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5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1"/>
  </p:notesMasterIdLst>
  <p:handoutMasterIdLst>
    <p:handoutMasterId r:id="rId82"/>
  </p:handoutMasterIdLst>
  <p:sldIdLst>
    <p:sldId id="1355" r:id="rId2"/>
    <p:sldId id="1254" r:id="rId3"/>
    <p:sldId id="1256" r:id="rId4"/>
    <p:sldId id="1279" r:id="rId5"/>
    <p:sldId id="1312" r:id="rId6"/>
    <p:sldId id="1313" r:id="rId7"/>
    <p:sldId id="1340" r:id="rId8"/>
    <p:sldId id="1342" r:id="rId9"/>
    <p:sldId id="1343" r:id="rId10"/>
    <p:sldId id="1344" r:id="rId11"/>
    <p:sldId id="1345" r:id="rId12"/>
    <p:sldId id="1346" r:id="rId13"/>
    <p:sldId id="1347" r:id="rId14"/>
    <p:sldId id="1348" r:id="rId15"/>
    <p:sldId id="1349" r:id="rId16"/>
    <p:sldId id="1314" r:id="rId17"/>
    <p:sldId id="1267" r:id="rId18"/>
    <p:sldId id="1329" r:id="rId19"/>
    <p:sldId id="1330" r:id="rId20"/>
    <p:sldId id="1231" r:id="rId21"/>
    <p:sldId id="1304" r:id="rId22"/>
    <p:sldId id="1325" r:id="rId23"/>
    <p:sldId id="1272" r:id="rId24"/>
    <p:sldId id="1315" r:id="rId25"/>
    <p:sldId id="993" r:id="rId26"/>
    <p:sldId id="1296" r:id="rId27"/>
    <p:sldId id="1270" r:id="rId28"/>
    <p:sldId id="1205" r:id="rId29"/>
    <p:sldId id="1282" r:id="rId30"/>
    <p:sldId id="1232" r:id="rId31"/>
    <p:sldId id="1316" r:id="rId32"/>
    <p:sldId id="1207" r:id="rId33"/>
    <p:sldId id="1216" r:id="rId34"/>
    <p:sldId id="1274" r:id="rId35"/>
    <p:sldId id="1275" r:id="rId36"/>
    <p:sldId id="1309" r:id="rId37"/>
    <p:sldId id="1278" r:id="rId38"/>
    <p:sldId id="1253" r:id="rId39"/>
    <p:sldId id="1320" r:id="rId40"/>
    <p:sldId id="1222" r:id="rId41"/>
    <p:sldId id="1300" r:id="rId42"/>
    <p:sldId id="1301" r:id="rId43"/>
    <p:sldId id="1341" r:id="rId44"/>
    <p:sldId id="1353" r:id="rId45"/>
    <p:sldId id="1224" r:id="rId46"/>
    <p:sldId id="1273" r:id="rId47"/>
    <p:sldId id="1321" r:id="rId48"/>
    <p:sldId id="1227" r:id="rId49"/>
    <p:sldId id="1306" r:id="rId50"/>
    <p:sldId id="1322" r:id="rId51"/>
    <p:sldId id="1324" r:id="rId52"/>
    <p:sldId id="1332" r:id="rId53"/>
    <p:sldId id="1293" r:id="rId54"/>
    <p:sldId id="1334" r:id="rId55"/>
    <p:sldId id="1333" r:id="rId56"/>
    <p:sldId id="1335" r:id="rId57"/>
    <p:sldId id="1295" r:id="rId58"/>
    <p:sldId id="1327" r:id="rId59"/>
    <p:sldId id="999" r:id="rId60"/>
    <p:sldId id="1308" r:id="rId61"/>
    <p:sldId id="1354" r:id="rId62"/>
    <p:sldId id="1337" r:id="rId63"/>
    <p:sldId id="1336" r:id="rId64"/>
    <p:sldId id="1062" r:id="rId65"/>
    <p:sldId id="1063" r:id="rId66"/>
    <p:sldId id="1199" r:id="rId67"/>
    <p:sldId id="991" r:id="rId68"/>
    <p:sldId id="1242" r:id="rId69"/>
    <p:sldId id="1243" r:id="rId70"/>
    <p:sldId id="1244" r:id="rId71"/>
    <p:sldId id="1245" r:id="rId72"/>
    <p:sldId id="1246" r:id="rId73"/>
    <p:sldId id="1069" r:id="rId74"/>
    <p:sldId id="1015" r:id="rId75"/>
    <p:sldId id="998" r:id="rId76"/>
    <p:sldId id="1350" r:id="rId77"/>
    <p:sldId id="1351" r:id="rId78"/>
    <p:sldId id="1352" r:id="rId79"/>
    <p:sldId id="1206" r:id="rId8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8843A04-6EDB-E64C-9DB0-4576777E9DA3}">
          <p14:sldIdLst>
            <p14:sldId id="1355"/>
            <p14:sldId id="1254"/>
            <p14:sldId id="1256"/>
            <p14:sldId id="1279"/>
            <p14:sldId id="1312"/>
            <p14:sldId id="1313"/>
            <p14:sldId id="1340"/>
            <p14:sldId id="1342"/>
            <p14:sldId id="1343"/>
            <p14:sldId id="1344"/>
            <p14:sldId id="1345"/>
            <p14:sldId id="1346"/>
            <p14:sldId id="1347"/>
            <p14:sldId id="1348"/>
            <p14:sldId id="1349"/>
            <p14:sldId id="1314"/>
            <p14:sldId id="1267"/>
            <p14:sldId id="1329"/>
            <p14:sldId id="1330"/>
            <p14:sldId id="1231"/>
            <p14:sldId id="1304"/>
            <p14:sldId id="1325"/>
            <p14:sldId id="1272"/>
            <p14:sldId id="1315"/>
            <p14:sldId id="993"/>
            <p14:sldId id="1296"/>
            <p14:sldId id="1270"/>
            <p14:sldId id="1205"/>
            <p14:sldId id="1282"/>
            <p14:sldId id="1232"/>
            <p14:sldId id="1316"/>
            <p14:sldId id="1207"/>
            <p14:sldId id="1216"/>
            <p14:sldId id="1274"/>
            <p14:sldId id="1275"/>
            <p14:sldId id="1309"/>
            <p14:sldId id="1278"/>
            <p14:sldId id="1253"/>
            <p14:sldId id="1320"/>
            <p14:sldId id="1222"/>
            <p14:sldId id="1300"/>
            <p14:sldId id="1301"/>
            <p14:sldId id="1341"/>
            <p14:sldId id="1353"/>
            <p14:sldId id="1224"/>
            <p14:sldId id="1273"/>
            <p14:sldId id="1321"/>
            <p14:sldId id="1227"/>
            <p14:sldId id="1306"/>
            <p14:sldId id="1322"/>
            <p14:sldId id="1324"/>
            <p14:sldId id="1332"/>
            <p14:sldId id="1293"/>
            <p14:sldId id="1334"/>
            <p14:sldId id="1333"/>
            <p14:sldId id="1335"/>
            <p14:sldId id="1295"/>
            <p14:sldId id="1327"/>
            <p14:sldId id="999"/>
            <p14:sldId id="1308"/>
            <p14:sldId id="1354"/>
            <p14:sldId id="1337"/>
            <p14:sldId id="1336"/>
            <p14:sldId id="1062"/>
            <p14:sldId id="1063"/>
            <p14:sldId id="1199"/>
            <p14:sldId id="991"/>
            <p14:sldId id="1242"/>
            <p14:sldId id="1243"/>
            <p14:sldId id="1244"/>
            <p14:sldId id="1245"/>
            <p14:sldId id="1246"/>
            <p14:sldId id="1069"/>
            <p14:sldId id="1015"/>
            <p14:sldId id="998"/>
            <p14:sldId id="1350"/>
            <p14:sldId id="1351"/>
            <p14:sldId id="1352"/>
            <p14:sldId id="120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FFFF"/>
    <a:srgbClr val="00FF0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18" autoAdjust="0"/>
    <p:restoredTop sz="97335" autoAdjust="0"/>
  </p:normalViewPr>
  <p:slideViewPr>
    <p:cSldViewPr snapToGrid="0">
      <p:cViewPr varScale="1">
        <p:scale>
          <a:sx n="87" d="100"/>
          <a:sy n="87" d="100"/>
        </p:scale>
        <p:origin x="-17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74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notesMaster" Target="notesMasters/notesMaster1.xml"/><Relationship Id="rId82" Type="http://schemas.openxmlformats.org/officeDocument/2006/relationships/handoutMaster" Target="handoutMasters/handoutMaster1.xml"/><Relationship Id="rId83" Type="http://schemas.openxmlformats.org/officeDocument/2006/relationships/printerSettings" Target="printerSettings/printerSettings1.bin"/><Relationship Id="rId84" Type="http://schemas.openxmlformats.org/officeDocument/2006/relationships/presProps" Target="presProps.xml"/><Relationship Id="rId85" Type="http://schemas.openxmlformats.org/officeDocument/2006/relationships/viewProps" Target="viewProps.xml"/><Relationship Id="rId86" Type="http://schemas.openxmlformats.org/officeDocument/2006/relationships/theme" Target="theme/theme1.xml"/><Relationship Id="rId8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HardwareCommissioning\Powering%20Tests\Sector%207-8\Data\RB%20and%20RQs.xls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37906699444883"/>
          <c:y val="0.0184778786813293"/>
          <c:w val="0.86186547726877"/>
          <c:h val="0.953672936556974"/>
        </c:manualLayout>
      </c:layout>
      <c:scatterChart>
        <c:scatterStyle val="lineMarker"/>
        <c:varyColors val="0"/>
        <c:ser>
          <c:idx val="0"/>
          <c:order val="0"/>
          <c:tx>
            <c:strRef>
              <c:f>'Logging_1183010529659(1)'!$B$1</c:f>
              <c:strCache>
                <c:ptCount val="1"/>
                <c:pt idx="0">
                  <c:v>RPHE.UA83.RQD.A78:I_MEAS</c:v>
                </c:pt>
              </c:strCache>
            </c:strRef>
          </c:tx>
          <c:spPr>
            <a:ln w="47625">
              <a:solidFill>
                <a:schemeClr val="bg2">
                  <a:lumMod val="50000"/>
                </a:schemeClr>
              </a:solidFill>
              <a:prstDash val="dash"/>
            </a:ln>
          </c:spPr>
          <c:marker>
            <c:symbol val="none"/>
          </c:marker>
          <c:xVal>
            <c:numRef>
              <c:f>'Logging_1183010529659(1)'!$A$2:$A$905</c:f>
              <c:numCache>
                <c:formatCode>dd\-mm\-yy\ hh:mm</c:formatCode>
                <c:ptCount val="904"/>
                <c:pt idx="0">
                  <c:v>39260.79166666646</c:v>
                </c:pt>
                <c:pt idx="1">
                  <c:v>39260.79178240715</c:v>
                </c:pt>
                <c:pt idx="2">
                  <c:v>39260.79189814815</c:v>
                </c:pt>
                <c:pt idx="3">
                  <c:v>39260.79201388889</c:v>
                </c:pt>
                <c:pt idx="4">
                  <c:v>39260.79212962958</c:v>
                </c:pt>
                <c:pt idx="5">
                  <c:v>39260.79224537037</c:v>
                </c:pt>
                <c:pt idx="6">
                  <c:v>39260.79236111097</c:v>
                </c:pt>
                <c:pt idx="7">
                  <c:v>39260.79247685167</c:v>
                </c:pt>
                <c:pt idx="8">
                  <c:v>39260.7925925926</c:v>
                </c:pt>
                <c:pt idx="9">
                  <c:v>39260.79270833317</c:v>
                </c:pt>
                <c:pt idx="10">
                  <c:v>39260.79282407407</c:v>
                </c:pt>
                <c:pt idx="11">
                  <c:v>39260.7929398148</c:v>
                </c:pt>
                <c:pt idx="12">
                  <c:v>39260.79305555539</c:v>
                </c:pt>
                <c:pt idx="13">
                  <c:v>39260.79317129627</c:v>
                </c:pt>
                <c:pt idx="14">
                  <c:v>39260.79328703698</c:v>
                </c:pt>
                <c:pt idx="15">
                  <c:v>39260.79340277753</c:v>
                </c:pt>
                <c:pt idx="16">
                  <c:v>39260.79351851852</c:v>
                </c:pt>
                <c:pt idx="17">
                  <c:v>39260.79363425919</c:v>
                </c:pt>
                <c:pt idx="18">
                  <c:v>39260.79374999998</c:v>
                </c:pt>
                <c:pt idx="19">
                  <c:v>39260.79386574058</c:v>
                </c:pt>
                <c:pt idx="20">
                  <c:v>39260.79398148121</c:v>
                </c:pt>
                <c:pt idx="21">
                  <c:v>39260.79409722222</c:v>
                </c:pt>
                <c:pt idx="22">
                  <c:v>39260.79421296297</c:v>
                </c:pt>
                <c:pt idx="23">
                  <c:v>39260.79432870357</c:v>
                </c:pt>
                <c:pt idx="24">
                  <c:v>39260.79444444444</c:v>
                </c:pt>
                <c:pt idx="25">
                  <c:v>39260.79456018518</c:v>
                </c:pt>
                <c:pt idx="26">
                  <c:v>39260.79467592593</c:v>
                </c:pt>
                <c:pt idx="27">
                  <c:v>39260.79479166657</c:v>
                </c:pt>
                <c:pt idx="28">
                  <c:v>39260.79490740741</c:v>
                </c:pt>
                <c:pt idx="29">
                  <c:v>39260.79502314814</c:v>
                </c:pt>
                <c:pt idx="30">
                  <c:v>39260.79513888888</c:v>
                </c:pt>
                <c:pt idx="31">
                  <c:v>39260.79525462959</c:v>
                </c:pt>
                <c:pt idx="32">
                  <c:v>39260.79537037032</c:v>
                </c:pt>
                <c:pt idx="33">
                  <c:v>39260.79548611084</c:v>
                </c:pt>
                <c:pt idx="34">
                  <c:v>39260.79560185158</c:v>
                </c:pt>
                <c:pt idx="35">
                  <c:v>39260.79571759258</c:v>
                </c:pt>
                <c:pt idx="36">
                  <c:v>39260.79583333318</c:v>
                </c:pt>
                <c:pt idx="37">
                  <c:v>39260.79594907408</c:v>
                </c:pt>
                <c:pt idx="38">
                  <c:v>39260.79606481465</c:v>
                </c:pt>
                <c:pt idx="39">
                  <c:v>39260.79618055527</c:v>
                </c:pt>
                <c:pt idx="40">
                  <c:v>39260.7962962963</c:v>
                </c:pt>
                <c:pt idx="41">
                  <c:v>39260.79641203699</c:v>
                </c:pt>
                <c:pt idx="42">
                  <c:v>39260.79652777778</c:v>
                </c:pt>
                <c:pt idx="43">
                  <c:v>39260.79664351835</c:v>
                </c:pt>
                <c:pt idx="44">
                  <c:v>39260.79675925925</c:v>
                </c:pt>
                <c:pt idx="45">
                  <c:v>39260.796875</c:v>
                </c:pt>
                <c:pt idx="46">
                  <c:v>39260.79699074072</c:v>
                </c:pt>
                <c:pt idx="47">
                  <c:v>39260.7971064813</c:v>
                </c:pt>
                <c:pt idx="48">
                  <c:v>39260.79722222219</c:v>
                </c:pt>
                <c:pt idx="49">
                  <c:v>39260.79733796295</c:v>
                </c:pt>
                <c:pt idx="50">
                  <c:v>39260.79745370348</c:v>
                </c:pt>
                <c:pt idx="51">
                  <c:v>39260.79756944445</c:v>
                </c:pt>
                <c:pt idx="52">
                  <c:v>39260.79768518502</c:v>
                </c:pt>
                <c:pt idx="53">
                  <c:v>39260.79780092592</c:v>
                </c:pt>
                <c:pt idx="54">
                  <c:v>39260.79791666658</c:v>
                </c:pt>
                <c:pt idx="55">
                  <c:v>39260.79803240741</c:v>
                </c:pt>
                <c:pt idx="56">
                  <c:v>39260.79814814815</c:v>
                </c:pt>
                <c:pt idx="57">
                  <c:v>39260.79826388889</c:v>
                </c:pt>
                <c:pt idx="58">
                  <c:v>39260.79837962962</c:v>
                </c:pt>
                <c:pt idx="59">
                  <c:v>39260.79849537037</c:v>
                </c:pt>
                <c:pt idx="60">
                  <c:v>39260.79861111099</c:v>
                </c:pt>
                <c:pt idx="61">
                  <c:v>39260.79872685164</c:v>
                </c:pt>
                <c:pt idx="62">
                  <c:v>39260.79884259259</c:v>
                </c:pt>
                <c:pt idx="63">
                  <c:v>39260.79895833333</c:v>
                </c:pt>
                <c:pt idx="64">
                  <c:v>39260.79907407407</c:v>
                </c:pt>
                <c:pt idx="65">
                  <c:v>39260.79918981456</c:v>
                </c:pt>
                <c:pt idx="66">
                  <c:v>39260.79930555536</c:v>
                </c:pt>
                <c:pt idx="67">
                  <c:v>39260.79942129619</c:v>
                </c:pt>
                <c:pt idx="68">
                  <c:v>39260.79953703703</c:v>
                </c:pt>
                <c:pt idx="69">
                  <c:v>39260.79965277761</c:v>
                </c:pt>
                <c:pt idx="70">
                  <c:v>39260.79976851824</c:v>
                </c:pt>
                <c:pt idx="71">
                  <c:v>39260.79988425918</c:v>
                </c:pt>
                <c:pt idx="72">
                  <c:v>39260.8</c:v>
                </c:pt>
                <c:pt idx="73">
                  <c:v>39260.80011574074</c:v>
                </c:pt>
                <c:pt idx="74">
                  <c:v>39260.80023148153</c:v>
                </c:pt>
                <c:pt idx="75">
                  <c:v>39260.80034722222</c:v>
                </c:pt>
                <c:pt idx="76">
                  <c:v>39260.80046296296</c:v>
                </c:pt>
                <c:pt idx="77">
                  <c:v>39260.80057870371</c:v>
                </c:pt>
                <c:pt idx="78">
                  <c:v>39260.8006944446</c:v>
                </c:pt>
                <c:pt idx="79">
                  <c:v>39260.8008101852</c:v>
                </c:pt>
                <c:pt idx="80">
                  <c:v>39260.80092592594</c:v>
                </c:pt>
                <c:pt idx="81">
                  <c:v>39260.80104166659</c:v>
                </c:pt>
                <c:pt idx="82">
                  <c:v>39260.80115740741</c:v>
                </c:pt>
                <c:pt idx="83">
                  <c:v>39260.80127314823</c:v>
                </c:pt>
                <c:pt idx="84">
                  <c:v>39260.80138888889</c:v>
                </c:pt>
                <c:pt idx="85">
                  <c:v>39260.80150462963</c:v>
                </c:pt>
                <c:pt idx="86">
                  <c:v>39260.80162037038</c:v>
                </c:pt>
                <c:pt idx="87">
                  <c:v>39260.80173611111</c:v>
                </c:pt>
                <c:pt idx="88">
                  <c:v>39260.80185185185</c:v>
                </c:pt>
                <c:pt idx="89">
                  <c:v>39260.80196759259</c:v>
                </c:pt>
                <c:pt idx="90">
                  <c:v>39260.80208333334</c:v>
                </c:pt>
                <c:pt idx="91">
                  <c:v>39260.80219907414</c:v>
                </c:pt>
                <c:pt idx="92">
                  <c:v>39260.80231481481</c:v>
                </c:pt>
                <c:pt idx="93">
                  <c:v>39260.80243055556</c:v>
                </c:pt>
                <c:pt idx="94">
                  <c:v>39260.8025462964</c:v>
                </c:pt>
                <c:pt idx="95">
                  <c:v>39260.80266203704</c:v>
                </c:pt>
                <c:pt idx="96">
                  <c:v>39260.80277777778</c:v>
                </c:pt>
                <c:pt idx="97">
                  <c:v>39260.80289351854</c:v>
                </c:pt>
                <c:pt idx="98">
                  <c:v>39260.80300925926</c:v>
                </c:pt>
                <c:pt idx="99">
                  <c:v>39260.803125</c:v>
                </c:pt>
                <c:pt idx="100">
                  <c:v>39260.80324074074</c:v>
                </c:pt>
                <c:pt idx="101">
                  <c:v>39260.80335648148</c:v>
                </c:pt>
                <c:pt idx="102">
                  <c:v>39260.80347222222</c:v>
                </c:pt>
                <c:pt idx="103">
                  <c:v>39260.80358796296</c:v>
                </c:pt>
                <c:pt idx="104">
                  <c:v>39260.80370370358</c:v>
                </c:pt>
                <c:pt idx="105">
                  <c:v>39260.8038194446</c:v>
                </c:pt>
                <c:pt idx="106">
                  <c:v>39260.8039351852</c:v>
                </c:pt>
                <c:pt idx="107">
                  <c:v>39260.80405092598</c:v>
                </c:pt>
                <c:pt idx="108">
                  <c:v>39260.80416666665</c:v>
                </c:pt>
                <c:pt idx="109">
                  <c:v>39260.80428240745</c:v>
                </c:pt>
                <c:pt idx="110">
                  <c:v>39260.80439814824</c:v>
                </c:pt>
                <c:pt idx="111">
                  <c:v>39260.804513889</c:v>
                </c:pt>
                <c:pt idx="112">
                  <c:v>39260.80462962963</c:v>
                </c:pt>
                <c:pt idx="113">
                  <c:v>39260.80474537037</c:v>
                </c:pt>
                <c:pt idx="114">
                  <c:v>39260.80486111111</c:v>
                </c:pt>
                <c:pt idx="115">
                  <c:v>39260.80497685186</c:v>
                </c:pt>
                <c:pt idx="116">
                  <c:v>39260.8050925926</c:v>
                </c:pt>
                <c:pt idx="117">
                  <c:v>39260.80520833333</c:v>
                </c:pt>
                <c:pt idx="118">
                  <c:v>39260.8053240741</c:v>
                </c:pt>
                <c:pt idx="119">
                  <c:v>39260.80543981482</c:v>
                </c:pt>
                <c:pt idx="120">
                  <c:v>39260.80555555556</c:v>
                </c:pt>
                <c:pt idx="121">
                  <c:v>39260.8056712963</c:v>
                </c:pt>
                <c:pt idx="122">
                  <c:v>39260.80578703702</c:v>
                </c:pt>
                <c:pt idx="123">
                  <c:v>39260.80590277778</c:v>
                </c:pt>
                <c:pt idx="124">
                  <c:v>39260.80601851858</c:v>
                </c:pt>
                <c:pt idx="125">
                  <c:v>39260.80613425926</c:v>
                </c:pt>
                <c:pt idx="126">
                  <c:v>39260.80625000005</c:v>
                </c:pt>
                <c:pt idx="127">
                  <c:v>39260.80636574074</c:v>
                </c:pt>
                <c:pt idx="128">
                  <c:v>39260.80648148148</c:v>
                </c:pt>
                <c:pt idx="129">
                  <c:v>39260.8065972223</c:v>
                </c:pt>
                <c:pt idx="130">
                  <c:v>39260.806712963</c:v>
                </c:pt>
                <c:pt idx="131">
                  <c:v>39260.8068287037</c:v>
                </c:pt>
                <c:pt idx="132">
                  <c:v>39260.8069444446</c:v>
                </c:pt>
                <c:pt idx="133">
                  <c:v>39260.80706018519</c:v>
                </c:pt>
                <c:pt idx="134">
                  <c:v>39260.80717592593</c:v>
                </c:pt>
                <c:pt idx="135">
                  <c:v>39260.80729166666</c:v>
                </c:pt>
                <c:pt idx="136">
                  <c:v>39260.80740740741</c:v>
                </c:pt>
                <c:pt idx="137">
                  <c:v>39260.80752314822</c:v>
                </c:pt>
                <c:pt idx="138">
                  <c:v>39260.80763888894</c:v>
                </c:pt>
                <c:pt idx="139">
                  <c:v>39260.80775462963</c:v>
                </c:pt>
                <c:pt idx="140">
                  <c:v>39260.80787037043</c:v>
                </c:pt>
                <c:pt idx="141">
                  <c:v>39260.8079861111</c:v>
                </c:pt>
                <c:pt idx="142">
                  <c:v>39260.80810185185</c:v>
                </c:pt>
                <c:pt idx="143">
                  <c:v>39260.80821759266</c:v>
                </c:pt>
                <c:pt idx="144">
                  <c:v>39260.80833333334</c:v>
                </c:pt>
                <c:pt idx="145">
                  <c:v>39260.80844907413</c:v>
                </c:pt>
                <c:pt idx="146">
                  <c:v>39260.80856481481</c:v>
                </c:pt>
                <c:pt idx="147">
                  <c:v>39260.80868055556</c:v>
                </c:pt>
                <c:pt idx="148">
                  <c:v>39260.80879629636</c:v>
                </c:pt>
                <c:pt idx="149">
                  <c:v>39260.80891203704</c:v>
                </c:pt>
                <c:pt idx="150">
                  <c:v>39260.80902777778</c:v>
                </c:pt>
                <c:pt idx="151">
                  <c:v>39260.80914351852</c:v>
                </c:pt>
                <c:pt idx="152">
                  <c:v>39260.8092592593</c:v>
                </c:pt>
                <c:pt idx="153">
                  <c:v>39260.80937500001</c:v>
                </c:pt>
                <c:pt idx="154">
                  <c:v>39260.80949074074</c:v>
                </c:pt>
                <c:pt idx="155">
                  <c:v>39260.80960648148</c:v>
                </c:pt>
                <c:pt idx="156">
                  <c:v>39260.80972222222</c:v>
                </c:pt>
                <c:pt idx="157">
                  <c:v>39260.809837963</c:v>
                </c:pt>
                <c:pt idx="158">
                  <c:v>39260.80995370371</c:v>
                </c:pt>
                <c:pt idx="159">
                  <c:v>39260.8100694446</c:v>
                </c:pt>
                <c:pt idx="160">
                  <c:v>39260.81018518518</c:v>
                </c:pt>
                <c:pt idx="161">
                  <c:v>39260.81030092594</c:v>
                </c:pt>
                <c:pt idx="162">
                  <c:v>39260.81041666667</c:v>
                </c:pt>
                <c:pt idx="163">
                  <c:v>39260.8105324075</c:v>
                </c:pt>
                <c:pt idx="164">
                  <c:v>39260.81064814823</c:v>
                </c:pt>
                <c:pt idx="165">
                  <c:v>39260.8107638889</c:v>
                </c:pt>
                <c:pt idx="166">
                  <c:v>39260.81087962968</c:v>
                </c:pt>
                <c:pt idx="167">
                  <c:v>39260.81099537044</c:v>
                </c:pt>
                <c:pt idx="168">
                  <c:v>39260.81111111111</c:v>
                </c:pt>
                <c:pt idx="169">
                  <c:v>39260.81122685185</c:v>
                </c:pt>
                <c:pt idx="170">
                  <c:v>39260.8113425926</c:v>
                </c:pt>
                <c:pt idx="171">
                  <c:v>39260.81145833333</c:v>
                </c:pt>
                <c:pt idx="172">
                  <c:v>39260.8115740742</c:v>
                </c:pt>
                <c:pt idx="173">
                  <c:v>39260.81168981481</c:v>
                </c:pt>
                <c:pt idx="174">
                  <c:v>39260.81180555555</c:v>
                </c:pt>
                <c:pt idx="175">
                  <c:v>39260.8119212963</c:v>
                </c:pt>
                <c:pt idx="176">
                  <c:v>39260.8120370371</c:v>
                </c:pt>
                <c:pt idx="177">
                  <c:v>39260.8121527778</c:v>
                </c:pt>
                <c:pt idx="178">
                  <c:v>39260.81226851856</c:v>
                </c:pt>
                <c:pt idx="179">
                  <c:v>39260.81238425926</c:v>
                </c:pt>
                <c:pt idx="180">
                  <c:v>39260.81250000005</c:v>
                </c:pt>
                <c:pt idx="181">
                  <c:v>39260.8126157408</c:v>
                </c:pt>
                <c:pt idx="182">
                  <c:v>39260.8127314815</c:v>
                </c:pt>
                <c:pt idx="183">
                  <c:v>39260.81284722228</c:v>
                </c:pt>
                <c:pt idx="184">
                  <c:v>39260.81296296296</c:v>
                </c:pt>
                <c:pt idx="185">
                  <c:v>39260.8130787037</c:v>
                </c:pt>
                <c:pt idx="186">
                  <c:v>39260.81319444451</c:v>
                </c:pt>
                <c:pt idx="187">
                  <c:v>39260.8133101852</c:v>
                </c:pt>
                <c:pt idx="188">
                  <c:v>39260.81342592593</c:v>
                </c:pt>
                <c:pt idx="189">
                  <c:v>39260.81354166667</c:v>
                </c:pt>
                <c:pt idx="190">
                  <c:v>39260.81365740745</c:v>
                </c:pt>
                <c:pt idx="191">
                  <c:v>39260.81377314821</c:v>
                </c:pt>
                <c:pt idx="192">
                  <c:v>39260.8138888889</c:v>
                </c:pt>
                <c:pt idx="193">
                  <c:v>39260.81400462963</c:v>
                </c:pt>
                <c:pt idx="194">
                  <c:v>39260.8141203704</c:v>
                </c:pt>
                <c:pt idx="195">
                  <c:v>39260.81423611116</c:v>
                </c:pt>
                <c:pt idx="196">
                  <c:v>39260.81435185186</c:v>
                </c:pt>
                <c:pt idx="197">
                  <c:v>39260.8144675926</c:v>
                </c:pt>
                <c:pt idx="198">
                  <c:v>39260.81458333333</c:v>
                </c:pt>
                <c:pt idx="199">
                  <c:v>39260.8146990742</c:v>
                </c:pt>
                <c:pt idx="200">
                  <c:v>39260.8148148149</c:v>
                </c:pt>
                <c:pt idx="201">
                  <c:v>39260.81493055556</c:v>
                </c:pt>
                <c:pt idx="202">
                  <c:v>39260.81504629636</c:v>
                </c:pt>
                <c:pt idx="203">
                  <c:v>39260.81516203703</c:v>
                </c:pt>
                <c:pt idx="204">
                  <c:v>39260.81527777783</c:v>
                </c:pt>
                <c:pt idx="205">
                  <c:v>39260.81539351852</c:v>
                </c:pt>
                <c:pt idx="206">
                  <c:v>39260.8155092593</c:v>
                </c:pt>
                <c:pt idx="207">
                  <c:v>39260.815625</c:v>
                </c:pt>
                <c:pt idx="208">
                  <c:v>39260.81574074073</c:v>
                </c:pt>
                <c:pt idx="209">
                  <c:v>39260.81585648153</c:v>
                </c:pt>
                <c:pt idx="210">
                  <c:v>39260.81597222222</c:v>
                </c:pt>
                <c:pt idx="211">
                  <c:v>39260.816087963</c:v>
                </c:pt>
                <c:pt idx="212">
                  <c:v>39260.81620370371</c:v>
                </c:pt>
                <c:pt idx="213">
                  <c:v>39260.8163194446</c:v>
                </c:pt>
                <c:pt idx="214">
                  <c:v>39260.8164351852</c:v>
                </c:pt>
                <c:pt idx="215">
                  <c:v>39260.816550926</c:v>
                </c:pt>
                <c:pt idx="216">
                  <c:v>39260.81666666667</c:v>
                </c:pt>
                <c:pt idx="217">
                  <c:v>39260.81678240741</c:v>
                </c:pt>
                <c:pt idx="218">
                  <c:v>39260.8168981483</c:v>
                </c:pt>
                <c:pt idx="219">
                  <c:v>39260.81701388896</c:v>
                </c:pt>
                <c:pt idx="220">
                  <c:v>39260.81712962963</c:v>
                </c:pt>
                <c:pt idx="221">
                  <c:v>39260.81724537043</c:v>
                </c:pt>
                <c:pt idx="222">
                  <c:v>39260.81736111111</c:v>
                </c:pt>
                <c:pt idx="223">
                  <c:v>39260.81747685185</c:v>
                </c:pt>
                <c:pt idx="224">
                  <c:v>39260.81759259261</c:v>
                </c:pt>
                <c:pt idx="225">
                  <c:v>39260.81770833334</c:v>
                </c:pt>
                <c:pt idx="226">
                  <c:v>39260.81782407414</c:v>
                </c:pt>
                <c:pt idx="227">
                  <c:v>39260.81793981481</c:v>
                </c:pt>
                <c:pt idx="228">
                  <c:v>39260.8180555556</c:v>
                </c:pt>
                <c:pt idx="229">
                  <c:v>39260.8181712964</c:v>
                </c:pt>
                <c:pt idx="230">
                  <c:v>39260.81828703708</c:v>
                </c:pt>
                <c:pt idx="231">
                  <c:v>39260.81840277778</c:v>
                </c:pt>
                <c:pt idx="232">
                  <c:v>39260.81851851861</c:v>
                </c:pt>
                <c:pt idx="233">
                  <c:v>39260.81863425933</c:v>
                </c:pt>
                <c:pt idx="234">
                  <c:v>39260.81875000001</c:v>
                </c:pt>
                <c:pt idx="235">
                  <c:v>39260.8188657408</c:v>
                </c:pt>
                <c:pt idx="236">
                  <c:v>39260.81898148148</c:v>
                </c:pt>
                <c:pt idx="237">
                  <c:v>39260.81909722228</c:v>
                </c:pt>
                <c:pt idx="238">
                  <c:v>39260.81921296301</c:v>
                </c:pt>
                <c:pt idx="239">
                  <c:v>39260.81932870371</c:v>
                </c:pt>
                <c:pt idx="240">
                  <c:v>39260.8194444445</c:v>
                </c:pt>
                <c:pt idx="241">
                  <c:v>39260.8195601852</c:v>
                </c:pt>
                <c:pt idx="242">
                  <c:v>39260.81967592598</c:v>
                </c:pt>
                <c:pt idx="243">
                  <c:v>39260.81979166665</c:v>
                </c:pt>
                <c:pt idx="244">
                  <c:v>39260.81990740745</c:v>
                </c:pt>
                <c:pt idx="245">
                  <c:v>39260.8200231482</c:v>
                </c:pt>
                <c:pt idx="246">
                  <c:v>39260.8201388889</c:v>
                </c:pt>
                <c:pt idx="247">
                  <c:v>39260.82025462963</c:v>
                </c:pt>
                <c:pt idx="248">
                  <c:v>39260.82037037037</c:v>
                </c:pt>
                <c:pt idx="249">
                  <c:v>39260.82048611098</c:v>
                </c:pt>
                <c:pt idx="250">
                  <c:v>39260.82060185185</c:v>
                </c:pt>
                <c:pt idx="251">
                  <c:v>39260.8207175926</c:v>
                </c:pt>
                <c:pt idx="252">
                  <c:v>39260.82083333333</c:v>
                </c:pt>
                <c:pt idx="253">
                  <c:v>39260.8209490741</c:v>
                </c:pt>
                <c:pt idx="254">
                  <c:v>39260.82106481477</c:v>
                </c:pt>
                <c:pt idx="255">
                  <c:v>39260.82118055531</c:v>
                </c:pt>
                <c:pt idx="256">
                  <c:v>39260.8212962963</c:v>
                </c:pt>
                <c:pt idx="257">
                  <c:v>39260.82141203702</c:v>
                </c:pt>
                <c:pt idx="258">
                  <c:v>39260.82152777778</c:v>
                </c:pt>
                <c:pt idx="259">
                  <c:v>39260.82164351847</c:v>
                </c:pt>
                <c:pt idx="260">
                  <c:v>39260.82175925926</c:v>
                </c:pt>
                <c:pt idx="261">
                  <c:v>39260.821875</c:v>
                </c:pt>
                <c:pt idx="262">
                  <c:v>39260.82199074073</c:v>
                </c:pt>
                <c:pt idx="263">
                  <c:v>39260.82210648148</c:v>
                </c:pt>
                <c:pt idx="264">
                  <c:v>39260.82222222223</c:v>
                </c:pt>
                <c:pt idx="265">
                  <c:v>39260.822337963</c:v>
                </c:pt>
                <c:pt idx="266">
                  <c:v>39260.82245370359</c:v>
                </c:pt>
                <c:pt idx="267">
                  <c:v>39260.8225694446</c:v>
                </c:pt>
                <c:pt idx="268">
                  <c:v>39260.82268518519</c:v>
                </c:pt>
                <c:pt idx="269">
                  <c:v>39260.82280092593</c:v>
                </c:pt>
                <c:pt idx="270">
                  <c:v>39260.82291666666</c:v>
                </c:pt>
                <c:pt idx="271">
                  <c:v>39260.82303240741</c:v>
                </c:pt>
                <c:pt idx="272">
                  <c:v>39260.82314814815</c:v>
                </c:pt>
                <c:pt idx="273">
                  <c:v>39260.82326388889</c:v>
                </c:pt>
                <c:pt idx="274">
                  <c:v>39260.82337962963</c:v>
                </c:pt>
                <c:pt idx="275">
                  <c:v>39260.82349537037</c:v>
                </c:pt>
                <c:pt idx="276">
                  <c:v>39260.8236111111</c:v>
                </c:pt>
                <c:pt idx="277">
                  <c:v>39260.82372685167</c:v>
                </c:pt>
                <c:pt idx="278">
                  <c:v>39260.8238425926</c:v>
                </c:pt>
                <c:pt idx="279">
                  <c:v>39260.82395833333</c:v>
                </c:pt>
                <c:pt idx="280">
                  <c:v>39260.82407407413</c:v>
                </c:pt>
                <c:pt idx="281">
                  <c:v>39260.8241898148</c:v>
                </c:pt>
                <c:pt idx="282">
                  <c:v>39260.82430555556</c:v>
                </c:pt>
                <c:pt idx="283">
                  <c:v>39260.8244212963</c:v>
                </c:pt>
                <c:pt idx="284">
                  <c:v>39260.82453703704</c:v>
                </c:pt>
                <c:pt idx="285">
                  <c:v>39260.82465277778</c:v>
                </c:pt>
                <c:pt idx="286">
                  <c:v>39260.82476851852</c:v>
                </c:pt>
                <c:pt idx="287">
                  <c:v>39260.82488425926</c:v>
                </c:pt>
                <c:pt idx="288">
                  <c:v>39260.825</c:v>
                </c:pt>
                <c:pt idx="289">
                  <c:v>39260.82511574074</c:v>
                </c:pt>
                <c:pt idx="290">
                  <c:v>39260.82523148148</c:v>
                </c:pt>
                <c:pt idx="291">
                  <c:v>39260.82534722222</c:v>
                </c:pt>
                <c:pt idx="292">
                  <c:v>39260.82546296292</c:v>
                </c:pt>
                <c:pt idx="293">
                  <c:v>39260.82557870371</c:v>
                </c:pt>
                <c:pt idx="294">
                  <c:v>39260.8256944445</c:v>
                </c:pt>
                <c:pt idx="295">
                  <c:v>39260.82581018518</c:v>
                </c:pt>
                <c:pt idx="296">
                  <c:v>39260.82592592593</c:v>
                </c:pt>
                <c:pt idx="297">
                  <c:v>39260.82604166662</c:v>
                </c:pt>
                <c:pt idx="298">
                  <c:v>39260.82615740741</c:v>
                </c:pt>
                <c:pt idx="299">
                  <c:v>39260.82627314823</c:v>
                </c:pt>
                <c:pt idx="300">
                  <c:v>39260.8263888889</c:v>
                </c:pt>
                <c:pt idx="301">
                  <c:v>39260.82650462963</c:v>
                </c:pt>
                <c:pt idx="302">
                  <c:v>39260.82662037037</c:v>
                </c:pt>
                <c:pt idx="303">
                  <c:v>39260.82673611111</c:v>
                </c:pt>
                <c:pt idx="304">
                  <c:v>39260.82685185185</c:v>
                </c:pt>
                <c:pt idx="305">
                  <c:v>39260.8269675926</c:v>
                </c:pt>
                <c:pt idx="306">
                  <c:v>39260.82708333318</c:v>
                </c:pt>
                <c:pt idx="307">
                  <c:v>39260.82719907408</c:v>
                </c:pt>
                <c:pt idx="308">
                  <c:v>39260.82731481481</c:v>
                </c:pt>
                <c:pt idx="309">
                  <c:v>39260.82743055552</c:v>
                </c:pt>
                <c:pt idx="310">
                  <c:v>39260.8275462963</c:v>
                </c:pt>
                <c:pt idx="311">
                  <c:v>39260.82766203699</c:v>
                </c:pt>
                <c:pt idx="312">
                  <c:v>39260.82777777778</c:v>
                </c:pt>
                <c:pt idx="313">
                  <c:v>39260.82789351852</c:v>
                </c:pt>
                <c:pt idx="314">
                  <c:v>39260.82800925926</c:v>
                </c:pt>
                <c:pt idx="315">
                  <c:v>39260.828125</c:v>
                </c:pt>
                <c:pt idx="316">
                  <c:v>39260.82824074074</c:v>
                </c:pt>
                <c:pt idx="317">
                  <c:v>39260.8283564815</c:v>
                </c:pt>
                <c:pt idx="318">
                  <c:v>39260.82847222222</c:v>
                </c:pt>
                <c:pt idx="319">
                  <c:v>39260.82858796296</c:v>
                </c:pt>
                <c:pt idx="320">
                  <c:v>39260.82870370358</c:v>
                </c:pt>
                <c:pt idx="321">
                  <c:v>39260.8288194446</c:v>
                </c:pt>
                <c:pt idx="322">
                  <c:v>39260.8289351852</c:v>
                </c:pt>
                <c:pt idx="323">
                  <c:v>39260.82905092593</c:v>
                </c:pt>
                <c:pt idx="324">
                  <c:v>39260.82916666658</c:v>
                </c:pt>
                <c:pt idx="325">
                  <c:v>39260.82928240741</c:v>
                </c:pt>
                <c:pt idx="326">
                  <c:v>39260.82939814821</c:v>
                </c:pt>
                <c:pt idx="327">
                  <c:v>39260.8295138889</c:v>
                </c:pt>
                <c:pt idx="328">
                  <c:v>39260.82962962962</c:v>
                </c:pt>
                <c:pt idx="329">
                  <c:v>39260.82974537037</c:v>
                </c:pt>
                <c:pt idx="330">
                  <c:v>39260.82986111099</c:v>
                </c:pt>
                <c:pt idx="331">
                  <c:v>39260.82997685186</c:v>
                </c:pt>
                <c:pt idx="332">
                  <c:v>39260.8300925926</c:v>
                </c:pt>
                <c:pt idx="333">
                  <c:v>39260.83020833333</c:v>
                </c:pt>
                <c:pt idx="334">
                  <c:v>39260.8303240741</c:v>
                </c:pt>
                <c:pt idx="335">
                  <c:v>39260.83043981482</c:v>
                </c:pt>
                <c:pt idx="336">
                  <c:v>39260.83055555556</c:v>
                </c:pt>
                <c:pt idx="337">
                  <c:v>39260.83067129636</c:v>
                </c:pt>
                <c:pt idx="338">
                  <c:v>39260.83078703703</c:v>
                </c:pt>
                <c:pt idx="339">
                  <c:v>39260.83090277778</c:v>
                </c:pt>
                <c:pt idx="340">
                  <c:v>39260.83101851852</c:v>
                </c:pt>
                <c:pt idx="341">
                  <c:v>39260.83113425926</c:v>
                </c:pt>
                <c:pt idx="342">
                  <c:v>39260.83125</c:v>
                </c:pt>
                <c:pt idx="343">
                  <c:v>39260.83136574073</c:v>
                </c:pt>
                <c:pt idx="344">
                  <c:v>39260.83148148132</c:v>
                </c:pt>
                <c:pt idx="345">
                  <c:v>39260.83159722222</c:v>
                </c:pt>
                <c:pt idx="346">
                  <c:v>39260.83171296296</c:v>
                </c:pt>
                <c:pt idx="347">
                  <c:v>39260.8318287037</c:v>
                </c:pt>
                <c:pt idx="348">
                  <c:v>39260.83194444444</c:v>
                </c:pt>
                <c:pt idx="349">
                  <c:v>39260.83206018519</c:v>
                </c:pt>
                <c:pt idx="350">
                  <c:v>39260.83217592594</c:v>
                </c:pt>
                <c:pt idx="351">
                  <c:v>39260.83229166667</c:v>
                </c:pt>
                <c:pt idx="352">
                  <c:v>39260.83240740741</c:v>
                </c:pt>
                <c:pt idx="353">
                  <c:v>39260.83252314823</c:v>
                </c:pt>
                <c:pt idx="354">
                  <c:v>39260.83263888896</c:v>
                </c:pt>
                <c:pt idx="355">
                  <c:v>39260.83275462963</c:v>
                </c:pt>
                <c:pt idx="356">
                  <c:v>39260.83287037043</c:v>
                </c:pt>
                <c:pt idx="357">
                  <c:v>39260.83298611111</c:v>
                </c:pt>
                <c:pt idx="358">
                  <c:v>39260.83310185169</c:v>
                </c:pt>
                <c:pt idx="359">
                  <c:v>39260.83321759261</c:v>
                </c:pt>
                <c:pt idx="360">
                  <c:v>39260.83333333334</c:v>
                </c:pt>
                <c:pt idx="361">
                  <c:v>39260.83344907408</c:v>
                </c:pt>
                <c:pt idx="362">
                  <c:v>39260.83356481481</c:v>
                </c:pt>
                <c:pt idx="363">
                  <c:v>39260.8336805554</c:v>
                </c:pt>
                <c:pt idx="364">
                  <c:v>39260.8337962963</c:v>
                </c:pt>
                <c:pt idx="365">
                  <c:v>39260.83391203704</c:v>
                </c:pt>
                <c:pt idx="366">
                  <c:v>39260.83402777778</c:v>
                </c:pt>
                <c:pt idx="367">
                  <c:v>39260.83414351852</c:v>
                </c:pt>
                <c:pt idx="368">
                  <c:v>39260.83425925933</c:v>
                </c:pt>
                <c:pt idx="369">
                  <c:v>39260.83437500001</c:v>
                </c:pt>
                <c:pt idx="370">
                  <c:v>39260.83449074074</c:v>
                </c:pt>
                <c:pt idx="371">
                  <c:v>39260.83460648148</c:v>
                </c:pt>
                <c:pt idx="372">
                  <c:v>39260.83472222222</c:v>
                </c:pt>
                <c:pt idx="373">
                  <c:v>39260.83483796301</c:v>
                </c:pt>
                <c:pt idx="374">
                  <c:v>39260.83495370371</c:v>
                </c:pt>
                <c:pt idx="375">
                  <c:v>39260.8350694445</c:v>
                </c:pt>
                <c:pt idx="376">
                  <c:v>39260.83518518518</c:v>
                </c:pt>
                <c:pt idx="377">
                  <c:v>39260.83530092592</c:v>
                </c:pt>
                <c:pt idx="378">
                  <c:v>39260.83541666665</c:v>
                </c:pt>
                <c:pt idx="379">
                  <c:v>39260.83553240745</c:v>
                </c:pt>
                <c:pt idx="380">
                  <c:v>39260.8356481482</c:v>
                </c:pt>
                <c:pt idx="381">
                  <c:v>39260.83576388888</c:v>
                </c:pt>
                <c:pt idx="382">
                  <c:v>39260.83587962963</c:v>
                </c:pt>
                <c:pt idx="383">
                  <c:v>39260.83599537037</c:v>
                </c:pt>
                <c:pt idx="384">
                  <c:v>39260.83611111111</c:v>
                </c:pt>
                <c:pt idx="385">
                  <c:v>39260.83622685186</c:v>
                </c:pt>
                <c:pt idx="386">
                  <c:v>39260.8363425926</c:v>
                </c:pt>
                <c:pt idx="387">
                  <c:v>39260.83645833333</c:v>
                </c:pt>
                <c:pt idx="388">
                  <c:v>39260.8365740742</c:v>
                </c:pt>
                <c:pt idx="389">
                  <c:v>39260.83668981482</c:v>
                </c:pt>
                <c:pt idx="390">
                  <c:v>39260.83680555556</c:v>
                </c:pt>
                <c:pt idx="391">
                  <c:v>39260.8369212963</c:v>
                </c:pt>
                <c:pt idx="392">
                  <c:v>39260.83703703704</c:v>
                </c:pt>
                <c:pt idx="393">
                  <c:v>39260.83715277778</c:v>
                </c:pt>
                <c:pt idx="394">
                  <c:v>39260.83726851852</c:v>
                </c:pt>
                <c:pt idx="395">
                  <c:v>39260.83738425926</c:v>
                </c:pt>
                <c:pt idx="396">
                  <c:v>39260.8375</c:v>
                </c:pt>
                <c:pt idx="397">
                  <c:v>39260.83761574074</c:v>
                </c:pt>
                <c:pt idx="398">
                  <c:v>39260.83773148148</c:v>
                </c:pt>
                <c:pt idx="399">
                  <c:v>39260.83784722223</c:v>
                </c:pt>
                <c:pt idx="400">
                  <c:v>39260.83796296296</c:v>
                </c:pt>
                <c:pt idx="401">
                  <c:v>39260.8380787037</c:v>
                </c:pt>
                <c:pt idx="402">
                  <c:v>39260.8381944446</c:v>
                </c:pt>
                <c:pt idx="403">
                  <c:v>39260.8383101852</c:v>
                </c:pt>
                <c:pt idx="404">
                  <c:v>39260.83842592593</c:v>
                </c:pt>
                <c:pt idx="405">
                  <c:v>39260.83854166666</c:v>
                </c:pt>
                <c:pt idx="406">
                  <c:v>39260.8386574075</c:v>
                </c:pt>
                <c:pt idx="407">
                  <c:v>39260.83877314822</c:v>
                </c:pt>
                <c:pt idx="408">
                  <c:v>39260.83888888894</c:v>
                </c:pt>
                <c:pt idx="409">
                  <c:v>39260.83900462963</c:v>
                </c:pt>
                <c:pt idx="410">
                  <c:v>39260.83912037037</c:v>
                </c:pt>
                <c:pt idx="411">
                  <c:v>39260.83923611111</c:v>
                </c:pt>
                <c:pt idx="412">
                  <c:v>39260.83935185185</c:v>
                </c:pt>
                <c:pt idx="413">
                  <c:v>39260.8394675926</c:v>
                </c:pt>
                <c:pt idx="414">
                  <c:v>39260.83958333333</c:v>
                </c:pt>
                <c:pt idx="415">
                  <c:v>39260.83969907413</c:v>
                </c:pt>
                <c:pt idx="416">
                  <c:v>39260.83981481481</c:v>
                </c:pt>
                <c:pt idx="417">
                  <c:v>39260.83993055556</c:v>
                </c:pt>
                <c:pt idx="418">
                  <c:v>39260.84004629636</c:v>
                </c:pt>
                <c:pt idx="419">
                  <c:v>39260.84016203704</c:v>
                </c:pt>
                <c:pt idx="420">
                  <c:v>39260.84027777783</c:v>
                </c:pt>
                <c:pt idx="421">
                  <c:v>39260.84039351854</c:v>
                </c:pt>
                <c:pt idx="422">
                  <c:v>39260.8405092593</c:v>
                </c:pt>
                <c:pt idx="423">
                  <c:v>39260.84062500001</c:v>
                </c:pt>
                <c:pt idx="424">
                  <c:v>39260.84074074074</c:v>
                </c:pt>
                <c:pt idx="425">
                  <c:v>39260.84085648154</c:v>
                </c:pt>
                <c:pt idx="426">
                  <c:v>39260.84097222224</c:v>
                </c:pt>
                <c:pt idx="427">
                  <c:v>39260.84108796297</c:v>
                </c:pt>
                <c:pt idx="428">
                  <c:v>39260.84120370371</c:v>
                </c:pt>
                <c:pt idx="429">
                  <c:v>39260.8413194446</c:v>
                </c:pt>
                <c:pt idx="430">
                  <c:v>39260.84143518518</c:v>
                </c:pt>
                <c:pt idx="431">
                  <c:v>39260.84155092594</c:v>
                </c:pt>
                <c:pt idx="432">
                  <c:v>39260.84166666662</c:v>
                </c:pt>
                <c:pt idx="433">
                  <c:v>39260.84178240741</c:v>
                </c:pt>
                <c:pt idx="434">
                  <c:v>39260.84189814823</c:v>
                </c:pt>
                <c:pt idx="435">
                  <c:v>39260.842013889</c:v>
                </c:pt>
                <c:pt idx="436">
                  <c:v>39260.84212962963</c:v>
                </c:pt>
                <c:pt idx="437">
                  <c:v>39260.84224537044</c:v>
                </c:pt>
                <c:pt idx="438">
                  <c:v>39260.84236111111</c:v>
                </c:pt>
                <c:pt idx="439">
                  <c:v>39260.84247685185</c:v>
                </c:pt>
                <c:pt idx="440">
                  <c:v>39260.84259259261</c:v>
                </c:pt>
                <c:pt idx="441">
                  <c:v>39260.84270833333</c:v>
                </c:pt>
                <c:pt idx="442">
                  <c:v>39260.8428240742</c:v>
                </c:pt>
                <c:pt idx="443">
                  <c:v>39260.84293981486</c:v>
                </c:pt>
                <c:pt idx="444">
                  <c:v>39260.84305555555</c:v>
                </c:pt>
                <c:pt idx="445">
                  <c:v>39260.8431712963</c:v>
                </c:pt>
                <c:pt idx="446">
                  <c:v>39260.84328703704</c:v>
                </c:pt>
                <c:pt idx="447">
                  <c:v>39260.84340277778</c:v>
                </c:pt>
                <c:pt idx="448">
                  <c:v>39260.84351851856</c:v>
                </c:pt>
                <c:pt idx="449">
                  <c:v>39260.84363425926</c:v>
                </c:pt>
                <c:pt idx="450">
                  <c:v>39260.84375</c:v>
                </c:pt>
                <c:pt idx="451">
                  <c:v>39260.84386574074</c:v>
                </c:pt>
                <c:pt idx="452">
                  <c:v>39260.84398148148</c:v>
                </c:pt>
                <c:pt idx="453">
                  <c:v>39260.84409722228</c:v>
                </c:pt>
                <c:pt idx="454">
                  <c:v>39260.84421296301</c:v>
                </c:pt>
                <c:pt idx="455">
                  <c:v>39260.8443287037</c:v>
                </c:pt>
                <c:pt idx="456">
                  <c:v>39260.84444444451</c:v>
                </c:pt>
                <c:pt idx="457">
                  <c:v>39260.8445601852</c:v>
                </c:pt>
                <c:pt idx="458">
                  <c:v>39260.84467592598</c:v>
                </c:pt>
                <c:pt idx="459">
                  <c:v>39260.84479166667</c:v>
                </c:pt>
                <c:pt idx="460">
                  <c:v>39260.84490740745</c:v>
                </c:pt>
                <c:pt idx="461">
                  <c:v>39260.84502314821</c:v>
                </c:pt>
                <c:pt idx="462">
                  <c:v>39260.8451388889</c:v>
                </c:pt>
                <c:pt idx="463">
                  <c:v>39260.84525462963</c:v>
                </c:pt>
                <c:pt idx="464">
                  <c:v>39260.8453703704</c:v>
                </c:pt>
                <c:pt idx="465">
                  <c:v>39260.84548611099</c:v>
                </c:pt>
                <c:pt idx="466">
                  <c:v>39260.84560185186</c:v>
                </c:pt>
                <c:pt idx="467">
                  <c:v>39260.8457175926</c:v>
                </c:pt>
                <c:pt idx="468">
                  <c:v>39260.84583333333</c:v>
                </c:pt>
                <c:pt idx="469">
                  <c:v>39260.8459490741</c:v>
                </c:pt>
                <c:pt idx="470">
                  <c:v>39260.84606481482</c:v>
                </c:pt>
                <c:pt idx="471">
                  <c:v>39260.84618055556</c:v>
                </c:pt>
                <c:pt idx="472">
                  <c:v>39260.8462962964</c:v>
                </c:pt>
                <c:pt idx="473">
                  <c:v>39260.84641203704</c:v>
                </c:pt>
                <c:pt idx="474">
                  <c:v>39260.84652777783</c:v>
                </c:pt>
                <c:pt idx="475">
                  <c:v>39260.84664351852</c:v>
                </c:pt>
                <c:pt idx="476">
                  <c:v>39260.8467592593</c:v>
                </c:pt>
                <c:pt idx="477">
                  <c:v>39260.84687500006</c:v>
                </c:pt>
                <c:pt idx="478">
                  <c:v>39260.84699074074</c:v>
                </c:pt>
                <c:pt idx="479">
                  <c:v>39260.84710648148</c:v>
                </c:pt>
                <c:pt idx="480">
                  <c:v>39260.84722222222</c:v>
                </c:pt>
                <c:pt idx="481">
                  <c:v>39260.847337963</c:v>
                </c:pt>
                <c:pt idx="482">
                  <c:v>39260.8474537037</c:v>
                </c:pt>
                <c:pt idx="483">
                  <c:v>39260.8475694446</c:v>
                </c:pt>
                <c:pt idx="484">
                  <c:v>39260.84768518519</c:v>
                </c:pt>
                <c:pt idx="485">
                  <c:v>39260.84780092594</c:v>
                </c:pt>
                <c:pt idx="486">
                  <c:v>39260.84791666667</c:v>
                </c:pt>
                <c:pt idx="487">
                  <c:v>39260.8480324075</c:v>
                </c:pt>
                <c:pt idx="488">
                  <c:v>39260.84814814823</c:v>
                </c:pt>
                <c:pt idx="489">
                  <c:v>39260.84826388896</c:v>
                </c:pt>
                <c:pt idx="490">
                  <c:v>39260.84837962964</c:v>
                </c:pt>
                <c:pt idx="491">
                  <c:v>39260.84849537043</c:v>
                </c:pt>
                <c:pt idx="492">
                  <c:v>39260.84861111111</c:v>
                </c:pt>
                <c:pt idx="493">
                  <c:v>39260.84872685185</c:v>
                </c:pt>
                <c:pt idx="494">
                  <c:v>39260.84884259261</c:v>
                </c:pt>
                <c:pt idx="495">
                  <c:v>39260.84895833334</c:v>
                </c:pt>
                <c:pt idx="496">
                  <c:v>39260.84907407414</c:v>
                </c:pt>
                <c:pt idx="497">
                  <c:v>39260.84918981481</c:v>
                </c:pt>
                <c:pt idx="498">
                  <c:v>39260.84930555556</c:v>
                </c:pt>
                <c:pt idx="499">
                  <c:v>39260.8494212963</c:v>
                </c:pt>
                <c:pt idx="500">
                  <c:v>39260.84953703708</c:v>
                </c:pt>
                <c:pt idx="501">
                  <c:v>39260.84965277778</c:v>
                </c:pt>
                <c:pt idx="502">
                  <c:v>39260.84976851852</c:v>
                </c:pt>
                <c:pt idx="503">
                  <c:v>39260.84988425926</c:v>
                </c:pt>
                <c:pt idx="504">
                  <c:v>39260.85000000001</c:v>
                </c:pt>
                <c:pt idx="505">
                  <c:v>39260.8501157408</c:v>
                </c:pt>
                <c:pt idx="506">
                  <c:v>39260.8502314816</c:v>
                </c:pt>
                <c:pt idx="507">
                  <c:v>39260.85034722228</c:v>
                </c:pt>
                <c:pt idx="508">
                  <c:v>39260.85046296296</c:v>
                </c:pt>
                <c:pt idx="509">
                  <c:v>39260.85057870374</c:v>
                </c:pt>
                <c:pt idx="510">
                  <c:v>39260.8506944446</c:v>
                </c:pt>
                <c:pt idx="511">
                  <c:v>39260.85081018521</c:v>
                </c:pt>
                <c:pt idx="512">
                  <c:v>39260.85092592598</c:v>
                </c:pt>
                <c:pt idx="513">
                  <c:v>39260.85104166665</c:v>
                </c:pt>
                <c:pt idx="514">
                  <c:v>39260.85115740745</c:v>
                </c:pt>
                <c:pt idx="515">
                  <c:v>39260.85127314824</c:v>
                </c:pt>
                <c:pt idx="516">
                  <c:v>39260.8513888889</c:v>
                </c:pt>
                <c:pt idx="517">
                  <c:v>39260.85150462963</c:v>
                </c:pt>
                <c:pt idx="518">
                  <c:v>39260.85162037037</c:v>
                </c:pt>
                <c:pt idx="519">
                  <c:v>39260.85173611111</c:v>
                </c:pt>
                <c:pt idx="520">
                  <c:v>39260.85185185186</c:v>
                </c:pt>
                <c:pt idx="521">
                  <c:v>39260.8519675926</c:v>
                </c:pt>
                <c:pt idx="522">
                  <c:v>39260.85208333333</c:v>
                </c:pt>
                <c:pt idx="523">
                  <c:v>39260.8521990742</c:v>
                </c:pt>
                <c:pt idx="524">
                  <c:v>39260.85231481486</c:v>
                </c:pt>
                <c:pt idx="525">
                  <c:v>39260.85243055556</c:v>
                </c:pt>
                <c:pt idx="526">
                  <c:v>39260.8525462964</c:v>
                </c:pt>
                <c:pt idx="527">
                  <c:v>39260.85266203704</c:v>
                </c:pt>
                <c:pt idx="528">
                  <c:v>39260.8527777778</c:v>
                </c:pt>
                <c:pt idx="529">
                  <c:v>39260.85289351858</c:v>
                </c:pt>
                <c:pt idx="530">
                  <c:v>39260.85300925926</c:v>
                </c:pt>
                <c:pt idx="531">
                  <c:v>39260.853125</c:v>
                </c:pt>
                <c:pt idx="532">
                  <c:v>39260.85324074074</c:v>
                </c:pt>
                <c:pt idx="533">
                  <c:v>39260.8533564815</c:v>
                </c:pt>
                <c:pt idx="534">
                  <c:v>39260.85347222223</c:v>
                </c:pt>
                <c:pt idx="535">
                  <c:v>39260.853587963</c:v>
                </c:pt>
                <c:pt idx="536">
                  <c:v>39260.85370370359</c:v>
                </c:pt>
                <c:pt idx="537">
                  <c:v>39260.8538194446</c:v>
                </c:pt>
                <c:pt idx="538">
                  <c:v>39260.8539351852</c:v>
                </c:pt>
                <c:pt idx="539">
                  <c:v>39260.854050926</c:v>
                </c:pt>
                <c:pt idx="540">
                  <c:v>39260.85416666666</c:v>
                </c:pt>
                <c:pt idx="541">
                  <c:v>39260.8542824075</c:v>
                </c:pt>
                <c:pt idx="542">
                  <c:v>39260.8543981483</c:v>
                </c:pt>
                <c:pt idx="543">
                  <c:v>39260.854513889</c:v>
                </c:pt>
                <c:pt idx="544">
                  <c:v>39260.85462962964</c:v>
                </c:pt>
                <c:pt idx="545">
                  <c:v>39260.85474537043</c:v>
                </c:pt>
                <c:pt idx="546">
                  <c:v>39260.85486111111</c:v>
                </c:pt>
                <c:pt idx="547">
                  <c:v>39260.8549768519</c:v>
                </c:pt>
                <c:pt idx="548">
                  <c:v>39260.8550925926</c:v>
                </c:pt>
                <c:pt idx="549">
                  <c:v>39260.85520833334</c:v>
                </c:pt>
                <c:pt idx="550">
                  <c:v>39260.85532407413</c:v>
                </c:pt>
                <c:pt idx="551">
                  <c:v>39260.85543981481</c:v>
                </c:pt>
                <c:pt idx="552">
                  <c:v>39260.8555555556</c:v>
                </c:pt>
                <c:pt idx="553">
                  <c:v>39260.85567129636</c:v>
                </c:pt>
                <c:pt idx="554">
                  <c:v>39260.85578703704</c:v>
                </c:pt>
                <c:pt idx="555">
                  <c:v>39260.85590277778</c:v>
                </c:pt>
                <c:pt idx="556">
                  <c:v>39260.8560185186</c:v>
                </c:pt>
                <c:pt idx="557">
                  <c:v>39260.8561342593</c:v>
                </c:pt>
                <c:pt idx="558">
                  <c:v>39260.85625000006</c:v>
                </c:pt>
                <c:pt idx="559">
                  <c:v>39260.85636574074</c:v>
                </c:pt>
                <c:pt idx="560">
                  <c:v>39260.85648148148</c:v>
                </c:pt>
                <c:pt idx="561">
                  <c:v>39260.8565972223</c:v>
                </c:pt>
                <c:pt idx="562">
                  <c:v>39260.856712963</c:v>
                </c:pt>
                <c:pt idx="563">
                  <c:v>39260.85682870371</c:v>
                </c:pt>
                <c:pt idx="564">
                  <c:v>39260.8569444446</c:v>
                </c:pt>
                <c:pt idx="565">
                  <c:v>39260.85706018518</c:v>
                </c:pt>
                <c:pt idx="566">
                  <c:v>39260.85717592594</c:v>
                </c:pt>
                <c:pt idx="567">
                  <c:v>39260.85729166667</c:v>
                </c:pt>
                <c:pt idx="568">
                  <c:v>39260.85740740741</c:v>
                </c:pt>
                <c:pt idx="569">
                  <c:v>39260.85752314823</c:v>
                </c:pt>
                <c:pt idx="570">
                  <c:v>39260.857638889</c:v>
                </c:pt>
                <c:pt idx="571">
                  <c:v>39260.85775462963</c:v>
                </c:pt>
                <c:pt idx="572">
                  <c:v>39260.85787037044</c:v>
                </c:pt>
                <c:pt idx="573">
                  <c:v>39260.85798611111</c:v>
                </c:pt>
                <c:pt idx="574">
                  <c:v>39260.85810185185</c:v>
                </c:pt>
                <c:pt idx="575">
                  <c:v>39260.8582175927</c:v>
                </c:pt>
                <c:pt idx="576">
                  <c:v>39260.85833333338</c:v>
                </c:pt>
                <c:pt idx="577">
                  <c:v>39260.8584490742</c:v>
                </c:pt>
                <c:pt idx="578">
                  <c:v>39260.85856481486</c:v>
                </c:pt>
                <c:pt idx="579">
                  <c:v>39260.85868055555</c:v>
                </c:pt>
                <c:pt idx="580">
                  <c:v>39260.8587962964</c:v>
                </c:pt>
                <c:pt idx="581">
                  <c:v>39260.8589120371</c:v>
                </c:pt>
                <c:pt idx="582">
                  <c:v>39260.8590277778</c:v>
                </c:pt>
                <c:pt idx="583">
                  <c:v>39260.85914351852</c:v>
                </c:pt>
                <c:pt idx="584">
                  <c:v>39260.85925925934</c:v>
                </c:pt>
                <c:pt idx="585">
                  <c:v>39260.85937500005</c:v>
                </c:pt>
                <c:pt idx="586">
                  <c:v>39260.85949074074</c:v>
                </c:pt>
                <c:pt idx="587">
                  <c:v>39260.8596064815</c:v>
                </c:pt>
                <c:pt idx="588">
                  <c:v>39260.85972222222</c:v>
                </c:pt>
                <c:pt idx="589">
                  <c:v>39260.85983796301</c:v>
                </c:pt>
                <c:pt idx="590">
                  <c:v>39260.8599537037</c:v>
                </c:pt>
                <c:pt idx="591">
                  <c:v>39260.86006944451</c:v>
                </c:pt>
                <c:pt idx="592">
                  <c:v>39260.86018518519</c:v>
                </c:pt>
                <c:pt idx="593">
                  <c:v>39260.86030092593</c:v>
                </c:pt>
                <c:pt idx="594">
                  <c:v>39260.86041666667</c:v>
                </c:pt>
                <c:pt idx="595">
                  <c:v>39260.86053240745</c:v>
                </c:pt>
                <c:pt idx="596">
                  <c:v>39260.86064814821</c:v>
                </c:pt>
                <c:pt idx="597">
                  <c:v>39260.86076388889</c:v>
                </c:pt>
                <c:pt idx="598">
                  <c:v>39260.86087962963</c:v>
                </c:pt>
                <c:pt idx="599">
                  <c:v>39260.8609953704</c:v>
                </c:pt>
                <c:pt idx="600">
                  <c:v>39260.86111111099</c:v>
                </c:pt>
                <c:pt idx="601">
                  <c:v>39260.86122685186</c:v>
                </c:pt>
                <c:pt idx="602">
                  <c:v>39260.86134259259</c:v>
                </c:pt>
                <c:pt idx="603">
                  <c:v>39260.86145833333</c:v>
                </c:pt>
                <c:pt idx="604">
                  <c:v>39260.8615740741</c:v>
                </c:pt>
                <c:pt idx="605">
                  <c:v>39260.86168981477</c:v>
                </c:pt>
                <c:pt idx="606">
                  <c:v>39260.86180555556</c:v>
                </c:pt>
                <c:pt idx="607">
                  <c:v>39260.86192129629</c:v>
                </c:pt>
                <c:pt idx="608">
                  <c:v>39260.86203703704</c:v>
                </c:pt>
                <c:pt idx="609">
                  <c:v>39260.86215277778</c:v>
                </c:pt>
                <c:pt idx="610">
                  <c:v>39260.86226851852</c:v>
                </c:pt>
                <c:pt idx="611">
                  <c:v>39260.86238425926</c:v>
                </c:pt>
                <c:pt idx="612">
                  <c:v>39260.8625</c:v>
                </c:pt>
                <c:pt idx="613">
                  <c:v>39260.86261574074</c:v>
                </c:pt>
                <c:pt idx="614">
                  <c:v>39260.86273148148</c:v>
                </c:pt>
                <c:pt idx="615">
                  <c:v>39260.86284722222</c:v>
                </c:pt>
                <c:pt idx="616">
                  <c:v>39260.86296296296</c:v>
                </c:pt>
                <c:pt idx="617">
                  <c:v>39260.8630787037</c:v>
                </c:pt>
                <c:pt idx="618">
                  <c:v>39260.86319444444</c:v>
                </c:pt>
                <c:pt idx="619">
                  <c:v>39260.86331018519</c:v>
                </c:pt>
                <c:pt idx="620">
                  <c:v>39260.86342592593</c:v>
                </c:pt>
                <c:pt idx="621">
                  <c:v>39260.86354166659</c:v>
                </c:pt>
                <c:pt idx="622">
                  <c:v>39260.86365740741</c:v>
                </c:pt>
                <c:pt idx="623">
                  <c:v>39260.8637731482</c:v>
                </c:pt>
                <c:pt idx="624">
                  <c:v>39260.86388888889</c:v>
                </c:pt>
                <c:pt idx="625">
                  <c:v>39260.86400462963</c:v>
                </c:pt>
                <c:pt idx="626">
                  <c:v>39260.86412037038</c:v>
                </c:pt>
                <c:pt idx="627">
                  <c:v>39260.86423611111</c:v>
                </c:pt>
                <c:pt idx="628">
                  <c:v>39260.86435185185</c:v>
                </c:pt>
                <c:pt idx="629">
                  <c:v>39260.86446759259</c:v>
                </c:pt>
                <c:pt idx="630">
                  <c:v>39260.86458333334</c:v>
                </c:pt>
                <c:pt idx="631">
                  <c:v>39260.86469907414</c:v>
                </c:pt>
                <c:pt idx="632">
                  <c:v>39260.86481481481</c:v>
                </c:pt>
                <c:pt idx="633">
                  <c:v>39260.86493055556</c:v>
                </c:pt>
                <c:pt idx="634">
                  <c:v>39260.8650462963</c:v>
                </c:pt>
                <c:pt idx="635">
                  <c:v>39260.86516203699</c:v>
                </c:pt>
                <c:pt idx="636">
                  <c:v>39260.86527777778</c:v>
                </c:pt>
                <c:pt idx="637">
                  <c:v>39260.86539351852</c:v>
                </c:pt>
                <c:pt idx="638">
                  <c:v>39260.86550925926</c:v>
                </c:pt>
                <c:pt idx="639">
                  <c:v>39260.865625</c:v>
                </c:pt>
                <c:pt idx="640">
                  <c:v>39260.86574074058</c:v>
                </c:pt>
                <c:pt idx="641">
                  <c:v>39260.86585648148</c:v>
                </c:pt>
                <c:pt idx="642">
                  <c:v>39260.86597222222</c:v>
                </c:pt>
                <c:pt idx="643">
                  <c:v>39260.86608796296</c:v>
                </c:pt>
                <c:pt idx="644">
                  <c:v>39260.86620370371</c:v>
                </c:pt>
                <c:pt idx="645">
                  <c:v>39260.8663194446</c:v>
                </c:pt>
                <c:pt idx="646">
                  <c:v>39260.8664351852</c:v>
                </c:pt>
                <c:pt idx="647">
                  <c:v>39260.86655092598</c:v>
                </c:pt>
                <c:pt idx="648">
                  <c:v>39260.86666666665</c:v>
                </c:pt>
                <c:pt idx="649">
                  <c:v>39260.86678240741</c:v>
                </c:pt>
                <c:pt idx="650">
                  <c:v>39260.86689814824</c:v>
                </c:pt>
                <c:pt idx="651">
                  <c:v>39260.8670138889</c:v>
                </c:pt>
                <c:pt idx="652">
                  <c:v>39260.86712962959</c:v>
                </c:pt>
                <c:pt idx="653">
                  <c:v>39260.86724537037</c:v>
                </c:pt>
                <c:pt idx="654">
                  <c:v>39260.86736111098</c:v>
                </c:pt>
                <c:pt idx="655">
                  <c:v>39260.86747685185</c:v>
                </c:pt>
                <c:pt idx="656">
                  <c:v>39260.8675925926</c:v>
                </c:pt>
                <c:pt idx="657">
                  <c:v>39260.86770833332</c:v>
                </c:pt>
                <c:pt idx="658">
                  <c:v>39260.8678240741</c:v>
                </c:pt>
                <c:pt idx="659">
                  <c:v>39260.86793981482</c:v>
                </c:pt>
                <c:pt idx="660">
                  <c:v>39260.86805555556</c:v>
                </c:pt>
                <c:pt idx="661">
                  <c:v>39260.8681712963</c:v>
                </c:pt>
                <c:pt idx="662">
                  <c:v>39260.86828703704</c:v>
                </c:pt>
                <c:pt idx="663">
                  <c:v>39260.86840277778</c:v>
                </c:pt>
                <c:pt idx="664">
                  <c:v>39260.86851851858</c:v>
                </c:pt>
                <c:pt idx="665">
                  <c:v>39260.86863425926</c:v>
                </c:pt>
                <c:pt idx="666">
                  <c:v>39260.86875</c:v>
                </c:pt>
                <c:pt idx="667">
                  <c:v>39260.86886574074</c:v>
                </c:pt>
                <c:pt idx="668">
                  <c:v>39260.86898148148</c:v>
                </c:pt>
                <c:pt idx="669">
                  <c:v>39260.86909722223</c:v>
                </c:pt>
                <c:pt idx="670">
                  <c:v>39260.869212963</c:v>
                </c:pt>
                <c:pt idx="671">
                  <c:v>39260.86932870359</c:v>
                </c:pt>
                <c:pt idx="672">
                  <c:v>39260.86944444444</c:v>
                </c:pt>
                <c:pt idx="673">
                  <c:v>39260.86956018519</c:v>
                </c:pt>
                <c:pt idx="674">
                  <c:v>39260.86967592593</c:v>
                </c:pt>
                <c:pt idx="675">
                  <c:v>39260.86979166658</c:v>
                </c:pt>
                <c:pt idx="676">
                  <c:v>39260.86990740741</c:v>
                </c:pt>
                <c:pt idx="677">
                  <c:v>39260.87002314822</c:v>
                </c:pt>
                <c:pt idx="678">
                  <c:v>39260.87013888894</c:v>
                </c:pt>
                <c:pt idx="679">
                  <c:v>39260.87025462964</c:v>
                </c:pt>
                <c:pt idx="680">
                  <c:v>39260.87037037043</c:v>
                </c:pt>
                <c:pt idx="681">
                  <c:v>39260.8704861111</c:v>
                </c:pt>
                <c:pt idx="682">
                  <c:v>39260.87060185185</c:v>
                </c:pt>
                <c:pt idx="683">
                  <c:v>39260.8707175926</c:v>
                </c:pt>
                <c:pt idx="684">
                  <c:v>39260.87083333334</c:v>
                </c:pt>
                <c:pt idx="685">
                  <c:v>39260.87094907413</c:v>
                </c:pt>
                <c:pt idx="686">
                  <c:v>39260.8710648148</c:v>
                </c:pt>
                <c:pt idx="687">
                  <c:v>39260.87118055539</c:v>
                </c:pt>
                <c:pt idx="688">
                  <c:v>39260.87129629636</c:v>
                </c:pt>
                <c:pt idx="689">
                  <c:v>39260.87141203704</c:v>
                </c:pt>
                <c:pt idx="690">
                  <c:v>39260.87152777778</c:v>
                </c:pt>
                <c:pt idx="691">
                  <c:v>39260.87164351852</c:v>
                </c:pt>
                <c:pt idx="692">
                  <c:v>39260.87175925926</c:v>
                </c:pt>
                <c:pt idx="693">
                  <c:v>39260.87187500001</c:v>
                </c:pt>
                <c:pt idx="694">
                  <c:v>39260.87199074074</c:v>
                </c:pt>
                <c:pt idx="695">
                  <c:v>39260.87210648148</c:v>
                </c:pt>
                <c:pt idx="696">
                  <c:v>39260.87222222224</c:v>
                </c:pt>
                <c:pt idx="697">
                  <c:v>39260.872337963</c:v>
                </c:pt>
                <c:pt idx="698">
                  <c:v>39260.87245370371</c:v>
                </c:pt>
                <c:pt idx="699">
                  <c:v>39260.8725694446</c:v>
                </c:pt>
                <c:pt idx="700">
                  <c:v>39260.87268518518</c:v>
                </c:pt>
                <c:pt idx="701">
                  <c:v>39260.87280092594</c:v>
                </c:pt>
                <c:pt idx="702">
                  <c:v>39260.87291666667</c:v>
                </c:pt>
                <c:pt idx="703">
                  <c:v>39260.87303240741</c:v>
                </c:pt>
                <c:pt idx="704">
                  <c:v>39260.8731481482</c:v>
                </c:pt>
                <c:pt idx="705">
                  <c:v>39260.8732638889</c:v>
                </c:pt>
                <c:pt idx="706">
                  <c:v>39260.87337962963</c:v>
                </c:pt>
                <c:pt idx="707">
                  <c:v>39260.87349537037</c:v>
                </c:pt>
                <c:pt idx="708">
                  <c:v>39260.87361111111</c:v>
                </c:pt>
                <c:pt idx="709">
                  <c:v>39260.87372685177</c:v>
                </c:pt>
                <c:pt idx="710">
                  <c:v>39260.8738425926</c:v>
                </c:pt>
                <c:pt idx="711">
                  <c:v>39260.87395833333</c:v>
                </c:pt>
                <c:pt idx="712">
                  <c:v>39260.8740740742</c:v>
                </c:pt>
                <c:pt idx="713">
                  <c:v>39260.87418981481</c:v>
                </c:pt>
                <c:pt idx="714">
                  <c:v>39260.87430555555</c:v>
                </c:pt>
                <c:pt idx="715">
                  <c:v>39260.8744212963</c:v>
                </c:pt>
                <c:pt idx="716">
                  <c:v>39260.8745370371</c:v>
                </c:pt>
                <c:pt idx="717">
                  <c:v>39260.8746527778</c:v>
                </c:pt>
                <c:pt idx="718">
                  <c:v>39260.87476851852</c:v>
                </c:pt>
                <c:pt idx="719">
                  <c:v>39260.87488425926</c:v>
                </c:pt>
                <c:pt idx="720">
                  <c:v>39260.875</c:v>
                </c:pt>
                <c:pt idx="721">
                  <c:v>39260.87511574074</c:v>
                </c:pt>
                <c:pt idx="722">
                  <c:v>39260.8752314815</c:v>
                </c:pt>
                <c:pt idx="723">
                  <c:v>39260.87534722222</c:v>
                </c:pt>
                <c:pt idx="724">
                  <c:v>39260.87546296295</c:v>
                </c:pt>
                <c:pt idx="725">
                  <c:v>39260.8755787037</c:v>
                </c:pt>
                <c:pt idx="726">
                  <c:v>39260.87569444451</c:v>
                </c:pt>
                <c:pt idx="727">
                  <c:v>39260.8758101852</c:v>
                </c:pt>
                <c:pt idx="728">
                  <c:v>39260.87592592593</c:v>
                </c:pt>
                <c:pt idx="729">
                  <c:v>39260.87604166667</c:v>
                </c:pt>
                <c:pt idx="730">
                  <c:v>39260.87615740745</c:v>
                </c:pt>
                <c:pt idx="731">
                  <c:v>39260.87627314824</c:v>
                </c:pt>
                <c:pt idx="732">
                  <c:v>39260.8763888889</c:v>
                </c:pt>
                <c:pt idx="733">
                  <c:v>39260.87650462963</c:v>
                </c:pt>
                <c:pt idx="734">
                  <c:v>39260.8766203704</c:v>
                </c:pt>
                <c:pt idx="735">
                  <c:v>39260.87673611111</c:v>
                </c:pt>
                <c:pt idx="736">
                  <c:v>39260.87685185186</c:v>
                </c:pt>
                <c:pt idx="737">
                  <c:v>39260.8769675926</c:v>
                </c:pt>
                <c:pt idx="738">
                  <c:v>39260.87708333333</c:v>
                </c:pt>
                <c:pt idx="739">
                  <c:v>39260.8771990741</c:v>
                </c:pt>
                <c:pt idx="740">
                  <c:v>39260.87731481482</c:v>
                </c:pt>
                <c:pt idx="741">
                  <c:v>39260.87743055556</c:v>
                </c:pt>
                <c:pt idx="742">
                  <c:v>39260.87754629636</c:v>
                </c:pt>
                <c:pt idx="743">
                  <c:v>39260.87766203703</c:v>
                </c:pt>
                <c:pt idx="744">
                  <c:v>39260.87777777778</c:v>
                </c:pt>
                <c:pt idx="745">
                  <c:v>39260.87789351852</c:v>
                </c:pt>
                <c:pt idx="746">
                  <c:v>39260.8780092593</c:v>
                </c:pt>
                <c:pt idx="747">
                  <c:v>39260.878125</c:v>
                </c:pt>
                <c:pt idx="748">
                  <c:v>39260.87824074074</c:v>
                </c:pt>
                <c:pt idx="749">
                  <c:v>39260.87835648153</c:v>
                </c:pt>
                <c:pt idx="750">
                  <c:v>39260.87847222222</c:v>
                </c:pt>
                <c:pt idx="751">
                  <c:v>39260.878587963</c:v>
                </c:pt>
                <c:pt idx="752">
                  <c:v>39260.8787037037</c:v>
                </c:pt>
                <c:pt idx="753">
                  <c:v>39260.8788194446</c:v>
                </c:pt>
                <c:pt idx="754">
                  <c:v>39260.8789351852</c:v>
                </c:pt>
                <c:pt idx="755">
                  <c:v>39260.87905092594</c:v>
                </c:pt>
                <c:pt idx="756">
                  <c:v>39260.87916666659</c:v>
                </c:pt>
                <c:pt idx="757">
                  <c:v>39260.87928240741</c:v>
                </c:pt>
                <c:pt idx="758">
                  <c:v>39260.87939814823</c:v>
                </c:pt>
                <c:pt idx="759">
                  <c:v>39260.87951388896</c:v>
                </c:pt>
                <c:pt idx="760">
                  <c:v>39260.87962962963</c:v>
                </c:pt>
                <c:pt idx="761">
                  <c:v>39260.87974537038</c:v>
                </c:pt>
                <c:pt idx="762">
                  <c:v>39260.87986111111</c:v>
                </c:pt>
                <c:pt idx="763">
                  <c:v>39260.87997685185</c:v>
                </c:pt>
                <c:pt idx="764">
                  <c:v>39260.88009259261</c:v>
                </c:pt>
                <c:pt idx="765">
                  <c:v>39260.88020833334</c:v>
                </c:pt>
                <c:pt idx="766">
                  <c:v>39260.88032407414</c:v>
                </c:pt>
                <c:pt idx="767">
                  <c:v>39260.88043981481</c:v>
                </c:pt>
                <c:pt idx="768">
                  <c:v>39260.8805555556</c:v>
                </c:pt>
                <c:pt idx="769">
                  <c:v>39260.8806712964</c:v>
                </c:pt>
                <c:pt idx="770">
                  <c:v>39260.88078703704</c:v>
                </c:pt>
                <c:pt idx="771">
                  <c:v>39260.88090277778</c:v>
                </c:pt>
                <c:pt idx="772">
                  <c:v>39260.88101851854</c:v>
                </c:pt>
                <c:pt idx="773">
                  <c:v>39260.88113425926</c:v>
                </c:pt>
                <c:pt idx="774">
                  <c:v>39260.88125000001</c:v>
                </c:pt>
                <c:pt idx="775">
                  <c:v>39260.88136574074</c:v>
                </c:pt>
                <c:pt idx="776">
                  <c:v>39260.88148148148</c:v>
                </c:pt>
                <c:pt idx="777">
                  <c:v>39260.88159722228</c:v>
                </c:pt>
                <c:pt idx="778">
                  <c:v>39260.88171296296</c:v>
                </c:pt>
                <c:pt idx="779">
                  <c:v>39260.88182870371</c:v>
                </c:pt>
                <c:pt idx="780">
                  <c:v>39260.8819444445</c:v>
                </c:pt>
                <c:pt idx="781">
                  <c:v>39260.8820601852</c:v>
                </c:pt>
                <c:pt idx="782">
                  <c:v>39260.88217592598</c:v>
                </c:pt>
                <c:pt idx="783">
                  <c:v>39260.88229166667</c:v>
                </c:pt>
                <c:pt idx="784">
                  <c:v>39260.88240740745</c:v>
                </c:pt>
                <c:pt idx="785">
                  <c:v>39260.88252314824</c:v>
                </c:pt>
                <c:pt idx="786">
                  <c:v>39260.882638889</c:v>
                </c:pt>
                <c:pt idx="787">
                  <c:v>39260.88275462963</c:v>
                </c:pt>
                <c:pt idx="788">
                  <c:v>39260.88287037044</c:v>
                </c:pt>
                <c:pt idx="789">
                  <c:v>39260.88298611111</c:v>
                </c:pt>
                <c:pt idx="790">
                  <c:v>39260.88310185185</c:v>
                </c:pt>
                <c:pt idx="791">
                  <c:v>39260.88321759264</c:v>
                </c:pt>
                <c:pt idx="792">
                  <c:v>39260.88333333333</c:v>
                </c:pt>
                <c:pt idx="793">
                  <c:v>39260.8834490741</c:v>
                </c:pt>
                <c:pt idx="794">
                  <c:v>39260.88356481482</c:v>
                </c:pt>
                <c:pt idx="795">
                  <c:v>39260.88368055555</c:v>
                </c:pt>
                <c:pt idx="796">
                  <c:v>39260.8837962963</c:v>
                </c:pt>
                <c:pt idx="797">
                  <c:v>39260.88391203704</c:v>
                </c:pt>
                <c:pt idx="798">
                  <c:v>39260.8840277778</c:v>
                </c:pt>
                <c:pt idx="799">
                  <c:v>39260.88414351852</c:v>
                </c:pt>
                <c:pt idx="800">
                  <c:v>39260.8842592594</c:v>
                </c:pt>
                <c:pt idx="801">
                  <c:v>39260.88437500005</c:v>
                </c:pt>
                <c:pt idx="802">
                  <c:v>39260.88449074074</c:v>
                </c:pt>
                <c:pt idx="803">
                  <c:v>39260.8846064815</c:v>
                </c:pt>
                <c:pt idx="804">
                  <c:v>39260.88472222223</c:v>
                </c:pt>
                <c:pt idx="805">
                  <c:v>39260.88483796302</c:v>
                </c:pt>
                <c:pt idx="806">
                  <c:v>39260.8849537037</c:v>
                </c:pt>
                <c:pt idx="807">
                  <c:v>39260.8850694446</c:v>
                </c:pt>
                <c:pt idx="808">
                  <c:v>39260.88518518519</c:v>
                </c:pt>
                <c:pt idx="809">
                  <c:v>39260.88530092593</c:v>
                </c:pt>
                <c:pt idx="810">
                  <c:v>39260.88541666666</c:v>
                </c:pt>
                <c:pt idx="811">
                  <c:v>39260.8855324075</c:v>
                </c:pt>
                <c:pt idx="812">
                  <c:v>39260.88564814822</c:v>
                </c:pt>
                <c:pt idx="813">
                  <c:v>39260.88576388889</c:v>
                </c:pt>
                <c:pt idx="814">
                  <c:v>39260.88587962964</c:v>
                </c:pt>
                <c:pt idx="815">
                  <c:v>39260.88599537043</c:v>
                </c:pt>
                <c:pt idx="816">
                  <c:v>39260.88611111111</c:v>
                </c:pt>
                <c:pt idx="817">
                  <c:v>39260.8862268519</c:v>
                </c:pt>
                <c:pt idx="818">
                  <c:v>39260.8863425926</c:v>
                </c:pt>
                <c:pt idx="819">
                  <c:v>39260.88645833334</c:v>
                </c:pt>
                <c:pt idx="820">
                  <c:v>39260.8865740742</c:v>
                </c:pt>
                <c:pt idx="821">
                  <c:v>39260.88668981481</c:v>
                </c:pt>
                <c:pt idx="822">
                  <c:v>39260.8868055556</c:v>
                </c:pt>
                <c:pt idx="823">
                  <c:v>39260.88692129636</c:v>
                </c:pt>
                <c:pt idx="824">
                  <c:v>39260.88703703704</c:v>
                </c:pt>
                <c:pt idx="825">
                  <c:v>39260.88715277778</c:v>
                </c:pt>
                <c:pt idx="826">
                  <c:v>39260.88726851854</c:v>
                </c:pt>
                <c:pt idx="827">
                  <c:v>39260.88738425926</c:v>
                </c:pt>
                <c:pt idx="828">
                  <c:v>39260.88750000001</c:v>
                </c:pt>
                <c:pt idx="829">
                  <c:v>39260.88761574074</c:v>
                </c:pt>
                <c:pt idx="830">
                  <c:v>39260.88773148148</c:v>
                </c:pt>
                <c:pt idx="831">
                  <c:v>39260.88784722224</c:v>
                </c:pt>
                <c:pt idx="832">
                  <c:v>39260.88796296297</c:v>
                </c:pt>
                <c:pt idx="833">
                  <c:v>39260.88807870371</c:v>
                </c:pt>
                <c:pt idx="834">
                  <c:v>39260.8881944446</c:v>
                </c:pt>
                <c:pt idx="835">
                  <c:v>39260.88831018521</c:v>
                </c:pt>
                <c:pt idx="836">
                  <c:v>39260.88842592594</c:v>
                </c:pt>
                <c:pt idx="837">
                  <c:v>39260.88854166667</c:v>
                </c:pt>
                <c:pt idx="838">
                  <c:v>39260.8886574075</c:v>
                </c:pt>
                <c:pt idx="839">
                  <c:v>39260.88877314823</c:v>
                </c:pt>
                <c:pt idx="840">
                  <c:v>39260.888888889</c:v>
                </c:pt>
                <c:pt idx="841">
                  <c:v>39260.88900462963</c:v>
                </c:pt>
                <c:pt idx="842">
                  <c:v>39260.88912037037</c:v>
                </c:pt>
                <c:pt idx="843">
                  <c:v>39260.88923611114</c:v>
                </c:pt>
                <c:pt idx="844">
                  <c:v>39260.88935185185</c:v>
                </c:pt>
                <c:pt idx="845">
                  <c:v>39260.8894675926</c:v>
                </c:pt>
                <c:pt idx="846">
                  <c:v>39260.88958333333</c:v>
                </c:pt>
                <c:pt idx="847">
                  <c:v>39260.8896990742</c:v>
                </c:pt>
                <c:pt idx="848">
                  <c:v>39260.88981481486</c:v>
                </c:pt>
                <c:pt idx="849">
                  <c:v>39260.88993055555</c:v>
                </c:pt>
                <c:pt idx="850">
                  <c:v>39260.8900462963</c:v>
                </c:pt>
                <c:pt idx="851">
                  <c:v>39260.89016203699</c:v>
                </c:pt>
                <c:pt idx="852">
                  <c:v>39260.8902777778</c:v>
                </c:pt>
                <c:pt idx="853">
                  <c:v>39260.89039351852</c:v>
                </c:pt>
                <c:pt idx="854">
                  <c:v>39260.89050925926</c:v>
                </c:pt>
                <c:pt idx="855">
                  <c:v>39260.890625</c:v>
                </c:pt>
                <c:pt idx="856">
                  <c:v>39260.89074074072</c:v>
                </c:pt>
                <c:pt idx="857">
                  <c:v>39260.8908564815</c:v>
                </c:pt>
                <c:pt idx="858">
                  <c:v>39260.89097222222</c:v>
                </c:pt>
                <c:pt idx="859">
                  <c:v>39260.89108796295</c:v>
                </c:pt>
                <c:pt idx="860">
                  <c:v>39260.89120370358</c:v>
                </c:pt>
                <c:pt idx="861">
                  <c:v>39260.89131944451</c:v>
                </c:pt>
                <c:pt idx="862">
                  <c:v>39260.89143518519</c:v>
                </c:pt>
                <c:pt idx="863">
                  <c:v>39260.89155092593</c:v>
                </c:pt>
                <c:pt idx="864">
                  <c:v>39260.89166666658</c:v>
                </c:pt>
                <c:pt idx="865">
                  <c:v>39260.89178240725</c:v>
                </c:pt>
                <c:pt idx="866">
                  <c:v>39260.89189814821</c:v>
                </c:pt>
                <c:pt idx="867">
                  <c:v>39260.8920138889</c:v>
                </c:pt>
                <c:pt idx="868">
                  <c:v>39260.89212962962</c:v>
                </c:pt>
                <c:pt idx="869">
                  <c:v>39260.8922453704</c:v>
                </c:pt>
                <c:pt idx="870">
                  <c:v>39260.89236111099</c:v>
                </c:pt>
                <c:pt idx="871">
                  <c:v>39260.89247685186</c:v>
                </c:pt>
                <c:pt idx="872">
                  <c:v>39260.8925925926</c:v>
                </c:pt>
                <c:pt idx="873">
                  <c:v>39260.89270833333</c:v>
                </c:pt>
                <c:pt idx="874">
                  <c:v>39260.8928240741</c:v>
                </c:pt>
                <c:pt idx="875">
                  <c:v>39260.89293981482</c:v>
                </c:pt>
                <c:pt idx="876">
                  <c:v>39260.89305555556</c:v>
                </c:pt>
                <c:pt idx="877">
                  <c:v>39260.89317129629</c:v>
                </c:pt>
                <c:pt idx="878">
                  <c:v>39260.89328703703</c:v>
                </c:pt>
                <c:pt idx="879">
                  <c:v>39260.89340277761</c:v>
                </c:pt>
                <c:pt idx="880">
                  <c:v>39260.89351851852</c:v>
                </c:pt>
                <c:pt idx="881">
                  <c:v>39260.89363425926</c:v>
                </c:pt>
                <c:pt idx="882">
                  <c:v>39260.89375</c:v>
                </c:pt>
                <c:pt idx="883">
                  <c:v>39260.89386574073</c:v>
                </c:pt>
                <c:pt idx="884">
                  <c:v>39260.89398148132</c:v>
                </c:pt>
                <c:pt idx="885">
                  <c:v>39260.89409722222</c:v>
                </c:pt>
                <c:pt idx="886">
                  <c:v>39260.894212963</c:v>
                </c:pt>
                <c:pt idx="887">
                  <c:v>39260.8943287037</c:v>
                </c:pt>
                <c:pt idx="888">
                  <c:v>39260.89444444444</c:v>
                </c:pt>
                <c:pt idx="889">
                  <c:v>39260.89456018519</c:v>
                </c:pt>
                <c:pt idx="890">
                  <c:v>39260.89467592594</c:v>
                </c:pt>
                <c:pt idx="891">
                  <c:v>39260.89479166659</c:v>
                </c:pt>
                <c:pt idx="892">
                  <c:v>39260.89490740741</c:v>
                </c:pt>
                <c:pt idx="893">
                  <c:v>39260.8950231482</c:v>
                </c:pt>
                <c:pt idx="894">
                  <c:v>39260.89513888889</c:v>
                </c:pt>
                <c:pt idx="895">
                  <c:v>39260.89525462963</c:v>
                </c:pt>
                <c:pt idx="896">
                  <c:v>39260.89537037038</c:v>
                </c:pt>
                <c:pt idx="897">
                  <c:v>39260.89548611097</c:v>
                </c:pt>
                <c:pt idx="898">
                  <c:v>39260.89560185169</c:v>
                </c:pt>
                <c:pt idx="899">
                  <c:v>39260.89571759259</c:v>
                </c:pt>
                <c:pt idx="900">
                  <c:v>39260.89583333334</c:v>
                </c:pt>
                <c:pt idx="901">
                  <c:v>39260.89594907408</c:v>
                </c:pt>
                <c:pt idx="902">
                  <c:v>39260.89606481481</c:v>
                </c:pt>
                <c:pt idx="903">
                  <c:v>39260.8961805554</c:v>
                </c:pt>
              </c:numCache>
            </c:numRef>
          </c:xVal>
          <c:yVal>
            <c:numRef>
              <c:f>'Logging_1183010529659(1)'!$B$2:$B$905</c:f>
              <c:numCache>
                <c:formatCode>General</c:formatCode>
                <c:ptCount val="904"/>
                <c:pt idx="0">
                  <c:v>0.022586</c:v>
                </c:pt>
                <c:pt idx="1">
                  <c:v>0.022669</c:v>
                </c:pt>
                <c:pt idx="2">
                  <c:v>0.021376</c:v>
                </c:pt>
                <c:pt idx="3">
                  <c:v>0.021582</c:v>
                </c:pt>
                <c:pt idx="4">
                  <c:v>0.022074</c:v>
                </c:pt>
                <c:pt idx="5">
                  <c:v>0.02125</c:v>
                </c:pt>
                <c:pt idx="6">
                  <c:v>0.021847</c:v>
                </c:pt>
                <c:pt idx="7">
                  <c:v>0.022402</c:v>
                </c:pt>
                <c:pt idx="8">
                  <c:v>0.022097</c:v>
                </c:pt>
                <c:pt idx="9">
                  <c:v>0.023173</c:v>
                </c:pt>
                <c:pt idx="10">
                  <c:v>0.02252</c:v>
                </c:pt>
                <c:pt idx="11">
                  <c:v>0.023093</c:v>
                </c:pt>
                <c:pt idx="12">
                  <c:v>0.021837</c:v>
                </c:pt>
                <c:pt idx="13">
                  <c:v>0.022288</c:v>
                </c:pt>
                <c:pt idx="14">
                  <c:v>0.022246</c:v>
                </c:pt>
                <c:pt idx="15">
                  <c:v>0.022372</c:v>
                </c:pt>
                <c:pt idx="16">
                  <c:v>0.020998</c:v>
                </c:pt>
                <c:pt idx="17">
                  <c:v>0.022498</c:v>
                </c:pt>
                <c:pt idx="18">
                  <c:v>0.021701</c:v>
                </c:pt>
                <c:pt idx="19">
                  <c:v>0.022326</c:v>
                </c:pt>
                <c:pt idx="20">
                  <c:v>0.022143</c:v>
                </c:pt>
                <c:pt idx="21">
                  <c:v>0.02141</c:v>
                </c:pt>
                <c:pt idx="22">
                  <c:v>0.022234</c:v>
                </c:pt>
                <c:pt idx="23">
                  <c:v>0.02125</c:v>
                </c:pt>
                <c:pt idx="24">
                  <c:v>0.021389</c:v>
                </c:pt>
                <c:pt idx="25">
                  <c:v>0.020227</c:v>
                </c:pt>
                <c:pt idx="26">
                  <c:v>0.020906</c:v>
                </c:pt>
                <c:pt idx="27">
                  <c:v>0.021433</c:v>
                </c:pt>
                <c:pt idx="28">
                  <c:v>0.02149</c:v>
                </c:pt>
                <c:pt idx="29">
                  <c:v>0.022475</c:v>
                </c:pt>
                <c:pt idx="30">
                  <c:v>0.022347</c:v>
                </c:pt>
                <c:pt idx="31">
                  <c:v>0.022631</c:v>
                </c:pt>
                <c:pt idx="32">
                  <c:v>0.021021</c:v>
                </c:pt>
                <c:pt idx="33">
                  <c:v>0.02054</c:v>
                </c:pt>
                <c:pt idx="34">
                  <c:v>0.021032</c:v>
                </c:pt>
                <c:pt idx="35">
                  <c:v>0.021994</c:v>
                </c:pt>
                <c:pt idx="36">
                  <c:v>5.45203</c:v>
                </c:pt>
                <c:pt idx="37">
                  <c:v>77.979949</c:v>
                </c:pt>
                <c:pt idx="38">
                  <c:v>172.009004</c:v>
                </c:pt>
                <c:pt idx="39">
                  <c:v>270.9155339999986</c:v>
                </c:pt>
                <c:pt idx="40">
                  <c:v>345.5310319999986</c:v>
                </c:pt>
                <c:pt idx="41">
                  <c:v>350.000421</c:v>
                </c:pt>
                <c:pt idx="42">
                  <c:v>349.9992939999996</c:v>
                </c:pt>
                <c:pt idx="43">
                  <c:v>349.9999419999996</c:v>
                </c:pt>
                <c:pt idx="44">
                  <c:v>350.000612</c:v>
                </c:pt>
                <c:pt idx="45">
                  <c:v>350.0001529999996</c:v>
                </c:pt>
                <c:pt idx="46">
                  <c:v>349.9996699999996</c:v>
                </c:pt>
                <c:pt idx="47">
                  <c:v>349.99989</c:v>
                </c:pt>
                <c:pt idx="48">
                  <c:v>350.0003299999996</c:v>
                </c:pt>
                <c:pt idx="49">
                  <c:v>349.999868</c:v>
                </c:pt>
                <c:pt idx="50">
                  <c:v>350.0017469999996</c:v>
                </c:pt>
                <c:pt idx="51">
                  <c:v>349.9991329999986</c:v>
                </c:pt>
                <c:pt idx="52">
                  <c:v>366.305049</c:v>
                </c:pt>
                <c:pt idx="53">
                  <c:v>457.051465</c:v>
                </c:pt>
                <c:pt idx="54">
                  <c:v>562.0501219999976</c:v>
                </c:pt>
                <c:pt idx="55">
                  <c:v>662.0508589999994</c:v>
                </c:pt>
                <c:pt idx="56">
                  <c:v>757.0515589999976</c:v>
                </c:pt>
                <c:pt idx="57">
                  <c:v>857.050089</c:v>
                </c:pt>
                <c:pt idx="58">
                  <c:v>957.0503200000001</c:v>
                </c:pt>
                <c:pt idx="59">
                  <c:v>1057.049799</c:v>
                </c:pt>
                <c:pt idx="60">
                  <c:v>1162.049355</c:v>
                </c:pt>
                <c:pt idx="61">
                  <c:v>1262.05032</c:v>
                </c:pt>
                <c:pt idx="62">
                  <c:v>1357.049457</c:v>
                </c:pt>
                <c:pt idx="63">
                  <c:v>1457.050092</c:v>
                </c:pt>
                <c:pt idx="64">
                  <c:v>1557.04975</c:v>
                </c:pt>
                <c:pt idx="65">
                  <c:v>1657.051855</c:v>
                </c:pt>
                <c:pt idx="66">
                  <c:v>1762.049405</c:v>
                </c:pt>
                <c:pt idx="67">
                  <c:v>1862.050164</c:v>
                </c:pt>
                <c:pt idx="68">
                  <c:v>1957.048389</c:v>
                </c:pt>
                <c:pt idx="69">
                  <c:v>2057.049164</c:v>
                </c:pt>
                <c:pt idx="70">
                  <c:v>2157.05072</c:v>
                </c:pt>
                <c:pt idx="71">
                  <c:v>2257.051392000004</c:v>
                </c:pt>
                <c:pt idx="72">
                  <c:v>2362.049749</c:v>
                </c:pt>
                <c:pt idx="73">
                  <c:v>2462.04914</c:v>
                </c:pt>
                <c:pt idx="74">
                  <c:v>2557.049902</c:v>
                </c:pt>
                <c:pt idx="75">
                  <c:v>2657.049719</c:v>
                </c:pt>
                <c:pt idx="76">
                  <c:v>2757.04928</c:v>
                </c:pt>
                <c:pt idx="77">
                  <c:v>2857.051001000001</c:v>
                </c:pt>
                <c:pt idx="78">
                  <c:v>2962.048761999994</c:v>
                </c:pt>
                <c:pt idx="79">
                  <c:v>3062.050510000003</c:v>
                </c:pt>
                <c:pt idx="80">
                  <c:v>3157.051428</c:v>
                </c:pt>
                <c:pt idx="81">
                  <c:v>3257.050513000003</c:v>
                </c:pt>
                <c:pt idx="82">
                  <c:v>3357.052002</c:v>
                </c:pt>
                <c:pt idx="83">
                  <c:v>3457.050537000003</c:v>
                </c:pt>
                <c:pt idx="84">
                  <c:v>3562.049616</c:v>
                </c:pt>
                <c:pt idx="85">
                  <c:v>3662.051175000003</c:v>
                </c:pt>
                <c:pt idx="86">
                  <c:v>3757.052344</c:v>
                </c:pt>
                <c:pt idx="87">
                  <c:v>3857.049512000003</c:v>
                </c:pt>
                <c:pt idx="88">
                  <c:v>3957.048779</c:v>
                </c:pt>
                <c:pt idx="89">
                  <c:v>4057.050183000001</c:v>
                </c:pt>
                <c:pt idx="90">
                  <c:v>4162.050559</c:v>
                </c:pt>
                <c:pt idx="91">
                  <c:v>4262.048665</c:v>
                </c:pt>
                <c:pt idx="92">
                  <c:v>4357.049878</c:v>
                </c:pt>
                <c:pt idx="93">
                  <c:v>4457.051538000002</c:v>
                </c:pt>
                <c:pt idx="94">
                  <c:v>4557.05</c:v>
                </c:pt>
                <c:pt idx="95">
                  <c:v>4657.049927</c:v>
                </c:pt>
                <c:pt idx="96">
                  <c:v>4762.048806</c:v>
                </c:pt>
                <c:pt idx="97">
                  <c:v>4862.050646000002</c:v>
                </c:pt>
                <c:pt idx="98">
                  <c:v>4957.048511</c:v>
                </c:pt>
                <c:pt idx="99">
                  <c:v>5057.051245000002</c:v>
                </c:pt>
                <c:pt idx="100">
                  <c:v>5157.049731</c:v>
                </c:pt>
                <c:pt idx="101">
                  <c:v>5257.049561000004</c:v>
                </c:pt>
                <c:pt idx="102">
                  <c:v>5362.049561000004</c:v>
                </c:pt>
                <c:pt idx="103">
                  <c:v>5462.048312999998</c:v>
                </c:pt>
                <c:pt idx="104">
                  <c:v>5557.049365000001</c:v>
                </c:pt>
                <c:pt idx="105">
                  <c:v>5657.049072000001</c:v>
                </c:pt>
                <c:pt idx="106">
                  <c:v>5757.048999</c:v>
                </c:pt>
                <c:pt idx="107">
                  <c:v>5857.048315</c:v>
                </c:pt>
                <c:pt idx="108">
                  <c:v>5962.048451</c:v>
                </c:pt>
                <c:pt idx="109">
                  <c:v>6062.049561000004</c:v>
                </c:pt>
                <c:pt idx="110">
                  <c:v>6157.049219</c:v>
                </c:pt>
                <c:pt idx="111">
                  <c:v>6257.049097</c:v>
                </c:pt>
                <c:pt idx="112">
                  <c:v>6357.050586</c:v>
                </c:pt>
                <c:pt idx="113">
                  <c:v>6456.768237</c:v>
                </c:pt>
                <c:pt idx="114">
                  <c:v>6499.999845</c:v>
                </c:pt>
                <c:pt idx="115">
                  <c:v>6499.999946</c:v>
                </c:pt>
                <c:pt idx="116">
                  <c:v>6499.998145</c:v>
                </c:pt>
                <c:pt idx="117">
                  <c:v>6499.998705999998</c:v>
                </c:pt>
                <c:pt idx="118">
                  <c:v>6499.999829</c:v>
                </c:pt>
                <c:pt idx="119">
                  <c:v>6499.999683</c:v>
                </c:pt>
                <c:pt idx="120">
                  <c:v>6499.99838</c:v>
                </c:pt>
                <c:pt idx="121">
                  <c:v>6500.000543</c:v>
                </c:pt>
                <c:pt idx="122">
                  <c:v>6499.999243</c:v>
                </c:pt>
                <c:pt idx="123">
                  <c:v>6499.99895</c:v>
                </c:pt>
                <c:pt idx="124">
                  <c:v>6499.998438</c:v>
                </c:pt>
                <c:pt idx="125">
                  <c:v>6499.999365000001</c:v>
                </c:pt>
                <c:pt idx="126">
                  <c:v>6500.000644000003</c:v>
                </c:pt>
                <c:pt idx="127">
                  <c:v>6499.998887999986</c:v>
                </c:pt>
                <c:pt idx="128">
                  <c:v>6499.999268000001</c:v>
                </c:pt>
                <c:pt idx="129">
                  <c:v>6500.000171000002</c:v>
                </c:pt>
                <c:pt idx="130">
                  <c:v>6499.998804</c:v>
                </c:pt>
                <c:pt idx="131">
                  <c:v>6500.001636000005</c:v>
                </c:pt>
                <c:pt idx="132">
                  <c:v>6500.000555000001</c:v>
                </c:pt>
                <c:pt idx="133">
                  <c:v>6500.000488</c:v>
                </c:pt>
                <c:pt idx="134">
                  <c:v>6500.001172</c:v>
                </c:pt>
                <c:pt idx="135">
                  <c:v>6499.999854</c:v>
                </c:pt>
                <c:pt idx="136">
                  <c:v>6499.999536</c:v>
                </c:pt>
                <c:pt idx="137">
                  <c:v>6499.999414</c:v>
                </c:pt>
                <c:pt idx="138">
                  <c:v>6499.99949</c:v>
                </c:pt>
                <c:pt idx="139">
                  <c:v>6499.997721</c:v>
                </c:pt>
                <c:pt idx="140">
                  <c:v>6500.000391</c:v>
                </c:pt>
                <c:pt idx="141">
                  <c:v>6499.998412999998</c:v>
                </c:pt>
                <c:pt idx="142">
                  <c:v>6499.999951</c:v>
                </c:pt>
                <c:pt idx="143">
                  <c:v>6499.999463</c:v>
                </c:pt>
                <c:pt idx="144">
                  <c:v>6499.999911</c:v>
                </c:pt>
                <c:pt idx="145">
                  <c:v>6499.999755999997</c:v>
                </c:pt>
                <c:pt idx="146">
                  <c:v>6499.999219</c:v>
                </c:pt>
                <c:pt idx="147">
                  <c:v>6499.998486</c:v>
                </c:pt>
                <c:pt idx="148">
                  <c:v>6499.999731</c:v>
                </c:pt>
                <c:pt idx="149">
                  <c:v>6499.999951</c:v>
                </c:pt>
                <c:pt idx="150">
                  <c:v>6500.000755</c:v>
                </c:pt>
                <c:pt idx="151">
                  <c:v>6499.99981</c:v>
                </c:pt>
                <c:pt idx="152">
                  <c:v>6500.000244000004</c:v>
                </c:pt>
                <c:pt idx="153">
                  <c:v>6499.998901</c:v>
                </c:pt>
                <c:pt idx="154">
                  <c:v>6499.997925000001</c:v>
                </c:pt>
                <c:pt idx="155">
                  <c:v>6500.00112300001</c:v>
                </c:pt>
                <c:pt idx="156">
                  <c:v>6500.000067000001</c:v>
                </c:pt>
                <c:pt idx="157">
                  <c:v>6499.999647000001</c:v>
                </c:pt>
                <c:pt idx="158">
                  <c:v>6500.000903</c:v>
                </c:pt>
                <c:pt idx="159">
                  <c:v>6499.999878</c:v>
                </c:pt>
                <c:pt idx="160">
                  <c:v>6500.000073</c:v>
                </c:pt>
                <c:pt idx="161">
                  <c:v>6500.000586</c:v>
                </c:pt>
                <c:pt idx="162">
                  <c:v>6499.999777999999</c:v>
                </c:pt>
                <c:pt idx="163">
                  <c:v>6500.002713</c:v>
                </c:pt>
                <c:pt idx="164">
                  <c:v>6499.999755999997</c:v>
                </c:pt>
                <c:pt idx="165">
                  <c:v>6499.999755999997</c:v>
                </c:pt>
                <c:pt idx="166">
                  <c:v>6500.001367000001</c:v>
                </c:pt>
                <c:pt idx="167">
                  <c:v>6500.000488</c:v>
                </c:pt>
                <c:pt idx="168">
                  <c:v>6499.999734</c:v>
                </c:pt>
                <c:pt idx="169">
                  <c:v>6500.000352999999</c:v>
                </c:pt>
                <c:pt idx="170">
                  <c:v>6500.000513</c:v>
                </c:pt>
                <c:pt idx="171">
                  <c:v>6500.001465</c:v>
                </c:pt>
                <c:pt idx="172">
                  <c:v>6499.999438</c:v>
                </c:pt>
                <c:pt idx="173">
                  <c:v>6500.001050000001</c:v>
                </c:pt>
                <c:pt idx="174">
                  <c:v>6500.001354</c:v>
                </c:pt>
                <c:pt idx="175">
                  <c:v>6499.998047</c:v>
                </c:pt>
                <c:pt idx="176">
                  <c:v>6499.99834</c:v>
                </c:pt>
                <c:pt idx="177">
                  <c:v>6500.001050000001</c:v>
                </c:pt>
                <c:pt idx="178">
                  <c:v>6500.001196000006</c:v>
                </c:pt>
                <c:pt idx="179">
                  <c:v>6499.99895</c:v>
                </c:pt>
                <c:pt idx="180">
                  <c:v>6499.998868</c:v>
                </c:pt>
                <c:pt idx="181">
                  <c:v>6500.000326</c:v>
                </c:pt>
                <c:pt idx="182">
                  <c:v>6500.000684000002</c:v>
                </c:pt>
                <c:pt idx="183">
                  <c:v>6500.00122100001</c:v>
                </c:pt>
                <c:pt idx="184">
                  <c:v>6499.999487</c:v>
                </c:pt>
                <c:pt idx="185">
                  <c:v>6500.000928</c:v>
                </c:pt>
                <c:pt idx="186">
                  <c:v>6499.998801</c:v>
                </c:pt>
                <c:pt idx="187">
                  <c:v>6500.000787</c:v>
                </c:pt>
                <c:pt idx="188">
                  <c:v>6499.998779</c:v>
                </c:pt>
                <c:pt idx="189">
                  <c:v>6500.000317</c:v>
                </c:pt>
                <c:pt idx="190">
                  <c:v>6500.000122</c:v>
                </c:pt>
                <c:pt idx="191">
                  <c:v>6500.000024000005</c:v>
                </c:pt>
                <c:pt idx="192">
                  <c:v>6499.999379</c:v>
                </c:pt>
                <c:pt idx="193">
                  <c:v>6500.001194000006</c:v>
                </c:pt>
                <c:pt idx="194">
                  <c:v>6500.000586</c:v>
                </c:pt>
                <c:pt idx="195">
                  <c:v>6500.000317</c:v>
                </c:pt>
                <c:pt idx="196">
                  <c:v>6499.999878</c:v>
                </c:pt>
                <c:pt idx="197">
                  <c:v>6499.998779</c:v>
                </c:pt>
                <c:pt idx="198">
                  <c:v>6499.999112</c:v>
                </c:pt>
                <c:pt idx="199">
                  <c:v>6499.999456999999</c:v>
                </c:pt>
                <c:pt idx="200">
                  <c:v>6500.000024000005</c:v>
                </c:pt>
                <c:pt idx="201">
                  <c:v>6499.999927000001</c:v>
                </c:pt>
                <c:pt idx="202">
                  <c:v>6500.000220000004</c:v>
                </c:pt>
                <c:pt idx="203">
                  <c:v>6499.999683</c:v>
                </c:pt>
                <c:pt idx="204">
                  <c:v>6499.998712999982</c:v>
                </c:pt>
                <c:pt idx="205">
                  <c:v>6500.001194000006</c:v>
                </c:pt>
                <c:pt idx="206">
                  <c:v>6500.00061</c:v>
                </c:pt>
                <c:pt idx="207">
                  <c:v>6500.001147000001</c:v>
                </c:pt>
                <c:pt idx="208">
                  <c:v>6499.999927000001</c:v>
                </c:pt>
                <c:pt idx="209">
                  <c:v>6499.998169</c:v>
                </c:pt>
                <c:pt idx="210">
                  <c:v>6499.999911</c:v>
                </c:pt>
                <c:pt idx="211">
                  <c:v>6499.999782999997</c:v>
                </c:pt>
                <c:pt idx="212">
                  <c:v>6499.999438</c:v>
                </c:pt>
                <c:pt idx="213">
                  <c:v>6500.001147000001</c:v>
                </c:pt>
                <c:pt idx="214">
                  <c:v>6500.000464000003</c:v>
                </c:pt>
                <c:pt idx="215">
                  <c:v>6499.998657</c:v>
                </c:pt>
                <c:pt idx="216">
                  <c:v>6499.999445</c:v>
                </c:pt>
                <c:pt idx="217">
                  <c:v>6500.001248000001</c:v>
                </c:pt>
                <c:pt idx="218">
                  <c:v>6499.998877</c:v>
                </c:pt>
                <c:pt idx="219">
                  <c:v>6500.00083</c:v>
                </c:pt>
                <c:pt idx="220">
                  <c:v>6499.99917</c:v>
                </c:pt>
                <c:pt idx="221">
                  <c:v>6499.999096999999</c:v>
                </c:pt>
                <c:pt idx="222">
                  <c:v>6499.999134000002</c:v>
                </c:pt>
                <c:pt idx="223">
                  <c:v>6500.001085000001</c:v>
                </c:pt>
                <c:pt idx="224">
                  <c:v>6500.00144</c:v>
                </c:pt>
                <c:pt idx="225">
                  <c:v>6500.000391</c:v>
                </c:pt>
                <c:pt idx="226">
                  <c:v>6500.000879</c:v>
                </c:pt>
                <c:pt idx="227">
                  <c:v>6500.000684000002</c:v>
                </c:pt>
                <c:pt idx="228">
                  <c:v>6499.999179</c:v>
                </c:pt>
                <c:pt idx="229">
                  <c:v>6500.000895</c:v>
                </c:pt>
                <c:pt idx="230">
                  <c:v>6500.000146</c:v>
                </c:pt>
                <c:pt idx="231">
                  <c:v>6500.000732</c:v>
                </c:pt>
                <c:pt idx="232">
                  <c:v>6499.999683</c:v>
                </c:pt>
                <c:pt idx="233">
                  <c:v>6500.00083</c:v>
                </c:pt>
                <c:pt idx="234">
                  <c:v>6499.999334</c:v>
                </c:pt>
                <c:pt idx="235">
                  <c:v>6500.001736</c:v>
                </c:pt>
                <c:pt idx="236">
                  <c:v>6500.001636000005</c:v>
                </c:pt>
                <c:pt idx="237">
                  <c:v>6500.001270000003</c:v>
                </c:pt>
                <c:pt idx="238">
                  <c:v>6499.999585</c:v>
                </c:pt>
                <c:pt idx="239">
                  <c:v>6499.998584</c:v>
                </c:pt>
                <c:pt idx="240">
                  <c:v>6500.000067000001</c:v>
                </c:pt>
                <c:pt idx="241">
                  <c:v>6499.999837</c:v>
                </c:pt>
                <c:pt idx="242">
                  <c:v>6499.999072000001</c:v>
                </c:pt>
                <c:pt idx="243">
                  <c:v>6499.999609</c:v>
                </c:pt>
                <c:pt idx="244">
                  <c:v>6499.99856</c:v>
                </c:pt>
                <c:pt idx="245">
                  <c:v>6500.000488</c:v>
                </c:pt>
                <c:pt idx="246">
                  <c:v>6499.999800000001</c:v>
                </c:pt>
                <c:pt idx="247">
                  <c:v>6500.000136000002</c:v>
                </c:pt>
                <c:pt idx="248">
                  <c:v>6500.001270000003</c:v>
                </c:pt>
                <c:pt idx="249">
                  <c:v>6499.998608</c:v>
                </c:pt>
                <c:pt idx="250">
                  <c:v>6499.999878</c:v>
                </c:pt>
                <c:pt idx="251">
                  <c:v>6499.998852999986</c:v>
                </c:pt>
                <c:pt idx="252">
                  <c:v>6499.998756999998</c:v>
                </c:pt>
                <c:pt idx="253">
                  <c:v>6500.001085000001</c:v>
                </c:pt>
                <c:pt idx="254">
                  <c:v>6500.000024000005</c:v>
                </c:pt>
                <c:pt idx="255">
                  <c:v>6500.000903</c:v>
                </c:pt>
                <c:pt idx="256">
                  <c:v>6500.001270000003</c:v>
                </c:pt>
                <c:pt idx="257">
                  <c:v>6499.999487</c:v>
                </c:pt>
                <c:pt idx="258">
                  <c:v>6500.000355</c:v>
                </c:pt>
                <c:pt idx="259">
                  <c:v>6500.000488</c:v>
                </c:pt>
                <c:pt idx="260">
                  <c:v>6500.000122</c:v>
                </c:pt>
                <c:pt idx="261">
                  <c:v>6499.99917</c:v>
                </c:pt>
                <c:pt idx="262">
                  <c:v>6499.999707</c:v>
                </c:pt>
                <c:pt idx="263">
                  <c:v>6500.001685</c:v>
                </c:pt>
                <c:pt idx="264">
                  <c:v>6499.999578</c:v>
                </c:pt>
                <c:pt idx="265">
                  <c:v>6499.999485</c:v>
                </c:pt>
                <c:pt idx="266">
                  <c:v>6499.99939</c:v>
                </c:pt>
                <c:pt idx="267">
                  <c:v>6499.998705999998</c:v>
                </c:pt>
                <c:pt idx="268">
                  <c:v>6499.999634000003</c:v>
                </c:pt>
                <c:pt idx="269">
                  <c:v>6500.001172</c:v>
                </c:pt>
                <c:pt idx="270">
                  <c:v>6500.000222000002</c:v>
                </c:pt>
                <c:pt idx="271">
                  <c:v>6500.000515000001</c:v>
                </c:pt>
                <c:pt idx="272">
                  <c:v>6499.999927000001</c:v>
                </c:pt>
                <c:pt idx="273">
                  <c:v>6499.998267000001</c:v>
                </c:pt>
                <c:pt idx="274">
                  <c:v>6499.999146</c:v>
                </c:pt>
                <c:pt idx="275">
                  <c:v>6500.00061</c:v>
                </c:pt>
                <c:pt idx="276">
                  <c:v>6500.000311</c:v>
                </c:pt>
                <c:pt idx="277">
                  <c:v>6500.001546</c:v>
                </c:pt>
                <c:pt idx="278">
                  <c:v>6500.001953</c:v>
                </c:pt>
                <c:pt idx="279">
                  <c:v>6500.000708</c:v>
                </c:pt>
                <c:pt idx="280">
                  <c:v>6500.000146</c:v>
                </c:pt>
                <c:pt idx="281">
                  <c:v>6499.999805</c:v>
                </c:pt>
                <c:pt idx="282">
                  <c:v>6500.000377</c:v>
                </c:pt>
                <c:pt idx="283">
                  <c:v>6500.00179</c:v>
                </c:pt>
                <c:pt idx="284">
                  <c:v>6499.999755999997</c:v>
                </c:pt>
                <c:pt idx="285">
                  <c:v>6499.99939</c:v>
                </c:pt>
                <c:pt idx="286">
                  <c:v>6500.000439</c:v>
                </c:pt>
                <c:pt idx="287">
                  <c:v>6500.000635</c:v>
                </c:pt>
                <c:pt idx="288">
                  <c:v>6499.999845</c:v>
                </c:pt>
                <c:pt idx="289">
                  <c:v>6499.998427</c:v>
                </c:pt>
                <c:pt idx="290">
                  <c:v>6500.001953</c:v>
                </c:pt>
                <c:pt idx="291">
                  <c:v>6500.000122</c:v>
                </c:pt>
                <c:pt idx="292">
                  <c:v>6500.001343</c:v>
                </c:pt>
                <c:pt idx="293">
                  <c:v>6499.999927000001</c:v>
                </c:pt>
                <c:pt idx="294">
                  <c:v>6500.00071</c:v>
                </c:pt>
                <c:pt idx="295">
                  <c:v>6499.998969</c:v>
                </c:pt>
                <c:pt idx="296">
                  <c:v>6500.000073</c:v>
                </c:pt>
                <c:pt idx="297">
                  <c:v>6499.998242000001</c:v>
                </c:pt>
                <c:pt idx="298">
                  <c:v>6499.999194000005</c:v>
                </c:pt>
                <c:pt idx="299">
                  <c:v>6500.000513</c:v>
                </c:pt>
                <c:pt idx="300">
                  <c:v>6500.000311</c:v>
                </c:pt>
                <c:pt idx="301">
                  <c:v>6499.999890999999</c:v>
                </c:pt>
                <c:pt idx="302">
                  <c:v>6499.999683</c:v>
                </c:pt>
                <c:pt idx="303">
                  <c:v>6499.999512</c:v>
                </c:pt>
                <c:pt idx="304">
                  <c:v>6499.998926</c:v>
                </c:pt>
                <c:pt idx="305">
                  <c:v>6500.000171000002</c:v>
                </c:pt>
                <c:pt idx="306">
                  <c:v>6499.999312</c:v>
                </c:pt>
                <c:pt idx="307">
                  <c:v>6500.001248000001</c:v>
                </c:pt>
                <c:pt idx="308">
                  <c:v>6499.999463</c:v>
                </c:pt>
                <c:pt idx="309">
                  <c:v>6500.0</c:v>
                </c:pt>
                <c:pt idx="310">
                  <c:v>6500.000244000004</c:v>
                </c:pt>
                <c:pt idx="311">
                  <c:v>6499.999438</c:v>
                </c:pt>
                <c:pt idx="312">
                  <c:v>6500.000022</c:v>
                </c:pt>
                <c:pt idx="313">
                  <c:v>6500.000597</c:v>
                </c:pt>
                <c:pt idx="314">
                  <c:v>6499.999854</c:v>
                </c:pt>
                <c:pt idx="315">
                  <c:v>6499.998242000001</c:v>
                </c:pt>
                <c:pt idx="316">
                  <c:v>6499.999512</c:v>
                </c:pt>
                <c:pt idx="317">
                  <c:v>6500.000244000004</c:v>
                </c:pt>
                <c:pt idx="318">
                  <c:v>6500.000244000004</c:v>
                </c:pt>
                <c:pt idx="319">
                  <c:v>6500.000136000002</c:v>
                </c:pt>
                <c:pt idx="320">
                  <c:v>6500.000146</c:v>
                </c:pt>
                <c:pt idx="321">
                  <c:v>6500.001538</c:v>
                </c:pt>
                <c:pt idx="322">
                  <c:v>6500.000073</c:v>
                </c:pt>
                <c:pt idx="323">
                  <c:v>6499.998364</c:v>
                </c:pt>
                <c:pt idx="324">
                  <c:v>6499.999201000001</c:v>
                </c:pt>
                <c:pt idx="325">
                  <c:v>6500.000163000002</c:v>
                </c:pt>
                <c:pt idx="326">
                  <c:v>6499.998412999998</c:v>
                </c:pt>
                <c:pt idx="327">
                  <c:v>6499.99917</c:v>
                </c:pt>
                <c:pt idx="328">
                  <c:v>6500.000928</c:v>
                </c:pt>
                <c:pt idx="329">
                  <c:v>6499.999902</c:v>
                </c:pt>
                <c:pt idx="330">
                  <c:v>6499.999512</c:v>
                </c:pt>
                <c:pt idx="331">
                  <c:v>6500.000515000001</c:v>
                </c:pt>
                <c:pt idx="332">
                  <c:v>6500.001001000002</c:v>
                </c:pt>
                <c:pt idx="333">
                  <c:v>6459.01682100001</c:v>
                </c:pt>
                <c:pt idx="334">
                  <c:v>6359.501001000002</c:v>
                </c:pt>
                <c:pt idx="335">
                  <c:v>6259.50083</c:v>
                </c:pt>
                <c:pt idx="336">
                  <c:v>6154.499223000003</c:v>
                </c:pt>
                <c:pt idx="337">
                  <c:v>6054.501139000005</c:v>
                </c:pt>
                <c:pt idx="338">
                  <c:v>5959.500684000002</c:v>
                </c:pt>
                <c:pt idx="339">
                  <c:v>5859.500684000002</c:v>
                </c:pt>
                <c:pt idx="340">
                  <c:v>5759.500537000001</c:v>
                </c:pt>
                <c:pt idx="341">
                  <c:v>5659.499805</c:v>
                </c:pt>
                <c:pt idx="342">
                  <c:v>5554.499245</c:v>
                </c:pt>
                <c:pt idx="343">
                  <c:v>5454.499485</c:v>
                </c:pt>
                <c:pt idx="344">
                  <c:v>5359.500293</c:v>
                </c:pt>
                <c:pt idx="345">
                  <c:v>5259.500562</c:v>
                </c:pt>
                <c:pt idx="346">
                  <c:v>5159.499194000005</c:v>
                </c:pt>
                <c:pt idx="347">
                  <c:v>5059.499927000001</c:v>
                </c:pt>
                <c:pt idx="348">
                  <c:v>4954.498424</c:v>
                </c:pt>
                <c:pt idx="349">
                  <c:v>4854.498697999999</c:v>
                </c:pt>
                <c:pt idx="350">
                  <c:v>4759.499902</c:v>
                </c:pt>
                <c:pt idx="351">
                  <c:v>4659.501587000001</c:v>
                </c:pt>
                <c:pt idx="352">
                  <c:v>4559.499438</c:v>
                </c:pt>
                <c:pt idx="353">
                  <c:v>4459.499315999999</c:v>
                </c:pt>
                <c:pt idx="354">
                  <c:v>4354.499911</c:v>
                </c:pt>
                <c:pt idx="355">
                  <c:v>4254.500949</c:v>
                </c:pt>
                <c:pt idx="356">
                  <c:v>4159.499487</c:v>
                </c:pt>
                <c:pt idx="357">
                  <c:v>4059.50061</c:v>
                </c:pt>
                <c:pt idx="358">
                  <c:v>3959.500037</c:v>
                </c:pt>
                <c:pt idx="359">
                  <c:v>3859.499146000003</c:v>
                </c:pt>
                <c:pt idx="360">
                  <c:v>3754.501909</c:v>
                </c:pt>
                <c:pt idx="361">
                  <c:v>3654.501492</c:v>
                </c:pt>
                <c:pt idx="362">
                  <c:v>3559.500452</c:v>
                </c:pt>
                <c:pt idx="363">
                  <c:v>3459.498303000001</c:v>
                </c:pt>
                <c:pt idx="364">
                  <c:v>3359.499658</c:v>
                </c:pt>
                <c:pt idx="365">
                  <c:v>3259.497266</c:v>
                </c:pt>
                <c:pt idx="366">
                  <c:v>3154.500499</c:v>
                </c:pt>
                <c:pt idx="367">
                  <c:v>3054.500203</c:v>
                </c:pt>
                <c:pt idx="368">
                  <c:v>2959.500244</c:v>
                </c:pt>
                <c:pt idx="369">
                  <c:v>2859.499548</c:v>
                </c:pt>
                <c:pt idx="370">
                  <c:v>2759.500342</c:v>
                </c:pt>
                <c:pt idx="371">
                  <c:v>2659.516003</c:v>
                </c:pt>
                <c:pt idx="372">
                  <c:v>2556.090665</c:v>
                </c:pt>
                <c:pt idx="373">
                  <c:v>2461.080594</c:v>
                </c:pt>
                <c:pt idx="374">
                  <c:v>2374.182897999999</c:v>
                </c:pt>
                <c:pt idx="375">
                  <c:v>2286.002808</c:v>
                </c:pt>
                <c:pt idx="376">
                  <c:v>2201.104564999999</c:v>
                </c:pt>
                <c:pt idx="377">
                  <c:v>2119.362024</c:v>
                </c:pt>
                <c:pt idx="378">
                  <c:v>2036.828192</c:v>
                </c:pt>
                <c:pt idx="379">
                  <c:v>1961.147759000001</c:v>
                </c:pt>
                <c:pt idx="380">
                  <c:v>1891.924328999998</c:v>
                </c:pt>
                <c:pt idx="381">
                  <c:v>1821.674029999998</c:v>
                </c:pt>
                <c:pt idx="382">
                  <c:v>1754.034240999998</c:v>
                </c:pt>
                <c:pt idx="383">
                  <c:v>1688.909338</c:v>
                </c:pt>
                <c:pt idx="384">
                  <c:v>1623.148388</c:v>
                </c:pt>
                <c:pt idx="385">
                  <c:v>1562.842801</c:v>
                </c:pt>
                <c:pt idx="386">
                  <c:v>1507.681262</c:v>
                </c:pt>
                <c:pt idx="387">
                  <c:v>1451.700281</c:v>
                </c:pt>
                <c:pt idx="388">
                  <c:v>1397.796991</c:v>
                </c:pt>
                <c:pt idx="389">
                  <c:v>1345.893426999997</c:v>
                </c:pt>
                <c:pt idx="390">
                  <c:v>1293.480735</c:v>
                </c:pt>
                <c:pt idx="391">
                  <c:v>1245.415771000002</c:v>
                </c:pt>
                <c:pt idx="392">
                  <c:v>1201.448834</c:v>
                </c:pt>
                <c:pt idx="393">
                  <c:v>1156.825958</c:v>
                </c:pt>
                <c:pt idx="394">
                  <c:v>1113.856152</c:v>
                </c:pt>
                <c:pt idx="395">
                  <c:v>1072.478760000001</c:v>
                </c:pt>
                <c:pt idx="396">
                  <c:v>1030.694952</c:v>
                </c:pt>
                <c:pt idx="397">
                  <c:v>992.37758</c:v>
                </c:pt>
                <c:pt idx="398">
                  <c:v>957.3243259999994</c:v>
                </c:pt>
                <c:pt idx="399">
                  <c:v>921.748203</c:v>
                </c:pt>
                <c:pt idx="400">
                  <c:v>887.48736</c:v>
                </c:pt>
                <c:pt idx="401">
                  <c:v>854.494516</c:v>
                </c:pt>
                <c:pt idx="402">
                  <c:v>821.17605</c:v>
                </c:pt>
                <c:pt idx="403">
                  <c:v>790.6205239999994</c:v>
                </c:pt>
                <c:pt idx="404">
                  <c:v>762.666983</c:v>
                </c:pt>
                <c:pt idx="405">
                  <c:v>734.293439000001</c:v>
                </c:pt>
                <c:pt idx="406">
                  <c:v>706.970428</c:v>
                </c:pt>
                <c:pt idx="407">
                  <c:v>680.6586209999994</c:v>
                </c:pt>
                <c:pt idx="408">
                  <c:v>654.084026</c:v>
                </c:pt>
                <c:pt idx="409">
                  <c:v>629.71244</c:v>
                </c:pt>
                <c:pt idx="410">
                  <c:v>607.4162809999981</c:v>
                </c:pt>
                <c:pt idx="411">
                  <c:v>584.783005000001</c:v>
                </c:pt>
                <c:pt idx="412">
                  <c:v>562.986481</c:v>
                </c:pt>
                <c:pt idx="413">
                  <c:v>541.994843</c:v>
                </c:pt>
                <c:pt idx="414">
                  <c:v>520.7944070000005</c:v>
                </c:pt>
                <c:pt idx="415">
                  <c:v>501.347073</c:v>
                </c:pt>
                <c:pt idx="416">
                  <c:v>483.554417</c:v>
                </c:pt>
                <c:pt idx="417">
                  <c:v>465.4954589999986</c:v>
                </c:pt>
                <c:pt idx="418">
                  <c:v>448.100385</c:v>
                </c:pt>
                <c:pt idx="419">
                  <c:v>431.3474</c:v>
                </c:pt>
                <c:pt idx="420">
                  <c:v>414.4245869999996</c:v>
                </c:pt>
                <c:pt idx="421">
                  <c:v>398.902766</c:v>
                </c:pt>
                <c:pt idx="422">
                  <c:v>384.7003139999989</c:v>
                </c:pt>
                <c:pt idx="423">
                  <c:v>370.2832489999996</c:v>
                </c:pt>
                <c:pt idx="424">
                  <c:v>356.46244</c:v>
                </c:pt>
                <c:pt idx="425">
                  <c:v>341.654218</c:v>
                </c:pt>
                <c:pt idx="426">
                  <c:v>317.4406860000001</c:v>
                </c:pt>
                <c:pt idx="427">
                  <c:v>295.0329519999996</c:v>
                </c:pt>
                <c:pt idx="428">
                  <c:v>274.5921739999989</c:v>
                </c:pt>
                <c:pt idx="429">
                  <c:v>253.902507</c:v>
                </c:pt>
                <c:pt idx="430">
                  <c:v>234.040359</c:v>
                </c:pt>
                <c:pt idx="431">
                  <c:v>214.9828700000002</c:v>
                </c:pt>
                <c:pt idx="432">
                  <c:v>195.812656</c:v>
                </c:pt>
                <c:pt idx="433">
                  <c:v>178.309708</c:v>
                </c:pt>
                <c:pt idx="434">
                  <c:v>162.378777</c:v>
                </c:pt>
                <c:pt idx="435">
                  <c:v>146.298981</c:v>
                </c:pt>
                <c:pt idx="436">
                  <c:v>130.916767</c:v>
                </c:pt>
                <c:pt idx="437">
                  <c:v>116.21558</c:v>
                </c:pt>
                <c:pt idx="438">
                  <c:v>101.504258</c:v>
                </c:pt>
                <c:pt idx="439">
                  <c:v>88.147855</c:v>
                </c:pt>
                <c:pt idx="440">
                  <c:v>76.07962</c:v>
                </c:pt>
                <c:pt idx="441">
                  <c:v>64.003765</c:v>
                </c:pt>
                <c:pt idx="442">
                  <c:v>52.58235600000001</c:v>
                </c:pt>
                <c:pt idx="443">
                  <c:v>41.824084</c:v>
                </c:pt>
                <c:pt idx="444">
                  <c:v>31.26298899999999</c:v>
                </c:pt>
                <c:pt idx="445">
                  <c:v>21.91618100000001</c:v>
                </c:pt>
                <c:pt idx="446">
                  <c:v>13.778245</c:v>
                </c:pt>
                <c:pt idx="447">
                  <c:v>6.133364</c:v>
                </c:pt>
                <c:pt idx="448">
                  <c:v>0.673879000000001</c:v>
                </c:pt>
                <c:pt idx="449">
                  <c:v>0.022853</c:v>
                </c:pt>
                <c:pt idx="450">
                  <c:v>0.020931</c:v>
                </c:pt>
                <c:pt idx="451">
                  <c:v>0.021258</c:v>
                </c:pt>
                <c:pt idx="452">
                  <c:v>0.021971</c:v>
                </c:pt>
                <c:pt idx="453">
                  <c:v>0.021112</c:v>
                </c:pt>
                <c:pt idx="454">
                  <c:v>0.02141</c:v>
                </c:pt>
                <c:pt idx="455">
                  <c:v>0.022062</c:v>
                </c:pt>
                <c:pt idx="456">
                  <c:v>0.021785</c:v>
                </c:pt>
                <c:pt idx="457">
                  <c:v>0.020685</c:v>
                </c:pt>
                <c:pt idx="458">
                  <c:v>0.021501</c:v>
                </c:pt>
                <c:pt idx="459">
                  <c:v>0.020723</c:v>
                </c:pt>
                <c:pt idx="460">
                  <c:v>0.021479</c:v>
                </c:pt>
                <c:pt idx="461">
                  <c:v>0.021559</c:v>
                </c:pt>
                <c:pt idx="462">
                  <c:v>0.021452</c:v>
                </c:pt>
                <c:pt idx="463">
                  <c:v>0.021486</c:v>
                </c:pt>
                <c:pt idx="464">
                  <c:v>0.020838</c:v>
                </c:pt>
                <c:pt idx="465">
                  <c:v>0.021353</c:v>
                </c:pt>
                <c:pt idx="466">
                  <c:v>0.020448</c:v>
                </c:pt>
                <c:pt idx="467">
                  <c:v>0.021822</c:v>
                </c:pt>
                <c:pt idx="468">
                  <c:v>0.021118</c:v>
                </c:pt>
                <c:pt idx="469">
                  <c:v>0.021054</c:v>
                </c:pt>
                <c:pt idx="470">
                  <c:v>0.020151</c:v>
                </c:pt>
                <c:pt idx="471">
                  <c:v>0.020551</c:v>
                </c:pt>
                <c:pt idx="472">
                  <c:v>0.020952</c:v>
                </c:pt>
                <c:pt idx="473">
                  <c:v>0.021593</c:v>
                </c:pt>
                <c:pt idx="474">
                  <c:v>0.021264</c:v>
                </c:pt>
                <c:pt idx="475">
                  <c:v>0.021295</c:v>
                </c:pt>
                <c:pt idx="476">
                  <c:v>0.02173</c:v>
                </c:pt>
                <c:pt idx="477">
                  <c:v>0.022028</c:v>
                </c:pt>
                <c:pt idx="478">
                  <c:v>0.020769</c:v>
                </c:pt>
                <c:pt idx="479">
                  <c:v>0.021227</c:v>
                </c:pt>
                <c:pt idx="480">
                  <c:v>0.02141</c:v>
                </c:pt>
                <c:pt idx="481">
                  <c:v>0.020366</c:v>
                </c:pt>
                <c:pt idx="482">
                  <c:v>0.021902</c:v>
                </c:pt>
                <c:pt idx="483">
                  <c:v>0.021318</c:v>
                </c:pt>
                <c:pt idx="484">
                  <c:v>0.020551</c:v>
                </c:pt>
                <c:pt idx="485">
                  <c:v>0.02236</c:v>
                </c:pt>
                <c:pt idx="486">
                  <c:v>0.020869</c:v>
                </c:pt>
                <c:pt idx="487">
                  <c:v>0.022402</c:v>
                </c:pt>
                <c:pt idx="488">
                  <c:v>0.02062</c:v>
                </c:pt>
                <c:pt idx="489">
                  <c:v>0.022188</c:v>
                </c:pt>
                <c:pt idx="490">
                  <c:v>0.021811</c:v>
                </c:pt>
                <c:pt idx="491">
                  <c:v>0.021467</c:v>
                </c:pt>
                <c:pt idx="492">
                  <c:v>0.020067</c:v>
                </c:pt>
                <c:pt idx="493">
                  <c:v>0.021473</c:v>
                </c:pt>
                <c:pt idx="494">
                  <c:v>0.021971</c:v>
                </c:pt>
                <c:pt idx="495">
                  <c:v>0.021593</c:v>
                </c:pt>
                <c:pt idx="496">
                  <c:v>0.022131</c:v>
                </c:pt>
                <c:pt idx="497">
                  <c:v>0.020482</c:v>
                </c:pt>
                <c:pt idx="498">
                  <c:v>0.020463</c:v>
                </c:pt>
                <c:pt idx="499">
                  <c:v>0.020481</c:v>
                </c:pt>
                <c:pt idx="500">
                  <c:v>0.021147</c:v>
                </c:pt>
                <c:pt idx="501">
                  <c:v>0.020872</c:v>
                </c:pt>
                <c:pt idx="502">
                  <c:v>0.020517</c:v>
                </c:pt>
                <c:pt idx="503">
                  <c:v>0.019303</c:v>
                </c:pt>
                <c:pt idx="504">
                  <c:v>0.020317</c:v>
                </c:pt>
                <c:pt idx="505">
                  <c:v>0.020621</c:v>
                </c:pt>
                <c:pt idx="506">
                  <c:v>0.020654</c:v>
                </c:pt>
                <c:pt idx="507">
                  <c:v>0.021914</c:v>
                </c:pt>
                <c:pt idx="508">
                  <c:v>0.021433</c:v>
                </c:pt>
                <c:pt idx="509">
                  <c:v>0.021502</c:v>
                </c:pt>
                <c:pt idx="510">
                  <c:v>0.021993</c:v>
                </c:pt>
                <c:pt idx="511">
                  <c:v>0.022008</c:v>
                </c:pt>
                <c:pt idx="512">
                  <c:v>0.022028</c:v>
                </c:pt>
                <c:pt idx="513">
                  <c:v>0.021478</c:v>
                </c:pt>
                <c:pt idx="514">
                  <c:v>0.021341</c:v>
                </c:pt>
                <c:pt idx="515">
                  <c:v>0.021433</c:v>
                </c:pt>
                <c:pt idx="516">
                  <c:v>0.02192</c:v>
                </c:pt>
                <c:pt idx="517">
                  <c:v>0.021193</c:v>
                </c:pt>
                <c:pt idx="518">
                  <c:v>0.021811</c:v>
                </c:pt>
                <c:pt idx="519">
                  <c:v>0.020941</c:v>
                </c:pt>
                <c:pt idx="520">
                  <c:v>0.021879</c:v>
                </c:pt>
                <c:pt idx="521">
                  <c:v>0.020917</c:v>
                </c:pt>
                <c:pt idx="522">
                  <c:v>0.022211</c:v>
                </c:pt>
                <c:pt idx="523">
                  <c:v>0.021245</c:v>
                </c:pt>
                <c:pt idx="524">
                  <c:v>0.020849</c:v>
                </c:pt>
                <c:pt idx="525">
                  <c:v>0.021169</c:v>
                </c:pt>
                <c:pt idx="526">
                  <c:v>0.021799</c:v>
                </c:pt>
                <c:pt idx="527">
                  <c:v>0.020769</c:v>
                </c:pt>
                <c:pt idx="528">
                  <c:v>0.022295</c:v>
                </c:pt>
                <c:pt idx="529">
                  <c:v>0.021372</c:v>
                </c:pt>
                <c:pt idx="530">
                  <c:v>0.021971</c:v>
                </c:pt>
                <c:pt idx="531">
                  <c:v>0.022395</c:v>
                </c:pt>
                <c:pt idx="532">
                  <c:v>0.021719</c:v>
                </c:pt>
                <c:pt idx="533">
                  <c:v>0.022212</c:v>
                </c:pt>
                <c:pt idx="534">
                  <c:v>0.021587</c:v>
                </c:pt>
                <c:pt idx="535">
                  <c:v>0.021525</c:v>
                </c:pt>
                <c:pt idx="536">
                  <c:v>0.021605</c:v>
                </c:pt>
                <c:pt idx="537">
                  <c:v>0.020517</c:v>
                </c:pt>
                <c:pt idx="538">
                  <c:v>0.02196</c:v>
                </c:pt>
                <c:pt idx="539">
                  <c:v>0.022566</c:v>
                </c:pt>
                <c:pt idx="540">
                  <c:v>0.022586</c:v>
                </c:pt>
                <c:pt idx="541">
                  <c:v>0.021245</c:v>
                </c:pt>
                <c:pt idx="542">
                  <c:v>0.020631</c:v>
                </c:pt>
                <c:pt idx="543">
                  <c:v>0.022372</c:v>
                </c:pt>
                <c:pt idx="544">
                  <c:v>0.019979</c:v>
                </c:pt>
                <c:pt idx="545">
                  <c:v>0.020998</c:v>
                </c:pt>
                <c:pt idx="546">
                  <c:v>0.021732</c:v>
                </c:pt>
                <c:pt idx="547">
                  <c:v>0.021193</c:v>
                </c:pt>
                <c:pt idx="548">
                  <c:v>0.022017</c:v>
                </c:pt>
                <c:pt idx="549">
                  <c:v>0.021089</c:v>
                </c:pt>
                <c:pt idx="550">
                  <c:v>0.020975</c:v>
                </c:pt>
                <c:pt idx="551">
                  <c:v>0.020483</c:v>
                </c:pt>
                <c:pt idx="552">
                  <c:v>0.020036</c:v>
                </c:pt>
                <c:pt idx="553">
                  <c:v>0.020596</c:v>
                </c:pt>
                <c:pt idx="554">
                  <c:v>0.020276</c:v>
                </c:pt>
                <c:pt idx="555">
                  <c:v>0.021376</c:v>
                </c:pt>
                <c:pt idx="556">
                  <c:v>0.020792</c:v>
                </c:pt>
                <c:pt idx="557">
                  <c:v>0.021364</c:v>
                </c:pt>
                <c:pt idx="558">
                  <c:v>0.021483</c:v>
                </c:pt>
                <c:pt idx="559">
                  <c:v>0.02141</c:v>
                </c:pt>
                <c:pt idx="560">
                  <c:v>0.019223</c:v>
                </c:pt>
                <c:pt idx="561">
                  <c:v>0.020792</c:v>
                </c:pt>
                <c:pt idx="562">
                  <c:v>0.021799</c:v>
                </c:pt>
                <c:pt idx="563">
                  <c:v>0.021147</c:v>
                </c:pt>
                <c:pt idx="564">
                  <c:v>0.019953</c:v>
                </c:pt>
                <c:pt idx="565">
                  <c:v>0.021397</c:v>
                </c:pt>
                <c:pt idx="566">
                  <c:v>0.02299</c:v>
                </c:pt>
                <c:pt idx="567">
                  <c:v>0.021742</c:v>
                </c:pt>
                <c:pt idx="568">
                  <c:v>0.021318</c:v>
                </c:pt>
                <c:pt idx="569">
                  <c:v>0.021662</c:v>
                </c:pt>
                <c:pt idx="570">
                  <c:v>0.022367</c:v>
                </c:pt>
                <c:pt idx="571">
                  <c:v>0.021499</c:v>
                </c:pt>
                <c:pt idx="572">
                  <c:v>0.022624</c:v>
                </c:pt>
                <c:pt idx="573">
                  <c:v>0.021398</c:v>
                </c:pt>
                <c:pt idx="574">
                  <c:v>0.021444</c:v>
                </c:pt>
                <c:pt idx="575">
                  <c:v>0.022498</c:v>
                </c:pt>
                <c:pt idx="576">
                  <c:v>0.021306</c:v>
                </c:pt>
                <c:pt idx="577">
                  <c:v>0.021664</c:v>
                </c:pt>
                <c:pt idx="578">
                  <c:v>0.020231</c:v>
                </c:pt>
                <c:pt idx="579">
                  <c:v>0.021708</c:v>
                </c:pt>
                <c:pt idx="580">
                  <c:v>0.020448</c:v>
                </c:pt>
                <c:pt idx="581">
                  <c:v>0.021387</c:v>
                </c:pt>
                <c:pt idx="582">
                  <c:v>0.021702</c:v>
                </c:pt>
                <c:pt idx="583">
                  <c:v>0.021207</c:v>
                </c:pt>
                <c:pt idx="584">
                  <c:v>0.021937</c:v>
                </c:pt>
                <c:pt idx="585">
                  <c:v>0.021857</c:v>
                </c:pt>
                <c:pt idx="586">
                  <c:v>0.020631</c:v>
                </c:pt>
                <c:pt idx="587">
                  <c:v>0.021456</c:v>
                </c:pt>
                <c:pt idx="588">
                  <c:v>0.021556</c:v>
                </c:pt>
                <c:pt idx="589">
                  <c:v>0.020888</c:v>
                </c:pt>
                <c:pt idx="590">
                  <c:v>0.021009</c:v>
                </c:pt>
                <c:pt idx="591">
                  <c:v>0.021616</c:v>
                </c:pt>
                <c:pt idx="592">
                  <c:v>0.020185</c:v>
                </c:pt>
                <c:pt idx="593">
                  <c:v>0.020299</c:v>
                </c:pt>
                <c:pt idx="594">
                  <c:v>0.020057</c:v>
                </c:pt>
                <c:pt idx="595">
                  <c:v>0.020672</c:v>
                </c:pt>
                <c:pt idx="596">
                  <c:v>0.022051</c:v>
                </c:pt>
                <c:pt idx="597">
                  <c:v>0.021524</c:v>
                </c:pt>
                <c:pt idx="598">
                  <c:v>0.021707</c:v>
                </c:pt>
                <c:pt idx="599">
                  <c:v>0.021994</c:v>
                </c:pt>
                <c:pt idx="600">
                  <c:v>0.022649</c:v>
                </c:pt>
                <c:pt idx="601">
                  <c:v>0.022962</c:v>
                </c:pt>
                <c:pt idx="602">
                  <c:v>0.021101</c:v>
                </c:pt>
                <c:pt idx="603">
                  <c:v>0.021536</c:v>
                </c:pt>
                <c:pt idx="604">
                  <c:v>0.021845</c:v>
                </c:pt>
                <c:pt idx="605">
                  <c:v>0.021032</c:v>
                </c:pt>
                <c:pt idx="606">
                  <c:v>0.021285</c:v>
                </c:pt>
                <c:pt idx="607">
                  <c:v>0.022428</c:v>
                </c:pt>
                <c:pt idx="608">
                  <c:v>0.022165</c:v>
                </c:pt>
                <c:pt idx="609">
                  <c:v>0.022452</c:v>
                </c:pt>
                <c:pt idx="610">
                  <c:v>0.022292</c:v>
                </c:pt>
                <c:pt idx="611">
                  <c:v>0.02157</c:v>
                </c:pt>
                <c:pt idx="612">
                  <c:v>0.022368</c:v>
                </c:pt>
                <c:pt idx="613">
                  <c:v>0.021957</c:v>
                </c:pt>
                <c:pt idx="614">
                  <c:v>0.021616</c:v>
                </c:pt>
                <c:pt idx="615">
                  <c:v>0.022807</c:v>
                </c:pt>
                <c:pt idx="616">
                  <c:v>0.022188</c:v>
                </c:pt>
                <c:pt idx="617">
                  <c:v>0.022338</c:v>
                </c:pt>
                <c:pt idx="618">
                  <c:v>0.020973</c:v>
                </c:pt>
                <c:pt idx="619">
                  <c:v>0.022008</c:v>
                </c:pt>
                <c:pt idx="620">
                  <c:v>0.022154</c:v>
                </c:pt>
                <c:pt idx="621">
                  <c:v>0.022452</c:v>
                </c:pt>
                <c:pt idx="622">
                  <c:v>0.021834</c:v>
                </c:pt>
                <c:pt idx="623">
                  <c:v>0.022326</c:v>
                </c:pt>
                <c:pt idx="624">
                  <c:v>0.021795</c:v>
                </c:pt>
                <c:pt idx="625">
                  <c:v>0.020926</c:v>
                </c:pt>
                <c:pt idx="626">
                  <c:v>0.023791</c:v>
                </c:pt>
                <c:pt idx="627">
                  <c:v>0.023196</c:v>
                </c:pt>
                <c:pt idx="628">
                  <c:v>0.021868</c:v>
                </c:pt>
                <c:pt idx="629">
                  <c:v>0.023024</c:v>
                </c:pt>
                <c:pt idx="630">
                  <c:v>0.022388</c:v>
                </c:pt>
                <c:pt idx="631">
                  <c:v>0.022364</c:v>
                </c:pt>
                <c:pt idx="632">
                  <c:v>0.023196</c:v>
                </c:pt>
                <c:pt idx="633">
                  <c:v>0.022486</c:v>
                </c:pt>
                <c:pt idx="634">
                  <c:v>0.0228410000000001</c:v>
                </c:pt>
                <c:pt idx="635">
                  <c:v>0.022967</c:v>
                </c:pt>
                <c:pt idx="636">
                  <c:v>0.022576</c:v>
                </c:pt>
                <c:pt idx="637">
                  <c:v>0.023802</c:v>
                </c:pt>
                <c:pt idx="638">
                  <c:v>0.022051</c:v>
                </c:pt>
                <c:pt idx="639">
                  <c:v>0.021696</c:v>
                </c:pt>
                <c:pt idx="640">
                  <c:v>0.021376</c:v>
                </c:pt>
                <c:pt idx="641">
                  <c:v>0.021891</c:v>
                </c:pt>
                <c:pt idx="642">
                  <c:v>0.022482</c:v>
                </c:pt>
                <c:pt idx="643">
                  <c:v>0.022123</c:v>
                </c:pt>
                <c:pt idx="644">
                  <c:v>0.022269</c:v>
                </c:pt>
                <c:pt idx="645">
                  <c:v>0.022463</c:v>
                </c:pt>
                <c:pt idx="646">
                  <c:v>0.022063</c:v>
                </c:pt>
                <c:pt idx="647">
                  <c:v>0.022738</c:v>
                </c:pt>
                <c:pt idx="648">
                  <c:v>0.022326</c:v>
                </c:pt>
                <c:pt idx="649">
                  <c:v>0.022644</c:v>
                </c:pt>
                <c:pt idx="650">
                  <c:v>0.023127</c:v>
                </c:pt>
                <c:pt idx="651">
                  <c:v>0.021444</c:v>
                </c:pt>
                <c:pt idx="652">
                  <c:v>0.02125</c:v>
                </c:pt>
                <c:pt idx="653">
                  <c:v>0.021605</c:v>
                </c:pt>
                <c:pt idx="654">
                  <c:v>0.020994</c:v>
                </c:pt>
                <c:pt idx="655">
                  <c:v>0.021474</c:v>
                </c:pt>
                <c:pt idx="656">
                  <c:v>0.022418</c:v>
                </c:pt>
                <c:pt idx="657">
                  <c:v>0.021857</c:v>
                </c:pt>
                <c:pt idx="658">
                  <c:v>0.020975</c:v>
                </c:pt>
                <c:pt idx="659">
                  <c:v>0.022051</c:v>
                </c:pt>
                <c:pt idx="660">
                  <c:v>0.022295</c:v>
                </c:pt>
                <c:pt idx="661">
                  <c:v>0.023458</c:v>
                </c:pt>
                <c:pt idx="662">
                  <c:v>0.022394</c:v>
                </c:pt>
                <c:pt idx="663">
                  <c:v>0.021833</c:v>
                </c:pt>
                <c:pt idx="664">
                  <c:v>0.022383</c:v>
                </c:pt>
                <c:pt idx="665">
                  <c:v>0.02212</c:v>
                </c:pt>
                <c:pt idx="666">
                  <c:v>0.02244</c:v>
                </c:pt>
                <c:pt idx="667">
                  <c:v>0.022555</c:v>
                </c:pt>
                <c:pt idx="668">
                  <c:v>0.022452</c:v>
                </c:pt>
                <c:pt idx="669">
                  <c:v>0.021765</c:v>
                </c:pt>
                <c:pt idx="670">
                  <c:v>0.021639</c:v>
                </c:pt>
                <c:pt idx="671">
                  <c:v>0.021181</c:v>
                </c:pt>
                <c:pt idx="672">
                  <c:v>0.022295</c:v>
                </c:pt>
                <c:pt idx="673">
                  <c:v>0.023039</c:v>
                </c:pt>
                <c:pt idx="674">
                  <c:v>0.021719</c:v>
                </c:pt>
                <c:pt idx="675">
                  <c:v>0.023528</c:v>
                </c:pt>
                <c:pt idx="676">
                  <c:v>0.021971</c:v>
                </c:pt>
                <c:pt idx="677">
                  <c:v>0.02228</c:v>
                </c:pt>
                <c:pt idx="678">
                  <c:v>0.02268</c:v>
                </c:pt>
                <c:pt idx="679">
                  <c:v>0.02225</c:v>
                </c:pt>
                <c:pt idx="680">
                  <c:v>0.022658</c:v>
                </c:pt>
                <c:pt idx="681">
                  <c:v>0.022612</c:v>
                </c:pt>
                <c:pt idx="682">
                  <c:v>0.022223</c:v>
                </c:pt>
                <c:pt idx="683">
                  <c:v>0.023059</c:v>
                </c:pt>
                <c:pt idx="684">
                  <c:v>0.02268</c:v>
                </c:pt>
                <c:pt idx="685">
                  <c:v>0.021626</c:v>
                </c:pt>
                <c:pt idx="686">
                  <c:v>0.022589</c:v>
                </c:pt>
                <c:pt idx="687">
                  <c:v>0.023322</c:v>
                </c:pt>
                <c:pt idx="688">
                  <c:v>0.02307</c:v>
                </c:pt>
                <c:pt idx="689">
                  <c:v>0.023093</c:v>
                </c:pt>
                <c:pt idx="690">
                  <c:v>0.024262</c:v>
                </c:pt>
                <c:pt idx="691">
                  <c:v>0.021613</c:v>
                </c:pt>
                <c:pt idx="692">
                  <c:v>0.022738</c:v>
                </c:pt>
                <c:pt idx="693">
                  <c:v>0.02275</c:v>
                </c:pt>
                <c:pt idx="694">
                  <c:v>0.022154</c:v>
                </c:pt>
                <c:pt idx="695">
                  <c:v>0.023093</c:v>
                </c:pt>
                <c:pt idx="696">
                  <c:v>0.021795</c:v>
                </c:pt>
                <c:pt idx="697">
                  <c:v>0.021893</c:v>
                </c:pt>
                <c:pt idx="698">
                  <c:v>0.022715</c:v>
                </c:pt>
                <c:pt idx="699">
                  <c:v>0.021811</c:v>
                </c:pt>
                <c:pt idx="700">
                  <c:v>0.022578</c:v>
                </c:pt>
                <c:pt idx="701">
                  <c:v>0.02275</c:v>
                </c:pt>
                <c:pt idx="702">
                  <c:v>0.022826</c:v>
                </c:pt>
                <c:pt idx="703">
                  <c:v>0.022021</c:v>
                </c:pt>
                <c:pt idx="704">
                  <c:v>0.023357</c:v>
                </c:pt>
                <c:pt idx="705">
                  <c:v>0.020975</c:v>
                </c:pt>
                <c:pt idx="706">
                  <c:v>0.02236</c:v>
                </c:pt>
                <c:pt idx="707">
                  <c:v>0.023998</c:v>
                </c:pt>
                <c:pt idx="708">
                  <c:v>0.023471</c:v>
                </c:pt>
                <c:pt idx="709">
                  <c:v>0.022784</c:v>
                </c:pt>
                <c:pt idx="710">
                  <c:v>0.022864</c:v>
                </c:pt>
                <c:pt idx="711">
                  <c:v>0.023517</c:v>
                </c:pt>
                <c:pt idx="712">
                  <c:v>0.02299</c:v>
                </c:pt>
                <c:pt idx="713">
                  <c:v>0.021273</c:v>
                </c:pt>
                <c:pt idx="714">
                  <c:v>0.02268</c:v>
                </c:pt>
                <c:pt idx="715">
                  <c:v>0.022758</c:v>
                </c:pt>
                <c:pt idx="716">
                  <c:v>0.023425</c:v>
                </c:pt>
                <c:pt idx="717">
                  <c:v>0.02212</c:v>
                </c:pt>
                <c:pt idx="718">
                  <c:v>0.022429</c:v>
                </c:pt>
                <c:pt idx="719">
                  <c:v>0.023528</c:v>
                </c:pt>
                <c:pt idx="720">
                  <c:v>0.023159</c:v>
                </c:pt>
                <c:pt idx="721">
                  <c:v>0.022428</c:v>
                </c:pt>
                <c:pt idx="722">
                  <c:v>0.022818</c:v>
                </c:pt>
                <c:pt idx="723">
                  <c:v>0.02212</c:v>
                </c:pt>
                <c:pt idx="724">
                  <c:v>0.022189</c:v>
                </c:pt>
                <c:pt idx="725">
                  <c:v>0.02157</c:v>
                </c:pt>
                <c:pt idx="726">
                  <c:v>0.022211</c:v>
                </c:pt>
                <c:pt idx="727">
                  <c:v>0.022695</c:v>
                </c:pt>
                <c:pt idx="728">
                  <c:v>0.022692</c:v>
                </c:pt>
                <c:pt idx="729">
                  <c:v>0.022532</c:v>
                </c:pt>
                <c:pt idx="730">
                  <c:v>0.02275</c:v>
                </c:pt>
                <c:pt idx="731">
                  <c:v>0.02204</c:v>
                </c:pt>
                <c:pt idx="732">
                  <c:v>0.022441</c:v>
                </c:pt>
                <c:pt idx="733">
                  <c:v>0.021868</c:v>
                </c:pt>
                <c:pt idx="734">
                  <c:v>0.021479</c:v>
                </c:pt>
                <c:pt idx="735">
                  <c:v>0.0228410000000001</c:v>
                </c:pt>
                <c:pt idx="736">
                  <c:v>0.020666</c:v>
                </c:pt>
                <c:pt idx="737">
                  <c:v>0.021662</c:v>
                </c:pt>
                <c:pt idx="738">
                  <c:v>0.02217</c:v>
                </c:pt>
                <c:pt idx="739">
                  <c:v>0.021461</c:v>
                </c:pt>
                <c:pt idx="740">
                  <c:v>0.021501</c:v>
                </c:pt>
                <c:pt idx="741">
                  <c:v>0.022738</c:v>
                </c:pt>
                <c:pt idx="742">
                  <c:v>0.022063</c:v>
                </c:pt>
                <c:pt idx="743">
                  <c:v>0.021582</c:v>
                </c:pt>
                <c:pt idx="744">
                  <c:v>0.021858</c:v>
                </c:pt>
                <c:pt idx="745">
                  <c:v>0.02113</c:v>
                </c:pt>
                <c:pt idx="746">
                  <c:v>0.022166</c:v>
                </c:pt>
                <c:pt idx="747">
                  <c:v>0.022509</c:v>
                </c:pt>
                <c:pt idx="748">
                  <c:v>0.021788</c:v>
                </c:pt>
                <c:pt idx="749">
                  <c:v>0.020986</c:v>
                </c:pt>
                <c:pt idx="750">
                  <c:v>0.022398</c:v>
                </c:pt>
                <c:pt idx="751">
                  <c:v>0.021741</c:v>
                </c:pt>
                <c:pt idx="752">
                  <c:v>0.02133</c:v>
                </c:pt>
                <c:pt idx="753">
                  <c:v>0.021021</c:v>
                </c:pt>
                <c:pt idx="754">
                  <c:v>0.020837</c:v>
                </c:pt>
                <c:pt idx="755">
                  <c:v>0.023276</c:v>
                </c:pt>
                <c:pt idx="756">
                  <c:v>0.022357</c:v>
                </c:pt>
                <c:pt idx="757">
                  <c:v>0.02286</c:v>
                </c:pt>
                <c:pt idx="758">
                  <c:v>0.022543</c:v>
                </c:pt>
                <c:pt idx="759">
                  <c:v>0.022486</c:v>
                </c:pt>
                <c:pt idx="760">
                  <c:v>0.022692</c:v>
                </c:pt>
                <c:pt idx="761">
                  <c:v>0.023574</c:v>
                </c:pt>
                <c:pt idx="762">
                  <c:v>0.02319</c:v>
                </c:pt>
                <c:pt idx="763">
                  <c:v>0.024323</c:v>
                </c:pt>
                <c:pt idx="764">
                  <c:v>0.022108</c:v>
                </c:pt>
                <c:pt idx="765">
                  <c:v>0.021696</c:v>
                </c:pt>
                <c:pt idx="766">
                  <c:v>0.022898</c:v>
                </c:pt>
                <c:pt idx="767">
                  <c:v>0.022017</c:v>
                </c:pt>
                <c:pt idx="768">
                  <c:v>0.020796</c:v>
                </c:pt>
                <c:pt idx="769">
                  <c:v>0.022835</c:v>
                </c:pt>
                <c:pt idx="770">
                  <c:v>0.020437</c:v>
                </c:pt>
                <c:pt idx="771">
                  <c:v>0.021044</c:v>
                </c:pt>
                <c:pt idx="772">
                  <c:v>0.021501</c:v>
                </c:pt>
                <c:pt idx="773">
                  <c:v>0.021135</c:v>
                </c:pt>
                <c:pt idx="774">
                  <c:v>0.023335</c:v>
                </c:pt>
                <c:pt idx="775">
                  <c:v>0.0220710000000001</c:v>
                </c:pt>
                <c:pt idx="776">
                  <c:v>0.021616</c:v>
                </c:pt>
                <c:pt idx="777">
                  <c:v>0.022887</c:v>
                </c:pt>
                <c:pt idx="778">
                  <c:v>0.022852</c:v>
                </c:pt>
                <c:pt idx="779">
                  <c:v>0.023311</c:v>
                </c:pt>
                <c:pt idx="780">
                  <c:v>0.022118</c:v>
                </c:pt>
                <c:pt idx="781">
                  <c:v>0.023636</c:v>
                </c:pt>
                <c:pt idx="782">
                  <c:v>0.0228750000000001</c:v>
                </c:pt>
                <c:pt idx="783">
                  <c:v>0.023837</c:v>
                </c:pt>
                <c:pt idx="784">
                  <c:v>0.023334</c:v>
                </c:pt>
                <c:pt idx="785">
                  <c:v>0.022646</c:v>
                </c:pt>
                <c:pt idx="786">
                  <c:v>0.023773</c:v>
                </c:pt>
                <c:pt idx="787">
                  <c:v>0.022478</c:v>
                </c:pt>
                <c:pt idx="788">
                  <c:v>0.023356</c:v>
                </c:pt>
                <c:pt idx="789">
                  <c:v>0.023791</c:v>
                </c:pt>
                <c:pt idx="790">
                  <c:v>0.02339</c:v>
                </c:pt>
                <c:pt idx="791">
                  <c:v>0.022624</c:v>
                </c:pt>
                <c:pt idx="792">
                  <c:v>0.022097</c:v>
                </c:pt>
                <c:pt idx="793">
                  <c:v>0.02155</c:v>
                </c:pt>
                <c:pt idx="794">
                  <c:v>0.022005</c:v>
                </c:pt>
                <c:pt idx="795">
                  <c:v>0.022887</c:v>
                </c:pt>
                <c:pt idx="796">
                  <c:v>0.023047</c:v>
                </c:pt>
                <c:pt idx="797">
                  <c:v>0.0226010000000001</c:v>
                </c:pt>
                <c:pt idx="798">
                  <c:v>0.022149</c:v>
                </c:pt>
                <c:pt idx="799">
                  <c:v>0.022848</c:v>
                </c:pt>
                <c:pt idx="800">
                  <c:v>0.021948</c:v>
                </c:pt>
                <c:pt idx="801">
                  <c:v>0.023597</c:v>
                </c:pt>
                <c:pt idx="802">
                  <c:v>0.023219</c:v>
                </c:pt>
                <c:pt idx="803">
                  <c:v>0.022624</c:v>
                </c:pt>
                <c:pt idx="804">
                  <c:v>0.021754</c:v>
                </c:pt>
                <c:pt idx="805">
                  <c:v>0.022644</c:v>
                </c:pt>
                <c:pt idx="806">
                  <c:v>0.024043</c:v>
                </c:pt>
                <c:pt idx="807">
                  <c:v>0.023299</c:v>
                </c:pt>
                <c:pt idx="808">
                  <c:v>0.022235</c:v>
                </c:pt>
                <c:pt idx="809">
                  <c:v>0.02149</c:v>
                </c:pt>
                <c:pt idx="810">
                  <c:v>0.021733</c:v>
                </c:pt>
                <c:pt idx="811">
                  <c:v>0.021855</c:v>
                </c:pt>
                <c:pt idx="812">
                  <c:v>0.023173</c:v>
                </c:pt>
                <c:pt idx="813">
                  <c:v>0.02386</c:v>
                </c:pt>
                <c:pt idx="814">
                  <c:v>0.021914</c:v>
                </c:pt>
                <c:pt idx="815">
                  <c:v>0.02307</c:v>
                </c:pt>
                <c:pt idx="816">
                  <c:v>0.022399</c:v>
                </c:pt>
                <c:pt idx="817">
                  <c:v>0.022148</c:v>
                </c:pt>
                <c:pt idx="818">
                  <c:v>0.02204</c:v>
                </c:pt>
                <c:pt idx="819">
                  <c:v>0.022269</c:v>
                </c:pt>
                <c:pt idx="820">
                  <c:v>0.022692</c:v>
                </c:pt>
                <c:pt idx="821">
                  <c:v>0.023127</c:v>
                </c:pt>
                <c:pt idx="822">
                  <c:v>0.021722</c:v>
                </c:pt>
                <c:pt idx="823">
                  <c:v>0.02286</c:v>
                </c:pt>
                <c:pt idx="824">
                  <c:v>0.02165</c:v>
                </c:pt>
                <c:pt idx="825">
                  <c:v>0.022028</c:v>
                </c:pt>
                <c:pt idx="826">
                  <c:v>0.022578</c:v>
                </c:pt>
                <c:pt idx="827">
                  <c:v>0.02386</c:v>
                </c:pt>
                <c:pt idx="828">
                  <c:v>0.022284</c:v>
                </c:pt>
                <c:pt idx="829">
                  <c:v>0.02225</c:v>
                </c:pt>
                <c:pt idx="830">
                  <c:v>0.023013</c:v>
                </c:pt>
                <c:pt idx="831">
                  <c:v>0.021811</c:v>
                </c:pt>
                <c:pt idx="832">
                  <c:v>0.021971</c:v>
                </c:pt>
                <c:pt idx="833">
                  <c:v>0.021811</c:v>
                </c:pt>
                <c:pt idx="834">
                  <c:v>0.021431</c:v>
                </c:pt>
                <c:pt idx="835">
                  <c:v>0.020901</c:v>
                </c:pt>
                <c:pt idx="836">
                  <c:v>0.021753</c:v>
                </c:pt>
                <c:pt idx="837">
                  <c:v>0.022154</c:v>
                </c:pt>
                <c:pt idx="838">
                  <c:v>0.022154</c:v>
                </c:pt>
                <c:pt idx="839">
                  <c:v>0.022349</c:v>
                </c:pt>
                <c:pt idx="840">
                  <c:v>0.022409</c:v>
                </c:pt>
                <c:pt idx="841">
                  <c:v>0.022809</c:v>
                </c:pt>
                <c:pt idx="842">
                  <c:v>0.021811</c:v>
                </c:pt>
                <c:pt idx="843">
                  <c:v>0.02133</c:v>
                </c:pt>
                <c:pt idx="844">
                  <c:v>0.022269</c:v>
                </c:pt>
                <c:pt idx="845">
                  <c:v>0.022269</c:v>
                </c:pt>
                <c:pt idx="846">
                  <c:v>0.02243</c:v>
                </c:pt>
                <c:pt idx="847">
                  <c:v>0.02085</c:v>
                </c:pt>
                <c:pt idx="848">
                  <c:v>0.021685</c:v>
                </c:pt>
                <c:pt idx="849">
                  <c:v>0.022738</c:v>
                </c:pt>
                <c:pt idx="850">
                  <c:v>0.02315</c:v>
                </c:pt>
                <c:pt idx="851">
                  <c:v>0.022418</c:v>
                </c:pt>
                <c:pt idx="852">
                  <c:v>0.02167</c:v>
                </c:pt>
                <c:pt idx="853">
                  <c:v>0.022669</c:v>
                </c:pt>
                <c:pt idx="854">
                  <c:v>0.022223</c:v>
                </c:pt>
                <c:pt idx="855">
                  <c:v>0.022143</c:v>
                </c:pt>
                <c:pt idx="856">
                  <c:v>0.023139</c:v>
                </c:pt>
                <c:pt idx="857">
                  <c:v>0.022623</c:v>
                </c:pt>
                <c:pt idx="858">
                  <c:v>0.022367</c:v>
                </c:pt>
                <c:pt idx="859">
                  <c:v>0.020621</c:v>
                </c:pt>
                <c:pt idx="860">
                  <c:v>0.023207</c:v>
                </c:pt>
                <c:pt idx="861">
                  <c:v>0.021398</c:v>
                </c:pt>
                <c:pt idx="862">
                  <c:v>0.022349</c:v>
                </c:pt>
                <c:pt idx="863">
                  <c:v>0.022234</c:v>
                </c:pt>
                <c:pt idx="864">
                  <c:v>0.022503</c:v>
                </c:pt>
                <c:pt idx="865">
                  <c:v>0.022262</c:v>
                </c:pt>
                <c:pt idx="866">
                  <c:v>0.023104</c:v>
                </c:pt>
                <c:pt idx="867">
                  <c:v>0.023803</c:v>
                </c:pt>
                <c:pt idx="868">
                  <c:v>0.022028</c:v>
                </c:pt>
                <c:pt idx="869">
                  <c:v>0.021101</c:v>
                </c:pt>
                <c:pt idx="870">
                  <c:v>0.022763</c:v>
                </c:pt>
                <c:pt idx="871">
                  <c:v>0.02258</c:v>
                </c:pt>
                <c:pt idx="872">
                  <c:v>0.021845</c:v>
                </c:pt>
                <c:pt idx="873">
                  <c:v>0.021444</c:v>
                </c:pt>
                <c:pt idx="874">
                  <c:v>0.021341</c:v>
                </c:pt>
                <c:pt idx="875">
                  <c:v>0.022532</c:v>
                </c:pt>
                <c:pt idx="876">
                  <c:v>0.022992</c:v>
                </c:pt>
                <c:pt idx="877">
                  <c:v>0.022046</c:v>
                </c:pt>
                <c:pt idx="878">
                  <c:v>0.022097</c:v>
                </c:pt>
                <c:pt idx="879">
                  <c:v>0.022704</c:v>
                </c:pt>
                <c:pt idx="880">
                  <c:v>0.021914</c:v>
                </c:pt>
                <c:pt idx="881">
                  <c:v>0.021433</c:v>
                </c:pt>
                <c:pt idx="882">
                  <c:v>0.021389</c:v>
                </c:pt>
                <c:pt idx="883">
                  <c:v>0.022606</c:v>
                </c:pt>
                <c:pt idx="884">
                  <c:v>0.021547</c:v>
                </c:pt>
                <c:pt idx="885">
                  <c:v>0.021009</c:v>
                </c:pt>
                <c:pt idx="886">
                  <c:v>0.022166</c:v>
                </c:pt>
                <c:pt idx="887">
                  <c:v>0.022956</c:v>
                </c:pt>
                <c:pt idx="888">
                  <c:v>0.022461</c:v>
                </c:pt>
                <c:pt idx="889">
                  <c:v>0.023267</c:v>
                </c:pt>
                <c:pt idx="890">
                  <c:v>0.022647</c:v>
                </c:pt>
                <c:pt idx="891">
                  <c:v>0.022944</c:v>
                </c:pt>
                <c:pt idx="892">
                  <c:v>0.023986</c:v>
                </c:pt>
                <c:pt idx="893">
                  <c:v>0.023001</c:v>
                </c:pt>
                <c:pt idx="894">
                  <c:v>0.022846</c:v>
                </c:pt>
                <c:pt idx="895">
                  <c:v>0.022593</c:v>
                </c:pt>
                <c:pt idx="896">
                  <c:v>0.022498</c:v>
                </c:pt>
                <c:pt idx="897">
                  <c:v>0.022532</c:v>
                </c:pt>
                <c:pt idx="898">
                  <c:v>0.021181</c:v>
                </c:pt>
                <c:pt idx="899">
                  <c:v>0.021548</c:v>
                </c:pt>
                <c:pt idx="900">
                  <c:v>0.020931</c:v>
                </c:pt>
                <c:pt idx="901">
                  <c:v>0.020952</c:v>
                </c:pt>
                <c:pt idx="902">
                  <c:v>0.022269</c:v>
                </c:pt>
                <c:pt idx="903">
                  <c:v>0.024959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'Logging_1183010529659(1)'!$C$1</c:f>
              <c:strCache>
                <c:ptCount val="1"/>
                <c:pt idx="0">
                  <c:v>RPHE.UA83.RQF.A78:I_MEAS</c:v>
                </c:pt>
              </c:strCache>
            </c:strRef>
          </c:tx>
          <c:spPr>
            <a:ln w="25400">
              <a:solidFill>
                <a:schemeClr val="accent6">
                  <a:lumMod val="75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'Logging_1183010529659(1)'!$A$2:$A$905</c:f>
              <c:numCache>
                <c:formatCode>dd\-mm\-yy\ hh:mm</c:formatCode>
                <c:ptCount val="904"/>
                <c:pt idx="0">
                  <c:v>39260.79166666646</c:v>
                </c:pt>
                <c:pt idx="1">
                  <c:v>39260.79178240715</c:v>
                </c:pt>
                <c:pt idx="2">
                  <c:v>39260.79189814815</c:v>
                </c:pt>
                <c:pt idx="3">
                  <c:v>39260.79201388889</c:v>
                </c:pt>
                <c:pt idx="4">
                  <c:v>39260.79212962958</c:v>
                </c:pt>
                <c:pt idx="5">
                  <c:v>39260.79224537037</c:v>
                </c:pt>
                <c:pt idx="6">
                  <c:v>39260.79236111097</c:v>
                </c:pt>
                <c:pt idx="7">
                  <c:v>39260.79247685167</c:v>
                </c:pt>
                <c:pt idx="8">
                  <c:v>39260.7925925926</c:v>
                </c:pt>
                <c:pt idx="9">
                  <c:v>39260.79270833317</c:v>
                </c:pt>
                <c:pt idx="10">
                  <c:v>39260.79282407407</c:v>
                </c:pt>
                <c:pt idx="11">
                  <c:v>39260.7929398148</c:v>
                </c:pt>
                <c:pt idx="12">
                  <c:v>39260.79305555539</c:v>
                </c:pt>
                <c:pt idx="13">
                  <c:v>39260.79317129627</c:v>
                </c:pt>
                <c:pt idx="14">
                  <c:v>39260.79328703698</c:v>
                </c:pt>
                <c:pt idx="15">
                  <c:v>39260.79340277753</c:v>
                </c:pt>
                <c:pt idx="16">
                  <c:v>39260.79351851852</c:v>
                </c:pt>
                <c:pt idx="17">
                  <c:v>39260.79363425919</c:v>
                </c:pt>
                <c:pt idx="18">
                  <c:v>39260.79374999998</c:v>
                </c:pt>
                <c:pt idx="19">
                  <c:v>39260.79386574058</c:v>
                </c:pt>
                <c:pt idx="20">
                  <c:v>39260.79398148121</c:v>
                </c:pt>
                <c:pt idx="21">
                  <c:v>39260.79409722222</c:v>
                </c:pt>
                <c:pt idx="22">
                  <c:v>39260.79421296297</c:v>
                </c:pt>
                <c:pt idx="23">
                  <c:v>39260.79432870357</c:v>
                </c:pt>
                <c:pt idx="24">
                  <c:v>39260.79444444444</c:v>
                </c:pt>
                <c:pt idx="25">
                  <c:v>39260.79456018518</c:v>
                </c:pt>
                <c:pt idx="26">
                  <c:v>39260.79467592593</c:v>
                </c:pt>
                <c:pt idx="27">
                  <c:v>39260.79479166657</c:v>
                </c:pt>
                <c:pt idx="28">
                  <c:v>39260.79490740741</c:v>
                </c:pt>
                <c:pt idx="29">
                  <c:v>39260.79502314814</c:v>
                </c:pt>
                <c:pt idx="30">
                  <c:v>39260.79513888888</c:v>
                </c:pt>
                <c:pt idx="31">
                  <c:v>39260.79525462959</c:v>
                </c:pt>
                <c:pt idx="32">
                  <c:v>39260.79537037032</c:v>
                </c:pt>
                <c:pt idx="33">
                  <c:v>39260.79548611084</c:v>
                </c:pt>
                <c:pt idx="34">
                  <c:v>39260.79560185158</c:v>
                </c:pt>
                <c:pt idx="35">
                  <c:v>39260.79571759258</c:v>
                </c:pt>
                <c:pt idx="36">
                  <c:v>39260.79583333318</c:v>
                </c:pt>
                <c:pt idx="37">
                  <c:v>39260.79594907408</c:v>
                </c:pt>
                <c:pt idx="38">
                  <c:v>39260.79606481465</c:v>
                </c:pt>
                <c:pt idx="39">
                  <c:v>39260.79618055527</c:v>
                </c:pt>
                <c:pt idx="40">
                  <c:v>39260.7962962963</c:v>
                </c:pt>
                <c:pt idx="41">
                  <c:v>39260.79641203699</c:v>
                </c:pt>
                <c:pt idx="42">
                  <c:v>39260.79652777778</c:v>
                </c:pt>
                <c:pt idx="43">
                  <c:v>39260.79664351835</c:v>
                </c:pt>
                <c:pt idx="44">
                  <c:v>39260.79675925925</c:v>
                </c:pt>
                <c:pt idx="45">
                  <c:v>39260.796875</c:v>
                </c:pt>
                <c:pt idx="46">
                  <c:v>39260.79699074072</c:v>
                </c:pt>
                <c:pt idx="47">
                  <c:v>39260.7971064813</c:v>
                </c:pt>
                <c:pt idx="48">
                  <c:v>39260.79722222219</c:v>
                </c:pt>
                <c:pt idx="49">
                  <c:v>39260.79733796295</c:v>
                </c:pt>
                <c:pt idx="50">
                  <c:v>39260.79745370348</c:v>
                </c:pt>
                <c:pt idx="51">
                  <c:v>39260.79756944445</c:v>
                </c:pt>
                <c:pt idx="52">
                  <c:v>39260.79768518502</c:v>
                </c:pt>
                <c:pt idx="53">
                  <c:v>39260.79780092592</c:v>
                </c:pt>
                <c:pt idx="54">
                  <c:v>39260.79791666658</c:v>
                </c:pt>
                <c:pt idx="55">
                  <c:v>39260.79803240741</c:v>
                </c:pt>
                <c:pt idx="56">
                  <c:v>39260.79814814815</c:v>
                </c:pt>
                <c:pt idx="57">
                  <c:v>39260.79826388889</c:v>
                </c:pt>
                <c:pt idx="58">
                  <c:v>39260.79837962962</c:v>
                </c:pt>
                <c:pt idx="59">
                  <c:v>39260.79849537037</c:v>
                </c:pt>
                <c:pt idx="60">
                  <c:v>39260.79861111099</c:v>
                </c:pt>
                <c:pt idx="61">
                  <c:v>39260.79872685164</c:v>
                </c:pt>
                <c:pt idx="62">
                  <c:v>39260.79884259259</c:v>
                </c:pt>
                <c:pt idx="63">
                  <c:v>39260.79895833333</c:v>
                </c:pt>
                <c:pt idx="64">
                  <c:v>39260.79907407407</c:v>
                </c:pt>
                <c:pt idx="65">
                  <c:v>39260.79918981456</c:v>
                </c:pt>
                <c:pt idx="66">
                  <c:v>39260.79930555536</c:v>
                </c:pt>
                <c:pt idx="67">
                  <c:v>39260.79942129619</c:v>
                </c:pt>
                <c:pt idx="68">
                  <c:v>39260.79953703703</c:v>
                </c:pt>
                <c:pt idx="69">
                  <c:v>39260.79965277761</c:v>
                </c:pt>
                <c:pt idx="70">
                  <c:v>39260.79976851824</c:v>
                </c:pt>
                <c:pt idx="71">
                  <c:v>39260.79988425918</c:v>
                </c:pt>
                <c:pt idx="72">
                  <c:v>39260.8</c:v>
                </c:pt>
                <c:pt idx="73">
                  <c:v>39260.80011574074</c:v>
                </c:pt>
                <c:pt idx="74">
                  <c:v>39260.80023148153</c:v>
                </c:pt>
                <c:pt idx="75">
                  <c:v>39260.80034722222</c:v>
                </c:pt>
                <c:pt idx="76">
                  <c:v>39260.80046296296</c:v>
                </c:pt>
                <c:pt idx="77">
                  <c:v>39260.80057870371</c:v>
                </c:pt>
                <c:pt idx="78">
                  <c:v>39260.8006944446</c:v>
                </c:pt>
                <c:pt idx="79">
                  <c:v>39260.8008101852</c:v>
                </c:pt>
                <c:pt idx="80">
                  <c:v>39260.80092592594</c:v>
                </c:pt>
                <c:pt idx="81">
                  <c:v>39260.80104166659</c:v>
                </c:pt>
                <c:pt idx="82">
                  <c:v>39260.80115740741</c:v>
                </c:pt>
                <c:pt idx="83">
                  <c:v>39260.80127314823</c:v>
                </c:pt>
                <c:pt idx="84">
                  <c:v>39260.80138888889</c:v>
                </c:pt>
                <c:pt idx="85">
                  <c:v>39260.80150462963</c:v>
                </c:pt>
                <c:pt idx="86">
                  <c:v>39260.80162037038</c:v>
                </c:pt>
                <c:pt idx="87">
                  <c:v>39260.80173611111</c:v>
                </c:pt>
                <c:pt idx="88">
                  <c:v>39260.80185185185</c:v>
                </c:pt>
                <c:pt idx="89">
                  <c:v>39260.80196759259</c:v>
                </c:pt>
                <c:pt idx="90">
                  <c:v>39260.80208333334</c:v>
                </c:pt>
                <c:pt idx="91">
                  <c:v>39260.80219907414</c:v>
                </c:pt>
                <c:pt idx="92">
                  <c:v>39260.80231481481</c:v>
                </c:pt>
                <c:pt idx="93">
                  <c:v>39260.80243055556</c:v>
                </c:pt>
                <c:pt idx="94">
                  <c:v>39260.8025462964</c:v>
                </c:pt>
                <c:pt idx="95">
                  <c:v>39260.80266203704</c:v>
                </c:pt>
                <c:pt idx="96">
                  <c:v>39260.80277777778</c:v>
                </c:pt>
                <c:pt idx="97">
                  <c:v>39260.80289351854</c:v>
                </c:pt>
                <c:pt idx="98">
                  <c:v>39260.80300925926</c:v>
                </c:pt>
                <c:pt idx="99">
                  <c:v>39260.803125</c:v>
                </c:pt>
                <c:pt idx="100">
                  <c:v>39260.80324074074</c:v>
                </c:pt>
                <c:pt idx="101">
                  <c:v>39260.80335648148</c:v>
                </c:pt>
                <c:pt idx="102">
                  <c:v>39260.80347222222</c:v>
                </c:pt>
                <c:pt idx="103">
                  <c:v>39260.80358796296</c:v>
                </c:pt>
                <c:pt idx="104">
                  <c:v>39260.80370370358</c:v>
                </c:pt>
                <c:pt idx="105">
                  <c:v>39260.8038194446</c:v>
                </c:pt>
                <c:pt idx="106">
                  <c:v>39260.8039351852</c:v>
                </c:pt>
                <c:pt idx="107">
                  <c:v>39260.80405092598</c:v>
                </c:pt>
                <c:pt idx="108">
                  <c:v>39260.80416666665</c:v>
                </c:pt>
                <c:pt idx="109">
                  <c:v>39260.80428240745</c:v>
                </c:pt>
                <c:pt idx="110">
                  <c:v>39260.80439814824</c:v>
                </c:pt>
                <c:pt idx="111">
                  <c:v>39260.804513889</c:v>
                </c:pt>
                <c:pt idx="112">
                  <c:v>39260.80462962963</c:v>
                </c:pt>
                <c:pt idx="113">
                  <c:v>39260.80474537037</c:v>
                </c:pt>
                <c:pt idx="114">
                  <c:v>39260.80486111111</c:v>
                </c:pt>
                <c:pt idx="115">
                  <c:v>39260.80497685186</c:v>
                </c:pt>
                <c:pt idx="116">
                  <c:v>39260.8050925926</c:v>
                </c:pt>
                <c:pt idx="117">
                  <c:v>39260.80520833333</c:v>
                </c:pt>
                <c:pt idx="118">
                  <c:v>39260.8053240741</c:v>
                </c:pt>
                <c:pt idx="119">
                  <c:v>39260.80543981482</c:v>
                </c:pt>
                <c:pt idx="120">
                  <c:v>39260.80555555556</c:v>
                </c:pt>
                <c:pt idx="121">
                  <c:v>39260.8056712963</c:v>
                </c:pt>
                <c:pt idx="122">
                  <c:v>39260.80578703702</c:v>
                </c:pt>
                <c:pt idx="123">
                  <c:v>39260.80590277778</c:v>
                </c:pt>
                <c:pt idx="124">
                  <c:v>39260.80601851858</c:v>
                </c:pt>
                <c:pt idx="125">
                  <c:v>39260.80613425926</c:v>
                </c:pt>
                <c:pt idx="126">
                  <c:v>39260.80625000005</c:v>
                </c:pt>
                <c:pt idx="127">
                  <c:v>39260.80636574074</c:v>
                </c:pt>
                <c:pt idx="128">
                  <c:v>39260.80648148148</c:v>
                </c:pt>
                <c:pt idx="129">
                  <c:v>39260.8065972223</c:v>
                </c:pt>
                <c:pt idx="130">
                  <c:v>39260.806712963</c:v>
                </c:pt>
                <c:pt idx="131">
                  <c:v>39260.8068287037</c:v>
                </c:pt>
                <c:pt idx="132">
                  <c:v>39260.8069444446</c:v>
                </c:pt>
                <c:pt idx="133">
                  <c:v>39260.80706018519</c:v>
                </c:pt>
                <c:pt idx="134">
                  <c:v>39260.80717592593</c:v>
                </c:pt>
                <c:pt idx="135">
                  <c:v>39260.80729166666</c:v>
                </c:pt>
                <c:pt idx="136">
                  <c:v>39260.80740740741</c:v>
                </c:pt>
                <c:pt idx="137">
                  <c:v>39260.80752314822</c:v>
                </c:pt>
                <c:pt idx="138">
                  <c:v>39260.80763888894</c:v>
                </c:pt>
                <c:pt idx="139">
                  <c:v>39260.80775462963</c:v>
                </c:pt>
                <c:pt idx="140">
                  <c:v>39260.80787037043</c:v>
                </c:pt>
                <c:pt idx="141">
                  <c:v>39260.8079861111</c:v>
                </c:pt>
                <c:pt idx="142">
                  <c:v>39260.80810185185</c:v>
                </c:pt>
                <c:pt idx="143">
                  <c:v>39260.80821759266</c:v>
                </c:pt>
                <c:pt idx="144">
                  <c:v>39260.80833333334</c:v>
                </c:pt>
                <c:pt idx="145">
                  <c:v>39260.80844907413</c:v>
                </c:pt>
                <c:pt idx="146">
                  <c:v>39260.80856481481</c:v>
                </c:pt>
                <c:pt idx="147">
                  <c:v>39260.80868055556</c:v>
                </c:pt>
                <c:pt idx="148">
                  <c:v>39260.80879629636</c:v>
                </c:pt>
                <c:pt idx="149">
                  <c:v>39260.80891203704</c:v>
                </c:pt>
                <c:pt idx="150">
                  <c:v>39260.80902777778</c:v>
                </c:pt>
                <c:pt idx="151">
                  <c:v>39260.80914351852</c:v>
                </c:pt>
                <c:pt idx="152">
                  <c:v>39260.8092592593</c:v>
                </c:pt>
                <c:pt idx="153">
                  <c:v>39260.80937500001</c:v>
                </c:pt>
                <c:pt idx="154">
                  <c:v>39260.80949074074</c:v>
                </c:pt>
                <c:pt idx="155">
                  <c:v>39260.80960648148</c:v>
                </c:pt>
                <c:pt idx="156">
                  <c:v>39260.80972222222</c:v>
                </c:pt>
                <c:pt idx="157">
                  <c:v>39260.809837963</c:v>
                </c:pt>
                <c:pt idx="158">
                  <c:v>39260.80995370371</c:v>
                </c:pt>
                <c:pt idx="159">
                  <c:v>39260.8100694446</c:v>
                </c:pt>
                <c:pt idx="160">
                  <c:v>39260.81018518518</c:v>
                </c:pt>
                <c:pt idx="161">
                  <c:v>39260.81030092594</c:v>
                </c:pt>
                <c:pt idx="162">
                  <c:v>39260.81041666667</c:v>
                </c:pt>
                <c:pt idx="163">
                  <c:v>39260.8105324075</c:v>
                </c:pt>
                <c:pt idx="164">
                  <c:v>39260.81064814823</c:v>
                </c:pt>
                <c:pt idx="165">
                  <c:v>39260.8107638889</c:v>
                </c:pt>
                <c:pt idx="166">
                  <c:v>39260.81087962968</c:v>
                </c:pt>
                <c:pt idx="167">
                  <c:v>39260.81099537044</c:v>
                </c:pt>
                <c:pt idx="168">
                  <c:v>39260.81111111111</c:v>
                </c:pt>
                <c:pt idx="169">
                  <c:v>39260.81122685185</c:v>
                </c:pt>
                <c:pt idx="170">
                  <c:v>39260.8113425926</c:v>
                </c:pt>
                <c:pt idx="171">
                  <c:v>39260.81145833333</c:v>
                </c:pt>
                <c:pt idx="172">
                  <c:v>39260.8115740742</c:v>
                </c:pt>
                <c:pt idx="173">
                  <c:v>39260.81168981481</c:v>
                </c:pt>
                <c:pt idx="174">
                  <c:v>39260.81180555555</c:v>
                </c:pt>
                <c:pt idx="175">
                  <c:v>39260.8119212963</c:v>
                </c:pt>
                <c:pt idx="176">
                  <c:v>39260.8120370371</c:v>
                </c:pt>
                <c:pt idx="177">
                  <c:v>39260.8121527778</c:v>
                </c:pt>
                <c:pt idx="178">
                  <c:v>39260.81226851856</c:v>
                </c:pt>
                <c:pt idx="179">
                  <c:v>39260.81238425926</c:v>
                </c:pt>
                <c:pt idx="180">
                  <c:v>39260.81250000005</c:v>
                </c:pt>
                <c:pt idx="181">
                  <c:v>39260.8126157408</c:v>
                </c:pt>
                <c:pt idx="182">
                  <c:v>39260.8127314815</c:v>
                </c:pt>
                <c:pt idx="183">
                  <c:v>39260.81284722228</c:v>
                </c:pt>
                <c:pt idx="184">
                  <c:v>39260.81296296296</c:v>
                </c:pt>
                <c:pt idx="185">
                  <c:v>39260.8130787037</c:v>
                </c:pt>
                <c:pt idx="186">
                  <c:v>39260.81319444451</c:v>
                </c:pt>
                <c:pt idx="187">
                  <c:v>39260.8133101852</c:v>
                </c:pt>
                <c:pt idx="188">
                  <c:v>39260.81342592593</c:v>
                </c:pt>
                <c:pt idx="189">
                  <c:v>39260.81354166667</c:v>
                </c:pt>
                <c:pt idx="190">
                  <c:v>39260.81365740745</c:v>
                </c:pt>
                <c:pt idx="191">
                  <c:v>39260.81377314821</c:v>
                </c:pt>
                <c:pt idx="192">
                  <c:v>39260.8138888889</c:v>
                </c:pt>
                <c:pt idx="193">
                  <c:v>39260.81400462963</c:v>
                </c:pt>
                <c:pt idx="194">
                  <c:v>39260.8141203704</c:v>
                </c:pt>
                <c:pt idx="195">
                  <c:v>39260.81423611116</c:v>
                </c:pt>
                <c:pt idx="196">
                  <c:v>39260.81435185186</c:v>
                </c:pt>
                <c:pt idx="197">
                  <c:v>39260.8144675926</c:v>
                </c:pt>
                <c:pt idx="198">
                  <c:v>39260.81458333333</c:v>
                </c:pt>
                <c:pt idx="199">
                  <c:v>39260.8146990742</c:v>
                </c:pt>
                <c:pt idx="200">
                  <c:v>39260.8148148149</c:v>
                </c:pt>
                <c:pt idx="201">
                  <c:v>39260.81493055556</c:v>
                </c:pt>
                <c:pt idx="202">
                  <c:v>39260.81504629636</c:v>
                </c:pt>
                <c:pt idx="203">
                  <c:v>39260.81516203703</c:v>
                </c:pt>
                <c:pt idx="204">
                  <c:v>39260.81527777783</c:v>
                </c:pt>
                <c:pt idx="205">
                  <c:v>39260.81539351852</c:v>
                </c:pt>
                <c:pt idx="206">
                  <c:v>39260.8155092593</c:v>
                </c:pt>
                <c:pt idx="207">
                  <c:v>39260.815625</c:v>
                </c:pt>
                <c:pt idx="208">
                  <c:v>39260.81574074073</c:v>
                </c:pt>
                <c:pt idx="209">
                  <c:v>39260.81585648153</c:v>
                </c:pt>
                <c:pt idx="210">
                  <c:v>39260.81597222222</c:v>
                </c:pt>
                <c:pt idx="211">
                  <c:v>39260.816087963</c:v>
                </c:pt>
                <c:pt idx="212">
                  <c:v>39260.81620370371</c:v>
                </c:pt>
                <c:pt idx="213">
                  <c:v>39260.8163194446</c:v>
                </c:pt>
                <c:pt idx="214">
                  <c:v>39260.8164351852</c:v>
                </c:pt>
                <c:pt idx="215">
                  <c:v>39260.816550926</c:v>
                </c:pt>
                <c:pt idx="216">
                  <c:v>39260.81666666667</c:v>
                </c:pt>
                <c:pt idx="217">
                  <c:v>39260.81678240741</c:v>
                </c:pt>
                <c:pt idx="218">
                  <c:v>39260.8168981483</c:v>
                </c:pt>
                <c:pt idx="219">
                  <c:v>39260.81701388896</c:v>
                </c:pt>
                <c:pt idx="220">
                  <c:v>39260.81712962963</c:v>
                </c:pt>
                <c:pt idx="221">
                  <c:v>39260.81724537043</c:v>
                </c:pt>
                <c:pt idx="222">
                  <c:v>39260.81736111111</c:v>
                </c:pt>
                <c:pt idx="223">
                  <c:v>39260.81747685185</c:v>
                </c:pt>
                <c:pt idx="224">
                  <c:v>39260.81759259261</c:v>
                </c:pt>
                <c:pt idx="225">
                  <c:v>39260.81770833334</c:v>
                </c:pt>
                <c:pt idx="226">
                  <c:v>39260.81782407414</c:v>
                </c:pt>
                <c:pt idx="227">
                  <c:v>39260.81793981481</c:v>
                </c:pt>
                <c:pt idx="228">
                  <c:v>39260.8180555556</c:v>
                </c:pt>
                <c:pt idx="229">
                  <c:v>39260.8181712964</c:v>
                </c:pt>
                <c:pt idx="230">
                  <c:v>39260.81828703708</c:v>
                </c:pt>
                <c:pt idx="231">
                  <c:v>39260.81840277778</c:v>
                </c:pt>
                <c:pt idx="232">
                  <c:v>39260.81851851861</c:v>
                </c:pt>
                <c:pt idx="233">
                  <c:v>39260.81863425933</c:v>
                </c:pt>
                <c:pt idx="234">
                  <c:v>39260.81875000001</c:v>
                </c:pt>
                <c:pt idx="235">
                  <c:v>39260.8188657408</c:v>
                </c:pt>
                <c:pt idx="236">
                  <c:v>39260.81898148148</c:v>
                </c:pt>
                <c:pt idx="237">
                  <c:v>39260.81909722228</c:v>
                </c:pt>
                <c:pt idx="238">
                  <c:v>39260.81921296301</c:v>
                </c:pt>
                <c:pt idx="239">
                  <c:v>39260.81932870371</c:v>
                </c:pt>
                <c:pt idx="240">
                  <c:v>39260.8194444445</c:v>
                </c:pt>
                <c:pt idx="241">
                  <c:v>39260.8195601852</c:v>
                </c:pt>
                <c:pt idx="242">
                  <c:v>39260.81967592598</c:v>
                </c:pt>
                <c:pt idx="243">
                  <c:v>39260.81979166665</c:v>
                </c:pt>
                <c:pt idx="244">
                  <c:v>39260.81990740745</c:v>
                </c:pt>
                <c:pt idx="245">
                  <c:v>39260.8200231482</c:v>
                </c:pt>
                <c:pt idx="246">
                  <c:v>39260.8201388889</c:v>
                </c:pt>
                <c:pt idx="247">
                  <c:v>39260.82025462963</c:v>
                </c:pt>
                <c:pt idx="248">
                  <c:v>39260.82037037037</c:v>
                </c:pt>
                <c:pt idx="249">
                  <c:v>39260.82048611098</c:v>
                </c:pt>
                <c:pt idx="250">
                  <c:v>39260.82060185185</c:v>
                </c:pt>
                <c:pt idx="251">
                  <c:v>39260.8207175926</c:v>
                </c:pt>
                <c:pt idx="252">
                  <c:v>39260.82083333333</c:v>
                </c:pt>
                <c:pt idx="253">
                  <c:v>39260.8209490741</c:v>
                </c:pt>
                <c:pt idx="254">
                  <c:v>39260.82106481477</c:v>
                </c:pt>
                <c:pt idx="255">
                  <c:v>39260.82118055531</c:v>
                </c:pt>
                <c:pt idx="256">
                  <c:v>39260.8212962963</c:v>
                </c:pt>
                <c:pt idx="257">
                  <c:v>39260.82141203702</c:v>
                </c:pt>
                <c:pt idx="258">
                  <c:v>39260.82152777778</c:v>
                </c:pt>
                <c:pt idx="259">
                  <c:v>39260.82164351847</c:v>
                </c:pt>
                <c:pt idx="260">
                  <c:v>39260.82175925926</c:v>
                </c:pt>
                <c:pt idx="261">
                  <c:v>39260.821875</c:v>
                </c:pt>
                <c:pt idx="262">
                  <c:v>39260.82199074073</c:v>
                </c:pt>
                <c:pt idx="263">
                  <c:v>39260.82210648148</c:v>
                </c:pt>
                <c:pt idx="264">
                  <c:v>39260.82222222223</c:v>
                </c:pt>
                <c:pt idx="265">
                  <c:v>39260.822337963</c:v>
                </c:pt>
                <c:pt idx="266">
                  <c:v>39260.82245370359</c:v>
                </c:pt>
                <c:pt idx="267">
                  <c:v>39260.8225694446</c:v>
                </c:pt>
                <c:pt idx="268">
                  <c:v>39260.82268518519</c:v>
                </c:pt>
                <c:pt idx="269">
                  <c:v>39260.82280092593</c:v>
                </c:pt>
                <c:pt idx="270">
                  <c:v>39260.82291666666</c:v>
                </c:pt>
                <c:pt idx="271">
                  <c:v>39260.82303240741</c:v>
                </c:pt>
                <c:pt idx="272">
                  <c:v>39260.82314814815</c:v>
                </c:pt>
                <c:pt idx="273">
                  <c:v>39260.82326388889</c:v>
                </c:pt>
                <c:pt idx="274">
                  <c:v>39260.82337962963</c:v>
                </c:pt>
                <c:pt idx="275">
                  <c:v>39260.82349537037</c:v>
                </c:pt>
                <c:pt idx="276">
                  <c:v>39260.8236111111</c:v>
                </c:pt>
                <c:pt idx="277">
                  <c:v>39260.82372685167</c:v>
                </c:pt>
                <c:pt idx="278">
                  <c:v>39260.8238425926</c:v>
                </c:pt>
                <c:pt idx="279">
                  <c:v>39260.82395833333</c:v>
                </c:pt>
                <c:pt idx="280">
                  <c:v>39260.82407407413</c:v>
                </c:pt>
                <c:pt idx="281">
                  <c:v>39260.8241898148</c:v>
                </c:pt>
                <c:pt idx="282">
                  <c:v>39260.82430555556</c:v>
                </c:pt>
                <c:pt idx="283">
                  <c:v>39260.8244212963</c:v>
                </c:pt>
                <c:pt idx="284">
                  <c:v>39260.82453703704</c:v>
                </c:pt>
                <c:pt idx="285">
                  <c:v>39260.82465277778</c:v>
                </c:pt>
                <c:pt idx="286">
                  <c:v>39260.82476851852</c:v>
                </c:pt>
                <c:pt idx="287">
                  <c:v>39260.82488425926</c:v>
                </c:pt>
                <c:pt idx="288">
                  <c:v>39260.825</c:v>
                </c:pt>
                <c:pt idx="289">
                  <c:v>39260.82511574074</c:v>
                </c:pt>
                <c:pt idx="290">
                  <c:v>39260.82523148148</c:v>
                </c:pt>
                <c:pt idx="291">
                  <c:v>39260.82534722222</c:v>
                </c:pt>
                <c:pt idx="292">
                  <c:v>39260.82546296292</c:v>
                </c:pt>
                <c:pt idx="293">
                  <c:v>39260.82557870371</c:v>
                </c:pt>
                <c:pt idx="294">
                  <c:v>39260.8256944445</c:v>
                </c:pt>
                <c:pt idx="295">
                  <c:v>39260.82581018518</c:v>
                </c:pt>
                <c:pt idx="296">
                  <c:v>39260.82592592593</c:v>
                </c:pt>
                <c:pt idx="297">
                  <c:v>39260.82604166662</c:v>
                </c:pt>
                <c:pt idx="298">
                  <c:v>39260.82615740741</c:v>
                </c:pt>
                <c:pt idx="299">
                  <c:v>39260.82627314823</c:v>
                </c:pt>
                <c:pt idx="300">
                  <c:v>39260.8263888889</c:v>
                </c:pt>
                <c:pt idx="301">
                  <c:v>39260.82650462963</c:v>
                </c:pt>
                <c:pt idx="302">
                  <c:v>39260.82662037037</c:v>
                </c:pt>
                <c:pt idx="303">
                  <c:v>39260.82673611111</c:v>
                </c:pt>
                <c:pt idx="304">
                  <c:v>39260.82685185185</c:v>
                </c:pt>
                <c:pt idx="305">
                  <c:v>39260.8269675926</c:v>
                </c:pt>
                <c:pt idx="306">
                  <c:v>39260.82708333318</c:v>
                </c:pt>
                <c:pt idx="307">
                  <c:v>39260.82719907408</c:v>
                </c:pt>
                <c:pt idx="308">
                  <c:v>39260.82731481481</c:v>
                </c:pt>
                <c:pt idx="309">
                  <c:v>39260.82743055552</c:v>
                </c:pt>
                <c:pt idx="310">
                  <c:v>39260.8275462963</c:v>
                </c:pt>
                <c:pt idx="311">
                  <c:v>39260.82766203699</c:v>
                </c:pt>
                <c:pt idx="312">
                  <c:v>39260.82777777778</c:v>
                </c:pt>
                <c:pt idx="313">
                  <c:v>39260.82789351852</c:v>
                </c:pt>
                <c:pt idx="314">
                  <c:v>39260.82800925926</c:v>
                </c:pt>
                <c:pt idx="315">
                  <c:v>39260.828125</c:v>
                </c:pt>
                <c:pt idx="316">
                  <c:v>39260.82824074074</c:v>
                </c:pt>
                <c:pt idx="317">
                  <c:v>39260.8283564815</c:v>
                </c:pt>
                <c:pt idx="318">
                  <c:v>39260.82847222222</c:v>
                </c:pt>
                <c:pt idx="319">
                  <c:v>39260.82858796296</c:v>
                </c:pt>
                <c:pt idx="320">
                  <c:v>39260.82870370358</c:v>
                </c:pt>
                <c:pt idx="321">
                  <c:v>39260.8288194446</c:v>
                </c:pt>
                <c:pt idx="322">
                  <c:v>39260.8289351852</c:v>
                </c:pt>
                <c:pt idx="323">
                  <c:v>39260.82905092593</c:v>
                </c:pt>
                <c:pt idx="324">
                  <c:v>39260.82916666658</c:v>
                </c:pt>
                <c:pt idx="325">
                  <c:v>39260.82928240741</c:v>
                </c:pt>
                <c:pt idx="326">
                  <c:v>39260.82939814821</c:v>
                </c:pt>
                <c:pt idx="327">
                  <c:v>39260.8295138889</c:v>
                </c:pt>
                <c:pt idx="328">
                  <c:v>39260.82962962962</c:v>
                </c:pt>
                <c:pt idx="329">
                  <c:v>39260.82974537037</c:v>
                </c:pt>
                <c:pt idx="330">
                  <c:v>39260.82986111099</c:v>
                </c:pt>
                <c:pt idx="331">
                  <c:v>39260.82997685186</c:v>
                </c:pt>
                <c:pt idx="332">
                  <c:v>39260.8300925926</c:v>
                </c:pt>
                <c:pt idx="333">
                  <c:v>39260.83020833333</c:v>
                </c:pt>
                <c:pt idx="334">
                  <c:v>39260.8303240741</c:v>
                </c:pt>
                <c:pt idx="335">
                  <c:v>39260.83043981482</c:v>
                </c:pt>
                <c:pt idx="336">
                  <c:v>39260.83055555556</c:v>
                </c:pt>
                <c:pt idx="337">
                  <c:v>39260.83067129636</c:v>
                </c:pt>
                <c:pt idx="338">
                  <c:v>39260.83078703703</c:v>
                </c:pt>
                <c:pt idx="339">
                  <c:v>39260.83090277778</c:v>
                </c:pt>
                <c:pt idx="340">
                  <c:v>39260.83101851852</c:v>
                </c:pt>
                <c:pt idx="341">
                  <c:v>39260.83113425926</c:v>
                </c:pt>
                <c:pt idx="342">
                  <c:v>39260.83125</c:v>
                </c:pt>
                <c:pt idx="343">
                  <c:v>39260.83136574073</c:v>
                </c:pt>
                <c:pt idx="344">
                  <c:v>39260.83148148132</c:v>
                </c:pt>
                <c:pt idx="345">
                  <c:v>39260.83159722222</c:v>
                </c:pt>
                <c:pt idx="346">
                  <c:v>39260.83171296296</c:v>
                </c:pt>
                <c:pt idx="347">
                  <c:v>39260.8318287037</c:v>
                </c:pt>
                <c:pt idx="348">
                  <c:v>39260.83194444444</c:v>
                </c:pt>
                <c:pt idx="349">
                  <c:v>39260.83206018519</c:v>
                </c:pt>
                <c:pt idx="350">
                  <c:v>39260.83217592594</c:v>
                </c:pt>
                <c:pt idx="351">
                  <c:v>39260.83229166667</c:v>
                </c:pt>
                <c:pt idx="352">
                  <c:v>39260.83240740741</c:v>
                </c:pt>
                <c:pt idx="353">
                  <c:v>39260.83252314823</c:v>
                </c:pt>
                <c:pt idx="354">
                  <c:v>39260.83263888896</c:v>
                </c:pt>
                <c:pt idx="355">
                  <c:v>39260.83275462963</c:v>
                </c:pt>
                <c:pt idx="356">
                  <c:v>39260.83287037043</c:v>
                </c:pt>
                <c:pt idx="357">
                  <c:v>39260.83298611111</c:v>
                </c:pt>
                <c:pt idx="358">
                  <c:v>39260.83310185169</c:v>
                </c:pt>
                <c:pt idx="359">
                  <c:v>39260.83321759261</c:v>
                </c:pt>
                <c:pt idx="360">
                  <c:v>39260.83333333334</c:v>
                </c:pt>
                <c:pt idx="361">
                  <c:v>39260.83344907408</c:v>
                </c:pt>
                <c:pt idx="362">
                  <c:v>39260.83356481481</c:v>
                </c:pt>
                <c:pt idx="363">
                  <c:v>39260.8336805554</c:v>
                </c:pt>
                <c:pt idx="364">
                  <c:v>39260.8337962963</c:v>
                </c:pt>
                <c:pt idx="365">
                  <c:v>39260.83391203704</c:v>
                </c:pt>
                <c:pt idx="366">
                  <c:v>39260.83402777778</c:v>
                </c:pt>
                <c:pt idx="367">
                  <c:v>39260.83414351852</c:v>
                </c:pt>
                <c:pt idx="368">
                  <c:v>39260.83425925933</c:v>
                </c:pt>
                <c:pt idx="369">
                  <c:v>39260.83437500001</c:v>
                </c:pt>
                <c:pt idx="370">
                  <c:v>39260.83449074074</c:v>
                </c:pt>
                <c:pt idx="371">
                  <c:v>39260.83460648148</c:v>
                </c:pt>
                <c:pt idx="372">
                  <c:v>39260.83472222222</c:v>
                </c:pt>
                <c:pt idx="373">
                  <c:v>39260.83483796301</c:v>
                </c:pt>
                <c:pt idx="374">
                  <c:v>39260.83495370371</c:v>
                </c:pt>
                <c:pt idx="375">
                  <c:v>39260.8350694445</c:v>
                </c:pt>
                <c:pt idx="376">
                  <c:v>39260.83518518518</c:v>
                </c:pt>
                <c:pt idx="377">
                  <c:v>39260.83530092592</c:v>
                </c:pt>
                <c:pt idx="378">
                  <c:v>39260.83541666665</c:v>
                </c:pt>
                <c:pt idx="379">
                  <c:v>39260.83553240745</c:v>
                </c:pt>
                <c:pt idx="380">
                  <c:v>39260.8356481482</c:v>
                </c:pt>
                <c:pt idx="381">
                  <c:v>39260.83576388888</c:v>
                </c:pt>
                <c:pt idx="382">
                  <c:v>39260.83587962963</c:v>
                </c:pt>
                <c:pt idx="383">
                  <c:v>39260.83599537037</c:v>
                </c:pt>
                <c:pt idx="384">
                  <c:v>39260.83611111111</c:v>
                </c:pt>
                <c:pt idx="385">
                  <c:v>39260.83622685186</c:v>
                </c:pt>
                <c:pt idx="386">
                  <c:v>39260.8363425926</c:v>
                </c:pt>
                <c:pt idx="387">
                  <c:v>39260.83645833333</c:v>
                </c:pt>
                <c:pt idx="388">
                  <c:v>39260.8365740742</c:v>
                </c:pt>
                <c:pt idx="389">
                  <c:v>39260.83668981482</c:v>
                </c:pt>
                <c:pt idx="390">
                  <c:v>39260.83680555556</c:v>
                </c:pt>
                <c:pt idx="391">
                  <c:v>39260.8369212963</c:v>
                </c:pt>
                <c:pt idx="392">
                  <c:v>39260.83703703704</c:v>
                </c:pt>
                <c:pt idx="393">
                  <c:v>39260.83715277778</c:v>
                </c:pt>
                <c:pt idx="394">
                  <c:v>39260.83726851852</c:v>
                </c:pt>
                <c:pt idx="395">
                  <c:v>39260.83738425926</c:v>
                </c:pt>
                <c:pt idx="396">
                  <c:v>39260.8375</c:v>
                </c:pt>
                <c:pt idx="397">
                  <c:v>39260.83761574074</c:v>
                </c:pt>
                <c:pt idx="398">
                  <c:v>39260.83773148148</c:v>
                </c:pt>
                <c:pt idx="399">
                  <c:v>39260.83784722223</c:v>
                </c:pt>
                <c:pt idx="400">
                  <c:v>39260.83796296296</c:v>
                </c:pt>
                <c:pt idx="401">
                  <c:v>39260.8380787037</c:v>
                </c:pt>
                <c:pt idx="402">
                  <c:v>39260.8381944446</c:v>
                </c:pt>
                <c:pt idx="403">
                  <c:v>39260.8383101852</c:v>
                </c:pt>
                <c:pt idx="404">
                  <c:v>39260.83842592593</c:v>
                </c:pt>
                <c:pt idx="405">
                  <c:v>39260.83854166666</c:v>
                </c:pt>
                <c:pt idx="406">
                  <c:v>39260.8386574075</c:v>
                </c:pt>
                <c:pt idx="407">
                  <c:v>39260.83877314822</c:v>
                </c:pt>
                <c:pt idx="408">
                  <c:v>39260.83888888894</c:v>
                </c:pt>
                <c:pt idx="409">
                  <c:v>39260.83900462963</c:v>
                </c:pt>
                <c:pt idx="410">
                  <c:v>39260.83912037037</c:v>
                </c:pt>
                <c:pt idx="411">
                  <c:v>39260.83923611111</c:v>
                </c:pt>
                <c:pt idx="412">
                  <c:v>39260.83935185185</c:v>
                </c:pt>
                <c:pt idx="413">
                  <c:v>39260.8394675926</c:v>
                </c:pt>
                <c:pt idx="414">
                  <c:v>39260.83958333333</c:v>
                </c:pt>
                <c:pt idx="415">
                  <c:v>39260.83969907413</c:v>
                </c:pt>
                <c:pt idx="416">
                  <c:v>39260.83981481481</c:v>
                </c:pt>
                <c:pt idx="417">
                  <c:v>39260.83993055556</c:v>
                </c:pt>
                <c:pt idx="418">
                  <c:v>39260.84004629636</c:v>
                </c:pt>
                <c:pt idx="419">
                  <c:v>39260.84016203704</c:v>
                </c:pt>
                <c:pt idx="420">
                  <c:v>39260.84027777783</c:v>
                </c:pt>
                <c:pt idx="421">
                  <c:v>39260.84039351854</c:v>
                </c:pt>
                <c:pt idx="422">
                  <c:v>39260.8405092593</c:v>
                </c:pt>
                <c:pt idx="423">
                  <c:v>39260.84062500001</c:v>
                </c:pt>
                <c:pt idx="424">
                  <c:v>39260.84074074074</c:v>
                </c:pt>
                <c:pt idx="425">
                  <c:v>39260.84085648154</c:v>
                </c:pt>
                <c:pt idx="426">
                  <c:v>39260.84097222224</c:v>
                </c:pt>
                <c:pt idx="427">
                  <c:v>39260.84108796297</c:v>
                </c:pt>
                <c:pt idx="428">
                  <c:v>39260.84120370371</c:v>
                </c:pt>
                <c:pt idx="429">
                  <c:v>39260.8413194446</c:v>
                </c:pt>
                <c:pt idx="430">
                  <c:v>39260.84143518518</c:v>
                </c:pt>
                <c:pt idx="431">
                  <c:v>39260.84155092594</c:v>
                </c:pt>
                <c:pt idx="432">
                  <c:v>39260.84166666662</c:v>
                </c:pt>
                <c:pt idx="433">
                  <c:v>39260.84178240741</c:v>
                </c:pt>
                <c:pt idx="434">
                  <c:v>39260.84189814823</c:v>
                </c:pt>
                <c:pt idx="435">
                  <c:v>39260.842013889</c:v>
                </c:pt>
                <c:pt idx="436">
                  <c:v>39260.84212962963</c:v>
                </c:pt>
                <c:pt idx="437">
                  <c:v>39260.84224537044</c:v>
                </c:pt>
                <c:pt idx="438">
                  <c:v>39260.84236111111</c:v>
                </c:pt>
                <c:pt idx="439">
                  <c:v>39260.84247685185</c:v>
                </c:pt>
                <c:pt idx="440">
                  <c:v>39260.84259259261</c:v>
                </c:pt>
                <c:pt idx="441">
                  <c:v>39260.84270833333</c:v>
                </c:pt>
                <c:pt idx="442">
                  <c:v>39260.8428240742</c:v>
                </c:pt>
                <c:pt idx="443">
                  <c:v>39260.84293981486</c:v>
                </c:pt>
                <c:pt idx="444">
                  <c:v>39260.84305555555</c:v>
                </c:pt>
                <c:pt idx="445">
                  <c:v>39260.8431712963</c:v>
                </c:pt>
                <c:pt idx="446">
                  <c:v>39260.84328703704</c:v>
                </c:pt>
                <c:pt idx="447">
                  <c:v>39260.84340277778</c:v>
                </c:pt>
                <c:pt idx="448">
                  <c:v>39260.84351851856</c:v>
                </c:pt>
                <c:pt idx="449">
                  <c:v>39260.84363425926</c:v>
                </c:pt>
                <c:pt idx="450">
                  <c:v>39260.84375</c:v>
                </c:pt>
                <c:pt idx="451">
                  <c:v>39260.84386574074</c:v>
                </c:pt>
                <c:pt idx="452">
                  <c:v>39260.84398148148</c:v>
                </c:pt>
                <c:pt idx="453">
                  <c:v>39260.84409722228</c:v>
                </c:pt>
                <c:pt idx="454">
                  <c:v>39260.84421296301</c:v>
                </c:pt>
                <c:pt idx="455">
                  <c:v>39260.8443287037</c:v>
                </c:pt>
                <c:pt idx="456">
                  <c:v>39260.84444444451</c:v>
                </c:pt>
                <c:pt idx="457">
                  <c:v>39260.8445601852</c:v>
                </c:pt>
                <c:pt idx="458">
                  <c:v>39260.84467592598</c:v>
                </c:pt>
                <c:pt idx="459">
                  <c:v>39260.84479166667</c:v>
                </c:pt>
                <c:pt idx="460">
                  <c:v>39260.84490740745</c:v>
                </c:pt>
                <c:pt idx="461">
                  <c:v>39260.84502314821</c:v>
                </c:pt>
                <c:pt idx="462">
                  <c:v>39260.8451388889</c:v>
                </c:pt>
                <c:pt idx="463">
                  <c:v>39260.84525462963</c:v>
                </c:pt>
                <c:pt idx="464">
                  <c:v>39260.8453703704</c:v>
                </c:pt>
                <c:pt idx="465">
                  <c:v>39260.84548611099</c:v>
                </c:pt>
                <c:pt idx="466">
                  <c:v>39260.84560185186</c:v>
                </c:pt>
                <c:pt idx="467">
                  <c:v>39260.8457175926</c:v>
                </c:pt>
                <c:pt idx="468">
                  <c:v>39260.84583333333</c:v>
                </c:pt>
                <c:pt idx="469">
                  <c:v>39260.8459490741</c:v>
                </c:pt>
                <c:pt idx="470">
                  <c:v>39260.84606481482</c:v>
                </c:pt>
                <c:pt idx="471">
                  <c:v>39260.84618055556</c:v>
                </c:pt>
                <c:pt idx="472">
                  <c:v>39260.8462962964</c:v>
                </c:pt>
                <c:pt idx="473">
                  <c:v>39260.84641203704</c:v>
                </c:pt>
                <c:pt idx="474">
                  <c:v>39260.84652777783</c:v>
                </c:pt>
                <c:pt idx="475">
                  <c:v>39260.84664351852</c:v>
                </c:pt>
                <c:pt idx="476">
                  <c:v>39260.8467592593</c:v>
                </c:pt>
                <c:pt idx="477">
                  <c:v>39260.84687500006</c:v>
                </c:pt>
                <c:pt idx="478">
                  <c:v>39260.84699074074</c:v>
                </c:pt>
                <c:pt idx="479">
                  <c:v>39260.84710648148</c:v>
                </c:pt>
                <c:pt idx="480">
                  <c:v>39260.84722222222</c:v>
                </c:pt>
                <c:pt idx="481">
                  <c:v>39260.847337963</c:v>
                </c:pt>
                <c:pt idx="482">
                  <c:v>39260.8474537037</c:v>
                </c:pt>
                <c:pt idx="483">
                  <c:v>39260.8475694446</c:v>
                </c:pt>
                <c:pt idx="484">
                  <c:v>39260.84768518519</c:v>
                </c:pt>
                <c:pt idx="485">
                  <c:v>39260.84780092594</c:v>
                </c:pt>
                <c:pt idx="486">
                  <c:v>39260.84791666667</c:v>
                </c:pt>
                <c:pt idx="487">
                  <c:v>39260.8480324075</c:v>
                </c:pt>
                <c:pt idx="488">
                  <c:v>39260.84814814823</c:v>
                </c:pt>
                <c:pt idx="489">
                  <c:v>39260.84826388896</c:v>
                </c:pt>
                <c:pt idx="490">
                  <c:v>39260.84837962964</c:v>
                </c:pt>
                <c:pt idx="491">
                  <c:v>39260.84849537043</c:v>
                </c:pt>
                <c:pt idx="492">
                  <c:v>39260.84861111111</c:v>
                </c:pt>
                <c:pt idx="493">
                  <c:v>39260.84872685185</c:v>
                </c:pt>
                <c:pt idx="494">
                  <c:v>39260.84884259261</c:v>
                </c:pt>
                <c:pt idx="495">
                  <c:v>39260.84895833334</c:v>
                </c:pt>
                <c:pt idx="496">
                  <c:v>39260.84907407414</c:v>
                </c:pt>
                <c:pt idx="497">
                  <c:v>39260.84918981481</c:v>
                </c:pt>
                <c:pt idx="498">
                  <c:v>39260.84930555556</c:v>
                </c:pt>
                <c:pt idx="499">
                  <c:v>39260.8494212963</c:v>
                </c:pt>
                <c:pt idx="500">
                  <c:v>39260.84953703708</c:v>
                </c:pt>
                <c:pt idx="501">
                  <c:v>39260.84965277778</c:v>
                </c:pt>
                <c:pt idx="502">
                  <c:v>39260.84976851852</c:v>
                </c:pt>
                <c:pt idx="503">
                  <c:v>39260.84988425926</c:v>
                </c:pt>
                <c:pt idx="504">
                  <c:v>39260.85000000001</c:v>
                </c:pt>
                <c:pt idx="505">
                  <c:v>39260.8501157408</c:v>
                </c:pt>
                <c:pt idx="506">
                  <c:v>39260.8502314816</c:v>
                </c:pt>
                <c:pt idx="507">
                  <c:v>39260.85034722228</c:v>
                </c:pt>
                <c:pt idx="508">
                  <c:v>39260.85046296296</c:v>
                </c:pt>
                <c:pt idx="509">
                  <c:v>39260.85057870374</c:v>
                </c:pt>
                <c:pt idx="510">
                  <c:v>39260.8506944446</c:v>
                </c:pt>
                <c:pt idx="511">
                  <c:v>39260.85081018521</c:v>
                </c:pt>
                <c:pt idx="512">
                  <c:v>39260.85092592598</c:v>
                </c:pt>
                <c:pt idx="513">
                  <c:v>39260.85104166665</c:v>
                </c:pt>
                <c:pt idx="514">
                  <c:v>39260.85115740745</c:v>
                </c:pt>
                <c:pt idx="515">
                  <c:v>39260.85127314824</c:v>
                </c:pt>
                <c:pt idx="516">
                  <c:v>39260.8513888889</c:v>
                </c:pt>
                <c:pt idx="517">
                  <c:v>39260.85150462963</c:v>
                </c:pt>
                <c:pt idx="518">
                  <c:v>39260.85162037037</c:v>
                </c:pt>
                <c:pt idx="519">
                  <c:v>39260.85173611111</c:v>
                </c:pt>
                <c:pt idx="520">
                  <c:v>39260.85185185186</c:v>
                </c:pt>
                <c:pt idx="521">
                  <c:v>39260.8519675926</c:v>
                </c:pt>
                <c:pt idx="522">
                  <c:v>39260.85208333333</c:v>
                </c:pt>
                <c:pt idx="523">
                  <c:v>39260.8521990742</c:v>
                </c:pt>
                <c:pt idx="524">
                  <c:v>39260.85231481486</c:v>
                </c:pt>
                <c:pt idx="525">
                  <c:v>39260.85243055556</c:v>
                </c:pt>
                <c:pt idx="526">
                  <c:v>39260.8525462964</c:v>
                </c:pt>
                <c:pt idx="527">
                  <c:v>39260.85266203704</c:v>
                </c:pt>
                <c:pt idx="528">
                  <c:v>39260.8527777778</c:v>
                </c:pt>
                <c:pt idx="529">
                  <c:v>39260.85289351858</c:v>
                </c:pt>
                <c:pt idx="530">
                  <c:v>39260.85300925926</c:v>
                </c:pt>
                <c:pt idx="531">
                  <c:v>39260.853125</c:v>
                </c:pt>
                <c:pt idx="532">
                  <c:v>39260.85324074074</c:v>
                </c:pt>
                <c:pt idx="533">
                  <c:v>39260.8533564815</c:v>
                </c:pt>
                <c:pt idx="534">
                  <c:v>39260.85347222223</c:v>
                </c:pt>
                <c:pt idx="535">
                  <c:v>39260.853587963</c:v>
                </c:pt>
                <c:pt idx="536">
                  <c:v>39260.85370370359</c:v>
                </c:pt>
                <c:pt idx="537">
                  <c:v>39260.8538194446</c:v>
                </c:pt>
                <c:pt idx="538">
                  <c:v>39260.8539351852</c:v>
                </c:pt>
                <c:pt idx="539">
                  <c:v>39260.854050926</c:v>
                </c:pt>
                <c:pt idx="540">
                  <c:v>39260.85416666666</c:v>
                </c:pt>
                <c:pt idx="541">
                  <c:v>39260.8542824075</c:v>
                </c:pt>
                <c:pt idx="542">
                  <c:v>39260.8543981483</c:v>
                </c:pt>
                <c:pt idx="543">
                  <c:v>39260.854513889</c:v>
                </c:pt>
                <c:pt idx="544">
                  <c:v>39260.85462962964</c:v>
                </c:pt>
                <c:pt idx="545">
                  <c:v>39260.85474537043</c:v>
                </c:pt>
                <c:pt idx="546">
                  <c:v>39260.85486111111</c:v>
                </c:pt>
                <c:pt idx="547">
                  <c:v>39260.8549768519</c:v>
                </c:pt>
                <c:pt idx="548">
                  <c:v>39260.8550925926</c:v>
                </c:pt>
                <c:pt idx="549">
                  <c:v>39260.85520833334</c:v>
                </c:pt>
                <c:pt idx="550">
                  <c:v>39260.85532407413</c:v>
                </c:pt>
                <c:pt idx="551">
                  <c:v>39260.85543981481</c:v>
                </c:pt>
                <c:pt idx="552">
                  <c:v>39260.8555555556</c:v>
                </c:pt>
                <c:pt idx="553">
                  <c:v>39260.85567129636</c:v>
                </c:pt>
                <c:pt idx="554">
                  <c:v>39260.85578703704</c:v>
                </c:pt>
                <c:pt idx="555">
                  <c:v>39260.85590277778</c:v>
                </c:pt>
                <c:pt idx="556">
                  <c:v>39260.8560185186</c:v>
                </c:pt>
                <c:pt idx="557">
                  <c:v>39260.8561342593</c:v>
                </c:pt>
                <c:pt idx="558">
                  <c:v>39260.85625000006</c:v>
                </c:pt>
                <c:pt idx="559">
                  <c:v>39260.85636574074</c:v>
                </c:pt>
                <c:pt idx="560">
                  <c:v>39260.85648148148</c:v>
                </c:pt>
                <c:pt idx="561">
                  <c:v>39260.8565972223</c:v>
                </c:pt>
                <c:pt idx="562">
                  <c:v>39260.856712963</c:v>
                </c:pt>
                <c:pt idx="563">
                  <c:v>39260.85682870371</c:v>
                </c:pt>
                <c:pt idx="564">
                  <c:v>39260.8569444446</c:v>
                </c:pt>
                <c:pt idx="565">
                  <c:v>39260.85706018518</c:v>
                </c:pt>
                <c:pt idx="566">
                  <c:v>39260.85717592594</c:v>
                </c:pt>
                <c:pt idx="567">
                  <c:v>39260.85729166667</c:v>
                </c:pt>
                <c:pt idx="568">
                  <c:v>39260.85740740741</c:v>
                </c:pt>
                <c:pt idx="569">
                  <c:v>39260.85752314823</c:v>
                </c:pt>
                <c:pt idx="570">
                  <c:v>39260.857638889</c:v>
                </c:pt>
                <c:pt idx="571">
                  <c:v>39260.85775462963</c:v>
                </c:pt>
                <c:pt idx="572">
                  <c:v>39260.85787037044</c:v>
                </c:pt>
                <c:pt idx="573">
                  <c:v>39260.85798611111</c:v>
                </c:pt>
                <c:pt idx="574">
                  <c:v>39260.85810185185</c:v>
                </c:pt>
                <c:pt idx="575">
                  <c:v>39260.8582175927</c:v>
                </c:pt>
                <c:pt idx="576">
                  <c:v>39260.85833333338</c:v>
                </c:pt>
                <c:pt idx="577">
                  <c:v>39260.8584490742</c:v>
                </c:pt>
                <c:pt idx="578">
                  <c:v>39260.85856481486</c:v>
                </c:pt>
                <c:pt idx="579">
                  <c:v>39260.85868055555</c:v>
                </c:pt>
                <c:pt idx="580">
                  <c:v>39260.8587962964</c:v>
                </c:pt>
                <c:pt idx="581">
                  <c:v>39260.8589120371</c:v>
                </c:pt>
                <c:pt idx="582">
                  <c:v>39260.8590277778</c:v>
                </c:pt>
                <c:pt idx="583">
                  <c:v>39260.85914351852</c:v>
                </c:pt>
                <c:pt idx="584">
                  <c:v>39260.85925925934</c:v>
                </c:pt>
                <c:pt idx="585">
                  <c:v>39260.85937500005</c:v>
                </c:pt>
                <c:pt idx="586">
                  <c:v>39260.85949074074</c:v>
                </c:pt>
                <c:pt idx="587">
                  <c:v>39260.8596064815</c:v>
                </c:pt>
                <c:pt idx="588">
                  <c:v>39260.85972222222</c:v>
                </c:pt>
                <c:pt idx="589">
                  <c:v>39260.85983796301</c:v>
                </c:pt>
                <c:pt idx="590">
                  <c:v>39260.8599537037</c:v>
                </c:pt>
                <c:pt idx="591">
                  <c:v>39260.86006944451</c:v>
                </c:pt>
                <c:pt idx="592">
                  <c:v>39260.86018518519</c:v>
                </c:pt>
                <c:pt idx="593">
                  <c:v>39260.86030092593</c:v>
                </c:pt>
                <c:pt idx="594">
                  <c:v>39260.86041666667</c:v>
                </c:pt>
                <c:pt idx="595">
                  <c:v>39260.86053240745</c:v>
                </c:pt>
                <c:pt idx="596">
                  <c:v>39260.86064814821</c:v>
                </c:pt>
                <c:pt idx="597">
                  <c:v>39260.86076388889</c:v>
                </c:pt>
                <c:pt idx="598">
                  <c:v>39260.86087962963</c:v>
                </c:pt>
                <c:pt idx="599">
                  <c:v>39260.8609953704</c:v>
                </c:pt>
                <c:pt idx="600">
                  <c:v>39260.86111111099</c:v>
                </c:pt>
                <c:pt idx="601">
                  <c:v>39260.86122685186</c:v>
                </c:pt>
                <c:pt idx="602">
                  <c:v>39260.86134259259</c:v>
                </c:pt>
                <c:pt idx="603">
                  <c:v>39260.86145833333</c:v>
                </c:pt>
                <c:pt idx="604">
                  <c:v>39260.8615740741</c:v>
                </c:pt>
                <c:pt idx="605">
                  <c:v>39260.86168981477</c:v>
                </c:pt>
                <c:pt idx="606">
                  <c:v>39260.86180555556</c:v>
                </c:pt>
                <c:pt idx="607">
                  <c:v>39260.86192129629</c:v>
                </c:pt>
                <c:pt idx="608">
                  <c:v>39260.86203703704</c:v>
                </c:pt>
                <c:pt idx="609">
                  <c:v>39260.86215277778</c:v>
                </c:pt>
                <c:pt idx="610">
                  <c:v>39260.86226851852</c:v>
                </c:pt>
                <c:pt idx="611">
                  <c:v>39260.86238425926</c:v>
                </c:pt>
                <c:pt idx="612">
                  <c:v>39260.8625</c:v>
                </c:pt>
                <c:pt idx="613">
                  <c:v>39260.86261574074</c:v>
                </c:pt>
                <c:pt idx="614">
                  <c:v>39260.86273148148</c:v>
                </c:pt>
                <c:pt idx="615">
                  <c:v>39260.86284722222</c:v>
                </c:pt>
                <c:pt idx="616">
                  <c:v>39260.86296296296</c:v>
                </c:pt>
                <c:pt idx="617">
                  <c:v>39260.8630787037</c:v>
                </c:pt>
                <c:pt idx="618">
                  <c:v>39260.86319444444</c:v>
                </c:pt>
                <c:pt idx="619">
                  <c:v>39260.86331018519</c:v>
                </c:pt>
                <c:pt idx="620">
                  <c:v>39260.86342592593</c:v>
                </c:pt>
                <c:pt idx="621">
                  <c:v>39260.86354166659</c:v>
                </c:pt>
                <c:pt idx="622">
                  <c:v>39260.86365740741</c:v>
                </c:pt>
                <c:pt idx="623">
                  <c:v>39260.8637731482</c:v>
                </c:pt>
                <c:pt idx="624">
                  <c:v>39260.86388888889</c:v>
                </c:pt>
                <c:pt idx="625">
                  <c:v>39260.86400462963</c:v>
                </c:pt>
                <c:pt idx="626">
                  <c:v>39260.86412037038</c:v>
                </c:pt>
                <c:pt idx="627">
                  <c:v>39260.86423611111</c:v>
                </c:pt>
                <c:pt idx="628">
                  <c:v>39260.86435185185</c:v>
                </c:pt>
                <c:pt idx="629">
                  <c:v>39260.86446759259</c:v>
                </c:pt>
                <c:pt idx="630">
                  <c:v>39260.86458333334</c:v>
                </c:pt>
                <c:pt idx="631">
                  <c:v>39260.86469907414</c:v>
                </c:pt>
                <c:pt idx="632">
                  <c:v>39260.86481481481</c:v>
                </c:pt>
                <c:pt idx="633">
                  <c:v>39260.86493055556</c:v>
                </c:pt>
                <c:pt idx="634">
                  <c:v>39260.8650462963</c:v>
                </c:pt>
                <c:pt idx="635">
                  <c:v>39260.86516203699</c:v>
                </c:pt>
                <c:pt idx="636">
                  <c:v>39260.86527777778</c:v>
                </c:pt>
                <c:pt idx="637">
                  <c:v>39260.86539351852</c:v>
                </c:pt>
                <c:pt idx="638">
                  <c:v>39260.86550925926</c:v>
                </c:pt>
                <c:pt idx="639">
                  <c:v>39260.865625</c:v>
                </c:pt>
                <c:pt idx="640">
                  <c:v>39260.86574074058</c:v>
                </c:pt>
                <c:pt idx="641">
                  <c:v>39260.86585648148</c:v>
                </c:pt>
                <c:pt idx="642">
                  <c:v>39260.86597222222</c:v>
                </c:pt>
                <c:pt idx="643">
                  <c:v>39260.86608796296</c:v>
                </c:pt>
                <c:pt idx="644">
                  <c:v>39260.86620370371</c:v>
                </c:pt>
                <c:pt idx="645">
                  <c:v>39260.8663194446</c:v>
                </c:pt>
                <c:pt idx="646">
                  <c:v>39260.8664351852</c:v>
                </c:pt>
                <c:pt idx="647">
                  <c:v>39260.86655092598</c:v>
                </c:pt>
                <c:pt idx="648">
                  <c:v>39260.86666666665</c:v>
                </c:pt>
                <c:pt idx="649">
                  <c:v>39260.86678240741</c:v>
                </c:pt>
                <c:pt idx="650">
                  <c:v>39260.86689814824</c:v>
                </c:pt>
                <c:pt idx="651">
                  <c:v>39260.8670138889</c:v>
                </c:pt>
                <c:pt idx="652">
                  <c:v>39260.86712962959</c:v>
                </c:pt>
                <c:pt idx="653">
                  <c:v>39260.86724537037</c:v>
                </c:pt>
                <c:pt idx="654">
                  <c:v>39260.86736111098</c:v>
                </c:pt>
                <c:pt idx="655">
                  <c:v>39260.86747685185</c:v>
                </c:pt>
                <c:pt idx="656">
                  <c:v>39260.8675925926</c:v>
                </c:pt>
                <c:pt idx="657">
                  <c:v>39260.86770833332</c:v>
                </c:pt>
                <c:pt idx="658">
                  <c:v>39260.8678240741</c:v>
                </c:pt>
                <c:pt idx="659">
                  <c:v>39260.86793981482</c:v>
                </c:pt>
                <c:pt idx="660">
                  <c:v>39260.86805555556</c:v>
                </c:pt>
                <c:pt idx="661">
                  <c:v>39260.8681712963</c:v>
                </c:pt>
                <c:pt idx="662">
                  <c:v>39260.86828703704</c:v>
                </c:pt>
                <c:pt idx="663">
                  <c:v>39260.86840277778</c:v>
                </c:pt>
                <c:pt idx="664">
                  <c:v>39260.86851851858</c:v>
                </c:pt>
                <c:pt idx="665">
                  <c:v>39260.86863425926</c:v>
                </c:pt>
                <c:pt idx="666">
                  <c:v>39260.86875</c:v>
                </c:pt>
                <c:pt idx="667">
                  <c:v>39260.86886574074</c:v>
                </c:pt>
                <c:pt idx="668">
                  <c:v>39260.86898148148</c:v>
                </c:pt>
                <c:pt idx="669">
                  <c:v>39260.86909722223</c:v>
                </c:pt>
                <c:pt idx="670">
                  <c:v>39260.869212963</c:v>
                </c:pt>
                <c:pt idx="671">
                  <c:v>39260.86932870359</c:v>
                </c:pt>
                <c:pt idx="672">
                  <c:v>39260.86944444444</c:v>
                </c:pt>
                <c:pt idx="673">
                  <c:v>39260.86956018519</c:v>
                </c:pt>
                <c:pt idx="674">
                  <c:v>39260.86967592593</c:v>
                </c:pt>
                <c:pt idx="675">
                  <c:v>39260.86979166658</c:v>
                </c:pt>
                <c:pt idx="676">
                  <c:v>39260.86990740741</c:v>
                </c:pt>
                <c:pt idx="677">
                  <c:v>39260.87002314822</c:v>
                </c:pt>
                <c:pt idx="678">
                  <c:v>39260.87013888894</c:v>
                </c:pt>
                <c:pt idx="679">
                  <c:v>39260.87025462964</c:v>
                </c:pt>
                <c:pt idx="680">
                  <c:v>39260.87037037043</c:v>
                </c:pt>
                <c:pt idx="681">
                  <c:v>39260.8704861111</c:v>
                </c:pt>
                <c:pt idx="682">
                  <c:v>39260.87060185185</c:v>
                </c:pt>
                <c:pt idx="683">
                  <c:v>39260.8707175926</c:v>
                </c:pt>
                <c:pt idx="684">
                  <c:v>39260.87083333334</c:v>
                </c:pt>
                <c:pt idx="685">
                  <c:v>39260.87094907413</c:v>
                </c:pt>
                <c:pt idx="686">
                  <c:v>39260.8710648148</c:v>
                </c:pt>
                <c:pt idx="687">
                  <c:v>39260.87118055539</c:v>
                </c:pt>
                <c:pt idx="688">
                  <c:v>39260.87129629636</c:v>
                </c:pt>
                <c:pt idx="689">
                  <c:v>39260.87141203704</c:v>
                </c:pt>
                <c:pt idx="690">
                  <c:v>39260.87152777778</c:v>
                </c:pt>
                <c:pt idx="691">
                  <c:v>39260.87164351852</c:v>
                </c:pt>
                <c:pt idx="692">
                  <c:v>39260.87175925926</c:v>
                </c:pt>
                <c:pt idx="693">
                  <c:v>39260.87187500001</c:v>
                </c:pt>
                <c:pt idx="694">
                  <c:v>39260.87199074074</c:v>
                </c:pt>
                <c:pt idx="695">
                  <c:v>39260.87210648148</c:v>
                </c:pt>
                <c:pt idx="696">
                  <c:v>39260.87222222224</c:v>
                </c:pt>
                <c:pt idx="697">
                  <c:v>39260.872337963</c:v>
                </c:pt>
                <c:pt idx="698">
                  <c:v>39260.87245370371</c:v>
                </c:pt>
                <c:pt idx="699">
                  <c:v>39260.8725694446</c:v>
                </c:pt>
                <c:pt idx="700">
                  <c:v>39260.87268518518</c:v>
                </c:pt>
                <c:pt idx="701">
                  <c:v>39260.87280092594</c:v>
                </c:pt>
                <c:pt idx="702">
                  <c:v>39260.87291666667</c:v>
                </c:pt>
                <c:pt idx="703">
                  <c:v>39260.87303240741</c:v>
                </c:pt>
                <c:pt idx="704">
                  <c:v>39260.8731481482</c:v>
                </c:pt>
                <c:pt idx="705">
                  <c:v>39260.8732638889</c:v>
                </c:pt>
                <c:pt idx="706">
                  <c:v>39260.87337962963</c:v>
                </c:pt>
                <c:pt idx="707">
                  <c:v>39260.87349537037</c:v>
                </c:pt>
                <c:pt idx="708">
                  <c:v>39260.87361111111</c:v>
                </c:pt>
                <c:pt idx="709">
                  <c:v>39260.87372685177</c:v>
                </c:pt>
                <c:pt idx="710">
                  <c:v>39260.8738425926</c:v>
                </c:pt>
                <c:pt idx="711">
                  <c:v>39260.87395833333</c:v>
                </c:pt>
                <c:pt idx="712">
                  <c:v>39260.8740740742</c:v>
                </c:pt>
                <c:pt idx="713">
                  <c:v>39260.87418981481</c:v>
                </c:pt>
                <c:pt idx="714">
                  <c:v>39260.87430555555</c:v>
                </c:pt>
                <c:pt idx="715">
                  <c:v>39260.8744212963</c:v>
                </c:pt>
                <c:pt idx="716">
                  <c:v>39260.8745370371</c:v>
                </c:pt>
                <c:pt idx="717">
                  <c:v>39260.8746527778</c:v>
                </c:pt>
                <c:pt idx="718">
                  <c:v>39260.87476851852</c:v>
                </c:pt>
                <c:pt idx="719">
                  <c:v>39260.87488425926</c:v>
                </c:pt>
                <c:pt idx="720">
                  <c:v>39260.875</c:v>
                </c:pt>
                <c:pt idx="721">
                  <c:v>39260.87511574074</c:v>
                </c:pt>
                <c:pt idx="722">
                  <c:v>39260.8752314815</c:v>
                </c:pt>
                <c:pt idx="723">
                  <c:v>39260.87534722222</c:v>
                </c:pt>
                <c:pt idx="724">
                  <c:v>39260.87546296295</c:v>
                </c:pt>
                <c:pt idx="725">
                  <c:v>39260.8755787037</c:v>
                </c:pt>
                <c:pt idx="726">
                  <c:v>39260.87569444451</c:v>
                </c:pt>
                <c:pt idx="727">
                  <c:v>39260.8758101852</c:v>
                </c:pt>
                <c:pt idx="728">
                  <c:v>39260.87592592593</c:v>
                </c:pt>
                <c:pt idx="729">
                  <c:v>39260.87604166667</c:v>
                </c:pt>
                <c:pt idx="730">
                  <c:v>39260.87615740745</c:v>
                </c:pt>
                <c:pt idx="731">
                  <c:v>39260.87627314824</c:v>
                </c:pt>
                <c:pt idx="732">
                  <c:v>39260.8763888889</c:v>
                </c:pt>
                <c:pt idx="733">
                  <c:v>39260.87650462963</c:v>
                </c:pt>
                <c:pt idx="734">
                  <c:v>39260.8766203704</c:v>
                </c:pt>
                <c:pt idx="735">
                  <c:v>39260.87673611111</c:v>
                </c:pt>
                <c:pt idx="736">
                  <c:v>39260.87685185186</c:v>
                </c:pt>
                <c:pt idx="737">
                  <c:v>39260.8769675926</c:v>
                </c:pt>
                <c:pt idx="738">
                  <c:v>39260.87708333333</c:v>
                </c:pt>
                <c:pt idx="739">
                  <c:v>39260.8771990741</c:v>
                </c:pt>
                <c:pt idx="740">
                  <c:v>39260.87731481482</c:v>
                </c:pt>
                <c:pt idx="741">
                  <c:v>39260.87743055556</c:v>
                </c:pt>
                <c:pt idx="742">
                  <c:v>39260.87754629636</c:v>
                </c:pt>
                <c:pt idx="743">
                  <c:v>39260.87766203703</c:v>
                </c:pt>
                <c:pt idx="744">
                  <c:v>39260.87777777778</c:v>
                </c:pt>
                <c:pt idx="745">
                  <c:v>39260.87789351852</c:v>
                </c:pt>
                <c:pt idx="746">
                  <c:v>39260.8780092593</c:v>
                </c:pt>
                <c:pt idx="747">
                  <c:v>39260.878125</c:v>
                </c:pt>
                <c:pt idx="748">
                  <c:v>39260.87824074074</c:v>
                </c:pt>
                <c:pt idx="749">
                  <c:v>39260.87835648153</c:v>
                </c:pt>
                <c:pt idx="750">
                  <c:v>39260.87847222222</c:v>
                </c:pt>
                <c:pt idx="751">
                  <c:v>39260.878587963</c:v>
                </c:pt>
                <c:pt idx="752">
                  <c:v>39260.8787037037</c:v>
                </c:pt>
                <c:pt idx="753">
                  <c:v>39260.8788194446</c:v>
                </c:pt>
                <c:pt idx="754">
                  <c:v>39260.8789351852</c:v>
                </c:pt>
                <c:pt idx="755">
                  <c:v>39260.87905092594</c:v>
                </c:pt>
                <c:pt idx="756">
                  <c:v>39260.87916666659</c:v>
                </c:pt>
                <c:pt idx="757">
                  <c:v>39260.87928240741</c:v>
                </c:pt>
                <c:pt idx="758">
                  <c:v>39260.87939814823</c:v>
                </c:pt>
                <c:pt idx="759">
                  <c:v>39260.87951388896</c:v>
                </c:pt>
                <c:pt idx="760">
                  <c:v>39260.87962962963</c:v>
                </c:pt>
                <c:pt idx="761">
                  <c:v>39260.87974537038</c:v>
                </c:pt>
                <c:pt idx="762">
                  <c:v>39260.87986111111</c:v>
                </c:pt>
                <c:pt idx="763">
                  <c:v>39260.87997685185</c:v>
                </c:pt>
                <c:pt idx="764">
                  <c:v>39260.88009259261</c:v>
                </c:pt>
                <c:pt idx="765">
                  <c:v>39260.88020833334</c:v>
                </c:pt>
                <c:pt idx="766">
                  <c:v>39260.88032407414</c:v>
                </c:pt>
                <c:pt idx="767">
                  <c:v>39260.88043981481</c:v>
                </c:pt>
                <c:pt idx="768">
                  <c:v>39260.8805555556</c:v>
                </c:pt>
                <c:pt idx="769">
                  <c:v>39260.8806712964</c:v>
                </c:pt>
                <c:pt idx="770">
                  <c:v>39260.88078703704</c:v>
                </c:pt>
                <c:pt idx="771">
                  <c:v>39260.88090277778</c:v>
                </c:pt>
                <c:pt idx="772">
                  <c:v>39260.88101851854</c:v>
                </c:pt>
                <c:pt idx="773">
                  <c:v>39260.88113425926</c:v>
                </c:pt>
                <c:pt idx="774">
                  <c:v>39260.88125000001</c:v>
                </c:pt>
                <c:pt idx="775">
                  <c:v>39260.88136574074</c:v>
                </c:pt>
                <c:pt idx="776">
                  <c:v>39260.88148148148</c:v>
                </c:pt>
                <c:pt idx="777">
                  <c:v>39260.88159722228</c:v>
                </c:pt>
                <c:pt idx="778">
                  <c:v>39260.88171296296</c:v>
                </c:pt>
                <c:pt idx="779">
                  <c:v>39260.88182870371</c:v>
                </c:pt>
                <c:pt idx="780">
                  <c:v>39260.8819444445</c:v>
                </c:pt>
                <c:pt idx="781">
                  <c:v>39260.8820601852</c:v>
                </c:pt>
                <c:pt idx="782">
                  <c:v>39260.88217592598</c:v>
                </c:pt>
                <c:pt idx="783">
                  <c:v>39260.88229166667</c:v>
                </c:pt>
                <c:pt idx="784">
                  <c:v>39260.88240740745</c:v>
                </c:pt>
                <c:pt idx="785">
                  <c:v>39260.88252314824</c:v>
                </c:pt>
                <c:pt idx="786">
                  <c:v>39260.882638889</c:v>
                </c:pt>
                <c:pt idx="787">
                  <c:v>39260.88275462963</c:v>
                </c:pt>
                <c:pt idx="788">
                  <c:v>39260.88287037044</c:v>
                </c:pt>
                <c:pt idx="789">
                  <c:v>39260.88298611111</c:v>
                </c:pt>
                <c:pt idx="790">
                  <c:v>39260.88310185185</c:v>
                </c:pt>
                <c:pt idx="791">
                  <c:v>39260.88321759264</c:v>
                </c:pt>
                <c:pt idx="792">
                  <c:v>39260.88333333333</c:v>
                </c:pt>
                <c:pt idx="793">
                  <c:v>39260.8834490741</c:v>
                </c:pt>
                <c:pt idx="794">
                  <c:v>39260.88356481482</c:v>
                </c:pt>
                <c:pt idx="795">
                  <c:v>39260.88368055555</c:v>
                </c:pt>
                <c:pt idx="796">
                  <c:v>39260.8837962963</c:v>
                </c:pt>
                <c:pt idx="797">
                  <c:v>39260.88391203704</c:v>
                </c:pt>
                <c:pt idx="798">
                  <c:v>39260.8840277778</c:v>
                </c:pt>
                <c:pt idx="799">
                  <c:v>39260.88414351852</c:v>
                </c:pt>
                <c:pt idx="800">
                  <c:v>39260.8842592594</c:v>
                </c:pt>
                <c:pt idx="801">
                  <c:v>39260.88437500005</c:v>
                </c:pt>
                <c:pt idx="802">
                  <c:v>39260.88449074074</c:v>
                </c:pt>
                <c:pt idx="803">
                  <c:v>39260.8846064815</c:v>
                </c:pt>
                <c:pt idx="804">
                  <c:v>39260.88472222223</c:v>
                </c:pt>
                <c:pt idx="805">
                  <c:v>39260.88483796302</c:v>
                </c:pt>
                <c:pt idx="806">
                  <c:v>39260.8849537037</c:v>
                </c:pt>
                <c:pt idx="807">
                  <c:v>39260.8850694446</c:v>
                </c:pt>
                <c:pt idx="808">
                  <c:v>39260.88518518519</c:v>
                </c:pt>
                <c:pt idx="809">
                  <c:v>39260.88530092593</c:v>
                </c:pt>
                <c:pt idx="810">
                  <c:v>39260.88541666666</c:v>
                </c:pt>
                <c:pt idx="811">
                  <c:v>39260.8855324075</c:v>
                </c:pt>
                <c:pt idx="812">
                  <c:v>39260.88564814822</c:v>
                </c:pt>
                <c:pt idx="813">
                  <c:v>39260.88576388889</c:v>
                </c:pt>
                <c:pt idx="814">
                  <c:v>39260.88587962964</c:v>
                </c:pt>
                <c:pt idx="815">
                  <c:v>39260.88599537043</c:v>
                </c:pt>
                <c:pt idx="816">
                  <c:v>39260.88611111111</c:v>
                </c:pt>
                <c:pt idx="817">
                  <c:v>39260.8862268519</c:v>
                </c:pt>
                <c:pt idx="818">
                  <c:v>39260.8863425926</c:v>
                </c:pt>
                <c:pt idx="819">
                  <c:v>39260.88645833334</c:v>
                </c:pt>
                <c:pt idx="820">
                  <c:v>39260.8865740742</c:v>
                </c:pt>
                <c:pt idx="821">
                  <c:v>39260.88668981481</c:v>
                </c:pt>
                <c:pt idx="822">
                  <c:v>39260.8868055556</c:v>
                </c:pt>
                <c:pt idx="823">
                  <c:v>39260.88692129636</c:v>
                </c:pt>
                <c:pt idx="824">
                  <c:v>39260.88703703704</c:v>
                </c:pt>
                <c:pt idx="825">
                  <c:v>39260.88715277778</c:v>
                </c:pt>
                <c:pt idx="826">
                  <c:v>39260.88726851854</c:v>
                </c:pt>
                <c:pt idx="827">
                  <c:v>39260.88738425926</c:v>
                </c:pt>
                <c:pt idx="828">
                  <c:v>39260.88750000001</c:v>
                </c:pt>
                <c:pt idx="829">
                  <c:v>39260.88761574074</c:v>
                </c:pt>
                <c:pt idx="830">
                  <c:v>39260.88773148148</c:v>
                </c:pt>
                <c:pt idx="831">
                  <c:v>39260.88784722224</c:v>
                </c:pt>
                <c:pt idx="832">
                  <c:v>39260.88796296297</c:v>
                </c:pt>
                <c:pt idx="833">
                  <c:v>39260.88807870371</c:v>
                </c:pt>
                <c:pt idx="834">
                  <c:v>39260.8881944446</c:v>
                </c:pt>
                <c:pt idx="835">
                  <c:v>39260.88831018521</c:v>
                </c:pt>
                <c:pt idx="836">
                  <c:v>39260.88842592594</c:v>
                </c:pt>
                <c:pt idx="837">
                  <c:v>39260.88854166667</c:v>
                </c:pt>
                <c:pt idx="838">
                  <c:v>39260.8886574075</c:v>
                </c:pt>
                <c:pt idx="839">
                  <c:v>39260.88877314823</c:v>
                </c:pt>
                <c:pt idx="840">
                  <c:v>39260.888888889</c:v>
                </c:pt>
                <c:pt idx="841">
                  <c:v>39260.88900462963</c:v>
                </c:pt>
                <c:pt idx="842">
                  <c:v>39260.88912037037</c:v>
                </c:pt>
                <c:pt idx="843">
                  <c:v>39260.88923611114</c:v>
                </c:pt>
                <c:pt idx="844">
                  <c:v>39260.88935185185</c:v>
                </c:pt>
                <c:pt idx="845">
                  <c:v>39260.8894675926</c:v>
                </c:pt>
                <c:pt idx="846">
                  <c:v>39260.88958333333</c:v>
                </c:pt>
                <c:pt idx="847">
                  <c:v>39260.8896990742</c:v>
                </c:pt>
                <c:pt idx="848">
                  <c:v>39260.88981481486</c:v>
                </c:pt>
                <c:pt idx="849">
                  <c:v>39260.88993055555</c:v>
                </c:pt>
                <c:pt idx="850">
                  <c:v>39260.8900462963</c:v>
                </c:pt>
                <c:pt idx="851">
                  <c:v>39260.89016203699</c:v>
                </c:pt>
                <c:pt idx="852">
                  <c:v>39260.8902777778</c:v>
                </c:pt>
                <c:pt idx="853">
                  <c:v>39260.89039351852</c:v>
                </c:pt>
                <c:pt idx="854">
                  <c:v>39260.89050925926</c:v>
                </c:pt>
                <c:pt idx="855">
                  <c:v>39260.890625</c:v>
                </c:pt>
                <c:pt idx="856">
                  <c:v>39260.89074074072</c:v>
                </c:pt>
                <c:pt idx="857">
                  <c:v>39260.8908564815</c:v>
                </c:pt>
                <c:pt idx="858">
                  <c:v>39260.89097222222</c:v>
                </c:pt>
                <c:pt idx="859">
                  <c:v>39260.89108796295</c:v>
                </c:pt>
                <c:pt idx="860">
                  <c:v>39260.89120370358</c:v>
                </c:pt>
                <c:pt idx="861">
                  <c:v>39260.89131944451</c:v>
                </c:pt>
                <c:pt idx="862">
                  <c:v>39260.89143518519</c:v>
                </c:pt>
                <c:pt idx="863">
                  <c:v>39260.89155092593</c:v>
                </c:pt>
                <c:pt idx="864">
                  <c:v>39260.89166666658</c:v>
                </c:pt>
                <c:pt idx="865">
                  <c:v>39260.89178240725</c:v>
                </c:pt>
                <c:pt idx="866">
                  <c:v>39260.89189814821</c:v>
                </c:pt>
                <c:pt idx="867">
                  <c:v>39260.8920138889</c:v>
                </c:pt>
                <c:pt idx="868">
                  <c:v>39260.89212962962</c:v>
                </c:pt>
                <c:pt idx="869">
                  <c:v>39260.8922453704</c:v>
                </c:pt>
                <c:pt idx="870">
                  <c:v>39260.89236111099</c:v>
                </c:pt>
                <c:pt idx="871">
                  <c:v>39260.89247685186</c:v>
                </c:pt>
                <c:pt idx="872">
                  <c:v>39260.8925925926</c:v>
                </c:pt>
                <c:pt idx="873">
                  <c:v>39260.89270833333</c:v>
                </c:pt>
                <c:pt idx="874">
                  <c:v>39260.8928240741</c:v>
                </c:pt>
                <c:pt idx="875">
                  <c:v>39260.89293981482</c:v>
                </c:pt>
                <c:pt idx="876">
                  <c:v>39260.89305555556</c:v>
                </c:pt>
                <c:pt idx="877">
                  <c:v>39260.89317129629</c:v>
                </c:pt>
                <c:pt idx="878">
                  <c:v>39260.89328703703</c:v>
                </c:pt>
                <c:pt idx="879">
                  <c:v>39260.89340277761</c:v>
                </c:pt>
                <c:pt idx="880">
                  <c:v>39260.89351851852</c:v>
                </c:pt>
                <c:pt idx="881">
                  <c:v>39260.89363425926</c:v>
                </c:pt>
                <c:pt idx="882">
                  <c:v>39260.89375</c:v>
                </c:pt>
                <c:pt idx="883">
                  <c:v>39260.89386574073</c:v>
                </c:pt>
                <c:pt idx="884">
                  <c:v>39260.89398148132</c:v>
                </c:pt>
                <c:pt idx="885">
                  <c:v>39260.89409722222</c:v>
                </c:pt>
                <c:pt idx="886">
                  <c:v>39260.894212963</c:v>
                </c:pt>
                <c:pt idx="887">
                  <c:v>39260.8943287037</c:v>
                </c:pt>
                <c:pt idx="888">
                  <c:v>39260.89444444444</c:v>
                </c:pt>
                <c:pt idx="889">
                  <c:v>39260.89456018519</c:v>
                </c:pt>
                <c:pt idx="890">
                  <c:v>39260.89467592594</c:v>
                </c:pt>
                <c:pt idx="891">
                  <c:v>39260.89479166659</c:v>
                </c:pt>
                <c:pt idx="892">
                  <c:v>39260.89490740741</c:v>
                </c:pt>
                <c:pt idx="893">
                  <c:v>39260.8950231482</c:v>
                </c:pt>
                <c:pt idx="894">
                  <c:v>39260.89513888889</c:v>
                </c:pt>
                <c:pt idx="895">
                  <c:v>39260.89525462963</c:v>
                </c:pt>
                <c:pt idx="896">
                  <c:v>39260.89537037038</c:v>
                </c:pt>
                <c:pt idx="897">
                  <c:v>39260.89548611097</c:v>
                </c:pt>
                <c:pt idx="898">
                  <c:v>39260.89560185169</c:v>
                </c:pt>
                <c:pt idx="899">
                  <c:v>39260.89571759259</c:v>
                </c:pt>
                <c:pt idx="900">
                  <c:v>39260.89583333334</c:v>
                </c:pt>
                <c:pt idx="901">
                  <c:v>39260.89594907408</c:v>
                </c:pt>
                <c:pt idx="902">
                  <c:v>39260.89606481481</c:v>
                </c:pt>
                <c:pt idx="903">
                  <c:v>39260.8961805554</c:v>
                </c:pt>
              </c:numCache>
            </c:numRef>
          </c:xVal>
          <c:yVal>
            <c:numRef>
              <c:f>'Logging_1183010529659(1)'!$C$2:$C$905</c:f>
              <c:numCache>
                <c:formatCode>General</c:formatCode>
                <c:ptCount val="904"/>
                <c:pt idx="0">
                  <c:v>0.022683</c:v>
                </c:pt>
                <c:pt idx="1">
                  <c:v>0.022363</c:v>
                </c:pt>
                <c:pt idx="2">
                  <c:v>0.023125</c:v>
                </c:pt>
                <c:pt idx="3">
                  <c:v>0.024219</c:v>
                </c:pt>
                <c:pt idx="4">
                  <c:v>0.023294</c:v>
                </c:pt>
                <c:pt idx="5">
                  <c:v>0.022987</c:v>
                </c:pt>
                <c:pt idx="6">
                  <c:v>0.024082</c:v>
                </c:pt>
                <c:pt idx="7">
                  <c:v>0.023288</c:v>
                </c:pt>
                <c:pt idx="8">
                  <c:v>0.022782</c:v>
                </c:pt>
                <c:pt idx="9">
                  <c:v>0.024562</c:v>
                </c:pt>
                <c:pt idx="10">
                  <c:v>0.022996</c:v>
                </c:pt>
                <c:pt idx="11">
                  <c:v>0.023216</c:v>
                </c:pt>
                <c:pt idx="12">
                  <c:v>0.023315</c:v>
                </c:pt>
                <c:pt idx="13">
                  <c:v>0.023881</c:v>
                </c:pt>
                <c:pt idx="14">
                  <c:v>0.023434</c:v>
                </c:pt>
                <c:pt idx="15">
                  <c:v>0.023695</c:v>
                </c:pt>
                <c:pt idx="16">
                  <c:v>0.023774</c:v>
                </c:pt>
                <c:pt idx="17">
                  <c:v>0.023319</c:v>
                </c:pt>
                <c:pt idx="18">
                  <c:v>0.023178</c:v>
                </c:pt>
                <c:pt idx="19">
                  <c:v>0.0226770000000001</c:v>
                </c:pt>
                <c:pt idx="20">
                  <c:v>0.022917</c:v>
                </c:pt>
                <c:pt idx="21">
                  <c:v>0.02326</c:v>
                </c:pt>
                <c:pt idx="22">
                  <c:v>0.022848</c:v>
                </c:pt>
                <c:pt idx="23">
                  <c:v>0.023012</c:v>
                </c:pt>
                <c:pt idx="24">
                  <c:v>0.023116</c:v>
                </c:pt>
                <c:pt idx="25">
                  <c:v>0.023919</c:v>
                </c:pt>
                <c:pt idx="26">
                  <c:v>0.022484</c:v>
                </c:pt>
                <c:pt idx="27">
                  <c:v>0.023191</c:v>
                </c:pt>
                <c:pt idx="28">
                  <c:v>0.022917</c:v>
                </c:pt>
                <c:pt idx="29">
                  <c:v>0.023864</c:v>
                </c:pt>
                <c:pt idx="30">
                  <c:v>0.02236</c:v>
                </c:pt>
                <c:pt idx="31">
                  <c:v>0.023234</c:v>
                </c:pt>
                <c:pt idx="32">
                  <c:v>0.02286</c:v>
                </c:pt>
                <c:pt idx="33">
                  <c:v>0.022976</c:v>
                </c:pt>
                <c:pt idx="34">
                  <c:v>0.023374</c:v>
                </c:pt>
                <c:pt idx="35">
                  <c:v>0.024413</c:v>
                </c:pt>
                <c:pt idx="36">
                  <c:v>5.45374300000001</c:v>
                </c:pt>
                <c:pt idx="37">
                  <c:v>78.005064</c:v>
                </c:pt>
                <c:pt idx="38">
                  <c:v>172.4273030000002</c:v>
                </c:pt>
                <c:pt idx="39">
                  <c:v>271.9016439999996</c:v>
                </c:pt>
                <c:pt idx="40">
                  <c:v>345.9249299999996</c:v>
                </c:pt>
                <c:pt idx="41">
                  <c:v>350.0017089999996</c:v>
                </c:pt>
                <c:pt idx="42">
                  <c:v>349.9997989999989</c:v>
                </c:pt>
                <c:pt idx="43">
                  <c:v>350.0017039999996</c:v>
                </c:pt>
                <c:pt idx="44">
                  <c:v>350.0011229999996</c:v>
                </c:pt>
                <c:pt idx="45">
                  <c:v>349.9990299999992</c:v>
                </c:pt>
                <c:pt idx="46">
                  <c:v>350.000163</c:v>
                </c:pt>
                <c:pt idx="47">
                  <c:v>350.00025</c:v>
                </c:pt>
                <c:pt idx="48">
                  <c:v>349.9998959999996</c:v>
                </c:pt>
                <c:pt idx="49">
                  <c:v>349.9998359999996</c:v>
                </c:pt>
                <c:pt idx="50">
                  <c:v>350.0034299999996</c:v>
                </c:pt>
                <c:pt idx="51">
                  <c:v>350.000899</c:v>
                </c:pt>
                <c:pt idx="52">
                  <c:v>365.9637419999996</c:v>
                </c:pt>
                <c:pt idx="53">
                  <c:v>456.4516049999996</c:v>
                </c:pt>
                <c:pt idx="54">
                  <c:v>561.4495929999994</c:v>
                </c:pt>
                <c:pt idx="55">
                  <c:v>661.4496969999979</c:v>
                </c:pt>
                <c:pt idx="56">
                  <c:v>756.452202999997</c:v>
                </c:pt>
                <c:pt idx="57">
                  <c:v>856.450977</c:v>
                </c:pt>
                <c:pt idx="58">
                  <c:v>956.449933</c:v>
                </c:pt>
                <c:pt idx="59">
                  <c:v>1056.449493</c:v>
                </c:pt>
                <c:pt idx="60">
                  <c:v>1161.450245</c:v>
                </c:pt>
                <c:pt idx="61">
                  <c:v>1261.451999</c:v>
                </c:pt>
                <c:pt idx="62">
                  <c:v>1356.451178</c:v>
                </c:pt>
                <c:pt idx="63">
                  <c:v>1456.449817</c:v>
                </c:pt>
                <c:pt idx="64">
                  <c:v>1556.449414</c:v>
                </c:pt>
                <c:pt idx="65">
                  <c:v>1656.449023</c:v>
                </c:pt>
                <c:pt idx="66">
                  <c:v>1761.450617000001</c:v>
                </c:pt>
                <c:pt idx="67">
                  <c:v>1861.450046</c:v>
                </c:pt>
                <c:pt idx="68">
                  <c:v>1956.448352</c:v>
                </c:pt>
                <c:pt idx="69">
                  <c:v>2056.449225</c:v>
                </c:pt>
                <c:pt idx="70">
                  <c:v>2156.448438</c:v>
                </c:pt>
                <c:pt idx="71">
                  <c:v>2256.450439</c:v>
                </c:pt>
                <c:pt idx="72">
                  <c:v>2361.449463</c:v>
                </c:pt>
                <c:pt idx="73">
                  <c:v>2461.448907</c:v>
                </c:pt>
                <c:pt idx="74">
                  <c:v>2556.450354000003</c:v>
                </c:pt>
                <c:pt idx="75">
                  <c:v>2656.449719</c:v>
                </c:pt>
                <c:pt idx="76">
                  <c:v>2756.448864999993</c:v>
                </c:pt>
                <c:pt idx="77">
                  <c:v>2856.448827999999</c:v>
                </c:pt>
                <c:pt idx="78">
                  <c:v>2961.449729</c:v>
                </c:pt>
                <c:pt idx="79">
                  <c:v>3061.449056</c:v>
                </c:pt>
                <c:pt idx="80">
                  <c:v>3156.450525</c:v>
                </c:pt>
                <c:pt idx="81">
                  <c:v>3256.448853</c:v>
                </c:pt>
                <c:pt idx="82">
                  <c:v>3356.450732000003</c:v>
                </c:pt>
                <c:pt idx="83">
                  <c:v>3456.450720000001</c:v>
                </c:pt>
                <c:pt idx="84">
                  <c:v>3561.449219</c:v>
                </c:pt>
                <c:pt idx="85">
                  <c:v>3661.448960999999</c:v>
                </c:pt>
                <c:pt idx="86">
                  <c:v>3756.44873</c:v>
                </c:pt>
                <c:pt idx="87">
                  <c:v>3856.4505</c:v>
                </c:pt>
                <c:pt idx="88">
                  <c:v>3956.447766</c:v>
                </c:pt>
                <c:pt idx="89">
                  <c:v>4056.450964</c:v>
                </c:pt>
                <c:pt idx="90">
                  <c:v>4161.450195</c:v>
                </c:pt>
                <c:pt idx="91">
                  <c:v>4261.449680000001</c:v>
                </c:pt>
                <c:pt idx="92">
                  <c:v>4356.449706999999</c:v>
                </c:pt>
                <c:pt idx="93">
                  <c:v>4456.448584</c:v>
                </c:pt>
                <c:pt idx="94">
                  <c:v>4556.448584</c:v>
                </c:pt>
                <c:pt idx="95">
                  <c:v>4656.448682</c:v>
                </c:pt>
                <c:pt idx="96">
                  <c:v>4761.449419</c:v>
                </c:pt>
                <c:pt idx="97">
                  <c:v>4861.448649</c:v>
                </c:pt>
                <c:pt idx="98">
                  <c:v>4956.44873</c:v>
                </c:pt>
                <c:pt idx="99">
                  <c:v>5056.450146</c:v>
                </c:pt>
                <c:pt idx="100">
                  <c:v>5156.448364</c:v>
                </c:pt>
                <c:pt idx="101">
                  <c:v>5256.449585</c:v>
                </c:pt>
                <c:pt idx="102">
                  <c:v>5361.449419</c:v>
                </c:pt>
                <c:pt idx="103">
                  <c:v>5461.449273</c:v>
                </c:pt>
                <c:pt idx="104">
                  <c:v>5556.449121000002</c:v>
                </c:pt>
                <c:pt idx="105">
                  <c:v>5656.447168</c:v>
                </c:pt>
                <c:pt idx="106">
                  <c:v>5756.447582999996</c:v>
                </c:pt>
                <c:pt idx="107">
                  <c:v>5856.449951</c:v>
                </c:pt>
                <c:pt idx="108">
                  <c:v>5961.450417</c:v>
                </c:pt>
                <c:pt idx="109">
                  <c:v>6061.448079</c:v>
                </c:pt>
                <c:pt idx="110">
                  <c:v>6156.448804</c:v>
                </c:pt>
                <c:pt idx="111">
                  <c:v>6256.449146</c:v>
                </c:pt>
                <c:pt idx="112">
                  <c:v>6356.44978</c:v>
                </c:pt>
                <c:pt idx="113">
                  <c:v>6456.210352</c:v>
                </c:pt>
                <c:pt idx="114">
                  <c:v>6500.000866</c:v>
                </c:pt>
                <c:pt idx="115">
                  <c:v>6500.000977000001</c:v>
                </c:pt>
                <c:pt idx="116">
                  <c:v>6499.999463</c:v>
                </c:pt>
                <c:pt idx="117">
                  <c:v>6500.000366</c:v>
                </c:pt>
                <c:pt idx="118">
                  <c:v>6499.998754999999</c:v>
                </c:pt>
                <c:pt idx="119">
                  <c:v>6499.999194000005</c:v>
                </c:pt>
                <c:pt idx="120">
                  <c:v>6499.999290000001</c:v>
                </c:pt>
                <c:pt idx="121">
                  <c:v>6499.999864</c:v>
                </c:pt>
                <c:pt idx="122">
                  <c:v>6499.999683</c:v>
                </c:pt>
                <c:pt idx="123">
                  <c:v>6499.999927000001</c:v>
                </c:pt>
                <c:pt idx="124">
                  <c:v>6499.997437</c:v>
                </c:pt>
                <c:pt idx="125">
                  <c:v>6499.999341</c:v>
                </c:pt>
                <c:pt idx="126">
                  <c:v>6500.0</c:v>
                </c:pt>
                <c:pt idx="127">
                  <c:v>6499.999566</c:v>
                </c:pt>
                <c:pt idx="128">
                  <c:v>6500.000562</c:v>
                </c:pt>
                <c:pt idx="129">
                  <c:v>6500.000756999999</c:v>
                </c:pt>
                <c:pt idx="130">
                  <c:v>6499.999561000001</c:v>
                </c:pt>
                <c:pt idx="131">
                  <c:v>6500.001318</c:v>
                </c:pt>
                <c:pt idx="132">
                  <c:v>6499.998912</c:v>
                </c:pt>
                <c:pt idx="133">
                  <c:v>6500.001139000005</c:v>
                </c:pt>
                <c:pt idx="134">
                  <c:v>6499.998584</c:v>
                </c:pt>
                <c:pt idx="135">
                  <c:v>6500.000391</c:v>
                </c:pt>
                <c:pt idx="136">
                  <c:v>6499.998877</c:v>
                </c:pt>
                <c:pt idx="137">
                  <c:v>6499.998511</c:v>
                </c:pt>
                <c:pt idx="138">
                  <c:v>6499.998668</c:v>
                </c:pt>
                <c:pt idx="139">
                  <c:v>6500.001302000001</c:v>
                </c:pt>
                <c:pt idx="140">
                  <c:v>6500.000562</c:v>
                </c:pt>
                <c:pt idx="141">
                  <c:v>6499.99873</c:v>
                </c:pt>
                <c:pt idx="142">
                  <c:v>6500.001660000004</c:v>
                </c:pt>
                <c:pt idx="143">
                  <c:v>6500.000122</c:v>
                </c:pt>
                <c:pt idx="144">
                  <c:v>6500.000333</c:v>
                </c:pt>
                <c:pt idx="145">
                  <c:v>6500.000271000004</c:v>
                </c:pt>
                <c:pt idx="146">
                  <c:v>6500.000488</c:v>
                </c:pt>
                <c:pt idx="147">
                  <c:v>6499.998705999998</c:v>
                </c:pt>
                <c:pt idx="148">
                  <c:v>6499.999927000001</c:v>
                </c:pt>
                <c:pt idx="149">
                  <c:v>6500.001050000001</c:v>
                </c:pt>
                <c:pt idx="150">
                  <c:v>6500.000977000001</c:v>
                </c:pt>
                <c:pt idx="151">
                  <c:v>6499.99924</c:v>
                </c:pt>
                <c:pt idx="152">
                  <c:v>6500.000464000003</c:v>
                </c:pt>
                <c:pt idx="153">
                  <c:v>6500.000464000003</c:v>
                </c:pt>
                <c:pt idx="154">
                  <c:v>6499.999463</c:v>
                </c:pt>
                <c:pt idx="155">
                  <c:v>6499.999683</c:v>
                </c:pt>
                <c:pt idx="156">
                  <c:v>6499.998801</c:v>
                </c:pt>
                <c:pt idx="157">
                  <c:v>6500.001817</c:v>
                </c:pt>
                <c:pt idx="158">
                  <c:v>6500.00192900001</c:v>
                </c:pt>
                <c:pt idx="159">
                  <c:v>6499.99939</c:v>
                </c:pt>
                <c:pt idx="160">
                  <c:v>6500.000171000002</c:v>
                </c:pt>
                <c:pt idx="161">
                  <c:v>6500.002588</c:v>
                </c:pt>
                <c:pt idx="162">
                  <c:v>6499.999978</c:v>
                </c:pt>
                <c:pt idx="163">
                  <c:v>6500.000949</c:v>
                </c:pt>
                <c:pt idx="164">
                  <c:v>6499.999292</c:v>
                </c:pt>
                <c:pt idx="165">
                  <c:v>6499.998804</c:v>
                </c:pt>
                <c:pt idx="166">
                  <c:v>6499.999634000003</c:v>
                </c:pt>
                <c:pt idx="167">
                  <c:v>6499.99856</c:v>
                </c:pt>
                <c:pt idx="168">
                  <c:v>6499.998556999999</c:v>
                </c:pt>
                <c:pt idx="169">
                  <c:v>6500.00076</c:v>
                </c:pt>
                <c:pt idx="170">
                  <c:v>6499.999755999997</c:v>
                </c:pt>
                <c:pt idx="171">
                  <c:v>6499.999121000004</c:v>
                </c:pt>
                <c:pt idx="172">
                  <c:v>6499.99895</c:v>
                </c:pt>
                <c:pt idx="173">
                  <c:v>6500.001636000005</c:v>
                </c:pt>
                <c:pt idx="174">
                  <c:v>6500.001376</c:v>
                </c:pt>
                <c:pt idx="175">
                  <c:v>6499.999755999997</c:v>
                </c:pt>
                <c:pt idx="176">
                  <c:v>6499.999146</c:v>
                </c:pt>
                <c:pt idx="177">
                  <c:v>6500.001318</c:v>
                </c:pt>
                <c:pt idx="178">
                  <c:v>6500.001025000001</c:v>
                </c:pt>
                <c:pt idx="179">
                  <c:v>6499.998901</c:v>
                </c:pt>
                <c:pt idx="180">
                  <c:v>6499.999822000001</c:v>
                </c:pt>
                <c:pt idx="181">
                  <c:v>6500.001004000003</c:v>
                </c:pt>
                <c:pt idx="182">
                  <c:v>6500.000366</c:v>
                </c:pt>
                <c:pt idx="183">
                  <c:v>6499.999927000001</c:v>
                </c:pt>
                <c:pt idx="184">
                  <c:v>6499.999341</c:v>
                </c:pt>
                <c:pt idx="185">
                  <c:v>6500.001587000001</c:v>
                </c:pt>
                <c:pt idx="186">
                  <c:v>6500.000022</c:v>
                </c:pt>
                <c:pt idx="187">
                  <c:v>6499.999456999999</c:v>
                </c:pt>
                <c:pt idx="188">
                  <c:v>6500.000537000001</c:v>
                </c:pt>
                <c:pt idx="189">
                  <c:v>6500.000415</c:v>
                </c:pt>
                <c:pt idx="190">
                  <c:v>6499.99917</c:v>
                </c:pt>
                <c:pt idx="191">
                  <c:v>6500.001099</c:v>
                </c:pt>
                <c:pt idx="192">
                  <c:v>6499.999556</c:v>
                </c:pt>
                <c:pt idx="193">
                  <c:v>6499.999837</c:v>
                </c:pt>
                <c:pt idx="194">
                  <c:v>6500.001318</c:v>
                </c:pt>
                <c:pt idx="195">
                  <c:v>6499.999902</c:v>
                </c:pt>
                <c:pt idx="196">
                  <c:v>6500.000756999999</c:v>
                </c:pt>
                <c:pt idx="197">
                  <c:v>6499.997119</c:v>
                </c:pt>
                <c:pt idx="198">
                  <c:v>6499.999512</c:v>
                </c:pt>
                <c:pt idx="199">
                  <c:v>6500.000515000001</c:v>
                </c:pt>
                <c:pt idx="200">
                  <c:v>6499.998511</c:v>
                </c:pt>
                <c:pt idx="201">
                  <c:v>6499.999194000005</c:v>
                </c:pt>
                <c:pt idx="202">
                  <c:v>6499.999438</c:v>
                </c:pt>
                <c:pt idx="203">
                  <c:v>6499.998975</c:v>
                </c:pt>
                <c:pt idx="204">
                  <c:v>6500.000755</c:v>
                </c:pt>
                <c:pt idx="205">
                  <c:v>6500.00227900001</c:v>
                </c:pt>
                <c:pt idx="206">
                  <c:v>6499.998998999999</c:v>
                </c:pt>
                <c:pt idx="207">
                  <c:v>6500.000781</c:v>
                </c:pt>
                <c:pt idx="208">
                  <c:v>6500.000781</c:v>
                </c:pt>
                <c:pt idx="209">
                  <c:v>6499.999951</c:v>
                </c:pt>
                <c:pt idx="210">
                  <c:v>6500.00062100001</c:v>
                </c:pt>
                <c:pt idx="211">
                  <c:v>6500.0</c:v>
                </c:pt>
                <c:pt idx="212">
                  <c:v>6499.999414</c:v>
                </c:pt>
                <c:pt idx="213">
                  <c:v>6500.001489</c:v>
                </c:pt>
                <c:pt idx="214">
                  <c:v>6500.000122</c:v>
                </c:pt>
                <c:pt idx="215">
                  <c:v>6500.001099</c:v>
                </c:pt>
                <c:pt idx="216">
                  <c:v>6499.998624000004</c:v>
                </c:pt>
                <c:pt idx="217">
                  <c:v>6500.001085000001</c:v>
                </c:pt>
                <c:pt idx="218">
                  <c:v>6500.000098</c:v>
                </c:pt>
                <c:pt idx="219">
                  <c:v>6500.001245</c:v>
                </c:pt>
                <c:pt idx="220">
                  <c:v>6499.999976</c:v>
                </c:pt>
                <c:pt idx="221">
                  <c:v>6500.000708</c:v>
                </c:pt>
                <c:pt idx="222">
                  <c:v>6499.998090999999</c:v>
                </c:pt>
                <c:pt idx="223">
                  <c:v>6499.999213</c:v>
                </c:pt>
                <c:pt idx="224">
                  <c:v>6499.999707</c:v>
                </c:pt>
                <c:pt idx="225">
                  <c:v>6500.000293</c:v>
                </c:pt>
                <c:pt idx="226">
                  <c:v>6500.000122</c:v>
                </c:pt>
                <c:pt idx="227">
                  <c:v>6500.000342</c:v>
                </c:pt>
                <c:pt idx="228">
                  <c:v>6500.000222000002</c:v>
                </c:pt>
                <c:pt idx="229">
                  <c:v>6499.99981</c:v>
                </c:pt>
                <c:pt idx="230">
                  <c:v>6500.000171000002</c:v>
                </c:pt>
                <c:pt idx="231">
                  <c:v>6500.001953</c:v>
                </c:pt>
                <c:pt idx="232">
                  <c:v>6500.001880000001</c:v>
                </c:pt>
                <c:pt idx="233">
                  <c:v>6500.000342</c:v>
                </c:pt>
                <c:pt idx="234">
                  <c:v>6500.000777</c:v>
                </c:pt>
                <c:pt idx="235">
                  <c:v>6500.000326</c:v>
                </c:pt>
                <c:pt idx="236">
                  <c:v>6499.999315999999</c:v>
                </c:pt>
                <c:pt idx="237">
                  <c:v>6500.000806</c:v>
                </c:pt>
                <c:pt idx="238">
                  <c:v>6500.000293</c:v>
                </c:pt>
                <c:pt idx="239">
                  <c:v>6500.00192900001</c:v>
                </c:pt>
                <c:pt idx="240">
                  <c:v>6499.999023</c:v>
                </c:pt>
                <c:pt idx="241">
                  <c:v>6499.997883999999</c:v>
                </c:pt>
                <c:pt idx="242">
                  <c:v>6499.999585</c:v>
                </c:pt>
                <c:pt idx="243">
                  <c:v>6499.997997999987</c:v>
                </c:pt>
                <c:pt idx="244">
                  <c:v>6499.999463</c:v>
                </c:pt>
                <c:pt idx="245">
                  <c:v>6499.99895</c:v>
                </c:pt>
                <c:pt idx="246">
                  <c:v>6500.000377</c:v>
                </c:pt>
                <c:pt idx="247">
                  <c:v>6500.000705</c:v>
                </c:pt>
                <c:pt idx="248">
                  <c:v>6499.999561000001</c:v>
                </c:pt>
                <c:pt idx="249">
                  <c:v>6500.001001000002</c:v>
                </c:pt>
                <c:pt idx="250">
                  <c:v>6500.000415</c:v>
                </c:pt>
                <c:pt idx="251">
                  <c:v>6499.999219</c:v>
                </c:pt>
                <c:pt idx="252">
                  <c:v>6500.000533</c:v>
                </c:pt>
                <c:pt idx="253">
                  <c:v>6499.999946</c:v>
                </c:pt>
                <c:pt idx="254">
                  <c:v>6500.000977000001</c:v>
                </c:pt>
                <c:pt idx="255">
                  <c:v>6500.000195000001</c:v>
                </c:pt>
                <c:pt idx="256">
                  <c:v>6500.000781</c:v>
                </c:pt>
                <c:pt idx="257">
                  <c:v>6500.000488</c:v>
                </c:pt>
                <c:pt idx="258">
                  <c:v>6500.000666000005</c:v>
                </c:pt>
                <c:pt idx="259">
                  <c:v>6500.001383</c:v>
                </c:pt>
                <c:pt idx="260">
                  <c:v>6500.000732</c:v>
                </c:pt>
                <c:pt idx="261">
                  <c:v>6499.998975</c:v>
                </c:pt>
                <c:pt idx="262">
                  <c:v>6499.999951</c:v>
                </c:pt>
                <c:pt idx="263">
                  <c:v>6499.997729</c:v>
                </c:pt>
                <c:pt idx="264">
                  <c:v>6500.000843</c:v>
                </c:pt>
                <c:pt idx="265">
                  <c:v>6500.00076</c:v>
                </c:pt>
                <c:pt idx="266">
                  <c:v>6499.999658</c:v>
                </c:pt>
                <c:pt idx="267">
                  <c:v>6500.001196000006</c:v>
                </c:pt>
                <c:pt idx="268">
                  <c:v>6500.001294000002</c:v>
                </c:pt>
                <c:pt idx="269">
                  <c:v>6500.000024000005</c:v>
                </c:pt>
                <c:pt idx="270">
                  <c:v>6500.00026600001</c:v>
                </c:pt>
                <c:pt idx="271">
                  <c:v>6500.000109000001</c:v>
                </c:pt>
                <c:pt idx="272">
                  <c:v>6500.0</c:v>
                </c:pt>
                <c:pt idx="273">
                  <c:v>6500.000342</c:v>
                </c:pt>
                <c:pt idx="274">
                  <c:v>6500.000220000004</c:v>
                </c:pt>
                <c:pt idx="275">
                  <c:v>6499.999243</c:v>
                </c:pt>
                <c:pt idx="276">
                  <c:v>6500.000821000002</c:v>
                </c:pt>
                <c:pt idx="277">
                  <c:v>6500.001112000001</c:v>
                </c:pt>
                <c:pt idx="278">
                  <c:v>6499.999561000001</c:v>
                </c:pt>
                <c:pt idx="279">
                  <c:v>6499.999634000003</c:v>
                </c:pt>
                <c:pt idx="280">
                  <c:v>6499.99917</c:v>
                </c:pt>
                <c:pt idx="281">
                  <c:v>6500.000756999999</c:v>
                </c:pt>
                <c:pt idx="282">
                  <c:v>6499.999334</c:v>
                </c:pt>
                <c:pt idx="283">
                  <c:v>6500.00122100001</c:v>
                </c:pt>
                <c:pt idx="284">
                  <c:v>6499.999878</c:v>
                </c:pt>
                <c:pt idx="285">
                  <c:v>6499.999048</c:v>
                </c:pt>
                <c:pt idx="286">
                  <c:v>6500.000220000004</c:v>
                </c:pt>
                <c:pt idx="287">
                  <c:v>6499.998412999998</c:v>
                </c:pt>
                <c:pt idx="288">
                  <c:v>6500.001154000001</c:v>
                </c:pt>
                <c:pt idx="289">
                  <c:v>6500.001004000003</c:v>
                </c:pt>
                <c:pt idx="290">
                  <c:v>6499.999341</c:v>
                </c:pt>
                <c:pt idx="291">
                  <c:v>6499.999072000001</c:v>
                </c:pt>
                <c:pt idx="292">
                  <c:v>6500.001489</c:v>
                </c:pt>
                <c:pt idx="293">
                  <c:v>6500.001587000001</c:v>
                </c:pt>
                <c:pt idx="294">
                  <c:v>6499.999512</c:v>
                </c:pt>
                <c:pt idx="295">
                  <c:v>6499.999322000001</c:v>
                </c:pt>
                <c:pt idx="296">
                  <c:v>6500.0</c:v>
                </c:pt>
                <c:pt idx="297">
                  <c:v>6499.999512</c:v>
                </c:pt>
                <c:pt idx="298">
                  <c:v>6499.999854</c:v>
                </c:pt>
                <c:pt idx="299">
                  <c:v>6500.001074000003</c:v>
                </c:pt>
                <c:pt idx="300">
                  <c:v>6499.998712999982</c:v>
                </c:pt>
                <c:pt idx="301">
                  <c:v>6500.000543</c:v>
                </c:pt>
                <c:pt idx="302">
                  <c:v>6500.000220000004</c:v>
                </c:pt>
                <c:pt idx="303">
                  <c:v>6499.999878</c:v>
                </c:pt>
                <c:pt idx="304">
                  <c:v>6500.000903</c:v>
                </c:pt>
                <c:pt idx="305">
                  <c:v>6499.998608</c:v>
                </c:pt>
                <c:pt idx="306">
                  <c:v>6500.000555000001</c:v>
                </c:pt>
                <c:pt idx="307">
                  <c:v>6500.00076</c:v>
                </c:pt>
                <c:pt idx="308">
                  <c:v>6500.000024000005</c:v>
                </c:pt>
                <c:pt idx="309">
                  <c:v>6500.000342</c:v>
                </c:pt>
                <c:pt idx="310">
                  <c:v>6500.000317</c:v>
                </c:pt>
                <c:pt idx="311">
                  <c:v>6500.000903</c:v>
                </c:pt>
                <c:pt idx="312">
                  <c:v>6500.00122100001</c:v>
                </c:pt>
                <c:pt idx="313">
                  <c:v>6500.000271000004</c:v>
                </c:pt>
                <c:pt idx="314">
                  <c:v>6499.999463</c:v>
                </c:pt>
                <c:pt idx="315">
                  <c:v>6499.999219</c:v>
                </c:pt>
                <c:pt idx="316">
                  <c:v>6500.000586</c:v>
                </c:pt>
                <c:pt idx="317">
                  <c:v>6499.998926</c:v>
                </c:pt>
                <c:pt idx="318">
                  <c:v>6500.001332000001</c:v>
                </c:pt>
                <c:pt idx="319">
                  <c:v>6499.999430000001</c:v>
                </c:pt>
                <c:pt idx="320">
                  <c:v>6500.001563000003</c:v>
                </c:pt>
                <c:pt idx="321">
                  <c:v>6500.001563000003</c:v>
                </c:pt>
                <c:pt idx="322">
                  <c:v>6499.999707</c:v>
                </c:pt>
                <c:pt idx="323">
                  <c:v>6499.999951</c:v>
                </c:pt>
                <c:pt idx="324">
                  <c:v>6500.000932000001</c:v>
                </c:pt>
                <c:pt idx="325">
                  <c:v>6500.000787</c:v>
                </c:pt>
                <c:pt idx="326">
                  <c:v>6499.999609</c:v>
                </c:pt>
                <c:pt idx="327">
                  <c:v>6500.0</c:v>
                </c:pt>
                <c:pt idx="328">
                  <c:v>6500.000684000002</c:v>
                </c:pt>
                <c:pt idx="329">
                  <c:v>6499.999927000001</c:v>
                </c:pt>
                <c:pt idx="330">
                  <c:v>6500.000533</c:v>
                </c:pt>
                <c:pt idx="331">
                  <c:v>6500.001465</c:v>
                </c:pt>
                <c:pt idx="332">
                  <c:v>6500.001270000003</c:v>
                </c:pt>
                <c:pt idx="333">
                  <c:v>6463.417236</c:v>
                </c:pt>
                <c:pt idx="334">
                  <c:v>6364.50026900001</c:v>
                </c:pt>
                <c:pt idx="335">
                  <c:v>6264.500366</c:v>
                </c:pt>
                <c:pt idx="336">
                  <c:v>6159.498291</c:v>
                </c:pt>
                <c:pt idx="337">
                  <c:v>6059.498995999998</c:v>
                </c:pt>
                <c:pt idx="338">
                  <c:v>5964.499658</c:v>
                </c:pt>
                <c:pt idx="339">
                  <c:v>5864.501563000003</c:v>
                </c:pt>
                <c:pt idx="340">
                  <c:v>5764.499121000004</c:v>
                </c:pt>
                <c:pt idx="341">
                  <c:v>5664.499365000001</c:v>
                </c:pt>
                <c:pt idx="342">
                  <c:v>5559.499933</c:v>
                </c:pt>
                <c:pt idx="343">
                  <c:v>5459.499403</c:v>
                </c:pt>
                <c:pt idx="344">
                  <c:v>5364.501074000003</c:v>
                </c:pt>
                <c:pt idx="345">
                  <c:v>5264.499731</c:v>
                </c:pt>
                <c:pt idx="346">
                  <c:v>5164.499609</c:v>
                </c:pt>
                <c:pt idx="347">
                  <c:v>5064.500488</c:v>
                </c:pt>
                <c:pt idx="348">
                  <c:v>4959.500977000001</c:v>
                </c:pt>
                <c:pt idx="349">
                  <c:v>4859.499620000001</c:v>
                </c:pt>
                <c:pt idx="350">
                  <c:v>4764.500684000002</c:v>
                </c:pt>
                <c:pt idx="351">
                  <c:v>4664.498901</c:v>
                </c:pt>
                <c:pt idx="352">
                  <c:v>4564.499951</c:v>
                </c:pt>
                <c:pt idx="353">
                  <c:v>4464.500781</c:v>
                </c:pt>
                <c:pt idx="354">
                  <c:v>4359.49909</c:v>
                </c:pt>
                <c:pt idx="355">
                  <c:v>4259.499078</c:v>
                </c:pt>
                <c:pt idx="356">
                  <c:v>4164.501001000002</c:v>
                </c:pt>
                <c:pt idx="357">
                  <c:v>4064.500476</c:v>
                </c:pt>
                <c:pt idx="358">
                  <c:v>3964.499402</c:v>
                </c:pt>
                <c:pt idx="359">
                  <c:v>3864.501331000002</c:v>
                </c:pt>
                <c:pt idx="360">
                  <c:v>3759.50071</c:v>
                </c:pt>
                <c:pt idx="361">
                  <c:v>3659.499539000002</c:v>
                </c:pt>
                <c:pt idx="362">
                  <c:v>3564.500061</c:v>
                </c:pt>
                <c:pt idx="363">
                  <c:v>3464.500488</c:v>
                </c:pt>
                <c:pt idx="364">
                  <c:v>3364.50072</c:v>
                </c:pt>
                <c:pt idx="365">
                  <c:v>3264.499939000001</c:v>
                </c:pt>
                <c:pt idx="366">
                  <c:v>3159.499745</c:v>
                </c:pt>
                <c:pt idx="367">
                  <c:v>3059.499756000003</c:v>
                </c:pt>
                <c:pt idx="368">
                  <c:v>2964.500085</c:v>
                </c:pt>
                <c:pt idx="369">
                  <c:v>2864.505432</c:v>
                </c:pt>
                <c:pt idx="370">
                  <c:v>2765.789124</c:v>
                </c:pt>
                <c:pt idx="371">
                  <c:v>2670.310999000001</c:v>
                </c:pt>
                <c:pt idx="372">
                  <c:v>2573.612482</c:v>
                </c:pt>
                <c:pt idx="373">
                  <c:v>2484.671088</c:v>
                </c:pt>
                <c:pt idx="374">
                  <c:v>2403.067212</c:v>
                </c:pt>
                <c:pt idx="375">
                  <c:v>2320.009607</c:v>
                </c:pt>
                <c:pt idx="376">
                  <c:v>2239.790967</c:v>
                </c:pt>
                <c:pt idx="377">
                  <c:v>2162.30907</c:v>
                </c:pt>
                <c:pt idx="378">
                  <c:v>2083.818875</c:v>
                </c:pt>
                <c:pt idx="379">
                  <c:v>2011.612494999998</c:v>
                </c:pt>
                <c:pt idx="380">
                  <c:v>1945.351758</c:v>
                </c:pt>
                <c:pt idx="381">
                  <c:v>1877.897925</c:v>
                </c:pt>
                <c:pt idx="382">
                  <c:v>1812.737439</c:v>
                </c:pt>
                <c:pt idx="383">
                  <c:v>1749.787988</c:v>
                </c:pt>
                <c:pt idx="384">
                  <c:v>1686.008911</c:v>
                </c:pt>
                <c:pt idx="385">
                  <c:v>1627.321757</c:v>
                </c:pt>
                <c:pt idx="386">
                  <c:v>1573.462231</c:v>
                </c:pt>
                <c:pt idx="387">
                  <c:v>1518.619183</c:v>
                </c:pt>
                <c:pt idx="388">
                  <c:v>1465.629608</c:v>
                </c:pt>
                <c:pt idx="389">
                  <c:v>1414.428912</c:v>
                </c:pt>
                <c:pt idx="390">
                  <c:v>1362.537759000002</c:v>
                </c:pt>
                <c:pt idx="391">
                  <c:v>1314.783759</c:v>
                </c:pt>
                <c:pt idx="392">
                  <c:v>1270.940637</c:v>
                </c:pt>
                <c:pt idx="393">
                  <c:v>1226.281328999998</c:v>
                </c:pt>
                <c:pt idx="394">
                  <c:v>1183.115137</c:v>
                </c:pt>
                <c:pt idx="395">
                  <c:v>1141.384923999998</c:v>
                </c:pt>
                <c:pt idx="396">
                  <c:v>1099.067022</c:v>
                </c:pt>
                <c:pt idx="397">
                  <c:v>1060.075467</c:v>
                </c:pt>
                <c:pt idx="398">
                  <c:v>1024.189822</c:v>
                </c:pt>
                <c:pt idx="399">
                  <c:v>987.3550689999972</c:v>
                </c:pt>
                <c:pt idx="400">
                  <c:v>951.4930730000005</c:v>
                </c:pt>
                <c:pt idx="401">
                  <c:v>916.7437500000005</c:v>
                </c:pt>
                <c:pt idx="402">
                  <c:v>881.454803</c:v>
                </c:pt>
                <c:pt idx="403">
                  <c:v>848.934309</c:v>
                </c:pt>
                <c:pt idx="404">
                  <c:v>819.0321469999977</c:v>
                </c:pt>
                <c:pt idx="405">
                  <c:v>788.577365</c:v>
                </c:pt>
                <c:pt idx="406">
                  <c:v>759.151382</c:v>
                </c:pt>
                <c:pt idx="407">
                  <c:v>730.7380770000005</c:v>
                </c:pt>
                <c:pt idx="408">
                  <c:v>701.940782</c:v>
                </c:pt>
                <c:pt idx="409">
                  <c:v>675.4205189999979</c:v>
                </c:pt>
                <c:pt idx="410">
                  <c:v>651.0256559999981</c:v>
                </c:pt>
                <c:pt idx="411">
                  <c:v>626.172583</c:v>
                </c:pt>
                <c:pt idx="412">
                  <c:v>602.189282</c:v>
                </c:pt>
                <c:pt idx="413">
                  <c:v>579.039932</c:v>
                </c:pt>
                <c:pt idx="414">
                  <c:v>555.6406639999979</c:v>
                </c:pt>
                <c:pt idx="415">
                  <c:v>534.173801000001</c:v>
                </c:pt>
                <c:pt idx="416">
                  <c:v>514.525388</c:v>
                </c:pt>
                <c:pt idx="417">
                  <c:v>494.5961849999989</c:v>
                </c:pt>
                <c:pt idx="418">
                  <c:v>475.4091089999989</c:v>
                </c:pt>
                <c:pt idx="419">
                  <c:v>456.9316439999996</c:v>
                </c:pt>
                <c:pt idx="420">
                  <c:v>438.279241</c:v>
                </c:pt>
                <c:pt idx="421">
                  <c:v>421.1833579999989</c:v>
                </c:pt>
                <c:pt idx="422">
                  <c:v>405.5354769999996</c:v>
                </c:pt>
                <c:pt idx="423">
                  <c:v>389.669716</c:v>
                </c:pt>
                <c:pt idx="424">
                  <c:v>374.380675</c:v>
                </c:pt>
                <c:pt idx="425">
                  <c:v>359.6598630000007</c:v>
                </c:pt>
                <c:pt idx="426">
                  <c:v>343.5089239999996</c:v>
                </c:pt>
                <c:pt idx="427">
                  <c:v>320.3255429999999</c:v>
                </c:pt>
                <c:pt idx="428">
                  <c:v>298.3354159999996</c:v>
                </c:pt>
                <c:pt idx="429">
                  <c:v>276.0764529999996</c:v>
                </c:pt>
                <c:pt idx="430">
                  <c:v>254.718496</c:v>
                </c:pt>
                <c:pt idx="431">
                  <c:v>234.233833</c:v>
                </c:pt>
                <c:pt idx="432">
                  <c:v>213.638286</c:v>
                </c:pt>
                <c:pt idx="433">
                  <c:v>194.8574970000004</c:v>
                </c:pt>
                <c:pt idx="434">
                  <c:v>177.7755029999998</c:v>
                </c:pt>
                <c:pt idx="435">
                  <c:v>160.554592</c:v>
                </c:pt>
                <c:pt idx="436">
                  <c:v>144.106149</c:v>
                </c:pt>
                <c:pt idx="437">
                  <c:v>128.416159</c:v>
                </c:pt>
                <c:pt idx="438">
                  <c:v>112.7376250000002</c:v>
                </c:pt>
                <c:pt idx="439">
                  <c:v>98.52295599999998</c:v>
                </c:pt>
                <c:pt idx="440">
                  <c:v>85.693691</c:v>
                </c:pt>
                <c:pt idx="441">
                  <c:v>72.868663</c:v>
                </c:pt>
                <c:pt idx="442">
                  <c:v>60.74539800000005</c:v>
                </c:pt>
                <c:pt idx="443">
                  <c:v>49.332141</c:v>
                </c:pt>
                <c:pt idx="444">
                  <c:v>38.119202</c:v>
                </c:pt>
                <c:pt idx="445">
                  <c:v>28.17168300000001</c:v>
                </c:pt>
                <c:pt idx="446">
                  <c:v>19.45242999999988</c:v>
                </c:pt>
                <c:pt idx="447">
                  <c:v>11.098161</c:v>
                </c:pt>
                <c:pt idx="448">
                  <c:v>3.855401999999997</c:v>
                </c:pt>
                <c:pt idx="449">
                  <c:v>0.092843</c:v>
                </c:pt>
                <c:pt idx="450">
                  <c:v>0.023178</c:v>
                </c:pt>
                <c:pt idx="451">
                  <c:v>0.02246</c:v>
                </c:pt>
                <c:pt idx="452">
                  <c:v>0.022519</c:v>
                </c:pt>
                <c:pt idx="453">
                  <c:v>0.022941</c:v>
                </c:pt>
                <c:pt idx="454">
                  <c:v>0.0228370000000001</c:v>
                </c:pt>
                <c:pt idx="455">
                  <c:v>0.023374</c:v>
                </c:pt>
                <c:pt idx="456">
                  <c:v>0.024227</c:v>
                </c:pt>
                <c:pt idx="457">
                  <c:v>0.023639</c:v>
                </c:pt>
                <c:pt idx="458">
                  <c:v>0.023844</c:v>
                </c:pt>
                <c:pt idx="459">
                  <c:v>0.022566</c:v>
                </c:pt>
                <c:pt idx="460">
                  <c:v>0.023901</c:v>
                </c:pt>
                <c:pt idx="461">
                  <c:v>0.023113</c:v>
                </c:pt>
                <c:pt idx="462">
                  <c:v>0.022081</c:v>
                </c:pt>
                <c:pt idx="463">
                  <c:v>0.022667</c:v>
                </c:pt>
                <c:pt idx="464">
                  <c:v>0.022886</c:v>
                </c:pt>
                <c:pt idx="465">
                  <c:v>0.021116</c:v>
                </c:pt>
                <c:pt idx="466">
                  <c:v>0.022337</c:v>
                </c:pt>
                <c:pt idx="467">
                  <c:v>0.023192</c:v>
                </c:pt>
                <c:pt idx="468">
                  <c:v>0.02376</c:v>
                </c:pt>
                <c:pt idx="469">
                  <c:v>0.022728</c:v>
                </c:pt>
                <c:pt idx="470">
                  <c:v>0.022644</c:v>
                </c:pt>
                <c:pt idx="471">
                  <c:v>0.023524</c:v>
                </c:pt>
                <c:pt idx="472">
                  <c:v>0.023467</c:v>
                </c:pt>
                <c:pt idx="473">
                  <c:v>0.022762</c:v>
                </c:pt>
                <c:pt idx="474">
                  <c:v>0.023325</c:v>
                </c:pt>
                <c:pt idx="475">
                  <c:v>0.022132</c:v>
                </c:pt>
                <c:pt idx="476">
                  <c:v>0.023192</c:v>
                </c:pt>
                <c:pt idx="477">
                  <c:v>0.024458</c:v>
                </c:pt>
                <c:pt idx="478">
                  <c:v>0.024524</c:v>
                </c:pt>
                <c:pt idx="479">
                  <c:v>0.023787</c:v>
                </c:pt>
                <c:pt idx="480">
                  <c:v>0.023542</c:v>
                </c:pt>
                <c:pt idx="481">
                  <c:v>0.02255</c:v>
                </c:pt>
                <c:pt idx="482">
                  <c:v>0.023114</c:v>
                </c:pt>
                <c:pt idx="483">
                  <c:v>0.022131</c:v>
                </c:pt>
                <c:pt idx="484">
                  <c:v>0.023636</c:v>
                </c:pt>
                <c:pt idx="485">
                  <c:v>0.02383</c:v>
                </c:pt>
                <c:pt idx="486">
                  <c:v>0.023013</c:v>
                </c:pt>
                <c:pt idx="487">
                  <c:v>0.022728</c:v>
                </c:pt>
                <c:pt idx="488">
                  <c:v>0.022506</c:v>
                </c:pt>
                <c:pt idx="489">
                  <c:v>0.024035</c:v>
                </c:pt>
                <c:pt idx="490">
                  <c:v>0.023739</c:v>
                </c:pt>
                <c:pt idx="491">
                  <c:v>0.024162</c:v>
                </c:pt>
                <c:pt idx="492">
                  <c:v>0.023439</c:v>
                </c:pt>
                <c:pt idx="493">
                  <c:v>0.022776</c:v>
                </c:pt>
                <c:pt idx="494">
                  <c:v>0.023682</c:v>
                </c:pt>
                <c:pt idx="495">
                  <c:v>0.024275</c:v>
                </c:pt>
                <c:pt idx="496">
                  <c:v>0.022919</c:v>
                </c:pt>
                <c:pt idx="497">
                  <c:v>0.024481</c:v>
                </c:pt>
                <c:pt idx="498">
                  <c:v>0.023698</c:v>
                </c:pt>
                <c:pt idx="499">
                  <c:v>0.024424</c:v>
                </c:pt>
                <c:pt idx="500">
                  <c:v>0.024207</c:v>
                </c:pt>
                <c:pt idx="501">
                  <c:v>0.023866</c:v>
                </c:pt>
                <c:pt idx="502">
                  <c:v>0.025328</c:v>
                </c:pt>
                <c:pt idx="503">
                  <c:v>0.023969</c:v>
                </c:pt>
                <c:pt idx="504">
                  <c:v>0.024009</c:v>
                </c:pt>
                <c:pt idx="505">
                  <c:v>0.023134</c:v>
                </c:pt>
                <c:pt idx="506">
                  <c:v>0.023387</c:v>
                </c:pt>
                <c:pt idx="507">
                  <c:v>0.022876</c:v>
                </c:pt>
                <c:pt idx="508">
                  <c:v>0.022851</c:v>
                </c:pt>
                <c:pt idx="509">
                  <c:v>0.022531</c:v>
                </c:pt>
                <c:pt idx="510">
                  <c:v>0.023481</c:v>
                </c:pt>
                <c:pt idx="511">
                  <c:v>0.02326</c:v>
                </c:pt>
                <c:pt idx="512">
                  <c:v>0.022931</c:v>
                </c:pt>
                <c:pt idx="513">
                  <c:v>0.022132</c:v>
                </c:pt>
                <c:pt idx="514">
                  <c:v>0.023854</c:v>
                </c:pt>
                <c:pt idx="515">
                  <c:v>0.0234</c:v>
                </c:pt>
                <c:pt idx="516">
                  <c:v>0.022962</c:v>
                </c:pt>
                <c:pt idx="517">
                  <c:v>0.021954</c:v>
                </c:pt>
                <c:pt idx="518">
                  <c:v>0.022199</c:v>
                </c:pt>
                <c:pt idx="519">
                  <c:v>0.022816</c:v>
                </c:pt>
                <c:pt idx="520">
                  <c:v>0.022132</c:v>
                </c:pt>
                <c:pt idx="521">
                  <c:v>0.0243</c:v>
                </c:pt>
                <c:pt idx="522">
                  <c:v>0.022995</c:v>
                </c:pt>
                <c:pt idx="523">
                  <c:v>0.023502</c:v>
                </c:pt>
                <c:pt idx="524">
                  <c:v>0.025189</c:v>
                </c:pt>
                <c:pt idx="525">
                  <c:v>0.02462</c:v>
                </c:pt>
                <c:pt idx="526">
                  <c:v>0.023922</c:v>
                </c:pt>
                <c:pt idx="527">
                  <c:v>0.023511</c:v>
                </c:pt>
                <c:pt idx="528">
                  <c:v>0.023791</c:v>
                </c:pt>
                <c:pt idx="529">
                  <c:v>0.02392</c:v>
                </c:pt>
                <c:pt idx="530">
                  <c:v>0.023183</c:v>
                </c:pt>
                <c:pt idx="531">
                  <c:v>0.022325</c:v>
                </c:pt>
                <c:pt idx="532">
                  <c:v>0.02326</c:v>
                </c:pt>
                <c:pt idx="533">
                  <c:v>0.023228</c:v>
                </c:pt>
                <c:pt idx="534">
                  <c:v>0.023045</c:v>
                </c:pt>
                <c:pt idx="535">
                  <c:v>0.023553</c:v>
                </c:pt>
                <c:pt idx="536">
                  <c:v>0.024128</c:v>
                </c:pt>
                <c:pt idx="537">
                  <c:v>0.023068</c:v>
                </c:pt>
                <c:pt idx="538">
                  <c:v>0.022305</c:v>
                </c:pt>
                <c:pt idx="539">
                  <c:v>0.023512</c:v>
                </c:pt>
                <c:pt idx="540">
                  <c:v>0.023449</c:v>
                </c:pt>
                <c:pt idx="541">
                  <c:v>0.023477</c:v>
                </c:pt>
                <c:pt idx="542">
                  <c:v>0.023388</c:v>
                </c:pt>
                <c:pt idx="543">
                  <c:v>0.023296</c:v>
                </c:pt>
                <c:pt idx="544">
                  <c:v>0.02447</c:v>
                </c:pt>
                <c:pt idx="545">
                  <c:v>0.02439</c:v>
                </c:pt>
                <c:pt idx="546">
                  <c:v>0.024121</c:v>
                </c:pt>
                <c:pt idx="547">
                  <c:v>0.023793</c:v>
                </c:pt>
                <c:pt idx="548">
                  <c:v>0.024036</c:v>
                </c:pt>
                <c:pt idx="549">
                  <c:v>0.023443</c:v>
                </c:pt>
                <c:pt idx="550">
                  <c:v>0.024307</c:v>
                </c:pt>
                <c:pt idx="551">
                  <c:v>0.02448</c:v>
                </c:pt>
                <c:pt idx="552">
                  <c:v>0.024018</c:v>
                </c:pt>
                <c:pt idx="553">
                  <c:v>0.023995</c:v>
                </c:pt>
                <c:pt idx="554">
                  <c:v>0.024309</c:v>
                </c:pt>
                <c:pt idx="555">
                  <c:v>0.024903</c:v>
                </c:pt>
                <c:pt idx="556">
                  <c:v>0.024869</c:v>
                </c:pt>
                <c:pt idx="557">
                  <c:v>0.023866</c:v>
                </c:pt>
                <c:pt idx="558">
                  <c:v>0.02381</c:v>
                </c:pt>
                <c:pt idx="559">
                  <c:v>0.021851</c:v>
                </c:pt>
                <c:pt idx="560">
                  <c:v>0.023408</c:v>
                </c:pt>
                <c:pt idx="561">
                  <c:v>0.020889</c:v>
                </c:pt>
                <c:pt idx="562">
                  <c:v>0.021504</c:v>
                </c:pt>
                <c:pt idx="563">
                  <c:v>0.022829</c:v>
                </c:pt>
                <c:pt idx="564">
                  <c:v>0.023252</c:v>
                </c:pt>
                <c:pt idx="565">
                  <c:v>0.022829</c:v>
                </c:pt>
                <c:pt idx="566">
                  <c:v>0.024276</c:v>
                </c:pt>
                <c:pt idx="567">
                  <c:v>0.023387</c:v>
                </c:pt>
                <c:pt idx="568">
                  <c:v>0.024697</c:v>
                </c:pt>
                <c:pt idx="569">
                  <c:v>0.024687</c:v>
                </c:pt>
                <c:pt idx="570">
                  <c:v>0.022067</c:v>
                </c:pt>
                <c:pt idx="571">
                  <c:v>0.02213</c:v>
                </c:pt>
                <c:pt idx="572">
                  <c:v>0.021253</c:v>
                </c:pt>
                <c:pt idx="573">
                  <c:v>0.023635</c:v>
                </c:pt>
                <c:pt idx="574">
                  <c:v>0.023544</c:v>
                </c:pt>
                <c:pt idx="575">
                  <c:v>0.021947</c:v>
                </c:pt>
                <c:pt idx="576">
                  <c:v>0.023147</c:v>
                </c:pt>
                <c:pt idx="577">
                  <c:v>0.02307</c:v>
                </c:pt>
                <c:pt idx="578">
                  <c:v>0.02358</c:v>
                </c:pt>
                <c:pt idx="579">
                  <c:v>0.024208</c:v>
                </c:pt>
                <c:pt idx="580">
                  <c:v>0.023865</c:v>
                </c:pt>
                <c:pt idx="581">
                  <c:v>0.023614</c:v>
                </c:pt>
                <c:pt idx="582">
                  <c:v>0.023093</c:v>
                </c:pt>
                <c:pt idx="583">
                  <c:v>0.024172</c:v>
                </c:pt>
                <c:pt idx="584">
                  <c:v>0.023715</c:v>
                </c:pt>
                <c:pt idx="585">
                  <c:v>0.023841</c:v>
                </c:pt>
                <c:pt idx="586">
                  <c:v>0.023604</c:v>
                </c:pt>
                <c:pt idx="587">
                  <c:v>0.023399</c:v>
                </c:pt>
                <c:pt idx="588">
                  <c:v>0.023158</c:v>
                </c:pt>
                <c:pt idx="589">
                  <c:v>0.02407</c:v>
                </c:pt>
                <c:pt idx="590">
                  <c:v>0.02383</c:v>
                </c:pt>
                <c:pt idx="591">
                  <c:v>0.023544</c:v>
                </c:pt>
                <c:pt idx="592">
                  <c:v>0.023226</c:v>
                </c:pt>
                <c:pt idx="593">
                  <c:v>0.022474</c:v>
                </c:pt>
                <c:pt idx="594">
                  <c:v>0.023064</c:v>
                </c:pt>
                <c:pt idx="595">
                  <c:v>0.022067</c:v>
                </c:pt>
                <c:pt idx="596">
                  <c:v>0.023466</c:v>
                </c:pt>
                <c:pt idx="597">
                  <c:v>0.024218</c:v>
                </c:pt>
                <c:pt idx="598">
                  <c:v>0.024183</c:v>
                </c:pt>
                <c:pt idx="599">
                  <c:v>0.02375</c:v>
                </c:pt>
                <c:pt idx="600">
                  <c:v>0.024463</c:v>
                </c:pt>
                <c:pt idx="601">
                  <c:v>0.021486</c:v>
                </c:pt>
                <c:pt idx="602">
                  <c:v>0.023352</c:v>
                </c:pt>
                <c:pt idx="603">
                  <c:v>0.024127</c:v>
                </c:pt>
                <c:pt idx="604">
                  <c:v>0.022722</c:v>
                </c:pt>
                <c:pt idx="605">
                  <c:v>0.024104</c:v>
                </c:pt>
                <c:pt idx="606">
                  <c:v>0.022422</c:v>
                </c:pt>
                <c:pt idx="607">
                  <c:v>0.022207</c:v>
                </c:pt>
                <c:pt idx="608">
                  <c:v>0.022403</c:v>
                </c:pt>
                <c:pt idx="609">
                  <c:v>0.020853</c:v>
                </c:pt>
                <c:pt idx="610">
                  <c:v>0.022747</c:v>
                </c:pt>
                <c:pt idx="611">
                  <c:v>0.02302</c:v>
                </c:pt>
                <c:pt idx="612">
                  <c:v>0.022224</c:v>
                </c:pt>
                <c:pt idx="613">
                  <c:v>0.023008</c:v>
                </c:pt>
                <c:pt idx="614">
                  <c:v>0.023362</c:v>
                </c:pt>
                <c:pt idx="615">
                  <c:v>0.023397</c:v>
                </c:pt>
                <c:pt idx="616">
                  <c:v>0.021639</c:v>
                </c:pt>
                <c:pt idx="617">
                  <c:v>0.022266</c:v>
                </c:pt>
                <c:pt idx="618">
                  <c:v>0.023397</c:v>
                </c:pt>
                <c:pt idx="619">
                  <c:v>0.023701</c:v>
                </c:pt>
                <c:pt idx="620">
                  <c:v>0.022932</c:v>
                </c:pt>
                <c:pt idx="621">
                  <c:v>0.023429</c:v>
                </c:pt>
                <c:pt idx="622">
                  <c:v>0.021881</c:v>
                </c:pt>
                <c:pt idx="623">
                  <c:v>0.023522</c:v>
                </c:pt>
                <c:pt idx="624">
                  <c:v>0.024213</c:v>
                </c:pt>
                <c:pt idx="625">
                  <c:v>0.024448</c:v>
                </c:pt>
                <c:pt idx="626">
                  <c:v>0.024947</c:v>
                </c:pt>
                <c:pt idx="627">
                  <c:v>0.024365</c:v>
                </c:pt>
                <c:pt idx="628">
                  <c:v>0.023601</c:v>
                </c:pt>
                <c:pt idx="629">
                  <c:v>0.024446</c:v>
                </c:pt>
                <c:pt idx="630">
                  <c:v>0.024724</c:v>
                </c:pt>
                <c:pt idx="631">
                  <c:v>0.02365</c:v>
                </c:pt>
                <c:pt idx="632">
                  <c:v>0.023854</c:v>
                </c:pt>
                <c:pt idx="633">
                  <c:v>0.024571</c:v>
                </c:pt>
                <c:pt idx="634">
                  <c:v>0.023979</c:v>
                </c:pt>
                <c:pt idx="635">
                  <c:v>0.024548</c:v>
                </c:pt>
                <c:pt idx="636">
                  <c:v>0.024392</c:v>
                </c:pt>
                <c:pt idx="637">
                  <c:v>0.025275</c:v>
                </c:pt>
                <c:pt idx="638">
                  <c:v>0.024264</c:v>
                </c:pt>
                <c:pt idx="639">
                  <c:v>0.024709</c:v>
                </c:pt>
                <c:pt idx="640">
                  <c:v>0.023786</c:v>
                </c:pt>
                <c:pt idx="641">
                  <c:v>0.024102</c:v>
                </c:pt>
                <c:pt idx="642">
                  <c:v>0.025116</c:v>
                </c:pt>
                <c:pt idx="643">
                  <c:v>0.024209</c:v>
                </c:pt>
                <c:pt idx="644">
                  <c:v>0.023818</c:v>
                </c:pt>
                <c:pt idx="645">
                  <c:v>0.023955</c:v>
                </c:pt>
                <c:pt idx="646">
                  <c:v>0.023944</c:v>
                </c:pt>
                <c:pt idx="647">
                  <c:v>0.02335</c:v>
                </c:pt>
                <c:pt idx="648">
                  <c:v>0.023136</c:v>
                </c:pt>
                <c:pt idx="649">
                  <c:v>0.02384</c:v>
                </c:pt>
                <c:pt idx="650">
                  <c:v>0.024949</c:v>
                </c:pt>
                <c:pt idx="651">
                  <c:v>0.024014</c:v>
                </c:pt>
                <c:pt idx="652">
                  <c:v>0.024426</c:v>
                </c:pt>
                <c:pt idx="653">
                  <c:v>0.025404</c:v>
                </c:pt>
                <c:pt idx="654">
                  <c:v>0.024712</c:v>
                </c:pt>
                <c:pt idx="655">
                  <c:v>0.026058</c:v>
                </c:pt>
                <c:pt idx="656">
                  <c:v>0.02456</c:v>
                </c:pt>
                <c:pt idx="657">
                  <c:v>0.024023</c:v>
                </c:pt>
                <c:pt idx="658">
                  <c:v>0.024354</c:v>
                </c:pt>
                <c:pt idx="659">
                  <c:v>0.025873</c:v>
                </c:pt>
                <c:pt idx="660">
                  <c:v>0.02401</c:v>
                </c:pt>
                <c:pt idx="661">
                  <c:v>0.023704</c:v>
                </c:pt>
                <c:pt idx="662">
                  <c:v>0.024936</c:v>
                </c:pt>
                <c:pt idx="663">
                  <c:v>0.023932</c:v>
                </c:pt>
                <c:pt idx="664">
                  <c:v>0.023716</c:v>
                </c:pt>
                <c:pt idx="665">
                  <c:v>0.024253</c:v>
                </c:pt>
                <c:pt idx="666">
                  <c:v>0.025231</c:v>
                </c:pt>
                <c:pt idx="667">
                  <c:v>0.024652</c:v>
                </c:pt>
                <c:pt idx="668">
                  <c:v>0.024789</c:v>
                </c:pt>
                <c:pt idx="669">
                  <c:v>0.023509</c:v>
                </c:pt>
                <c:pt idx="670">
                  <c:v>0.023761</c:v>
                </c:pt>
                <c:pt idx="671">
                  <c:v>0.024593</c:v>
                </c:pt>
                <c:pt idx="672">
                  <c:v>0.024071</c:v>
                </c:pt>
                <c:pt idx="673">
                  <c:v>0.023143</c:v>
                </c:pt>
                <c:pt idx="674">
                  <c:v>0.025314</c:v>
                </c:pt>
                <c:pt idx="675">
                  <c:v>0.02294</c:v>
                </c:pt>
                <c:pt idx="676">
                  <c:v>0.024639</c:v>
                </c:pt>
                <c:pt idx="677">
                  <c:v>0.024181</c:v>
                </c:pt>
                <c:pt idx="678">
                  <c:v>0.025056</c:v>
                </c:pt>
                <c:pt idx="679">
                  <c:v>0.024299</c:v>
                </c:pt>
                <c:pt idx="680">
                  <c:v>0.024297</c:v>
                </c:pt>
                <c:pt idx="681">
                  <c:v>0.022609</c:v>
                </c:pt>
                <c:pt idx="682">
                  <c:v>0.024196</c:v>
                </c:pt>
                <c:pt idx="683">
                  <c:v>0.024399</c:v>
                </c:pt>
                <c:pt idx="684">
                  <c:v>0.023675</c:v>
                </c:pt>
                <c:pt idx="685">
                  <c:v>0.023547</c:v>
                </c:pt>
                <c:pt idx="686">
                  <c:v>0.023578</c:v>
                </c:pt>
                <c:pt idx="687">
                  <c:v>0.02433</c:v>
                </c:pt>
                <c:pt idx="688">
                  <c:v>0.024157</c:v>
                </c:pt>
                <c:pt idx="689">
                  <c:v>0.023317</c:v>
                </c:pt>
                <c:pt idx="690">
                  <c:v>0.023113</c:v>
                </c:pt>
                <c:pt idx="691">
                  <c:v>0.023661</c:v>
                </c:pt>
                <c:pt idx="692">
                  <c:v>0.02303</c:v>
                </c:pt>
                <c:pt idx="693">
                  <c:v>0.022735</c:v>
                </c:pt>
                <c:pt idx="694">
                  <c:v>0.023429</c:v>
                </c:pt>
                <c:pt idx="695">
                  <c:v>0.023076</c:v>
                </c:pt>
                <c:pt idx="696">
                  <c:v>0.023634</c:v>
                </c:pt>
                <c:pt idx="697">
                  <c:v>0.023791</c:v>
                </c:pt>
                <c:pt idx="698">
                  <c:v>0.022793</c:v>
                </c:pt>
                <c:pt idx="699">
                  <c:v>0.02382</c:v>
                </c:pt>
                <c:pt idx="700">
                  <c:v>0.023954</c:v>
                </c:pt>
                <c:pt idx="701">
                  <c:v>0.023556</c:v>
                </c:pt>
                <c:pt idx="702">
                  <c:v>0.023633</c:v>
                </c:pt>
                <c:pt idx="703">
                  <c:v>0.024283</c:v>
                </c:pt>
                <c:pt idx="704">
                  <c:v>0.02489</c:v>
                </c:pt>
                <c:pt idx="705">
                  <c:v>0.022143</c:v>
                </c:pt>
                <c:pt idx="706">
                  <c:v>0.022882</c:v>
                </c:pt>
                <c:pt idx="707">
                  <c:v>0.022599</c:v>
                </c:pt>
                <c:pt idx="708">
                  <c:v>0.023761</c:v>
                </c:pt>
                <c:pt idx="709">
                  <c:v>0.023864</c:v>
                </c:pt>
                <c:pt idx="710">
                  <c:v>0.023043</c:v>
                </c:pt>
                <c:pt idx="711">
                  <c:v>0.023669</c:v>
                </c:pt>
                <c:pt idx="712">
                  <c:v>0.023569</c:v>
                </c:pt>
                <c:pt idx="713">
                  <c:v>0.024434</c:v>
                </c:pt>
                <c:pt idx="714">
                  <c:v>0.024017</c:v>
                </c:pt>
                <c:pt idx="715">
                  <c:v>0.023106</c:v>
                </c:pt>
                <c:pt idx="716">
                  <c:v>0.022907</c:v>
                </c:pt>
                <c:pt idx="717">
                  <c:v>0.02375</c:v>
                </c:pt>
                <c:pt idx="718">
                  <c:v>0.022679</c:v>
                </c:pt>
                <c:pt idx="719">
                  <c:v>0.022702</c:v>
                </c:pt>
                <c:pt idx="720">
                  <c:v>0.022921</c:v>
                </c:pt>
                <c:pt idx="721">
                  <c:v>0.023907</c:v>
                </c:pt>
                <c:pt idx="722">
                  <c:v>0.02407</c:v>
                </c:pt>
                <c:pt idx="723">
                  <c:v>0.023658</c:v>
                </c:pt>
                <c:pt idx="724">
                  <c:v>0.022825</c:v>
                </c:pt>
                <c:pt idx="725">
                  <c:v>0.022951</c:v>
                </c:pt>
                <c:pt idx="726">
                  <c:v>0.022794</c:v>
                </c:pt>
                <c:pt idx="727">
                  <c:v>0.023308</c:v>
                </c:pt>
                <c:pt idx="728">
                  <c:v>0.023486</c:v>
                </c:pt>
                <c:pt idx="729">
                  <c:v>0.024411</c:v>
                </c:pt>
                <c:pt idx="730">
                  <c:v>0.02302</c:v>
                </c:pt>
                <c:pt idx="731">
                  <c:v>0.024262</c:v>
                </c:pt>
                <c:pt idx="732">
                  <c:v>0.023249</c:v>
                </c:pt>
                <c:pt idx="733">
                  <c:v>0.02336</c:v>
                </c:pt>
                <c:pt idx="734">
                  <c:v>0.024033</c:v>
                </c:pt>
                <c:pt idx="735">
                  <c:v>0.023292</c:v>
                </c:pt>
                <c:pt idx="736">
                  <c:v>0.023578</c:v>
                </c:pt>
                <c:pt idx="737">
                  <c:v>0.023935</c:v>
                </c:pt>
                <c:pt idx="738">
                  <c:v>0.022547</c:v>
                </c:pt>
                <c:pt idx="739">
                  <c:v>0.023311</c:v>
                </c:pt>
                <c:pt idx="740">
                  <c:v>0.022929</c:v>
                </c:pt>
                <c:pt idx="741">
                  <c:v>0.023909</c:v>
                </c:pt>
                <c:pt idx="742">
                  <c:v>0.025164</c:v>
                </c:pt>
                <c:pt idx="743">
                  <c:v>0.02359</c:v>
                </c:pt>
                <c:pt idx="744">
                  <c:v>0.023603</c:v>
                </c:pt>
                <c:pt idx="745">
                  <c:v>0.024563</c:v>
                </c:pt>
                <c:pt idx="746">
                  <c:v>0.023782</c:v>
                </c:pt>
                <c:pt idx="747">
                  <c:v>0.023647</c:v>
                </c:pt>
                <c:pt idx="748">
                  <c:v>0.024341</c:v>
                </c:pt>
                <c:pt idx="749">
                  <c:v>0.02456</c:v>
                </c:pt>
                <c:pt idx="750">
                  <c:v>0.023862</c:v>
                </c:pt>
                <c:pt idx="751">
                  <c:v>0.023703</c:v>
                </c:pt>
                <c:pt idx="752">
                  <c:v>0.023601</c:v>
                </c:pt>
                <c:pt idx="753">
                  <c:v>0.024308</c:v>
                </c:pt>
                <c:pt idx="754">
                  <c:v>0.023157</c:v>
                </c:pt>
                <c:pt idx="755">
                  <c:v>0.024468</c:v>
                </c:pt>
                <c:pt idx="756">
                  <c:v>0.023518</c:v>
                </c:pt>
                <c:pt idx="757">
                  <c:v>0.022852</c:v>
                </c:pt>
                <c:pt idx="758">
                  <c:v>0.022713</c:v>
                </c:pt>
                <c:pt idx="759">
                  <c:v>0.022655</c:v>
                </c:pt>
                <c:pt idx="760">
                  <c:v>0.024377</c:v>
                </c:pt>
                <c:pt idx="761">
                  <c:v>0.022759</c:v>
                </c:pt>
                <c:pt idx="762">
                  <c:v>0.024151</c:v>
                </c:pt>
                <c:pt idx="763">
                  <c:v>0.023168</c:v>
                </c:pt>
                <c:pt idx="764">
                  <c:v>0.023465</c:v>
                </c:pt>
                <c:pt idx="765">
                  <c:v>0.023929</c:v>
                </c:pt>
                <c:pt idx="766">
                  <c:v>0.023327</c:v>
                </c:pt>
                <c:pt idx="767">
                  <c:v>0.024408</c:v>
                </c:pt>
                <c:pt idx="768">
                  <c:v>0.02359</c:v>
                </c:pt>
                <c:pt idx="769">
                  <c:v>0.024362</c:v>
                </c:pt>
                <c:pt idx="770">
                  <c:v>0.022735</c:v>
                </c:pt>
                <c:pt idx="771">
                  <c:v>0.023122</c:v>
                </c:pt>
                <c:pt idx="772">
                  <c:v>0.024352</c:v>
                </c:pt>
                <c:pt idx="773">
                  <c:v>0.023293</c:v>
                </c:pt>
                <c:pt idx="774">
                  <c:v>0.023664</c:v>
                </c:pt>
                <c:pt idx="775">
                  <c:v>0.024159</c:v>
                </c:pt>
                <c:pt idx="776">
                  <c:v>0.025519</c:v>
                </c:pt>
                <c:pt idx="777">
                  <c:v>0.022759</c:v>
                </c:pt>
                <c:pt idx="778">
                  <c:v>0.024377</c:v>
                </c:pt>
                <c:pt idx="779">
                  <c:v>0.023991</c:v>
                </c:pt>
                <c:pt idx="780">
                  <c:v>0.022835</c:v>
                </c:pt>
                <c:pt idx="781">
                  <c:v>0.024066</c:v>
                </c:pt>
                <c:pt idx="782">
                  <c:v>0.024557</c:v>
                </c:pt>
                <c:pt idx="783">
                  <c:v>0.023394</c:v>
                </c:pt>
                <c:pt idx="784">
                  <c:v>0.023817</c:v>
                </c:pt>
                <c:pt idx="785">
                  <c:v>0.02327</c:v>
                </c:pt>
                <c:pt idx="786">
                  <c:v>0.022171</c:v>
                </c:pt>
                <c:pt idx="787">
                  <c:v>0.023334</c:v>
                </c:pt>
                <c:pt idx="788">
                  <c:v>0.024637</c:v>
                </c:pt>
                <c:pt idx="789">
                  <c:v>0.022915</c:v>
                </c:pt>
                <c:pt idx="790">
                  <c:v>0.022598</c:v>
                </c:pt>
                <c:pt idx="791">
                  <c:v>0.024079</c:v>
                </c:pt>
                <c:pt idx="792">
                  <c:v>0.023239</c:v>
                </c:pt>
                <c:pt idx="793">
                  <c:v>0.023791</c:v>
                </c:pt>
                <c:pt idx="794">
                  <c:v>0.02358</c:v>
                </c:pt>
                <c:pt idx="795">
                  <c:v>0.023443</c:v>
                </c:pt>
                <c:pt idx="796">
                  <c:v>0.023201</c:v>
                </c:pt>
                <c:pt idx="797">
                  <c:v>0.024455</c:v>
                </c:pt>
                <c:pt idx="798">
                  <c:v>0.024619</c:v>
                </c:pt>
                <c:pt idx="799">
                  <c:v>0.024461</c:v>
                </c:pt>
                <c:pt idx="800">
                  <c:v>0.023749</c:v>
                </c:pt>
                <c:pt idx="801">
                  <c:v>0.023315</c:v>
                </c:pt>
                <c:pt idx="802">
                  <c:v>0.023637</c:v>
                </c:pt>
                <c:pt idx="803">
                  <c:v>0.025108</c:v>
                </c:pt>
                <c:pt idx="804">
                  <c:v>0.024069</c:v>
                </c:pt>
                <c:pt idx="805">
                  <c:v>0.023625</c:v>
                </c:pt>
                <c:pt idx="806">
                  <c:v>0.024776</c:v>
                </c:pt>
                <c:pt idx="807">
                  <c:v>0.023933</c:v>
                </c:pt>
                <c:pt idx="808">
                  <c:v>0.023599</c:v>
                </c:pt>
                <c:pt idx="809">
                  <c:v>0.023896</c:v>
                </c:pt>
                <c:pt idx="810">
                  <c:v>0.022792</c:v>
                </c:pt>
                <c:pt idx="811">
                  <c:v>0.022698</c:v>
                </c:pt>
                <c:pt idx="812">
                  <c:v>0.022961</c:v>
                </c:pt>
                <c:pt idx="813">
                  <c:v>0.022709</c:v>
                </c:pt>
                <c:pt idx="814">
                  <c:v>0.022494</c:v>
                </c:pt>
                <c:pt idx="815">
                  <c:v>0.024271</c:v>
                </c:pt>
                <c:pt idx="816">
                  <c:v>0.023943</c:v>
                </c:pt>
                <c:pt idx="817">
                  <c:v>0.023964</c:v>
                </c:pt>
                <c:pt idx="818">
                  <c:v>0.02297</c:v>
                </c:pt>
                <c:pt idx="819">
                  <c:v>0.02272</c:v>
                </c:pt>
                <c:pt idx="820">
                  <c:v>0.023507</c:v>
                </c:pt>
                <c:pt idx="821">
                  <c:v>0.023531</c:v>
                </c:pt>
                <c:pt idx="822">
                  <c:v>0.022419</c:v>
                </c:pt>
                <c:pt idx="823">
                  <c:v>0.024169</c:v>
                </c:pt>
                <c:pt idx="824">
                  <c:v>0.024227</c:v>
                </c:pt>
                <c:pt idx="825">
                  <c:v>0.025151</c:v>
                </c:pt>
                <c:pt idx="826">
                  <c:v>0.02432</c:v>
                </c:pt>
                <c:pt idx="827">
                  <c:v>0.023634</c:v>
                </c:pt>
                <c:pt idx="828">
                  <c:v>0.024722</c:v>
                </c:pt>
                <c:pt idx="829">
                  <c:v>0.025034</c:v>
                </c:pt>
                <c:pt idx="830">
                  <c:v>0.024994</c:v>
                </c:pt>
                <c:pt idx="831">
                  <c:v>0.025176</c:v>
                </c:pt>
                <c:pt idx="832">
                  <c:v>0.023659</c:v>
                </c:pt>
                <c:pt idx="833">
                  <c:v>0.024844</c:v>
                </c:pt>
                <c:pt idx="834">
                  <c:v>0.023884</c:v>
                </c:pt>
                <c:pt idx="835">
                  <c:v>0.023929</c:v>
                </c:pt>
                <c:pt idx="836">
                  <c:v>0.022085</c:v>
                </c:pt>
                <c:pt idx="837">
                  <c:v>0.021685</c:v>
                </c:pt>
                <c:pt idx="838">
                  <c:v>0.023465</c:v>
                </c:pt>
                <c:pt idx="839">
                  <c:v>0.022773</c:v>
                </c:pt>
                <c:pt idx="840">
                  <c:v>0.023169</c:v>
                </c:pt>
                <c:pt idx="841">
                  <c:v>0.023716</c:v>
                </c:pt>
                <c:pt idx="842">
                  <c:v>0.024617</c:v>
                </c:pt>
                <c:pt idx="843">
                  <c:v>0.022665</c:v>
                </c:pt>
                <c:pt idx="844">
                  <c:v>0.023613</c:v>
                </c:pt>
                <c:pt idx="845">
                  <c:v>0.023136</c:v>
                </c:pt>
                <c:pt idx="846">
                  <c:v>0.023791</c:v>
                </c:pt>
                <c:pt idx="847">
                  <c:v>0.023714</c:v>
                </c:pt>
                <c:pt idx="848">
                  <c:v>0.023349</c:v>
                </c:pt>
                <c:pt idx="849">
                  <c:v>0.024171</c:v>
                </c:pt>
                <c:pt idx="850">
                  <c:v>0.022608</c:v>
                </c:pt>
                <c:pt idx="851">
                  <c:v>0.02417</c:v>
                </c:pt>
                <c:pt idx="852">
                  <c:v>0.023624</c:v>
                </c:pt>
                <c:pt idx="853">
                  <c:v>0.023981</c:v>
                </c:pt>
                <c:pt idx="854">
                  <c:v>0.024146</c:v>
                </c:pt>
                <c:pt idx="855">
                  <c:v>0.023511</c:v>
                </c:pt>
                <c:pt idx="856">
                  <c:v>0.024183</c:v>
                </c:pt>
                <c:pt idx="857">
                  <c:v>0.024422</c:v>
                </c:pt>
                <c:pt idx="858">
                  <c:v>0.023528</c:v>
                </c:pt>
                <c:pt idx="859">
                  <c:v>0.023308</c:v>
                </c:pt>
                <c:pt idx="860">
                  <c:v>0.022347</c:v>
                </c:pt>
                <c:pt idx="861">
                  <c:v>0.023895</c:v>
                </c:pt>
                <c:pt idx="862">
                  <c:v>0.023464</c:v>
                </c:pt>
                <c:pt idx="863">
                  <c:v>0.023407</c:v>
                </c:pt>
                <c:pt idx="864">
                  <c:v>0.023477</c:v>
                </c:pt>
                <c:pt idx="865">
                  <c:v>0.025106</c:v>
                </c:pt>
                <c:pt idx="866">
                  <c:v>0.022459</c:v>
                </c:pt>
                <c:pt idx="867">
                  <c:v>0.022507</c:v>
                </c:pt>
                <c:pt idx="868">
                  <c:v>0.022962</c:v>
                </c:pt>
                <c:pt idx="869">
                  <c:v>0.02326</c:v>
                </c:pt>
                <c:pt idx="870">
                  <c:v>0.023894</c:v>
                </c:pt>
                <c:pt idx="871">
                  <c:v>0.025261</c:v>
                </c:pt>
                <c:pt idx="872">
                  <c:v>0.024596</c:v>
                </c:pt>
                <c:pt idx="873">
                  <c:v>0.023592</c:v>
                </c:pt>
                <c:pt idx="874">
                  <c:v>0.024925</c:v>
                </c:pt>
                <c:pt idx="875">
                  <c:v>0.023502</c:v>
                </c:pt>
                <c:pt idx="876">
                  <c:v>0.023077</c:v>
                </c:pt>
                <c:pt idx="877">
                  <c:v>0.023626</c:v>
                </c:pt>
                <c:pt idx="878">
                  <c:v>0.024629</c:v>
                </c:pt>
                <c:pt idx="879">
                  <c:v>0.023307</c:v>
                </c:pt>
                <c:pt idx="880">
                  <c:v>0.023944</c:v>
                </c:pt>
                <c:pt idx="881">
                  <c:v>0.023148</c:v>
                </c:pt>
                <c:pt idx="882">
                  <c:v>0.023335</c:v>
                </c:pt>
                <c:pt idx="883">
                  <c:v>0.024538</c:v>
                </c:pt>
                <c:pt idx="884">
                  <c:v>0.024364</c:v>
                </c:pt>
                <c:pt idx="885">
                  <c:v>0.025473</c:v>
                </c:pt>
                <c:pt idx="886">
                  <c:v>0.025026</c:v>
                </c:pt>
                <c:pt idx="887">
                  <c:v>0.024891</c:v>
                </c:pt>
                <c:pt idx="888">
                  <c:v>0.024326</c:v>
                </c:pt>
                <c:pt idx="889">
                  <c:v>0.023651</c:v>
                </c:pt>
                <c:pt idx="890">
                  <c:v>0.023806</c:v>
                </c:pt>
                <c:pt idx="891">
                  <c:v>0.02472</c:v>
                </c:pt>
                <c:pt idx="892">
                  <c:v>0.0235</c:v>
                </c:pt>
                <c:pt idx="893">
                  <c:v>0.024207</c:v>
                </c:pt>
                <c:pt idx="894">
                  <c:v>0.023924</c:v>
                </c:pt>
                <c:pt idx="895">
                  <c:v>0.023272</c:v>
                </c:pt>
                <c:pt idx="896">
                  <c:v>0.023832</c:v>
                </c:pt>
                <c:pt idx="897">
                  <c:v>0.02496</c:v>
                </c:pt>
                <c:pt idx="898">
                  <c:v>0.024275</c:v>
                </c:pt>
                <c:pt idx="899">
                  <c:v>0.024514</c:v>
                </c:pt>
                <c:pt idx="900">
                  <c:v>0.022766</c:v>
                </c:pt>
                <c:pt idx="901">
                  <c:v>0.024045</c:v>
                </c:pt>
                <c:pt idx="902">
                  <c:v>0.024276</c:v>
                </c:pt>
                <c:pt idx="903">
                  <c:v>0.021677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'Logging_1183010529659(1)'!$D$1</c:f>
              <c:strCache>
                <c:ptCount val="1"/>
                <c:pt idx="0">
                  <c:v>RPTE.UA83.RB.A78:I_MEAS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'Logging_1183010529659(1)'!$A$2:$A$905</c:f>
              <c:numCache>
                <c:formatCode>dd\-mm\-yy\ hh:mm</c:formatCode>
                <c:ptCount val="904"/>
                <c:pt idx="0">
                  <c:v>39260.79166666646</c:v>
                </c:pt>
                <c:pt idx="1">
                  <c:v>39260.79178240715</c:v>
                </c:pt>
                <c:pt idx="2">
                  <c:v>39260.79189814815</c:v>
                </c:pt>
                <c:pt idx="3">
                  <c:v>39260.79201388889</c:v>
                </c:pt>
                <c:pt idx="4">
                  <c:v>39260.79212962958</c:v>
                </c:pt>
                <c:pt idx="5">
                  <c:v>39260.79224537037</c:v>
                </c:pt>
                <c:pt idx="6">
                  <c:v>39260.79236111097</c:v>
                </c:pt>
                <c:pt idx="7">
                  <c:v>39260.79247685167</c:v>
                </c:pt>
                <c:pt idx="8">
                  <c:v>39260.7925925926</c:v>
                </c:pt>
                <c:pt idx="9">
                  <c:v>39260.79270833317</c:v>
                </c:pt>
                <c:pt idx="10">
                  <c:v>39260.79282407407</c:v>
                </c:pt>
                <c:pt idx="11">
                  <c:v>39260.7929398148</c:v>
                </c:pt>
                <c:pt idx="12">
                  <c:v>39260.79305555539</c:v>
                </c:pt>
                <c:pt idx="13">
                  <c:v>39260.79317129627</c:v>
                </c:pt>
                <c:pt idx="14">
                  <c:v>39260.79328703698</c:v>
                </c:pt>
                <c:pt idx="15">
                  <c:v>39260.79340277753</c:v>
                </c:pt>
                <c:pt idx="16">
                  <c:v>39260.79351851852</c:v>
                </c:pt>
                <c:pt idx="17">
                  <c:v>39260.79363425919</c:v>
                </c:pt>
                <c:pt idx="18">
                  <c:v>39260.79374999998</c:v>
                </c:pt>
                <c:pt idx="19">
                  <c:v>39260.79386574058</c:v>
                </c:pt>
                <c:pt idx="20">
                  <c:v>39260.79398148121</c:v>
                </c:pt>
                <c:pt idx="21">
                  <c:v>39260.79409722222</c:v>
                </c:pt>
                <c:pt idx="22">
                  <c:v>39260.79421296297</c:v>
                </c:pt>
                <c:pt idx="23">
                  <c:v>39260.79432870357</c:v>
                </c:pt>
                <c:pt idx="24">
                  <c:v>39260.79444444444</c:v>
                </c:pt>
                <c:pt idx="25">
                  <c:v>39260.79456018518</c:v>
                </c:pt>
                <c:pt idx="26">
                  <c:v>39260.79467592593</c:v>
                </c:pt>
                <c:pt idx="27">
                  <c:v>39260.79479166657</c:v>
                </c:pt>
                <c:pt idx="28">
                  <c:v>39260.79490740741</c:v>
                </c:pt>
                <c:pt idx="29">
                  <c:v>39260.79502314814</c:v>
                </c:pt>
                <c:pt idx="30">
                  <c:v>39260.79513888888</c:v>
                </c:pt>
                <c:pt idx="31">
                  <c:v>39260.79525462959</c:v>
                </c:pt>
                <c:pt idx="32">
                  <c:v>39260.79537037032</c:v>
                </c:pt>
                <c:pt idx="33">
                  <c:v>39260.79548611084</c:v>
                </c:pt>
                <c:pt idx="34">
                  <c:v>39260.79560185158</c:v>
                </c:pt>
                <c:pt idx="35">
                  <c:v>39260.79571759258</c:v>
                </c:pt>
                <c:pt idx="36">
                  <c:v>39260.79583333318</c:v>
                </c:pt>
                <c:pt idx="37">
                  <c:v>39260.79594907408</c:v>
                </c:pt>
                <c:pt idx="38">
                  <c:v>39260.79606481465</c:v>
                </c:pt>
                <c:pt idx="39">
                  <c:v>39260.79618055527</c:v>
                </c:pt>
                <c:pt idx="40">
                  <c:v>39260.7962962963</c:v>
                </c:pt>
                <c:pt idx="41">
                  <c:v>39260.79641203699</c:v>
                </c:pt>
                <c:pt idx="42">
                  <c:v>39260.79652777778</c:v>
                </c:pt>
                <c:pt idx="43">
                  <c:v>39260.79664351835</c:v>
                </c:pt>
                <c:pt idx="44">
                  <c:v>39260.79675925925</c:v>
                </c:pt>
                <c:pt idx="45">
                  <c:v>39260.796875</c:v>
                </c:pt>
                <c:pt idx="46">
                  <c:v>39260.79699074072</c:v>
                </c:pt>
                <c:pt idx="47">
                  <c:v>39260.7971064813</c:v>
                </c:pt>
                <c:pt idx="48">
                  <c:v>39260.79722222219</c:v>
                </c:pt>
                <c:pt idx="49">
                  <c:v>39260.79733796295</c:v>
                </c:pt>
                <c:pt idx="50">
                  <c:v>39260.79745370348</c:v>
                </c:pt>
                <c:pt idx="51">
                  <c:v>39260.79756944445</c:v>
                </c:pt>
                <c:pt idx="52">
                  <c:v>39260.79768518502</c:v>
                </c:pt>
                <c:pt idx="53">
                  <c:v>39260.79780092592</c:v>
                </c:pt>
                <c:pt idx="54">
                  <c:v>39260.79791666658</c:v>
                </c:pt>
                <c:pt idx="55">
                  <c:v>39260.79803240741</c:v>
                </c:pt>
                <c:pt idx="56">
                  <c:v>39260.79814814815</c:v>
                </c:pt>
                <c:pt idx="57">
                  <c:v>39260.79826388889</c:v>
                </c:pt>
                <c:pt idx="58">
                  <c:v>39260.79837962962</c:v>
                </c:pt>
                <c:pt idx="59">
                  <c:v>39260.79849537037</c:v>
                </c:pt>
                <c:pt idx="60">
                  <c:v>39260.79861111099</c:v>
                </c:pt>
                <c:pt idx="61">
                  <c:v>39260.79872685164</c:v>
                </c:pt>
                <c:pt idx="62">
                  <c:v>39260.79884259259</c:v>
                </c:pt>
                <c:pt idx="63">
                  <c:v>39260.79895833333</c:v>
                </c:pt>
                <c:pt idx="64">
                  <c:v>39260.79907407407</c:v>
                </c:pt>
                <c:pt idx="65">
                  <c:v>39260.79918981456</c:v>
                </c:pt>
                <c:pt idx="66">
                  <c:v>39260.79930555536</c:v>
                </c:pt>
                <c:pt idx="67">
                  <c:v>39260.79942129619</c:v>
                </c:pt>
                <c:pt idx="68">
                  <c:v>39260.79953703703</c:v>
                </c:pt>
                <c:pt idx="69">
                  <c:v>39260.79965277761</c:v>
                </c:pt>
                <c:pt idx="70">
                  <c:v>39260.79976851824</c:v>
                </c:pt>
                <c:pt idx="71">
                  <c:v>39260.79988425918</c:v>
                </c:pt>
                <c:pt idx="72">
                  <c:v>39260.8</c:v>
                </c:pt>
                <c:pt idx="73">
                  <c:v>39260.80011574074</c:v>
                </c:pt>
                <c:pt idx="74">
                  <c:v>39260.80023148153</c:v>
                </c:pt>
                <c:pt idx="75">
                  <c:v>39260.80034722222</c:v>
                </c:pt>
                <c:pt idx="76">
                  <c:v>39260.80046296296</c:v>
                </c:pt>
                <c:pt idx="77">
                  <c:v>39260.80057870371</c:v>
                </c:pt>
                <c:pt idx="78">
                  <c:v>39260.8006944446</c:v>
                </c:pt>
                <c:pt idx="79">
                  <c:v>39260.8008101852</c:v>
                </c:pt>
                <c:pt idx="80">
                  <c:v>39260.80092592594</c:v>
                </c:pt>
                <c:pt idx="81">
                  <c:v>39260.80104166659</c:v>
                </c:pt>
                <c:pt idx="82">
                  <c:v>39260.80115740741</c:v>
                </c:pt>
                <c:pt idx="83">
                  <c:v>39260.80127314823</c:v>
                </c:pt>
                <c:pt idx="84">
                  <c:v>39260.80138888889</c:v>
                </c:pt>
                <c:pt idx="85">
                  <c:v>39260.80150462963</c:v>
                </c:pt>
                <c:pt idx="86">
                  <c:v>39260.80162037038</c:v>
                </c:pt>
                <c:pt idx="87">
                  <c:v>39260.80173611111</c:v>
                </c:pt>
                <c:pt idx="88">
                  <c:v>39260.80185185185</c:v>
                </c:pt>
                <c:pt idx="89">
                  <c:v>39260.80196759259</c:v>
                </c:pt>
                <c:pt idx="90">
                  <c:v>39260.80208333334</c:v>
                </c:pt>
                <c:pt idx="91">
                  <c:v>39260.80219907414</c:v>
                </c:pt>
                <c:pt idx="92">
                  <c:v>39260.80231481481</c:v>
                </c:pt>
                <c:pt idx="93">
                  <c:v>39260.80243055556</c:v>
                </c:pt>
                <c:pt idx="94">
                  <c:v>39260.8025462964</c:v>
                </c:pt>
                <c:pt idx="95">
                  <c:v>39260.80266203704</c:v>
                </c:pt>
                <c:pt idx="96">
                  <c:v>39260.80277777778</c:v>
                </c:pt>
                <c:pt idx="97">
                  <c:v>39260.80289351854</c:v>
                </c:pt>
                <c:pt idx="98">
                  <c:v>39260.80300925926</c:v>
                </c:pt>
                <c:pt idx="99">
                  <c:v>39260.803125</c:v>
                </c:pt>
                <c:pt idx="100">
                  <c:v>39260.80324074074</c:v>
                </c:pt>
                <c:pt idx="101">
                  <c:v>39260.80335648148</c:v>
                </c:pt>
                <c:pt idx="102">
                  <c:v>39260.80347222222</c:v>
                </c:pt>
                <c:pt idx="103">
                  <c:v>39260.80358796296</c:v>
                </c:pt>
                <c:pt idx="104">
                  <c:v>39260.80370370358</c:v>
                </c:pt>
                <c:pt idx="105">
                  <c:v>39260.8038194446</c:v>
                </c:pt>
                <c:pt idx="106">
                  <c:v>39260.8039351852</c:v>
                </c:pt>
                <c:pt idx="107">
                  <c:v>39260.80405092598</c:v>
                </c:pt>
                <c:pt idx="108">
                  <c:v>39260.80416666665</c:v>
                </c:pt>
                <c:pt idx="109">
                  <c:v>39260.80428240745</c:v>
                </c:pt>
                <c:pt idx="110">
                  <c:v>39260.80439814824</c:v>
                </c:pt>
                <c:pt idx="111">
                  <c:v>39260.804513889</c:v>
                </c:pt>
                <c:pt idx="112">
                  <c:v>39260.80462962963</c:v>
                </c:pt>
                <c:pt idx="113">
                  <c:v>39260.80474537037</c:v>
                </c:pt>
                <c:pt idx="114">
                  <c:v>39260.80486111111</c:v>
                </c:pt>
                <c:pt idx="115">
                  <c:v>39260.80497685186</c:v>
                </c:pt>
                <c:pt idx="116">
                  <c:v>39260.8050925926</c:v>
                </c:pt>
                <c:pt idx="117">
                  <c:v>39260.80520833333</c:v>
                </c:pt>
                <c:pt idx="118">
                  <c:v>39260.8053240741</c:v>
                </c:pt>
                <c:pt idx="119">
                  <c:v>39260.80543981482</c:v>
                </c:pt>
                <c:pt idx="120">
                  <c:v>39260.80555555556</c:v>
                </c:pt>
                <c:pt idx="121">
                  <c:v>39260.8056712963</c:v>
                </c:pt>
                <c:pt idx="122">
                  <c:v>39260.80578703702</c:v>
                </c:pt>
                <c:pt idx="123">
                  <c:v>39260.80590277778</c:v>
                </c:pt>
                <c:pt idx="124">
                  <c:v>39260.80601851858</c:v>
                </c:pt>
                <c:pt idx="125">
                  <c:v>39260.80613425926</c:v>
                </c:pt>
                <c:pt idx="126">
                  <c:v>39260.80625000005</c:v>
                </c:pt>
                <c:pt idx="127">
                  <c:v>39260.80636574074</c:v>
                </c:pt>
                <c:pt idx="128">
                  <c:v>39260.80648148148</c:v>
                </c:pt>
                <c:pt idx="129">
                  <c:v>39260.8065972223</c:v>
                </c:pt>
                <c:pt idx="130">
                  <c:v>39260.806712963</c:v>
                </c:pt>
                <c:pt idx="131">
                  <c:v>39260.8068287037</c:v>
                </c:pt>
                <c:pt idx="132">
                  <c:v>39260.8069444446</c:v>
                </c:pt>
                <c:pt idx="133">
                  <c:v>39260.80706018519</c:v>
                </c:pt>
                <c:pt idx="134">
                  <c:v>39260.80717592593</c:v>
                </c:pt>
                <c:pt idx="135">
                  <c:v>39260.80729166666</c:v>
                </c:pt>
                <c:pt idx="136">
                  <c:v>39260.80740740741</c:v>
                </c:pt>
                <c:pt idx="137">
                  <c:v>39260.80752314822</c:v>
                </c:pt>
                <c:pt idx="138">
                  <c:v>39260.80763888894</c:v>
                </c:pt>
                <c:pt idx="139">
                  <c:v>39260.80775462963</c:v>
                </c:pt>
                <c:pt idx="140">
                  <c:v>39260.80787037043</c:v>
                </c:pt>
                <c:pt idx="141">
                  <c:v>39260.8079861111</c:v>
                </c:pt>
                <c:pt idx="142">
                  <c:v>39260.80810185185</c:v>
                </c:pt>
                <c:pt idx="143">
                  <c:v>39260.80821759266</c:v>
                </c:pt>
                <c:pt idx="144">
                  <c:v>39260.80833333334</c:v>
                </c:pt>
                <c:pt idx="145">
                  <c:v>39260.80844907413</c:v>
                </c:pt>
                <c:pt idx="146">
                  <c:v>39260.80856481481</c:v>
                </c:pt>
                <c:pt idx="147">
                  <c:v>39260.80868055556</c:v>
                </c:pt>
                <c:pt idx="148">
                  <c:v>39260.80879629636</c:v>
                </c:pt>
                <c:pt idx="149">
                  <c:v>39260.80891203704</c:v>
                </c:pt>
                <c:pt idx="150">
                  <c:v>39260.80902777778</c:v>
                </c:pt>
                <c:pt idx="151">
                  <c:v>39260.80914351852</c:v>
                </c:pt>
                <c:pt idx="152">
                  <c:v>39260.8092592593</c:v>
                </c:pt>
                <c:pt idx="153">
                  <c:v>39260.80937500001</c:v>
                </c:pt>
                <c:pt idx="154">
                  <c:v>39260.80949074074</c:v>
                </c:pt>
                <c:pt idx="155">
                  <c:v>39260.80960648148</c:v>
                </c:pt>
                <c:pt idx="156">
                  <c:v>39260.80972222222</c:v>
                </c:pt>
                <c:pt idx="157">
                  <c:v>39260.809837963</c:v>
                </c:pt>
                <c:pt idx="158">
                  <c:v>39260.80995370371</c:v>
                </c:pt>
                <c:pt idx="159">
                  <c:v>39260.8100694446</c:v>
                </c:pt>
                <c:pt idx="160">
                  <c:v>39260.81018518518</c:v>
                </c:pt>
                <c:pt idx="161">
                  <c:v>39260.81030092594</c:v>
                </c:pt>
                <c:pt idx="162">
                  <c:v>39260.81041666667</c:v>
                </c:pt>
                <c:pt idx="163">
                  <c:v>39260.8105324075</c:v>
                </c:pt>
                <c:pt idx="164">
                  <c:v>39260.81064814823</c:v>
                </c:pt>
                <c:pt idx="165">
                  <c:v>39260.8107638889</c:v>
                </c:pt>
                <c:pt idx="166">
                  <c:v>39260.81087962968</c:v>
                </c:pt>
                <c:pt idx="167">
                  <c:v>39260.81099537044</c:v>
                </c:pt>
                <c:pt idx="168">
                  <c:v>39260.81111111111</c:v>
                </c:pt>
                <c:pt idx="169">
                  <c:v>39260.81122685185</c:v>
                </c:pt>
                <c:pt idx="170">
                  <c:v>39260.8113425926</c:v>
                </c:pt>
                <c:pt idx="171">
                  <c:v>39260.81145833333</c:v>
                </c:pt>
                <c:pt idx="172">
                  <c:v>39260.8115740742</c:v>
                </c:pt>
                <c:pt idx="173">
                  <c:v>39260.81168981481</c:v>
                </c:pt>
                <c:pt idx="174">
                  <c:v>39260.81180555555</c:v>
                </c:pt>
                <c:pt idx="175">
                  <c:v>39260.8119212963</c:v>
                </c:pt>
                <c:pt idx="176">
                  <c:v>39260.8120370371</c:v>
                </c:pt>
                <c:pt idx="177">
                  <c:v>39260.8121527778</c:v>
                </c:pt>
                <c:pt idx="178">
                  <c:v>39260.81226851856</c:v>
                </c:pt>
                <c:pt idx="179">
                  <c:v>39260.81238425926</c:v>
                </c:pt>
                <c:pt idx="180">
                  <c:v>39260.81250000005</c:v>
                </c:pt>
                <c:pt idx="181">
                  <c:v>39260.8126157408</c:v>
                </c:pt>
                <c:pt idx="182">
                  <c:v>39260.8127314815</c:v>
                </c:pt>
                <c:pt idx="183">
                  <c:v>39260.81284722228</c:v>
                </c:pt>
                <c:pt idx="184">
                  <c:v>39260.81296296296</c:v>
                </c:pt>
                <c:pt idx="185">
                  <c:v>39260.8130787037</c:v>
                </c:pt>
                <c:pt idx="186">
                  <c:v>39260.81319444451</c:v>
                </c:pt>
                <c:pt idx="187">
                  <c:v>39260.8133101852</c:v>
                </c:pt>
                <c:pt idx="188">
                  <c:v>39260.81342592593</c:v>
                </c:pt>
                <c:pt idx="189">
                  <c:v>39260.81354166667</c:v>
                </c:pt>
                <c:pt idx="190">
                  <c:v>39260.81365740745</c:v>
                </c:pt>
                <c:pt idx="191">
                  <c:v>39260.81377314821</c:v>
                </c:pt>
                <c:pt idx="192">
                  <c:v>39260.8138888889</c:v>
                </c:pt>
                <c:pt idx="193">
                  <c:v>39260.81400462963</c:v>
                </c:pt>
                <c:pt idx="194">
                  <c:v>39260.8141203704</c:v>
                </c:pt>
                <c:pt idx="195">
                  <c:v>39260.81423611116</c:v>
                </c:pt>
                <c:pt idx="196">
                  <c:v>39260.81435185186</c:v>
                </c:pt>
                <c:pt idx="197">
                  <c:v>39260.8144675926</c:v>
                </c:pt>
                <c:pt idx="198">
                  <c:v>39260.81458333333</c:v>
                </c:pt>
                <c:pt idx="199">
                  <c:v>39260.8146990742</c:v>
                </c:pt>
                <c:pt idx="200">
                  <c:v>39260.8148148149</c:v>
                </c:pt>
                <c:pt idx="201">
                  <c:v>39260.81493055556</c:v>
                </c:pt>
                <c:pt idx="202">
                  <c:v>39260.81504629636</c:v>
                </c:pt>
                <c:pt idx="203">
                  <c:v>39260.81516203703</c:v>
                </c:pt>
                <c:pt idx="204">
                  <c:v>39260.81527777783</c:v>
                </c:pt>
                <c:pt idx="205">
                  <c:v>39260.81539351852</c:v>
                </c:pt>
                <c:pt idx="206">
                  <c:v>39260.8155092593</c:v>
                </c:pt>
                <c:pt idx="207">
                  <c:v>39260.815625</c:v>
                </c:pt>
                <c:pt idx="208">
                  <c:v>39260.81574074073</c:v>
                </c:pt>
                <c:pt idx="209">
                  <c:v>39260.81585648153</c:v>
                </c:pt>
                <c:pt idx="210">
                  <c:v>39260.81597222222</c:v>
                </c:pt>
                <c:pt idx="211">
                  <c:v>39260.816087963</c:v>
                </c:pt>
                <c:pt idx="212">
                  <c:v>39260.81620370371</c:v>
                </c:pt>
                <c:pt idx="213">
                  <c:v>39260.8163194446</c:v>
                </c:pt>
                <c:pt idx="214">
                  <c:v>39260.8164351852</c:v>
                </c:pt>
                <c:pt idx="215">
                  <c:v>39260.816550926</c:v>
                </c:pt>
                <c:pt idx="216">
                  <c:v>39260.81666666667</c:v>
                </c:pt>
                <c:pt idx="217">
                  <c:v>39260.81678240741</c:v>
                </c:pt>
                <c:pt idx="218">
                  <c:v>39260.8168981483</c:v>
                </c:pt>
                <c:pt idx="219">
                  <c:v>39260.81701388896</c:v>
                </c:pt>
                <c:pt idx="220">
                  <c:v>39260.81712962963</c:v>
                </c:pt>
                <c:pt idx="221">
                  <c:v>39260.81724537043</c:v>
                </c:pt>
                <c:pt idx="222">
                  <c:v>39260.81736111111</c:v>
                </c:pt>
                <c:pt idx="223">
                  <c:v>39260.81747685185</c:v>
                </c:pt>
                <c:pt idx="224">
                  <c:v>39260.81759259261</c:v>
                </c:pt>
                <c:pt idx="225">
                  <c:v>39260.81770833334</c:v>
                </c:pt>
                <c:pt idx="226">
                  <c:v>39260.81782407414</c:v>
                </c:pt>
                <c:pt idx="227">
                  <c:v>39260.81793981481</c:v>
                </c:pt>
                <c:pt idx="228">
                  <c:v>39260.8180555556</c:v>
                </c:pt>
                <c:pt idx="229">
                  <c:v>39260.8181712964</c:v>
                </c:pt>
                <c:pt idx="230">
                  <c:v>39260.81828703708</c:v>
                </c:pt>
                <c:pt idx="231">
                  <c:v>39260.81840277778</c:v>
                </c:pt>
                <c:pt idx="232">
                  <c:v>39260.81851851861</c:v>
                </c:pt>
                <c:pt idx="233">
                  <c:v>39260.81863425933</c:v>
                </c:pt>
                <c:pt idx="234">
                  <c:v>39260.81875000001</c:v>
                </c:pt>
                <c:pt idx="235">
                  <c:v>39260.8188657408</c:v>
                </c:pt>
                <c:pt idx="236">
                  <c:v>39260.81898148148</c:v>
                </c:pt>
                <c:pt idx="237">
                  <c:v>39260.81909722228</c:v>
                </c:pt>
                <c:pt idx="238">
                  <c:v>39260.81921296301</c:v>
                </c:pt>
                <c:pt idx="239">
                  <c:v>39260.81932870371</c:v>
                </c:pt>
                <c:pt idx="240">
                  <c:v>39260.8194444445</c:v>
                </c:pt>
                <c:pt idx="241">
                  <c:v>39260.8195601852</c:v>
                </c:pt>
                <c:pt idx="242">
                  <c:v>39260.81967592598</c:v>
                </c:pt>
                <c:pt idx="243">
                  <c:v>39260.81979166665</c:v>
                </c:pt>
                <c:pt idx="244">
                  <c:v>39260.81990740745</c:v>
                </c:pt>
                <c:pt idx="245">
                  <c:v>39260.8200231482</c:v>
                </c:pt>
                <c:pt idx="246">
                  <c:v>39260.8201388889</c:v>
                </c:pt>
                <c:pt idx="247">
                  <c:v>39260.82025462963</c:v>
                </c:pt>
                <c:pt idx="248">
                  <c:v>39260.82037037037</c:v>
                </c:pt>
                <c:pt idx="249">
                  <c:v>39260.82048611098</c:v>
                </c:pt>
                <c:pt idx="250">
                  <c:v>39260.82060185185</c:v>
                </c:pt>
                <c:pt idx="251">
                  <c:v>39260.8207175926</c:v>
                </c:pt>
                <c:pt idx="252">
                  <c:v>39260.82083333333</c:v>
                </c:pt>
                <c:pt idx="253">
                  <c:v>39260.8209490741</c:v>
                </c:pt>
                <c:pt idx="254">
                  <c:v>39260.82106481477</c:v>
                </c:pt>
                <c:pt idx="255">
                  <c:v>39260.82118055531</c:v>
                </c:pt>
                <c:pt idx="256">
                  <c:v>39260.8212962963</c:v>
                </c:pt>
                <c:pt idx="257">
                  <c:v>39260.82141203702</c:v>
                </c:pt>
                <c:pt idx="258">
                  <c:v>39260.82152777778</c:v>
                </c:pt>
                <c:pt idx="259">
                  <c:v>39260.82164351847</c:v>
                </c:pt>
                <c:pt idx="260">
                  <c:v>39260.82175925926</c:v>
                </c:pt>
                <c:pt idx="261">
                  <c:v>39260.821875</c:v>
                </c:pt>
                <c:pt idx="262">
                  <c:v>39260.82199074073</c:v>
                </c:pt>
                <c:pt idx="263">
                  <c:v>39260.82210648148</c:v>
                </c:pt>
                <c:pt idx="264">
                  <c:v>39260.82222222223</c:v>
                </c:pt>
                <c:pt idx="265">
                  <c:v>39260.822337963</c:v>
                </c:pt>
                <c:pt idx="266">
                  <c:v>39260.82245370359</c:v>
                </c:pt>
                <c:pt idx="267">
                  <c:v>39260.8225694446</c:v>
                </c:pt>
                <c:pt idx="268">
                  <c:v>39260.82268518519</c:v>
                </c:pt>
                <c:pt idx="269">
                  <c:v>39260.82280092593</c:v>
                </c:pt>
                <c:pt idx="270">
                  <c:v>39260.82291666666</c:v>
                </c:pt>
                <c:pt idx="271">
                  <c:v>39260.82303240741</c:v>
                </c:pt>
                <c:pt idx="272">
                  <c:v>39260.82314814815</c:v>
                </c:pt>
                <c:pt idx="273">
                  <c:v>39260.82326388889</c:v>
                </c:pt>
                <c:pt idx="274">
                  <c:v>39260.82337962963</c:v>
                </c:pt>
                <c:pt idx="275">
                  <c:v>39260.82349537037</c:v>
                </c:pt>
                <c:pt idx="276">
                  <c:v>39260.8236111111</c:v>
                </c:pt>
                <c:pt idx="277">
                  <c:v>39260.82372685167</c:v>
                </c:pt>
                <c:pt idx="278">
                  <c:v>39260.8238425926</c:v>
                </c:pt>
                <c:pt idx="279">
                  <c:v>39260.82395833333</c:v>
                </c:pt>
                <c:pt idx="280">
                  <c:v>39260.82407407413</c:v>
                </c:pt>
                <c:pt idx="281">
                  <c:v>39260.8241898148</c:v>
                </c:pt>
                <c:pt idx="282">
                  <c:v>39260.82430555556</c:v>
                </c:pt>
                <c:pt idx="283">
                  <c:v>39260.8244212963</c:v>
                </c:pt>
                <c:pt idx="284">
                  <c:v>39260.82453703704</c:v>
                </c:pt>
                <c:pt idx="285">
                  <c:v>39260.82465277778</c:v>
                </c:pt>
                <c:pt idx="286">
                  <c:v>39260.82476851852</c:v>
                </c:pt>
                <c:pt idx="287">
                  <c:v>39260.82488425926</c:v>
                </c:pt>
                <c:pt idx="288">
                  <c:v>39260.825</c:v>
                </c:pt>
                <c:pt idx="289">
                  <c:v>39260.82511574074</c:v>
                </c:pt>
                <c:pt idx="290">
                  <c:v>39260.82523148148</c:v>
                </c:pt>
                <c:pt idx="291">
                  <c:v>39260.82534722222</c:v>
                </c:pt>
                <c:pt idx="292">
                  <c:v>39260.82546296292</c:v>
                </c:pt>
                <c:pt idx="293">
                  <c:v>39260.82557870371</c:v>
                </c:pt>
                <c:pt idx="294">
                  <c:v>39260.8256944445</c:v>
                </c:pt>
                <c:pt idx="295">
                  <c:v>39260.82581018518</c:v>
                </c:pt>
                <c:pt idx="296">
                  <c:v>39260.82592592593</c:v>
                </c:pt>
                <c:pt idx="297">
                  <c:v>39260.82604166662</c:v>
                </c:pt>
                <c:pt idx="298">
                  <c:v>39260.82615740741</c:v>
                </c:pt>
                <c:pt idx="299">
                  <c:v>39260.82627314823</c:v>
                </c:pt>
                <c:pt idx="300">
                  <c:v>39260.8263888889</c:v>
                </c:pt>
                <c:pt idx="301">
                  <c:v>39260.82650462963</c:v>
                </c:pt>
                <c:pt idx="302">
                  <c:v>39260.82662037037</c:v>
                </c:pt>
                <c:pt idx="303">
                  <c:v>39260.82673611111</c:v>
                </c:pt>
                <c:pt idx="304">
                  <c:v>39260.82685185185</c:v>
                </c:pt>
                <c:pt idx="305">
                  <c:v>39260.8269675926</c:v>
                </c:pt>
                <c:pt idx="306">
                  <c:v>39260.82708333318</c:v>
                </c:pt>
                <c:pt idx="307">
                  <c:v>39260.82719907408</c:v>
                </c:pt>
                <c:pt idx="308">
                  <c:v>39260.82731481481</c:v>
                </c:pt>
                <c:pt idx="309">
                  <c:v>39260.82743055552</c:v>
                </c:pt>
                <c:pt idx="310">
                  <c:v>39260.8275462963</c:v>
                </c:pt>
                <c:pt idx="311">
                  <c:v>39260.82766203699</c:v>
                </c:pt>
                <c:pt idx="312">
                  <c:v>39260.82777777778</c:v>
                </c:pt>
                <c:pt idx="313">
                  <c:v>39260.82789351852</c:v>
                </c:pt>
                <c:pt idx="314">
                  <c:v>39260.82800925926</c:v>
                </c:pt>
                <c:pt idx="315">
                  <c:v>39260.828125</c:v>
                </c:pt>
                <c:pt idx="316">
                  <c:v>39260.82824074074</c:v>
                </c:pt>
                <c:pt idx="317">
                  <c:v>39260.8283564815</c:v>
                </c:pt>
                <c:pt idx="318">
                  <c:v>39260.82847222222</c:v>
                </c:pt>
                <c:pt idx="319">
                  <c:v>39260.82858796296</c:v>
                </c:pt>
                <c:pt idx="320">
                  <c:v>39260.82870370358</c:v>
                </c:pt>
                <c:pt idx="321">
                  <c:v>39260.8288194446</c:v>
                </c:pt>
                <c:pt idx="322">
                  <c:v>39260.8289351852</c:v>
                </c:pt>
                <c:pt idx="323">
                  <c:v>39260.82905092593</c:v>
                </c:pt>
                <c:pt idx="324">
                  <c:v>39260.82916666658</c:v>
                </c:pt>
                <c:pt idx="325">
                  <c:v>39260.82928240741</c:v>
                </c:pt>
                <c:pt idx="326">
                  <c:v>39260.82939814821</c:v>
                </c:pt>
                <c:pt idx="327">
                  <c:v>39260.8295138889</c:v>
                </c:pt>
                <c:pt idx="328">
                  <c:v>39260.82962962962</c:v>
                </c:pt>
                <c:pt idx="329">
                  <c:v>39260.82974537037</c:v>
                </c:pt>
                <c:pt idx="330">
                  <c:v>39260.82986111099</c:v>
                </c:pt>
                <c:pt idx="331">
                  <c:v>39260.82997685186</c:v>
                </c:pt>
                <c:pt idx="332">
                  <c:v>39260.8300925926</c:v>
                </c:pt>
                <c:pt idx="333">
                  <c:v>39260.83020833333</c:v>
                </c:pt>
                <c:pt idx="334">
                  <c:v>39260.8303240741</c:v>
                </c:pt>
                <c:pt idx="335">
                  <c:v>39260.83043981482</c:v>
                </c:pt>
                <c:pt idx="336">
                  <c:v>39260.83055555556</c:v>
                </c:pt>
                <c:pt idx="337">
                  <c:v>39260.83067129636</c:v>
                </c:pt>
                <c:pt idx="338">
                  <c:v>39260.83078703703</c:v>
                </c:pt>
                <c:pt idx="339">
                  <c:v>39260.83090277778</c:v>
                </c:pt>
                <c:pt idx="340">
                  <c:v>39260.83101851852</c:v>
                </c:pt>
                <c:pt idx="341">
                  <c:v>39260.83113425926</c:v>
                </c:pt>
                <c:pt idx="342">
                  <c:v>39260.83125</c:v>
                </c:pt>
                <c:pt idx="343">
                  <c:v>39260.83136574073</c:v>
                </c:pt>
                <c:pt idx="344">
                  <c:v>39260.83148148132</c:v>
                </c:pt>
                <c:pt idx="345">
                  <c:v>39260.83159722222</c:v>
                </c:pt>
                <c:pt idx="346">
                  <c:v>39260.83171296296</c:v>
                </c:pt>
                <c:pt idx="347">
                  <c:v>39260.8318287037</c:v>
                </c:pt>
                <c:pt idx="348">
                  <c:v>39260.83194444444</c:v>
                </c:pt>
                <c:pt idx="349">
                  <c:v>39260.83206018519</c:v>
                </c:pt>
                <c:pt idx="350">
                  <c:v>39260.83217592594</c:v>
                </c:pt>
                <c:pt idx="351">
                  <c:v>39260.83229166667</c:v>
                </c:pt>
                <c:pt idx="352">
                  <c:v>39260.83240740741</c:v>
                </c:pt>
                <c:pt idx="353">
                  <c:v>39260.83252314823</c:v>
                </c:pt>
                <c:pt idx="354">
                  <c:v>39260.83263888896</c:v>
                </c:pt>
                <c:pt idx="355">
                  <c:v>39260.83275462963</c:v>
                </c:pt>
                <c:pt idx="356">
                  <c:v>39260.83287037043</c:v>
                </c:pt>
                <c:pt idx="357">
                  <c:v>39260.83298611111</c:v>
                </c:pt>
                <c:pt idx="358">
                  <c:v>39260.83310185169</c:v>
                </c:pt>
                <c:pt idx="359">
                  <c:v>39260.83321759261</c:v>
                </c:pt>
                <c:pt idx="360">
                  <c:v>39260.83333333334</c:v>
                </c:pt>
                <c:pt idx="361">
                  <c:v>39260.83344907408</c:v>
                </c:pt>
                <c:pt idx="362">
                  <c:v>39260.83356481481</c:v>
                </c:pt>
                <c:pt idx="363">
                  <c:v>39260.8336805554</c:v>
                </c:pt>
                <c:pt idx="364">
                  <c:v>39260.8337962963</c:v>
                </c:pt>
                <c:pt idx="365">
                  <c:v>39260.83391203704</c:v>
                </c:pt>
                <c:pt idx="366">
                  <c:v>39260.83402777778</c:v>
                </c:pt>
                <c:pt idx="367">
                  <c:v>39260.83414351852</c:v>
                </c:pt>
                <c:pt idx="368">
                  <c:v>39260.83425925933</c:v>
                </c:pt>
                <c:pt idx="369">
                  <c:v>39260.83437500001</c:v>
                </c:pt>
                <c:pt idx="370">
                  <c:v>39260.83449074074</c:v>
                </c:pt>
                <c:pt idx="371">
                  <c:v>39260.83460648148</c:v>
                </c:pt>
                <c:pt idx="372">
                  <c:v>39260.83472222222</c:v>
                </c:pt>
                <c:pt idx="373">
                  <c:v>39260.83483796301</c:v>
                </c:pt>
                <c:pt idx="374">
                  <c:v>39260.83495370371</c:v>
                </c:pt>
                <c:pt idx="375">
                  <c:v>39260.8350694445</c:v>
                </c:pt>
                <c:pt idx="376">
                  <c:v>39260.83518518518</c:v>
                </c:pt>
                <c:pt idx="377">
                  <c:v>39260.83530092592</c:v>
                </c:pt>
                <c:pt idx="378">
                  <c:v>39260.83541666665</c:v>
                </c:pt>
                <c:pt idx="379">
                  <c:v>39260.83553240745</c:v>
                </c:pt>
                <c:pt idx="380">
                  <c:v>39260.8356481482</c:v>
                </c:pt>
                <c:pt idx="381">
                  <c:v>39260.83576388888</c:v>
                </c:pt>
                <c:pt idx="382">
                  <c:v>39260.83587962963</c:v>
                </c:pt>
                <c:pt idx="383">
                  <c:v>39260.83599537037</c:v>
                </c:pt>
                <c:pt idx="384">
                  <c:v>39260.83611111111</c:v>
                </c:pt>
                <c:pt idx="385">
                  <c:v>39260.83622685186</c:v>
                </c:pt>
                <c:pt idx="386">
                  <c:v>39260.8363425926</c:v>
                </c:pt>
                <c:pt idx="387">
                  <c:v>39260.83645833333</c:v>
                </c:pt>
                <c:pt idx="388">
                  <c:v>39260.8365740742</c:v>
                </c:pt>
                <c:pt idx="389">
                  <c:v>39260.83668981482</c:v>
                </c:pt>
                <c:pt idx="390">
                  <c:v>39260.83680555556</c:v>
                </c:pt>
                <c:pt idx="391">
                  <c:v>39260.8369212963</c:v>
                </c:pt>
                <c:pt idx="392">
                  <c:v>39260.83703703704</c:v>
                </c:pt>
                <c:pt idx="393">
                  <c:v>39260.83715277778</c:v>
                </c:pt>
                <c:pt idx="394">
                  <c:v>39260.83726851852</c:v>
                </c:pt>
                <c:pt idx="395">
                  <c:v>39260.83738425926</c:v>
                </c:pt>
                <c:pt idx="396">
                  <c:v>39260.8375</c:v>
                </c:pt>
                <c:pt idx="397">
                  <c:v>39260.83761574074</c:v>
                </c:pt>
                <c:pt idx="398">
                  <c:v>39260.83773148148</c:v>
                </c:pt>
                <c:pt idx="399">
                  <c:v>39260.83784722223</c:v>
                </c:pt>
                <c:pt idx="400">
                  <c:v>39260.83796296296</c:v>
                </c:pt>
                <c:pt idx="401">
                  <c:v>39260.8380787037</c:v>
                </c:pt>
                <c:pt idx="402">
                  <c:v>39260.8381944446</c:v>
                </c:pt>
                <c:pt idx="403">
                  <c:v>39260.8383101852</c:v>
                </c:pt>
                <c:pt idx="404">
                  <c:v>39260.83842592593</c:v>
                </c:pt>
                <c:pt idx="405">
                  <c:v>39260.83854166666</c:v>
                </c:pt>
                <c:pt idx="406">
                  <c:v>39260.8386574075</c:v>
                </c:pt>
                <c:pt idx="407">
                  <c:v>39260.83877314822</c:v>
                </c:pt>
                <c:pt idx="408">
                  <c:v>39260.83888888894</c:v>
                </c:pt>
                <c:pt idx="409">
                  <c:v>39260.83900462963</c:v>
                </c:pt>
                <c:pt idx="410">
                  <c:v>39260.83912037037</c:v>
                </c:pt>
                <c:pt idx="411">
                  <c:v>39260.83923611111</c:v>
                </c:pt>
                <c:pt idx="412">
                  <c:v>39260.83935185185</c:v>
                </c:pt>
                <c:pt idx="413">
                  <c:v>39260.8394675926</c:v>
                </c:pt>
                <c:pt idx="414">
                  <c:v>39260.83958333333</c:v>
                </c:pt>
                <c:pt idx="415">
                  <c:v>39260.83969907413</c:v>
                </c:pt>
                <c:pt idx="416">
                  <c:v>39260.83981481481</c:v>
                </c:pt>
                <c:pt idx="417">
                  <c:v>39260.83993055556</c:v>
                </c:pt>
                <c:pt idx="418">
                  <c:v>39260.84004629636</c:v>
                </c:pt>
                <c:pt idx="419">
                  <c:v>39260.84016203704</c:v>
                </c:pt>
                <c:pt idx="420">
                  <c:v>39260.84027777783</c:v>
                </c:pt>
                <c:pt idx="421">
                  <c:v>39260.84039351854</c:v>
                </c:pt>
                <c:pt idx="422">
                  <c:v>39260.8405092593</c:v>
                </c:pt>
                <c:pt idx="423">
                  <c:v>39260.84062500001</c:v>
                </c:pt>
                <c:pt idx="424">
                  <c:v>39260.84074074074</c:v>
                </c:pt>
                <c:pt idx="425">
                  <c:v>39260.84085648154</c:v>
                </c:pt>
                <c:pt idx="426">
                  <c:v>39260.84097222224</c:v>
                </c:pt>
                <c:pt idx="427">
                  <c:v>39260.84108796297</c:v>
                </c:pt>
                <c:pt idx="428">
                  <c:v>39260.84120370371</c:v>
                </c:pt>
                <c:pt idx="429">
                  <c:v>39260.8413194446</c:v>
                </c:pt>
                <c:pt idx="430">
                  <c:v>39260.84143518518</c:v>
                </c:pt>
                <c:pt idx="431">
                  <c:v>39260.84155092594</c:v>
                </c:pt>
                <c:pt idx="432">
                  <c:v>39260.84166666662</c:v>
                </c:pt>
                <c:pt idx="433">
                  <c:v>39260.84178240741</c:v>
                </c:pt>
                <c:pt idx="434">
                  <c:v>39260.84189814823</c:v>
                </c:pt>
                <c:pt idx="435">
                  <c:v>39260.842013889</c:v>
                </c:pt>
                <c:pt idx="436">
                  <c:v>39260.84212962963</c:v>
                </c:pt>
                <c:pt idx="437">
                  <c:v>39260.84224537044</c:v>
                </c:pt>
                <c:pt idx="438">
                  <c:v>39260.84236111111</c:v>
                </c:pt>
                <c:pt idx="439">
                  <c:v>39260.84247685185</c:v>
                </c:pt>
                <c:pt idx="440">
                  <c:v>39260.84259259261</c:v>
                </c:pt>
                <c:pt idx="441">
                  <c:v>39260.84270833333</c:v>
                </c:pt>
                <c:pt idx="442">
                  <c:v>39260.8428240742</c:v>
                </c:pt>
                <c:pt idx="443">
                  <c:v>39260.84293981486</c:v>
                </c:pt>
                <c:pt idx="444">
                  <c:v>39260.84305555555</c:v>
                </c:pt>
                <c:pt idx="445">
                  <c:v>39260.8431712963</c:v>
                </c:pt>
                <c:pt idx="446">
                  <c:v>39260.84328703704</c:v>
                </c:pt>
                <c:pt idx="447">
                  <c:v>39260.84340277778</c:v>
                </c:pt>
                <c:pt idx="448">
                  <c:v>39260.84351851856</c:v>
                </c:pt>
                <c:pt idx="449">
                  <c:v>39260.84363425926</c:v>
                </c:pt>
                <c:pt idx="450">
                  <c:v>39260.84375</c:v>
                </c:pt>
                <c:pt idx="451">
                  <c:v>39260.84386574074</c:v>
                </c:pt>
                <c:pt idx="452">
                  <c:v>39260.84398148148</c:v>
                </c:pt>
                <c:pt idx="453">
                  <c:v>39260.84409722228</c:v>
                </c:pt>
                <c:pt idx="454">
                  <c:v>39260.84421296301</c:v>
                </c:pt>
                <c:pt idx="455">
                  <c:v>39260.8443287037</c:v>
                </c:pt>
                <c:pt idx="456">
                  <c:v>39260.84444444451</c:v>
                </c:pt>
                <c:pt idx="457">
                  <c:v>39260.8445601852</c:v>
                </c:pt>
                <c:pt idx="458">
                  <c:v>39260.84467592598</c:v>
                </c:pt>
                <c:pt idx="459">
                  <c:v>39260.84479166667</c:v>
                </c:pt>
                <c:pt idx="460">
                  <c:v>39260.84490740745</c:v>
                </c:pt>
                <c:pt idx="461">
                  <c:v>39260.84502314821</c:v>
                </c:pt>
                <c:pt idx="462">
                  <c:v>39260.8451388889</c:v>
                </c:pt>
                <c:pt idx="463">
                  <c:v>39260.84525462963</c:v>
                </c:pt>
                <c:pt idx="464">
                  <c:v>39260.8453703704</c:v>
                </c:pt>
                <c:pt idx="465">
                  <c:v>39260.84548611099</c:v>
                </c:pt>
                <c:pt idx="466">
                  <c:v>39260.84560185186</c:v>
                </c:pt>
                <c:pt idx="467">
                  <c:v>39260.8457175926</c:v>
                </c:pt>
                <c:pt idx="468">
                  <c:v>39260.84583333333</c:v>
                </c:pt>
                <c:pt idx="469">
                  <c:v>39260.8459490741</c:v>
                </c:pt>
                <c:pt idx="470">
                  <c:v>39260.84606481482</c:v>
                </c:pt>
                <c:pt idx="471">
                  <c:v>39260.84618055556</c:v>
                </c:pt>
                <c:pt idx="472">
                  <c:v>39260.8462962964</c:v>
                </c:pt>
                <c:pt idx="473">
                  <c:v>39260.84641203704</c:v>
                </c:pt>
                <c:pt idx="474">
                  <c:v>39260.84652777783</c:v>
                </c:pt>
                <c:pt idx="475">
                  <c:v>39260.84664351852</c:v>
                </c:pt>
                <c:pt idx="476">
                  <c:v>39260.8467592593</c:v>
                </c:pt>
                <c:pt idx="477">
                  <c:v>39260.84687500006</c:v>
                </c:pt>
                <c:pt idx="478">
                  <c:v>39260.84699074074</c:v>
                </c:pt>
                <c:pt idx="479">
                  <c:v>39260.84710648148</c:v>
                </c:pt>
                <c:pt idx="480">
                  <c:v>39260.84722222222</c:v>
                </c:pt>
                <c:pt idx="481">
                  <c:v>39260.847337963</c:v>
                </c:pt>
                <c:pt idx="482">
                  <c:v>39260.8474537037</c:v>
                </c:pt>
                <c:pt idx="483">
                  <c:v>39260.8475694446</c:v>
                </c:pt>
                <c:pt idx="484">
                  <c:v>39260.84768518519</c:v>
                </c:pt>
                <c:pt idx="485">
                  <c:v>39260.84780092594</c:v>
                </c:pt>
                <c:pt idx="486">
                  <c:v>39260.84791666667</c:v>
                </c:pt>
                <c:pt idx="487">
                  <c:v>39260.8480324075</c:v>
                </c:pt>
                <c:pt idx="488">
                  <c:v>39260.84814814823</c:v>
                </c:pt>
                <c:pt idx="489">
                  <c:v>39260.84826388896</c:v>
                </c:pt>
                <c:pt idx="490">
                  <c:v>39260.84837962964</c:v>
                </c:pt>
                <c:pt idx="491">
                  <c:v>39260.84849537043</c:v>
                </c:pt>
                <c:pt idx="492">
                  <c:v>39260.84861111111</c:v>
                </c:pt>
                <c:pt idx="493">
                  <c:v>39260.84872685185</c:v>
                </c:pt>
                <c:pt idx="494">
                  <c:v>39260.84884259261</c:v>
                </c:pt>
                <c:pt idx="495">
                  <c:v>39260.84895833334</c:v>
                </c:pt>
                <c:pt idx="496">
                  <c:v>39260.84907407414</c:v>
                </c:pt>
                <c:pt idx="497">
                  <c:v>39260.84918981481</c:v>
                </c:pt>
                <c:pt idx="498">
                  <c:v>39260.84930555556</c:v>
                </c:pt>
                <c:pt idx="499">
                  <c:v>39260.8494212963</c:v>
                </c:pt>
                <c:pt idx="500">
                  <c:v>39260.84953703708</c:v>
                </c:pt>
                <c:pt idx="501">
                  <c:v>39260.84965277778</c:v>
                </c:pt>
                <c:pt idx="502">
                  <c:v>39260.84976851852</c:v>
                </c:pt>
                <c:pt idx="503">
                  <c:v>39260.84988425926</c:v>
                </c:pt>
                <c:pt idx="504">
                  <c:v>39260.85000000001</c:v>
                </c:pt>
                <c:pt idx="505">
                  <c:v>39260.8501157408</c:v>
                </c:pt>
                <c:pt idx="506">
                  <c:v>39260.8502314816</c:v>
                </c:pt>
                <c:pt idx="507">
                  <c:v>39260.85034722228</c:v>
                </c:pt>
                <c:pt idx="508">
                  <c:v>39260.85046296296</c:v>
                </c:pt>
                <c:pt idx="509">
                  <c:v>39260.85057870374</c:v>
                </c:pt>
                <c:pt idx="510">
                  <c:v>39260.8506944446</c:v>
                </c:pt>
                <c:pt idx="511">
                  <c:v>39260.85081018521</c:v>
                </c:pt>
                <c:pt idx="512">
                  <c:v>39260.85092592598</c:v>
                </c:pt>
                <c:pt idx="513">
                  <c:v>39260.85104166665</c:v>
                </c:pt>
                <c:pt idx="514">
                  <c:v>39260.85115740745</c:v>
                </c:pt>
                <c:pt idx="515">
                  <c:v>39260.85127314824</c:v>
                </c:pt>
                <c:pt idx="516">
                  <c:v>39260.8513888889</c:v>
                </c:pt>
                <c:pt idx="517">
                  <c:v>39260.85150462963</c:v>
                </c:pt>
                <c:pt idx="518">
                  <c:v>39260.85162037037</c:v>
                </c:pt>
                <c:pt idx="519">
                  <c:v>39260.85173611111</c:v>
                </c:pt>
                <c:pt idx="520">
                  <c:v>39260.85185185186</c:v>
                </c:pt>
                <c:pt idx="521">
                  <c:v>39260.8519675926</c:v>
                </c:pt>
                <c:pt idx="522">
                  <c:v>39260.85208333333</c:v>
                </c:pt>
                <c:pt idx="523">
                  <c:v>39260.8521990742</c:v>
                </c:pt>
                <c:pt idx="524">
                  <c:v>39260.85231481486</c:v>
                </c:pt>
                <c:pt idx="525">
                  <c:v>39260.85243055556</c:v>
                </c:pt>
                <c:pt idx="526">
                  <c:v>39260.8525462964</c:v>
                </c:pt>
                <c:pt idx="527">
                  <c:v>39260.85266203704</c:v>
                </c:pt>
                <c:pt idx="528">
                  <c:v>39260.8527777778</c:v>
                </c:pt>
                <c:pt idx="529">
                  <c:v>39260.85289351858</c:v>
                </c:pt>
                <c:pt idx="530">
                  <c:v>39260.85300925926</c:v>
                </c:pt>
                <c:pt idx="531">
                  <c:v>39260.853125</c:v>
                </c:pt>
                <c:pt idx="532">
                  <c:v>39260.85324074074</c:v>
                </c:pt>
                <c:pt idx="533">
                  <c:v>39260.8533564815</c:v>
                </c:pt>
                <c:pt idx="534">
                  <c:v>39260.85347222223</c:v>
                </c:pt>
                <c:pt idx="535">
                  <c:v>39260.853587963</c:v>
                </c:pt>
                <c:pt idx="536">
                  <c:v>39260.85370370359</c:v>
                </c:pt>
                <c:pt idx="537">
                  <c:v>39260.8538194446</c:v>
                </c:pt>
                <c:pt idx="538">
                  <c:v>39260.8539351852</c:v>
                </c:pt>
                <c:pt idx="539">
                  <c:v>39260.854050926</c:v>
                </c:pt>
                <c:pt idx="540">
                  <c:v>39260.85416666666</c:v>
                </c:pt>
                <c:pt idx="541">
                  <c:v>39260.8542824075</c:v>
                </c:pt>
                <c:pt idx="542">
                  <c:v>39260.8543981483</c:v>
                </c:pt>
                <c:pt idx="543">
                  <c:v>39260.854513889</c:v>
                </c:pt>
                <c:pt idx="544">
                  <c:v>39260.85462962964</c:v>
                </c:pt>
                <c:pt idx="545">
                  <c:v>39260.85474537043</c:v>
                </c:pt>
                <c:pt idx="546">
                  <c:v>39260.85486111111</c:v>
                </c:pt>
                <c:pt idx="547">
                  <c:v>39260.8549768519</c:v>
                </c:pt>
                <c:pt idx="548">
                  <c:v>39260.8550925926</c:v>
                </c:pt>
                <c:pt idx="549">
                  <c:v>39260.85520833334</c:v>
                </c:pt>
                <c:pt idx="550">
                  <c:v>39260.85532407413</c:v>
                </c:pt>
                <c:pt idx="551">
                  <c:v>39260.85543981481</c:v>
                </c:pt>
                <c:pt idx="552">
                  <c:v>39260.8555555556</c:v>
                </c:pt>
                <c:pt idx="553">
                  <c:v>39260.85567129636</c:v>
                </c:pt>
                <c:pt idx="554">
                  <c:v>39260.85578703704</c:v>
                </c:pt>
                <c:pt idx="555">
                  <c:v>39260.85590277778</c:v>
                </c:pt>
                <c:pt idx="556">
                  <c:v>39260.8560185186</c:v>
                </c:pt>
                <c:pt idx="557">
                  <c:v>39260.8561342593</c:v>
                </c:pt>
                <c:pt idx="558">
                  <c:v>39260.85625000006</c:v>
                </c:pt>
                <c:pt idx="559">
                  <c:v>39260.85636574074</c:v>
                </c:pt>
                <c:pt idx="560">
                  <c:v>39260.85648148148</c:v>
                </c:pt>
                <c:pt idx="561">
                  <c:v>39260.8565972223</c:v>
                </c:pt>
                <c:pt idx="562">
                  <c:v>39260.856712963</c:v>
                </c:pt>
                <c:pt idx="563">
                  <c:v>39260.85682870371</c:v>
                </c:pt>
                <c:pt idx="564">
                  <c:v>39260.8569444446</c:v>
                </c:pt>
                <c:pt idx="565">
                  <c:v>39260.85706018518</c:v>
                </c:pt>
                <c:pt idx="566">
                  <c:v>39260.85717592594</c:v>
                </c:pt>
                <c:pt idx="567">
                  <c:v>39260.85729166667</c:v>
                </c:pt>
                <c:pt idx="568">
                  <c:v>39260.85740740741</c:v>
                </c:pt>
                <c:pt idx="569">
                  <c:v>39260.85752314823</c:v>
                </c:pt>
                <c:pt idx="570">
                  <c:v>39260.857638889</c:v>
                </c:pt>
                <c:pt idx="571">
                  <c:v>39260.85775462963</c:v>
                </c:pt>
                <c:pt idx="572">
                  <c:v>39260.85787037044</c:v>
                </c:pt>
                <c:pt idx="573">
                  <c:v>39260.85798611111</c:v>
                </c:pt>
                <c:pt idx="574">
                  <c:v>39260.85810185185</c:v>
                </c:pt>
                <c:pt idx="575">
                  <c:v>39260.8582175927</c:v>
                </c:pt>
                <c:pt idx="576">
                  <c:v>39260.85833333338</c:v>
                </c:pt>
                <c:pt idx="577">
                  <c:v>39260.8584490742</c:v>
                </c:pt>
                <c:pt idx="578">
                  <c:v>39260.85856481486</c:v>
                </c:pt>
                <c:pt idx="579">
                  <c:v>39260.85868055555</c:v>
                </c:pt>
                <c:pt idx="580">
                  <c:v>39260.8587962964</c:v>
                </c:pt>
                <c:pt idx="581">
                  <c:v>39260.8589120371</c:v>
                </c:pt>
                <c:pt idx="582">
                  <c:v>39260.8590277778</c:v>
                </c:pt>
                <c:pt idx="583">
                  <c:v>39260.85914351852</c:v>
                </c:pt>
                <c:pt idx="584">
                  <c:v>39260.85925925934</c:v>
                </c:pt>
                <c:pt idx="585">
                  <c:v>39260.85937500005</c:v>
                </c:pt>
                <c:pt idx="586">
                  <c:v>39260.85949074074</c:v>
                </c:pt>
                <c:pt idx="587">
                  <c:v>39260.8596064815</c:v>
                </c:pt>
                <c:pt idx="588">
                  <c:v>39260.85972222222</c:v>
                </c:pt>
                <c:pt idx="589">
                  <c:v>39260.85983796301</c:v>
                </c:pt>
                <c:pt idx="590">
                  <c:v>39260.8599537037</c:v>
                </c:pt>
                <c:pt idx="591">
                  <c:v>39260.86006944451</c:v>
                </c:pt>
                <c:pt idx="592">
                  <c:v>39260.86018518519</c:v>
                </c:pt>
                <c:pt idx="593">
                  <c:v>39260.86030092593</c:v>
                </c:pt>
                <c:pt idx="594">
                  <c:v>39260.86041666667</c:v>
                </c:pt>
                <c:pt idx="595">
                  <c:v>39260.86053240745</c:v>
                </c:pt>
                <c:pt idx="596">
                  <c:v>39260.86064814821</c:v>
                </c:pt>
                <c:pt idx="597">
                  <c:v>39260.86076388889</c:v>
                </c:pt>
                <c:pt idx="598">
                  <c:v>39260.86087962963</c:v>
                </c:pt>
                <c:pt idx="599">
                  <c:v>39260.8609953704</c:v>
                </c:pt>
                <c:pt idx="600">
                  <c:v>39260.86111111099</c:v>
                </c:pt>
                <c:pt idx="601">
                  <c:v>39260.86122685186</c:v>
                </c:pt>
                <c:pt idx="602">
                  <c:v>39260.86134259259</c:v>
                </c:pt>
                <c:pt idx="603">
                  <c:v>39260.86145833333</c:v>
                </c:pt>
                <c:pt idx="604">
                  <c:v>39260.8615740741</c:v>
                </c:pt>
                <c:pt idx="605">
                  <c:v>39260.86168981477</c:v>
                </c:pt>
                <c:pt idx="606">
                  <c:v>39260.86180555556</c:v>
                </c:pt>
                <c:pt idx="607">
                  <c:v>39260.86192129629</c:v>
                </c:pt>
                <c:pt idx="608">
                  <c:v>39260.86203703704</c:v>
                </c:pt>
                <c:pt idx="609">
                  <c:v>39260.86215277778</c:v>
                </c:pt>
                <c:pt idx="610">
                  <c:v>39260.86226851852</c:v>
                </c:pt>
                <c:pt idx="611">
                  <c:v>39260.86238425926</c:v>
                </c:pt>
                <c:pt idx="612">
                  <c:v>39260.8625</c:v>
                </c:pt>
                <c:pt idx="613">
                  <c:v>39260.86261574074</c:v>
                </c:pt>
                <c:pt idx="614">
                  <c:v>39260.86273148148</c:v>
                </c:pt>
                <c:pt idx="615">
                  <c:v>39260.86284722222</c:v>
                </c:pt>
                <c:pt idx="616">
                  <c:v>39260.86296296296</c:v>
                </c:pt>
                <c:pt idx="617">
                  <c:v>39260.8630787037</c:v>
                </c:pt>
                <c:pt idx="618">
                  <c:v>39260.86319444444</c:v>
                </c:pt>
                <c:pt idx="619">
                  <c:v>39260.86331018519</c:v>
                </c:pt>
                <c:pt idx="620">
                  <c:v>39260.86342592593</c:v>
                </c:pt>
                <c:pt idx="621">
                  <c:v>39260.86354166659</c:v>
                </c:pt>
                <c:pt idx="622">
                  <c:v>39260.86365740741</c:v>
                </c:pt>
                <c:pt idx="623">
                  <c:v>39260.8637731482</c:v>
                </c:pt>
                <c:pt idx="624">
                  <c:v>39260.86388888889</c:v>
                </c:pt>
                <c:pt idx="625">
                  <c:v>39260.86400462963</c:v>
                </c:pt>
                <c:pt idx="626">
                  <c:v>39260.86412037038</c:v>
                </c:pt>
                <c:pt idx="627">
                  <c:v>39260.86423611111</c:v>
                </c:pt>
                <c:pt idx="628">
                  <c:v>39260.86435185185</c:v>
                </c:pt>
                <c:pt idx="629">
                  <c:v>39260.86446759259</c:v>
                </c:pt>
                <c:pt idx="630">
                  <c:v>39260.86458333334</c:v>
                </c:pt>
                <c:pt idx="631">
                  <c:v>39260.86469907414</c:v>
                </c:pt>
                <c:pt idx="632">
                  <c:v>39260.86481481481</c:v>
                </c:pt>
                <c:pt idx="633">
                  <c:v>39260.86493055556</c:v>
                </c:pt>
                <c:pt idx="634">
                  <c:v>39260.8650462963</c:v>
                </c:pt>
                <c:pt idx="635">
                  <c:v>39260.86516203699</c:v>
                </c:pt>
                <c:pt idx="636">
                  <c:v>39260.86527777778</c:v>
                </c:pt>
                <c:pt idx="637">
                  <c:v>39260.86539351852</c:v>
                </c:pt>
                <c:pt idx="638">
                  <c:v>39260.86550925926</c:v>
                </c:pt>
                <c:pt idx="639">
                  <c:v>39260.865625</c:v>
                </c:pt>
                <c:pt idx="640">
                  <c:v>39260.86574074058</c:v>
                </c:pt>
                <c:pt idx="641">
                  <c:v>39260.86585648148</c:v>
                </c:pt>
                <c:pt idx="642">
                  <c:v>39260.86597222222</c:v>
                </c:pt>
                <c:pt idx="643">
                  <c:v>39260.86608796296</c:v>
                </c:pt>
                <c:pt idx="644">
                  <c:v>39260.86620370371</c:v>
                </c:pt>
                <c:pt idx="645">
                  <c:v>39260.8663194446</c:v>
                </c:pt>
                <c:pt idx="646">
                  <c:v>39260.8664351852</c:v>
                </c:pt>
                <c:pt idx="647">
                  <c:v>39260.86655092598</c:v>
                </c:pt>
                <c:pt idx="648">
                  <c:v>39260.86666666665</c:v>
                </c:pt>
                <c:pt idx="649">
                  <c:v>39260.86678240741</c:v>
                </c:pt>
                <c:pt idx="650">
                  <c:v>39260.86689814824</c:v>
                </c:pt>
                <c:pt idx="651">
                  <c:v>39260.8670138889</c:v>
                </c:pt>
                <c:pt idx="652">
                  <c:v>39260.86712962959</c:v>
                </c:pt>
                <c:pt idx="653">
                  <c:v>39260.86724537037</c:v>
                </c:pt>
                <c:pt idx="654">
                  <c:v>39260.86736111098</c:v>
                </c:pt>
                <c:pt idx="655">
                  <c:v>39260.86747685185</c:v>
                </c:pt>
                <c:pt idx="656">
                  <c:v>39260.8675925926</c:v>
                </c:pt>
                <c:pt idx="657">
                  <c:v>39260.86770833332</c:v>
                </c:pt>
                <c:pt idx="658">
                  <c:v>39260.8678240741</c:v>
                </c:pt>
                <c:pt idx="659">
                  <c:v>39260.86793981482</c:v>
                </c:pt>
                <c:pt idx="660">
                  <c:v>39260.86805555556</c:v>
                </c:pt>
                <c:pt idx="661">
                  <c:v>39260.8681712963</c:v>
                </c:pt>
                <c:pt idx="662">
                  <c:v>39260.86828703704</c:v>
                </c:pt>
                <c:pt idx="663">
                  <c:v>39260.86840277778</c:v>
                </c:pt>
                <c:pt idx="664">
                  <c:v>39260.86851851858</c:v>
                </c:pt>
                <c:pt idx="665">
                  <c:v>39260.86863425926</c:v>
                </c:pt>
                <c:pt idx="666">
                  <c:v>39260.86875</c:v>
                </c:pt>
                <c:pt idx="667">
                  <c:v>39260.86886574074</c:v>
                </c:pt>
                <c:pt idx="668">
                  <c:v>39260.86898148148</c:v>
                </c:pt>
                <c:pt idx="669">
                  <c:v>39260.86909722223</c:v>
                </c:pt>
                <c:pt idx="670">
                  <c:v>39260.869212963</c:v>
                </c:pt>
                <c:pt idx="671">
                  <c:v>39260.86932870359</c:v>
                </c:pt>
                <c:pt idx="672">
                  <c:v>39260.86944444444</c:v>
                </c:pt>
                <c:pt idx="673">
                  <c:v>39260.86956018519</c:v>
                </c:pt>
                <c:pt idx="674">
                  <c:v>39260.86967592593</c:v>
                </c:pt>
                <c:pt idx="675">
                  <c:v>39260.86979166658</c:v>
                </c:pt>
                <c:pt idx="676">
                  <c:v>39260.86990740741</c:v>
                </c:pt>
                <c:pt idx="677">
                  <c:v>39260.87002314822</c:v>
                </c:pt>
                <c:pt idx="678">
                  <c:v>39260.87013888894</c:v>
                </c:pt>
                <c:pt idx="679">
                  <c:v>39260.87025462964</c:v>
                </c:pt>
                <c:pt idx="680">
                  <c:v>39260.87037037043</c:v>
                </c:pt>
                <c:pt idx="681">
                  <c:v>39260.8704861111</c:v>
                </c:pt>
                <c:pt idx="682">
                  <c:v>39260.87060185185</c:v>
                </c:pt>
                <c:pt idx="683">
                  <c:v>39260.8707175926</c:v>
                </c:pt>
                <c:pt idx="684">
                  <c:v>39260.87083333334</c:v>
                </c:pt>
                <c:pt idx="685">
                  <c:v>39260.87094907413</c:v>
                </c:pt>
                <c:pt idx="686">
                  <c:v>39260.8710648148</c:v>
                </c:pt>
                <c:pt idx="687">
                  <c:v>39260.87118055539</c:v>
                </c:pt>
                <c:pt idx="688">
                  <c:v>39260.87129629636</c:v>
                </c:pt>
                <c:pt idx="689">
                  <c:v>39260.87141203704</c:v>
                </c:pt>
                <c:pt idx="690">
                  <c:v>39260.87152777778</c:v>
                </c:pt>
                <c:pt idx="691">
                  <c:v>39260.87164351852</c:v>
                </c:pt>
                <c:pt idx="692">
                  <c:v>39260.87175925926</c:v>
                </c:pt>
                <c:pt idx="693">
                  <c:v>39260.87187500001</c:v>
                </c:pt>
                <c:pt idx="694">
                  <c:v>39260.87199074074</c:v>
                </c:pt>
                <c:pt idx="695">
                  <c:v>39260.87210648148</c:v>
                </c:pt>
                <c:pt idx="696">
                  <c:v>39260.87222222224</c:v>
                </c:pt>
                <c:pt idx="697">
                  <c:v>39260.872337963</c:v>
                </c:pt>
                <c:pt idx="698">
                  <c:v>39260.87245370371</c:v>
                </c:pt>
                <c:pt idx="699">
                  <c:v>39260.8725694446</c:v>
                </c:pt>
                <c:pt idx="700">
                  <c:v>39260.87268518518</c:v>
                </c:pt>
                <c:pt idx="701">
                  <c:v>39260.87280092594</c:v>
                </c:pt>
                <c:pt idx="702">
                  <c:v>39260.87291666667</c:v>
                </c:pt>
                <c:pt idx="703">
                  <c:v>39260.87303240741</c:v>
                </c:pt>
                <c:pt idx="704">
                  <c:v>39260.8731481482</c:v>
                </c:pt>
                <c:pt idx="705">
                  <c:v>39260.8732638889</c:v>
                </c:pt>
                <c:pt idx="706">
                  <c:v>39260.87337962963</c:v>
                </c:pt>
                <c:pt idx="707">
                  <c:v>39260.87349537037</c:v>
                </c:pt>
                <c:pt idx="708">
                  <c:v>39260.87361111111</c:v>
                </c:pt>
                <c:pt idx="709">
                  <c:v>39260.87372685177</c:v>
                </c:pt>
                <c:pt idx="710">
                  <c:v>39260.8738425926</c:v>
                </c:pt>
                <c:pt idx="711">
                  <c:v>39260.87395833333</c:v>
                </c:pt>
                <c:pt idx="712">
                  <c:v>39260.8740740742</c:v>
                </c:pt>
                <c:pt idx="713">
                  <c:v>39260.87418981481</c:v>
                </c:pt>
                <c:pt idx="714">
                  <c:v>39260.87430555555</c:v>
                </c:pt>
                <c:pt idx="715">
                  <c:v>39260.8744212963</c:v>
                </c:pt>
                <c:pt idx="716">
                  <c:v>39260.8745370371</c:v>
                </c:pt>
                <c:pt idx="717">
                  <c:v>39260.8746527778</c:v>
                </c:pt>
                <c:pt idx="718">
                  <c:v>39260.87476851852</c:v>
                </c:pt>
                <c:pt idx="719">
                  <c:v>39260.87488425926</c:v>
                </c:pt>
                <c:pt idx="720">
                  <c:v>39260.875</c:v>
                </c:pt>
                <c:pt idx="721">
                  <c:v>39260.87511574074</c:v>
                </c:pt>
                <c:pt idx="722">
                  <c:v>39260.8752314815</c:v>
                </c:pt>
                <c:pt idx="723">
                  <c:v>39260.87534722222</c:v>
                </c:pt>
                <c:pt idx="724">
                  <c:v>39260.87546296295</c:v>
                </c:pt>
                <c:pt idx="725">
                  <c:v>39260.8755787037</c:v>
                </c:pt>
                <c:pt idx="726">
                  <c:v>39260.87569444451</c:v>
                </c:pt>
                <c:pt idx="727">
                  <c:v>39260.8758101852</c:v>
                </c:pt>
                <c:pt idx="728">
                  <c:v>39260.87592592593</c:v>
                </c:pt>
                <c:pt idx="729">
                  <c:v>39260.87604166667</c:v>
                </c:pt>
                <c:pt idx="730">
                  <c:v>39260.87615740745</c:v>
                </c:pt>
                <c:pt idx="731">
                  <c:v>39260.87627314824</c:v>
                </c:pt>
                <c:pt idx="732">
                  <c:v>39260.8763888889</c:v>
                </c:pt>
                <c:pt idx="733">
                  <c:v>39260.87650462963</c:v>
                </c:pt>
                <c:pt idx="734">
                  <c:v>39260.8766203704</c:v>
                </c:pt>
                <c:pt idx="735">
                  <c:v>39260.87673611111</c:v>
                </c:pt>
                <c:pt idx="736">
                  <c:v>39260.87685185186</c:v>
                </c:pt>
                <c:pt idx="737">
                  <c:v>39260.8769675926</c:v>
                </c:pt>
                <c:pt idx="738">
                  <c:v>39260.87708333333</c:v>
                </c:pt>
                <c:pt idx="739">
                  <c:v>39260.8771990741</c:v>
                </c:pt>
                <c:pt idx="740">
                  <c:v>39260.87731481482</c:v>
                </c:pt>
                <c:pt idx="741">
                  <c:v>39260.87743055556</c:v>
                </c:pt>
                <c:pt idx="742">
                  <c:v>39260.87754629636</c:v>
                </c:pt>
                <c:pt idx="743">
                  <c:v>39260.87766203703</c:v>
                </c:pt>
                <c:pt idx="744">
                  <c:v>39260.87777777778</c:v>
                </c:pt>
                <c:pt idx="745">
                  <c:v>39260.87789351852</c:v>
                </c:pt>
                <c:pt idx="746">
                  <c:v>39260.8780092593</c:v>
                </c:pt>
                <c:pt idx="747">
                  <c:v>39260.878125</c:v>
                </c:pt>
                <c:pt idx="748">
                  <c:v>39260.87824074074</c:v>
                </c:pt>
                <c:pt idx="749">
                  <c:v>39260.87835648153</c:v>
                </c:pt>
                <c:pt idx="750">
                  <c:v>39260.87847222222</c:v>
                </c:pt>
                <c:pt idx="751">
                  <c:v>39260.878587963</c:v>
                </c:pt>
                <c:pt idx="752">
                  <c:v>39260.8787037037</c:v>
                </c:pt>
                <c:pt idx="753">
                  <c:v>39260.8788194446</c:v>
                </c:pt>
                <c:pt idx="754">
                  <c:v>39260.8789351852</c:v>
                </c:pt>
                <c:pt idx="755">
                  <c:v>39260.87905092594</c:v>
                </c:pt>
                <c:pt idx="756">
                  <c:v>39260.87916666659</c:v>
                </c:pt>
                <c:pt idx="757">
                  <c:v>39260.87928240741</c:v>
                </c:pt>
                <c:pt idx="758">
                  <c:v>39260.87939814823</c:v>
                </c:pt>
                <c:pt idx="759">
                  <c:v>39260.87951388896</c:v>
                </c:pt>
                <c:pt idx="760">
                  <c:v>39260.87962962963</c:v>
                </c:pt>
                <c:pt idx="761">
                  <c:v>39260.87974537038</c:v>
                </c:pt>
                <c:pt idx="762">
                  <c:v>39260.87986111111</c:v>
                </c:pt>
                <c:pt idx="763">
                  <c:v>39260.87997685185</c:v>
                </c:pt>
                <c:pt idx="764">
                  <c:v>39260.88009259261</c:v>
                </c:pt>
                <c:pt idx="765">
                  <c:v>39260.88020833334</c:v>
                </c:pt>
                <c:pt idx="766">
                  <c:v>39260.88032407414</c:v>
                </c:pt>
                <c:pt idx="767">
                  <c:v>39260.88043981481</c:v>
                </c:pt>
                <c:pt idx="768">
                  <c:v>39260.8805555556</c:v>
                </c:pt>
                <c:pt idx="769">
                  <c:v>39260.8806712964</c:v>
                </c:pt>
                <c:pt idx="770">
                  <c:v>39260.88078703704</c:v>
                </c:pt>
                <c:pt idx="771">
                  <c:v>39260.88090277778</c:v>
                </c:pt>
                <c:pt idx="772">
                  <c:v>39260.88101851854</c:v>
                </c:pt>
                <c:pt idx="773">
                  <c:v>39260.88113425926</c:v>
                </c:pt>
                <c:pt idx="774">
                  <c:v>39260.88125000001</c:v>
                </c:pt>
                <c:pt idx="775">
                  <c:v>39260.88136574074</c:v>
                </c:pt>
                <c:pt idx="776">
                  <c:v>39260.88148148148</c:v>
                </c:pt>
                <c:pt idx="777">
                  <c:v>39260.88159722228</c:v>
                </c:pt>
                <c:pt idx="778">
                  <c:v>39260.88171296296</c:v>
                </c:pt>
                <c:pt idx="779">
                  <c:v>39260.88182870371</c:v>
                </c:pt>
                <c:pt idx="780">
                  <c:v>39260.8819444445</c:v>
                </c:pt>
                <c:pt idx="781">
                  <c:v>39260.8820601852</c:v>
                </c:pt>
                <c:pt idx="782">
                  <c:v>39260.88217592598</c:v>
                </c:pt>
                <c:pt idx="783">
                  <c:v>39260.88229166667</c:v>
                </c:pt>
                <c:pt idx="784">
                  <c:v>39260.88240740745</c:v>
                </c:pt>
                <c:pt idx="785">
                  <c:v>39260.88252314824</c:v>
                </c:pt>
                <c:pt idx="786">
                  <c:v>39260.882638889</c:v>
                </c:pt>
                <c:pt idx="787">
                  <c:v>39260.88275462963</c:v>
                </c:pt>
                <c:pt idx="788">
                  <c:v>39260.88287037044</c:v>
                </c:pt>
                <c:pt idx="789">
                  <c:v>39260.88298611111</c:v>
                </c:pt>
                <c:pt idx="790">
                  <c:v>39260.88310185185</c:v>
                </c:pt>
                <c:pt idx="791">
                  <c:v>39260.88321759264</c:v>
                </c:pt>
                <c:pt idx="792">
                  <c:v>39260.88333333333</c:v>
                </c:pt>
                <c:pt idx="793">
                  <c:v>39260.8834490741</c:v>
                </c:pt>
                <c:pt idx="794">
                  <c:v>39260.88356481482</c:v>
                </c:pt>
                <c:pt idx="795">
                  <c:v>39260.88368055555</c:v>
                </c:pt>
                <c:pt idx="796">
                  <c:v>39260.8837962963</c:v>
                </c:pt>
                <c:pt idx="797">
                  <c:v>39260.88391203704</c:v>
                </c:pt>
                <c:pt idx="798">
                  <c:v>39260.8840277778</c:v>
                </c:pt>
                <c:pt idx="799">
                  <c:v>39260.88414351852</c:v>
                </c:pt>
                <c:pt idx="800">
                  <c:v>39260.8842592594</c:v>
                </c:pt>
                <c:pt idx="801">
                  <c:v>39260.88437500005</c:v>
                </c:pt>
                <c:pt idx="802">
                  <c:v>39260.88449074074</c:v>
                </c:pt>
                <c:pt idx="803">
                  <c:v>39260.8846064815</c:v>
                </c:pt>
                <c:pt idx="804">
                  <c:v>39260.88472222223</c:v>
                </c:pt>
                <c:pt idx="805">
                  <c:v>39260.88483796302</c:v>
                </c:pt>
                <c:pt idx="806">
                  <c:v>39260.8849537037</c:v>
                </c:pt>
                <c:pt idx="807">
                  <c:v>39260.8850694446</c:v>
                </c:pt>
                <c:pt idx="808">
                  <c:v>39260.88518518519</c:v>
                </c:pt>
                <c:pt idx="809">
                  <c:v>39260.88530092593</c:v>
                </c:pt>
                <c:pt idx="810">
                  <c:v>39260.88541666666</c:v>
                </c:pt>
                <c:pt idx="811">
                  <c:v>39260.8855324075</c:v>
                </c:pt>
                <c:pt idx="812">
                  <c:v>39260.88564814822</c:v>
                </c:pt>
                <c:pt idx="813">
                  <c:v>39260.88576388889</c:v>
                </c:pt>
                <c:pt idx="814">
                  <c:v>39260.88587962964</c:v>
                </c:pt>
                <c:pt idx="815">
                  <c:v>39260.88599537043</c:v>
                </c:pt>
                <c:pt idx="816">
                  <c:v>39260.88611111111</c:v>
                </c:pt>
                <c:pt idx="817">
                  <c:v>39260.8862268519</c:v>
                </c:pt>
                <c:pt idx="818">
                  <c:v>39260.8863425926</c:v>
                </c:pt>
                <c:pt idx="819">
                  <c:v>39260.88645833334</c:v>
                </c:pt>
                <c:pt idx="820">
                  <c:v>39260.8865740742</c:v>
                </c:pt>
                <c:pt idx="821">
                  <c:v>39260.88668981481</c:v>
                </c:pt>
                <c:pt idx="822">
                  <c:v>39260.8868055556</c:v>
                </c:pt>
                <c:pt idx="823">
                  <c:v>39260.88692129636</c:v>
                </c:pt>
                <c:pt idx="824">
                  <c:v>39260.88703703704</c:v>
                </c:pt>
                <c:pt idx="825">
                  <c:v>39260.88715277778</c:v>
                </c:pt>
                <c:pt idx="826">
                  <c:v>39260.88726851854</c:v>
                </c:pt>
                <c:pt idx="827">
                  <c:v>39260.88738425926</c:v>
                </c:pt>
                <c:pt idx="828">
                  <c:v>39260.88750000001</c:v>
                </c:pt>
                <c:pt idx="829">
                  <c:v>39260.88761574074</c:v>
                </c:pt>
                <c:pt idx="830">
                  <c:v>39260.88773148148</c:v>
                </c:pt>
                <c:pt idx="831">
                  <c:v>39260.88784722224</c:v>
                </c:pt>
                <c:pt idx="832">
                  <c:v>39260.88796296297</c:v>
                </c:pt>
                <c:pt idx="833">
                  <c:v>39260.88807870371</c:v>
                </c:pt>
                <c:pt idx="834">
                  <c:v>39260.8881944446</c:v>
                </c:pt>
                <c:pt idx="835">
                  <c:v>39260.88831018521</c:v>
                </c:pt>
                <c:pt idx="836">
                  <c:v>39260.88842592594</c:v>
                </c:pt>
                <c:pt idx="837">
                  <c:v>39260.88854166667</c:v>
                </c:pt>
                <c:pt idx="838">
                  <c:v>39260.8886574075</c:v>
                </c:pt>
                <c:pt idx="839">
                  <c:v>39260.88877314823</c:v>
                </c:pt>
                <c:pt idx="840">
                  <c:v>39260.888888889</c:v>
                </c:pt>
                <c:pt idx="841">
                  <c:v>39260.88900462963</c:v>
                </c:pt>
                <c:pt idx="842">
                  <c:v>39260.88912037037</c:v>
                </c:pt>
                <c:pt idx="843">
                  <c:v>39260.88923611114</c:v>
                </c:pt>
                <c:pt idx="844">
                  <c:v>39260.88935185185</c:v>
                </c:pt>
                <c:pt idx="845">
                  <c:v>39260.8894675926</c:v>
                </c:pt>
                <c:pt idx="846">
                  <c:v>39260.88958333333</c:v>
                </c:pt>
                <c:pt idx="847">
                  <c:v>39260.8896990742</c:v>
                </c:pt>
                <c:pt idx="848">
                  <c:v>39260.88981481486</c:v>
                </c:pt>
                <c:pt idx="849">
                  <c:v>39260.88993055555</c:v>
                </c:pt>
                <c:pt idx="850">
                  <c:v>39260.8900462963</c:v>
                </c:pt>
                <c:pt idx="851">
                  <c:v>39260.89016203699</c:v>
                </c:pt>
                <c:pt idx="852">
                  <c:v>39260.8902777778</c:v>
                </c:pt>
                <c:pt idx="853">
                  <c:v>39260.89039351852</c:v>
                </c:pt>
                <c:pt idx="854">
                  <c:v>39260.89050925926</c:v>
                </c:pt>
                <c:pt idx="855">
                  <c:v>39260.890625</c:v>
                </c:pt>
                <c:pt idx="856">
                  <c:v>39260.89074074072</c:v>
                </c:pt>
                <c:pt idx="857">
                  <c:v>39260.8908564815</c:v>
                </c:pt>
                <c:pt idx="858">
                  <c:v>39260.89097222222</c:v>
                </c:pt>
                <c:pt idx="859">
                  <c:v>39260.89108796295</c:v>
                </c:pt>
                <c:pt idx="860">
                  <c:v>39260.89120370358</c:v>
                </c:pt>
                <c:pt idx="861">
                  <c:v>39260.89131944451</c:v>
                </c:pt>
                <c:pt idx="862">
                  <c:v>39260.89143518519</c:v>
                </c:pt>
                <c:pt idx="863">
                  <c:v>39260.89155092593</c:v>
                </c:pt>
                <c:pt idx="864">
                  <c:v>39260.89166666658</c:v>
                </c:pt>
                <c:pt idx="865">
                  <c:v>39260.89178240725</c:v>
                </c:pt>
                <c:pt idx="866">
                  <c:v>39260.89189814821</c:v>
                </c:pt>
                <c:pt idx="867">
                  <c:v>39260.8920138889</c:v>
                </c:pt>
                <c:pt idx="868">
                  <c:v>39260.89212962962</c:v>
                </c:pt>
                <c:pt idx="869">
                  <c:v>39260.8922453704</c:v>
                </c:pt>
                <c:pt idx="870">
                  <c:v>39260.89236111099</c:v>
                </c:pt>
                <c:pt idx="871">
                  <c:v>39260.89247685186</c:v>
                </c:pt>
                <c:pt idx="872">
                  <c:v>39260.8925925926</c:v>
                </c:pt>
                <c:pt idx="873">
                  <c:v>39260.89270833333</c:v>
                </c:pt>
                <c:pt idx="874">
                  <c:v>39260.8928240741</c:v>
                </c:pt>
                <c:pt idx="875">
                  <c:v>39260.89293981482</c:v>
                </c:pt>
                <c:pt idx="876">
                  <c:v>39260.89305555556</c:v>
                </c:pt>
                <c:pt idx="877">
                  <c:v>39260.89317129629</c:v>
                </c:pt>
                <c:pt idx="878">
                  <c:v>39260.89328703703</c:v>
                </c:pt>
                <c:pt idx="879">
                  <c:v>39260.89340277761</c:v>
                </c:pt>
                <c:pt idx="880">
                  <c:v>39260.89351851852</c:v>
                </c:pt>
                <c:pt idx="881">
                  <c:v>39260.89363425926</c:v>
                </c:pt>
                <c:pt idx="882">
                  <c:v>39260.89375</c:v>
                </c:pt>
                <c:pt idx="883">
                  <c:v>39260.89386574073</c:v>
                </c:pt>
                <c:pt idx="884">
                  <c:v>39260.89398148132</c:v>
                </c:pt>
                <c:pt idx="885">
                  <c:v>39260.89409722222</c:v>
                </c:pt>
                <c:pt idx="886">
                  <c:v>39260.894212963</c:v>
                </c:pt>
                <c:pt idx="887">
                  <c:v>39260.8943287037</c:v>
                </c:pt>
                <c:pt idx="888">
                  <c:v>39260.89444444444</c:v>
                </c:pt>
                <c:pt idx="889">
                  <c:v>39260.89456018519</c:v>
                </c:pt>
                <c:pt idx="890">
                  <c:v>39260.89467592594</c:v>
                </c:pt>
                <c:pt idx="891">
                  <c:v>39260.89479166659</c:v>
                </c:pt>
                <c:pt idx="892">
                  <c:v>39260.89490740741</c:v>
                </c:pt>
                <c:pt idx="893">
                  <c:v>39260.8950231482</c:v>
                </c:pt>
                <c:pt idx="894">
                  <c:v>39260.89513888889</c:v>
                </c:pt>
                <c:pt idx="895">
                  <c:v>39260.89525462963</c:v>
                </c:pt>
                <c:pt idx="896">
                  <c:v>39260.89537037038</c:v>
                </c:pt>
                <c:pt idx="897">
                  <c:v>39260.89548611097</c:v>
                </c:pt>
                <c:pt idx="898">
                  <c:v>39260.89560185169</c:v>
                </c:pt>
                <c:pt idx="899">
                  <c:v>39260.89571759259</c:v>
                </c:pt>
                <c:pt idx="900">
                  <c:v>39260.89583333334</c:v>
                </c:pt>
                <c:pt idx="901">
                  <c:v>39260.89594907408</c:v>
                </c:pt>
                <c:pt idx="902">
                  <c:v>39260.89606481481</c:v>
                </c:pt>
                <c:pt idx="903">
                  <c:v>39260.8961805554</c:v>
                </c:pt>
              </c:numCache>
            </c:numRef>
          </c:xVal>
          <c:yVal>
            <c:numRef>
              <c:f>'Logging_1183010529659(1)'!$D$2:$D$905</c:f>
              <c:numCache>
                <c:formatCode>General</c:formatCode>
                <c:ptCount val="904"/>
                <c:pt idx="0">
                  <c:v>0.024771</c:v>
                </c:pt>
                <c:pt idx="1">
                  <c:v>0.023545</c:v>
                </c:pt>
                <c:pt idx="2">
                  <c:v>0.022424</c:v>
                </c:pt>
                <c:pt idx="3">
                  <c:v>0.023133</c:v>
                </c:pt>
                <c:pt idx="4">
                  <c:v>0.023407</c:v>
                </c:pt>
                <c:pt idx="5">
                  <c:v>0.023865</c:v>
                </c:pt>
                <c:pt idx="6">
                  <c:v>0.023056</c:v>
                </c:pt>
                <c:pt idx="7">
                  <c:v>0.022948</c:v>
                </c:pt>
                <c:pt idx="8">
                  <c:v>0.023385</c:v>
                </c:pt>
                <c:pt idx="9">
                  <c:v>0.024299</c:v>
                </c:pt>
                <c:pt idx="10">
                  <c:v>0.024242</c:v>
                </c:pt>
                <c:pt idx="11">
                  <c:v>0.02567</c:v>
                </c:pt>
                <c:pt idx="12">
                  <c:v>0.023461</c:v>
                </c:pt>
                <c:pt idx="13">
                  <c:v>0.023367</c:v>
                </c:pt>
                <c:pt idx="14">
                  <c:v>0.023739</c:v>
                </c:pt>
                <c:pt idx="15">
                  <c:v>0.02263</c:v>
                </c:pt>
                <c:pt idx="16">
                  <c:v>0.024607</c:v>
                </c:pt>
                <c:pt idx="17">
                  <c:v>0.025156</c:v>
                </c:pt>
                <c:pt idx="18">
                  <c:v>0.023669</c:v>
                </c:pt>
                <c:pt idx="19">
                  <c:v>0.0231</c:v>
                </c:pt>
                <c:pt idx="20">
                  <c:v>0.022996</c:v>
                </c:pt>
                <c:pt idx="21">
                  <c:v>0.022962</c:v>
                </c:pt>
                <c:pt idx="22">
                  <c:v>0.02327</c:v>
                </c:pt>
                <c:pt idx="23">
                  <c:v>0.023167</c:v>
                </c:pt>
                <c:pt idx="24">
                  <c:v>0.02368</c:v>
                </c:pt>
                <c:pt idx="25">
                  <c:v>0.023735</c:v>
                </c:pt>
                <c:pt idx="26">
                  <c:v>0.022653</c:v>
                </c:pt>
                <c:pt idx="27">
                  <c:v>0.024047</c:v>
                </c:pt>
                <c:pt idx="28">
                  <c:v>0.02367</c:v>
                </c:pt>
                <c:pt idx="29">
                  <c:v>0.023007</c:v>
                </c:pt>
                <c:pt idx="30">
                  <c:v>0.024282</c:v>
                </c:pt>
                <c:pt idx="31">
                  <c:v>0.022922</c:v>
                </c:pt>
                <c:pt idx="32">
                  <c:v>0.023167</c:v>
                </c:pt>
                <c:pt idx="33">
                  <c:v>-0.029534</c:v>
                </c:pt>
                <c:pt idx="34">
                  <c:v>9.848017999999997</c:v>
                </c:pt>
                <c:pt idx="35">
                  <c:v>39.17057000000001</c:v>
                </c:pt>
                <c:pt idx="36">
                  <c:v>70.60881499999998</c:v>
                </c:pt>
                <c:pt idx="37">
                  <c:v>100.52975</c:v>
                </c:pt>
                <c:pt idx="38">
                  <c:v>128.963362</c:v>
                </c:pt>
                <c:pt idx="39">
                  <c:v>158.900588</c:v>
                </c:pt>
                <c:pt idx="40">
                  <c:v>188.846787</c:v>
                </c:pt>
                <c:pt idx="41">
                  <c:v>218.7994549999998</c:v>
                </c:pt>
                <c:pt idx="42">
                  <c:v>250.259817</c:v>
                </c:pt>
                <c:pt idx="43">
                  <c:v>280.2303449999989</c:v>
                </c:pt>
                <c:pt idx="44">
                  <c:v>308.688547</c:v>
                </c:pt>
                <c:pt idx="45">
                  <c:v>338.2735019999996</c:v>
                </c:pt>
                <c:pt idx="46">
                  <c:v>350.000082</c:v>
                </c:pt>
                <c:pt idx="47">
                  <c:v>350.000024</c:v>
                </c:pt>
                <c:pt idx="48">
                  <c:v>349.9987239999986</c:v>
                </c:pt>
                <c:pt idx="49">
                  <c:v>350.000878</c:v>
                </c:pt>
                <c:pt idx="50">
                  <c:v>349.9994889999999</c:v>
                </c:pt>
                <c:pt idx="51">
                  <c:v>349.9996549999996</c:v>
                </c:pt>
                <c:pt idx="52">
                  <c:v>356.3525880000001</c:v>
                </c:pt>
                <c:pt idx="53">
                  <c:v>402.0414549999999</c:v>
                </c:pt>
                <c:pt idx="54">
                  <c:v>496.373426</c:v>
                </c:pt>
                <c:pt idx="55">
                  <c:v>596.3686859999981</c:v>
                </c:pt>
                <c:pt idx="56">
                  <c:v>691.3690979999977</c:v>
                </c:pt>
                <c:pt idx="57">
                  <c:v>791.371002</c:v>
                </c:pt>
                <c:pt idx="58">
                  <c:v>891.371439</c:v>
                </c:pt>
                <c:pt idx="59">
                  <c:v>991.3691099999974</c:v>
                </c:pt>
                <c:pt idx="60">
                  <c:v>1096.36989</c:v>
                </c:pt>
                <c:pt idx="61">
                  <c:v>1196.370232</c:v>
                </c:pt>
                <c:pt idx="62">
                  <c:v>1291.369379</c:v>
                </c:pt>
                <c:pt idx="63">
                  <c:v>1391.369666</c:v>
                </c:pt>
                <c:pt idx="64">
                  <c:v>1491.369562</c:v>
                </c:pt>
                <c:pt idx="65">
                  <c:v>1591.369592</c:v>
                </c:pt>
                <c:pt idx="66">
                  <c:v>1696.36989</c:v>
                </c:pt>
                <c:pt idx="67">
                  <c:v>1796.371365</c:v>
                </c:pt>
                <c:pt idx="68">
                  <c:v>1890.782001</c:v>
                </c:pt>
                <c:pt idx="69">
                  <c:v>1968.420642</c:v>
                </c:pt>
                <c:pt idx="70">
                  <c:v>1998.323633</c:v>
                </c:pt>
                <c:pt idx="71">
                  <c:v>2000.002124</c:v>
                </c:pt>
                <c:pt idx="72">
                  <c:v>2000.000549</c:v>
                </c:pt>
                <c:pt idx="73">
                  <c:v>1999.999105</c:v>
                </c:pt>
                <c:pt idx="74">
                  <c:v>1999.9987</c:v>
                </c:pt>
                <c:pt idx="75">
                  <c:v>2000.000134</c:v>
                </c:pt>
                <c:pt idx="76">
                  <c:v>2000.000153000001</c:v>
                </c:pt>
                <c:pt idx="77">
                  <c:v>2000.000098</c:v>
                </c:pt>
                <c:pt idx="78">
                  <c:v>1999.999567000002</c:v>
                </c:pt>
                <c:pt idx="79">
                  <c:v>1999.999546</c:v>
                </c:pt>
                <c:pt idx="80">
                  <c:v>2000.000317</c:v>
                </c:pt>
                <c:pt idx="81">
                  <c:v>2000.000262</c:v>
                </c:pt>
                <c:pt idx="82">
                  <c:v>2000.001172</c:v>
                </c:pt>
                <c:pt idx="83">
                  <c:v>1999.999146</c:v>
                </c:pt>
                <c:pt idx="84">
                  <c:v>1999.999484</c:v>
                </c:pt>
                <c:pt idx="85">
                  <c:v>2000.000338999998</c:v>
                </c:pt>
                <c:pt idx="86">
                  <c:v>1999.999878</c:v>
                </c:pt>
                <c:pt idx="87">
                  <c:v>2000.000354</c:v>
                </c:pt>
                <c:pt idx="88">
                  <c:v>1999.999695000001</c:v>
                </c:pt>
                <c:pt idx="89">
                  <c:v>2000.000903</c:v>
                </c:pt>
                <c:pt idx="90">
                  <c:v>1999.999817</c:v>
                </c:pt>
                <c:pt idx="91">
                  <c:v>2000.001906</c:v>
                </c:pt>
                <c:pt idx="92">
                  <c:v>2000.0</c:v>
                </c:pt>
                <c:pt idx="93">
                  <c:v>2000.000031</c:v>
                </c:pt>
                <c:pt idx="94">
                  <c:v>2000.000067</c:v>
                </c:pt>
                <c:pt idx="95">
                  <c:v>2000.001330999998</c:v>
                </c:pt>
                <c:pt idx="96">
                  <c:v>2000.000044</c:v>
                </c:pt>
                <c:pt idx="97">
                  <c:v>1999.999993</c:v>
                </c:pt>
                <c:pt idx="98">
                  <c:v>2000.000537</c:v>
                </c:pt>
                <c:pt idx="99">
                  <c:v>1999.999634</c:v>
                </c:pt>
                <c:pt idx="100">
                  <c:v>2000.000702</c:v>
                </c:pt>
                <c:pt idx="101">
                  <c:v>1999.999707</c:v>
                </c:pt>
                <c:pt idx="102">
                  <c:v>2000.000455</c:v>
                </c:pt>
                <c:pt idx="103">
                  <c:v>1999.999363</c:v>
                </c:pt>
                <c:pt idx="104">
                  <c:v>2000.001318</c:v>
                </c:pt>
                <c:pt idx="105">
                  <c:v>2000.000635</c:v>
                </c:pt>
                <c:pt idx="106">
                  <c:v>2000.000146</c:v>
                </c:pt>
                <c:pt idx="107">
                  <c:v>2000.00094</c:v>
                </c:pt>
                <c:pt idx="108">
                  <c:v>1999.999279</c:v>
                </c:pt>
                <c:pt idx="109">
                  <c:v>2000.000387</c:v>
                </c:pt>
                <c:pt idx="110">
                  <c:v>1999.999615</c:v>
                </c:pt>
                <c:pt idx="111">
                  <c:v>1999.999091</c:v>
                </c:pt>
                <c:pt idx="112">
                  <c:v>1999.999097</c:v>
                </c:pt>
                <c:pt idx="113">
                  <c:v>2000.000854</c:v>
                </c:pt>
                <c:pt idx="114">
                  <c:v>2000.001365</c:v>
                </c:pt>
                <c:pt idx="115">
                  <c:v>2000.000712</c:v>
                </c:pt>
                <c:pt idx="116">
                  <c:v>1999.999823</c:v>
                </c:pt>
                <c:pt idx="117">
                  <c:v>2000.000806</c:v>
                </c:pt>
                <c:pt idx="118">
                  <c:v>1999.999359</c:v>
                </c:pt>
                <c:pt idx="119">
                  <c:v>2000.000128</c:v>
                </c:pt>
                <c:pt idx="120">
                  <c:v>2000.000233</c:v>
                </c:pt>
                <c:pt idx="121">
                  <c:v>2000.000231</c:v>
                </c:pt>
                <c:pt idx="122">
                  <c:v>1999.999158</c:v>
                </c:pt>
                <c:pt idx="123">
                  <c:v>2000.001373</c:v>
                </c:pt>
                <c:pt idx="124">
                  <c:v>1999.999829</c:v>
                </c:pt>
                <c:pt idx="125">
                  <c:v>2000.000769000001</c:v>
                </c:pt>
                <c:pt idx="126">
                  <c:v>1999.999595000001</c:v>
                </c:pt>
                <c:pt idx="127">
                  <c:v>2000.000909</c:v>
                </c:pt>
                <c:pt idx="128">
                  <c:v>2000.000232</c:v>
                </c:pt>
                <c:pt idx="129">
                  <c:v>1999.999756000001</c:v>
                </c:pt>
                <c:pt idx="130">
                  <c:v>2000.000781000001</c:v>
                </c:pt>
                <c:pt idx="131">
                  <c:v>2000.000763000001</c:v>
                </c:pt>
                <c:pt idx="132">
                  <c:v>1999.999207</c:v>
                </c:pt>
                <c:pt idx="133">
                  <c:v>2000.000326</c:v>
                </c:pt>
                <c:pt idx="134">
                  <c:v>1999.998578000001</c:v>
                </c:pt>
                <c:pt idx="135">
                  <c:v>2000.001154</c:v>
                </c:pt>
                <c:pt idx="136">
                  <c:v>2000.000018</c:v>
                </c:pt>
                <c:pt idx="137">
                  <c:v>2000.00036</c:v>
                </c:pt>
                <c:pt idx="138">
                  <c:v>1999.999617</c:v>
                </c:pt>
                <c:pt idx="139">
                  <c:v>2000.001092</c:v>
                </c:pt>
                <c:pt idx="140">
                  <c:v>1999.999915</c:v>
                </c:pt>
                <c:pt idx="141">
                  <c:v>2000.000195</c:v>
                </c:pt>
                <c:pt idx="142">
                  <c:v>2000.000012</c:v>
                </c:pt>
                <c:pt idx="143">
                  <c:v>2000.001342999998</c:v>
                </c:pt>
                <c:pt idx="144">
                  <c:v>2000.000422</c:v>
                </c:pt>
                <c:pt idx="145">
                  <c:v>2000.00234</c:v>
                </c:pt>
                <c:pt idx="146">
                  <c:v>1999.999695000001</c:v>
                </c:pt>
                <c:pt idx="147">
                  <c:v>2000.000006</c:v>
                </c:pt>
                <c:pt idx="148">
                  <c:v>2000.000763000001</c:v>
                </c:pt>
                <c:pt idx="149">
                  <c:v>1999.999353</c:v>
                </c:pt>
                <c:pt idx="150">
                  <c:v>2000.000105</c:v>
                </c:pt>
                <c:pt idx="151">
                  <c:v>1999.999858</c:v>
                </c:pt>
                <c:pt idx="152">
                  <c:v>2000.000598</c:v>
                </c:pt>
                <c:pt idx="153">
                  <c:v>2000.001312</c:v>
                </c:pt>
                <c:pt idx="154">
                  <c:v>2000.000336</c:v>
                </c:pt>
                <c:pt idx="155">
                  <c:v>1999.999799</c:v>
                </c:pt>
                <c:pt idx="156">
                  <c:v>1999.999811</c:v>
                </c:pt>
                <c:pt idx="157">
                  <c:v>2000.000692</c:v>
                </c:pt>
                <c:pt idx="158">
                  <c:v>1999.998529000001</c:v>
                </c:pt>
                <c:pt idx="159">
                  <c:v>2000.000177</c:v>
                </c:pt>
                <c:pt idx="160">
                  <c:v>2000.000488</c:v>
                </c:pt>
                <c:pt idx="161">
                  <c:v>2000.000189</c:v>
                </c:pt>
                <c:pt idx="162">
                  <c:v>2000.001132</c:v>
                </c:pt>
                <c:pt idx="163">
                  <c:v>2000.000264</c:v>
                </c:pt>
                <c:pt idx="164">
                  <c:v>2000.000128</c:v>
                </c:pt>
                <c:pt idx="165">
                  <c:v>1999.999396</c:v>
                </c:pt>
                <c:pt idx="166">
                  <c:v>2000.000354</c:v>
                </c:pt>
                <c:pt idx="167">
                  <c:v>2000.000531</c:v>
                </c:pt>
                <c:pt idx="168">
                  <c:v>1999.999650000001</c:v>
                </c:pt>
                <c:pt idx="169">
                  <c:v>1999.999986</c:v>
                </c:pt>
                <c:pt idx="170">
                  <c:v>2000.000397</c:v>
                </c:pt>
                <c:pt idx="171">
                  <c:v>2000.000946</c:v>
                </c:pt>
                <c:pt idx="172">
                  <c:v>1999.999628</c:v>
                </c:pt>
                <c:pt idx="173">
                  <c:v>2000.000348</c:v>
                </c:pt>
                <c:pt idx="174">
                  <c:v>1999.999983</c:v>
                </c:pt>
                <c:pt idx="175">
                  <c:v>2000.000136</c:v>
                </c:pt>
                <c:pt idx="176">
                  <c:v>1999.999359</c:v>
                </c:pt>
                <c:pt idx="177">
                  <c:v>2000.001166</c:v>
                </c:pt>
                <c:pt idx="178">
                  <c:v>2000.000311</c:v>
                </c:pt>
                <c:pt idx="179">
                  <c:v>2000.000751000002</c:v>
                </c:pt>
                <c:pt idx="180">
                  <c:v>2000.000461</c:v>
                </c:pt>
                <c:pt idx="181">
                  <c:v>1999.999925</c:v>
                </c:pt>
                <c:pt idx="182">
                  <c:v>1999.999957000001</c:v>
                </c:pt>
                <c:pt idx="183">
                  <c:v>2000.000793</c:v>
                </c:pt>
                <c:pt idx="184">
                  <c:v>2000.000128</c:v>
                </c:pt>
                <c:pt idx="185">
                  <c:v>2000.001099</c:v>
                </c:pt>
                <c:pt idx="186">
                  <c:v>1999.998652000001</c:v>
                </c:pt>
                <c:pt idx="187">
                  <c:v>1999.999580000001</c:v>
                </c:pt>
                <c:pt idx="188">
                  <c:v>1999.999884</c:v>
                </c:pt>
                <c:pt idx="189">
                  <c:v>1999.999969000001</c:v>
                </c:pt>
                <c:pt idx="190">
                  <c:v>2000.000366</c:v>
                </c:pt>
                <c:pt idx="191">
                  <c:v>2000.000812</c:v>
                </c:pt>
                <c:pt idx="192">
                  <c:v>1999.999822</c:v>
                </c:pt>
                <c:pt idx="193">
                  <c:v>2000.000054</c:v>
                </c:pt>
                <c:pt idx="194">
                  <c:v>2000.000885</c:v>
                </c:pt>
                <c:pt idx="195">
                  <c:v>1999.999249</c:v>
                </c:pt>
                <c:pt idx="196">
                  <c:v>1999.999933</c:v>
                </c:pt>
                <c:pt idx="197">
                  <c:v>2000.000403</c:v>
                </c:pt>
                <c:pt idx="198">
                  <c:v>1999.999867000001</c:v>
                </c:pt>
                <c:pt idx="199">
                  <c:v>1999.999193</c:v>
                </c:pt>
                <c:pt idx="200">
                  <c:v>2000.000079</c:v>
                </c:pt>
                <c:pt idx="201">
                  <c:v>2000.000134</c:v>
                </c:pt>
                <c:pt idx="202">
                  <c:v>1999.999036</c:v>
                </c:pt>
                <c:pt idx="203">
                  <c:v>2000.000232</c:v>
                </c:pt>
                <c:pt idx="204">
                  <c:v>2000.000527</c:v>
                </c:pt>
                <c:pt idx="205">
                  <c:v>1999.99998</c:v>
                </c:pt>
                <c:pt idx="206">
                  <c:v>1999.999396</c:v>
                </c:pt>
                <c:pt idx="207">
                  <c:v>1999.999957000001</c:v>
                </c:pt>
                <c:pt idx="208">
                  <c:v>1999.999231</c:v>
                </c:pt>
                <c:pt idx="209">
                  <c:v>1999.999396</c:v>
                </c:pt>
                <c:pt idx="210">
                  <c:v>2000.000871000001</c:v>
                </c:pt>
                <c:pt idx="211">
                  <c:v>1999.998834</c:v>
                </c:pt>
                <c:pt idx="212">
                  <c:v>2000.000519</c:v>
                </c:pt>
                <c:pt idx="213">
                  <c:v>2000.000891</c:v>
                </c:pt>
                <c:pt idx="214">
                  <c:v>2000.000568000001</c:v>
                </c:pt>
                <c:pt idx="215">
                  <c:v>1999.999365</c:v>
                </c:pt>
                <c:pt idx="216">
                  <c:v>1999.999295</c:v>
                </c:pt>
                <c:pt idx="217">
                  <c:v>2000.000292</c:v>
                </c:pt>
                <c:pt idx="218">
                  <c:v>2000.000641</c:v>
                </c:pt>
                <c:pt idx="219">
                  <c:v>2000.000684</c:v>
                </c:pt>
                <c:pt idx="220">
                  <c:v>1999.998883000001</c:v>
                </c:pt>
                <c:pt idx="221">
                  <c:v>1999.999207</c:v>
                </c:pt>
                <c:pt idx="222">
                  <c:v>1999.998535</c:v>
                </c:pt>
                <c:pt idx="223">
                  <c:v>1999.999580000001</c:v>
                </c:pt>
                <c:pt idx="224">
                  <c:v>1999.999963000001</c:v>
                </c:pt>
                <c:pt idx="225">
                  <c:v>1999.999896</c:v>
                </c:pt>
                <c:pt idx="226">
                  <c:v>2000.000432999998</c:v>
                </c:pt>
                <c:pt idx="227">
                  <c:v>1999.999255</c:v>
                </c:pt>
                <c:pt idx="228">
                  <c:v>2000.000448999998</c:v>
                </c:pt>
                <c:pt idx="229">
                  <c:v>1999.999607000001</c:v>
                </c:pt>
                <c:pt idx="230">
                  <c:v>1999.999615</c:v>
                </c:pt>
                <c:pt idx="231">
                  <c:v>2000.000146</c:v>
                </c:pt>
                <c:pt idx="232">
                  <c:v>2000.001001</c:v>
                </c:pt>
                <c:pt idx="233">
                  <c:v>1999.998816</c:v>
                </c:pt>
                <c:pt idx="234">
                  <c:v>1999.999711</c:v>
                </c:pt>
                <c:pt idx="235">
                  <c:v>1999.999084</c:v>
                </c:pt>
                <c:pt idx="236">
                  <c:v>1999.998907</c:v>
                </c:pt>
                <c:pt idx="237">
                  <c:v>2000.000085</c:v>
                </c:pt>
                <c:pt idx="238">
                  <c:v>2000.000208</c:v>
                </c:pt>
                <c:pt idx="239">
                  <c:v>1999.999976</c:v>
                </c:pt>
                <c:pt idx="240">
                  <c:v>1999.999972</c:v>
                </c:pt>
                <c:pt idx="241">
                  <c:v>1999.999858</c:v>
                </c:pt>
                <c:pt idx="242">
                  <c:v>2000.000122</c:v>
                </c:pt>
                <c:pt idx="243">
                  <c:v>1999.999255</c:v>
                </c:pt>
                <c:pt idx="244">
                  <c:v>2000.000507000001</c:v>
                </c:pt>
                <c:pt idx="245">
                  <c:v>2000.000635</c:v>
                </c:pt>
                <c:pt idx="246">
                  <c:v>2000.000017</c:v>
                </c:pt>
                <c:pt idx="247">
                  <c:v>1999.999824</c:v>
                </c:pt>
                <c:pt idx="248">
                  <c:v>1999.999365</c:v>
                </c:pt>
                <c:pt idx="249">
                  <c:v>2000.000043</c:v>
                </c:pt>
                <c:pt idx="250">
                  <c:v>1999.999799</c:v>
                </c:pt>
                <c:pt idx="251">
                  <c:v>1999.999359</c:v>
                </c:pt>
                <c:pt idx="252">
                  <c:v>2000.000161</c:v>
                </c:pt>
                <c:pt idx="253">
                  <c:v>2000.001105</c:v>
                </c:pt>
                <c:pt idx="254">
                  <c:v>1999.99884</c:v>
                </c:pt>
                <c:pt idx="255">
                  <c:v>2000.001154</c:v>
                </c:pt>
                <c:pt idx="256">
                  <c:v>2000.000458</c:v>
                </c:pt>
                <c:pt idx="257">
                  <c:v>1999.999701000001</c:v>
                </c:pt>
                <c:pt idx="258">
                  <c:v>2000.000233</c:v>
                </c:pt>
                <c:pt idx="259">
                  <c:v>2000.000895</c:v>
                </c:pt>
                <c:pt idx="260">
                  <c:v>1999.999756000001</c:v>
                </c:pt>
                <c:pt idx="261">
                  <c:v>1999.999762</c:v>
                </c:pt>
                <c:pt idx="262">
                  <c:v>2000.000085</c:v>
                </c:pt>
                <c:pt idx="263">
                  <c:v>1999.999237</c:v>
                </c:pt>
                <c:pt idx="264">
                  <c:v>1999.999994</c:v>
                </c:pt>
                <c:pt idx="265">
                  <c:v>1999.999234</c:v>
                </c:pt>
                <c:pt idx="266">
                  <c:v>1999.999915</c:v>
                </c:pt>
                <c:pt idx="267">
                  <c:v>1999.999579000002</c:v>
                </c:pt>
                <c:pt idx="268">
                  <c:v>1999.999536</c:v>
                </c:pt>
                <c:pt idx="269">
                  <c:v>1999.998541</c:v>
                </c:pt>
                <c:pt idx="270">
                  <c:v>2000.000472</c:v>
                </c:pt>
                <c:pt idx="271">
                  <c:v>2000.001105</c:v>
                </c:pt>
                <c:pt idx="272">
                  <c:v>2000.00033</c:v>
                </c:pt>
                <c:pt idx="273">
                  <c:v>1999.999231</c:v>
                </c:pt>
                <c:pt idx="274">
                  <c:v>1999.999542</c:v>
                </c:pt>
                <c:pt idx="275">
                  <c:v>1999.999524</c:v>
                </c:pt>
                <c:pt idx="276">
                  <c:v>1999.999811</c:v>
                </c:pt>
                <c:pt idx="277">
                  <c:v>2000.000122</c:v>
                </c:pt>
                <c:pt idx="278">
                  <c:v>1999.99881</c:v>
                </c:pt>
                <c:pt idx="279">
                  <c:v>2000.000769000001</c:v>
                </c:pt>
                <c:pt idx="280">
                  <c:v>1999.999982</c:v>
                </c:pt>
                <c:pt idx="281">
                  <c:v>1999.999542</c:v>
                </c:pt>
                <c:pt idx="282">
                  <c:v>2000.001454</c:v>
                </c:pt>
                <c:pt idx="283">
                  <c:v>2000.000821</c:v>
                </c:pt>
                <c:pt idx="284">
                  <c:v>2000.000677000001</c:v>
                </c:pt>
                <c:pt idx="285">
                  <c:v>1999.999139</c:v>
                </c:pt>
                <c:pt idx="286">
                  <c:v>2000.00152</c:v>
                </c:pt>
                <c:pt idx="287">
                  <c:v>2000.000311</c:v>
                </c:pt>
                <c:pt idx="288">
                  <c:v>1999.999373</c:v>
                </c:pt>
                <c:pt idx="289">
                  <c:v>2000.000909</c:v>
                </c:pt>
                <c:pt idx="290">
                  <c:v>2000.001898</c:v>
                </c:pt>
                <c:pt idx="291">
                  <c:v>1999.999823</c:v>
                </c:pt>
                <c:pt idx="292">
                  <c:v>2000.000824</c:v>
                </c:pt>
                <c:pt idx="293">
                  <c:v>1999.999097</c:v>
                </c:pt>
                <c:pt idx="294">
                  <c:v>2000.000499</c:v>
                </c:pt>
                <c:pt idx="295">
                  <c:v>2000.000224</c:v>
                </c:pt>
                <c:pt idx="296">
                  <c:v>1999.998456</c:v>
                </c:pt>
                <c:pt idx="297">
                  <c:v>2000.000146</c:v>
                </c:pt>
                <c:pt idx="298">
                  <c:v>2000.000153000001</c:v>
                </c:pt>
                <c:pt idx="299">
                  <c:v>2000.000482</c:v>
                </c:pt>
                <c:pt idx="300">
                  <c:v>1999.999495</c:v>
                </c:pt>
                <c:pt idx="301">
                  <c:v>2000.000495</c:v>
                </c:pt>
                <c:pt idx="302">
                  <c:v>1999.999469</c:v>
                </c:pt>
                <c:pt idx="303">
                  <c:v>2000.000061000001</c:v>
                </c:pt>
                <c:pt idx="304">
                  <c:v>1999.999792</c:v>
                </c:pt>
                <c:pt idx="305">
                  <c:v>1999.999982</c:v>
                </c:pt>
                <c:pt idx="306">
                  <c:v>1999.999678</c:v>
                </c:pt>
                <c:pt idx="307">
                  <c:v>2000.000183</c:v>
                </c:pt>
                <c:pt idx="308">
                  <c:v>2000.000464</c:v>
                </c:pt>
                <c:pt idx="309">
                  <c:v>2000.000726</c:v>
                </c:pt>
                <c:pt idx="310">
                  <c:v>1999.999603000001</c:v>
                </c:pt>
                <c:pt idx="311">
                  <c:v>2000.000519</c:v>
                </c:pt>
                <c:pt idx="312">
                  <c:v>1999.999073000001</c:v>
                </c:pt>
                <c:pt idx="313">
                  <c:v>2000.000522</c:v>
                </c:pt>
                <c:pt idx="314">
                  <c:v>2000.000366</c:v>
                </c:pt>
                <c:pt idx="315">
                  <c:v>2000.000043</c:v>
                </c:pt>
                <c:pt idx="316">
                  <c:v>1999.999432</c:v>
                </c:pt>
                <c:pt idx="317">
                  <c:v>1999.998938</c:v>
                </c:pt>
                <c:pt idx="318">
                  <c:v>1999.998868</c:v>
                </c:pt>
                <c:pt idx="319">
                  <c:v>2000.000807</c:v>
                </c:pt>
                <c:pt idx="320">
                  <c:v>2000.000024</c:v>
                </c:pt>
                <c:pt idx="321">
                  <c:v>1999.999146</c:v>
                </c:pt>
                <c:pt idx="322">
                  <c:v>2000.000543</c:v>
                </c:pt>
                <c:pt idx="323">
                  <c:v>1999.999506</c:v>
                </c:pt>
                <c:pt idx="324">
                  <c:v>2000.001404</c:v>
                </c:pt>
                <c:pt idx="325">
                  <c:v>1999.999098</c:v>
                </c:pt>
                <c:pt idx="326">
                  <c:v>1999.999921</c:v>
                </c:pt>
                <c:pt idx="327">
                  <c:v>2000.000464</c:v>
                </c:pt>
                <c:pt idx="328">
                  <c:v>1999.999988</c:v>
                </c:pt>
                <c:pt idx="329">
                  <c:v>2000.000305</c:v>
                </c:pt>
                <c:pt idx="330">
                  <c:v>1999.944297</c:v>
                </c:pt>
                <c:pt idx="331">
                  <c:v>1978.336534</c:v>
                </c:pt>
                <c:pt idx="332">
                  <c:v>1894.499146</c:v>
                </c:pt>
                <c:pt idx="333">
                  <c:v>1794.500293</c:v>
                </c:pt>
                <c:pt idx="334">
                  <c:v>1694.501233</c:v>
                </c:pt>
                <c:pt idx="335">
                  <c:v>1594.500354</c:v>
                </c:pt>
                <c:pt idx="336">
                  <c:v>1489.500094</c:v>
                </c:pt>
                <c:pt idx="337">
                  <c:v>1389.500332</c:v>
                </c:pt>
                <c:pt idx="338">
                  <c:v>1294.500281</c:v>
                </c:pt>
                <c:pt idx="339">
                  <c:v>1194.498505000002</c:v>
                </c:pt>
                <c:pt idx="340">
                  <c:v>1094.499817</c:v>
                </c:pt>
                <c:pt idx="341">
                  <c:v>994.499539</c:v>
                </c:pt>
                <c:pt idx="342">
                  <c:v>889.5006629999982</c:v>
                </c:pt>
                <c:pt idx="343">
                  <c:v>789.499759</c:v>
                </c:pt>
                <c:pt idx="344">
                  <c:v>694.500037</c:v>
                </c:pt>
                <c:pt idx="345">
                  <c:v>594.500961</c:v>
                </c:pt>
                <c:pt idx="346">
                  <c:v>494.500813</c:v>
                </c:pt>
                <c:pt idx="347">
                  <c:v>397.3446090000004</c:v>
                </c:pt>
                <c:pt idx="348">
                  <c:v>351.187549</c:v>
                </c:pt>
                <c:pt idx="349">
                  <c:v>349.1268109999996</c:v>
                </c:pt>
                <c:pt idx="350">
                  <c:v>348.3442400000005</c:v>
                </c:pt>
                <c:pt idx="351">
                  <c:v>347.5182459999996</c:v>
                </c:pt>
                <c:pt idx="352">
                  <c:v>346.694679</c:v>
                </c:pt>
                <c:pt idx="353">
                  <c:v>345.867935</c:v>
                </c:pt>
                <c:pt idx="354">
                  <c:v>345.004671</c:v>
                </c:pt>
                <c:pt idx="355">
                  <c:v>344.182066</c:v>
                </c:pt>
                <c:pt idx="356">
                  <c:v>343.4007339999989</c:v>
                </c:pt>
                <c:pt idx="357">
                  <c:v>342.579269</c:v>
                </c:pt>
                <c:pt idx="358">
                  <c:v>341.760008</c:v>
                </c:pt>
                <c:pt idx="359">
                  <c:v>340.9396989999996</c:v>
                </c:pt>
                <c:pt idx="360">
                  <c:v>340.0797189999996</c:v>
                </c:pt>
                <c:pt idx="361">
                  <c:v>339.2605589999989</c:v>
                </c:pt>
                <c:pt idx="362">
                  <c:v>338.4837829999996</c:v>
                </c:pt>
                <c:pt idx="363">
                  <c:v>337.6666369999996</c:v>
                </c:pt>
                <c:pt idx="364">
                  <c:v>336.849995</c:v>
                </c:pt>
                <c:pt idx="365">
                  <c:v>336.0340389999996</c:v>
                </c:pt>
                <c:pt idx="366">
                  <c:v>335.1780169999996</c:v>
                </c:pt>
                <c:pt idx="367">
                  <c:v>334.364919</c:v>
                </c:pt>
                <c:pt idx="368">
                  <c:v>333.5923579999989</c:v>
                </c:pt>
                <c:pt idx="369">
                  <c:v>332.7800019999996</c:v>
                </c:pt>
                <c:pt idx="370">
                  <c:v>331.9682139999989</c:v>
                </c:pt>
                <c:pt idx="371">
                  <c:v>331.155493</c:v>
                </c:pt>
                <c:pt idx="372">
                  <c:v>330.304712</c:v>
                </c:pt>
                <c:pt idx="373">
                  <c:v>329.4963569999979</c:v>
                </c:pt>
                <c:pt idx="374">
                  <c:v>328.7279239999996</c:v>
                </c:pt>
                <c:pt idx="375">
                  <c:v>327.9186169999986</c:v>
                </c:pt>
                <c:pt idx="376">
                  <c:v>327.112447</c:v>
                </c:pt>
                <c:pt idx="377">
                  <c:v>326.3055179999996</c:v>
                </c:pt>
                <c:pt idx="378">
                  <c:v>325.4582759999996</c:v>
                </c:pt>
                <c:pt idx="379">
                  <c:v>324.65339</c:v>
                </c:pt>
                <c:pt idx="380">
                  <c:v>323.8879759999996</c:v>
                </c:pt>
                <c:pt idx="381">
                  <c:v>323.084343</c:v>
                </c:pt>
                <c:pt idx="382">
                  <c:v>322.2801929999989</c:v>
                </c:pt>
                <c:pt idx="383">
                  <c:v>321.4785419999992</c:v>
                </c:pt>
                <c:pt idx="384">
                  <c:v>320.6363929999989</c:v>
                </c:pt>
                <c:pt idx="385">
                  <c:v>319.8350899999996</c:v>
                </c:pt>
                <c:pt idx="386">
                  <c:v>319.0716049999996</c:v>
                </c:pt>
                <c:pt idx="387">
                  <c:v>318.2719299999989</c:v>
                </c:pt>
                <c:pt idx="388">
                  <c:v>317.4730869999996</c:v>
                </c:pt>
                <c:pt idx="389">
                  <c:v>316.674239</c:v>
                </c:pt>
                <c:pt idx="390">
                  <c:v>315.8358389999996</c:v>
                </c:pt>
                <c:pt idx="391">
                  <c:v>315.0391569999989</c:v>
                </c:pt>
                <c:pt idx="392">
                  <c:v>314.28262</c:v>
                </c:pt>
                <c:pt idx="393">
                  <c:v>313.4868899999996</c:v>
                </c:pt>
                <c:pt idx="394">
                  <c:v>312.6911879999996</c:v>
                </c:pt>
                <c:pt idx="395">
                  <c:v>311.8970279999996</c:v>
                </c:pt>
                <c:pt idx="396">
                  <c:v>311.062361</c:v>
                </c:pt>
                <c:pt idx="397">
                  <c:v>310.269697</c:v>
                </c:pt>
                <c:pt idx="398">
                  <c:v>309.5169009999996</c:v>
                </c:pt>
                <c:pt idx="399">
                  <c:v>308.7233149999981</c:v>
                </c:pt>
                <c:pt idx="400">
                  <c:v>307.9332949999986</c:v>
                </c:pt>
                <c:pt idx="401">
                  <c:v>307.142389</c:v>
                </c:pt>
                <c:pt idx="402">
                  <c:v>306.3130719999996</c:v>
                </c:pt>
                <c:pt idx="403">
                  <c:v>305.5236919999999</c:v>
                </c:pt>
                <c:pt idx="404">
                  <c:v>304.7752139999996</c:v>
                </c:pt>
                <c:pt idx="405">
                  <c:v>303.9876109999996</c:v>
                </c:pt>
                <c:pt idx="406">
                  <c:v>303.200908</c:v>
                </c:pt>
                <c:pt idx="407">
                  <c:v>302.414281</c:v>
                </c:pt>
                <c:pt idx="408">
                  <c:v>301.589192</c:v>
                </c:pt>
                <c:pt idx="409">
                  <c:v>300.805001</c:v>
                </c:pt>
                <c:pt idx="410">
                  <c:v>300.058681</c:v>
                </c:pt>
                <c:pt idx="411">
                  <c:v>299.274586</c:v>
                </c:pt>
                <c:pt idx="412">
                  <c:v>298.4918239999996</c:v>
                </c:pt>
                <c:pt idx="413">
                  <c:v>297.7114169999986</c:v>
                </c:pt>
                <c:pt idx="414">
                  <c:v>296.8902169999996</c:v>
                </c:pt>
                <c:pt idx="415">
                  <c:v>296.108502</c:v>
                </c:pt>
                <c:pt idx="416">
                  <c:v>295.3668139999996</c:v>
                </c:pt>
                <c:pt idx="417">
                  <c:v>294.5884119999996</c:v>
                </c:pt>
                <c:pt idx="418">
                  <c:v>293.809297</c:v>
                </c:pt>
                <c:pt idx="419">
                  <c:v>293.0310009999992</c:v>
                </c:pt>
                <c:pt idx="420">
                  <c:v>292.212069</c:v>
                </c:pt>
                <c:pt idx="421">
                  <c:v>291.4357939999989</c:v>
                </c:pt>
                <c:pt idx="422">
                  <c:v>290.699695</c:v>
                </c:pt>
                <c:pt idx="423">
                  <c:v>289.9233289999981</c:v>
                </c:pt>
                <c:pt idx="424">
                  <c:v>289.147079</c:v>
                </c:pt>
                <c:pt idx="425">
                  <c:v>288.371402</c:v>
                </c:pt>
                <c:pt idx="426">
                  <c:v>287.560186</c:v>
                </c:pt>
                <c:pt idx="427">
                  <c:v>286.786356999998</c:v>
                </c:pt>
                <c:pt idx="428">
                  <c:v>286.0531429999996</c:v>
                </c:pt>
                <c:pt idx="429">
                  <c:v>285.2820329999996</c:v>
                </c:pt>
                <c:pt idx="430">
                  <c:v>284.5084559999996</c:v>
                </c:pt>
                <c:pt idx="431">
                  <c:v>283.739784</c:v>
                </c:pt>
                <c:pt idx="432">
                  <c:v>282.9318709999989</c:v>
                </c:pt>
                <c:pt idx="433">
                  <c:v>282.162972</c:v>
                </c:pt>
                <c:pt idx="434">
                  <c:v>281.4330369999981</c:v>
                </c:pt>
                <c:pt idx="435">
                  <c:v>280.6646960000004</c:v>
                </c:pt>
                <c:pt idx="436">
                  <c:v>279.8980099999989</c:v>
                </c:pt>
                <c:pt idx="437">
                  <c:v>279.1314989999996</c:v>
                </c:pt>
                <c:pt idx="438">
                  <c:v>278.3280499999996</c:v>
                </c:pt>
                <c:pt idx="439">
                  <c:v>277.5617679999996</c:v>
                </c:pt>
                <c:pt idx="440">
                  <c:v>276.8358349999996</c:v>
                </c:pt>
                <c:pt idx="441">
                  <c:v>276.073244</c:v>
                </c:pt>
                <c:pt idx="442">
                  <c:v>275.3111149999986</c:v>
                </c:pt>
                <c:pt idx="443">
                  <c:v>274.547343</c:v>
                </c:pt>
                <c:pt idx="444">
                  <c:v>273.7483469999996</c:v>
                </c:pt>
                <c:pt idx="445">
                  <c:v>272.9872319999996</c:v>
                </c:pt>
                <c:pt idx="446">
                  <c:v>272.2653239999996</c:v>
                </c:pt>
                <c:pt idx="447">
                  <c:v>271.5065519999989</c:v>
                </c:pt>
                <c:pt idx="448">
                  <c:v>270.7465439999996</c:v>
                </c:pt>
                <c:pt idx="449">
                  <c:v>269.989085</c:v>
                </c:pt>
                <c:pt idx="450">
                  <c:v>269.1907739999996</c:v>
                </c:pt>
                <c:pt idx="451">
                  <c:v>268.4340529999996</c:v>
                </c:pt>
                <c:pt idx="452">
                  <c:v>267.7155719999996</c:v>
                </c:pt>
                <c:pt idx="453">
                  <c:v>266.959604</c:v>
                </c:pt>
                <c:pt idx="454">
                  <c:v>266.2052579999996</c:v>
                </c:pt>
                <c:pt idx="455">
                  <c:v>265.450882</c:v>
                </c:pt>
                <c:pt idx="456">
                  <c:v>264.6597230000004</c:v>
                </c:pt>
                <c:pt idx="457">
                  <c:v>263.9078339999996</c:v>
                </c:pt>
                <c:pt idx="458">
                  <c:v>263.19227</c:v>
                </c:pt>
                <c:pt idx="459">
                  <c:v>262.43884</c:v>
                </c:pt>
                <c:pt idx="460">
                  <c:v>261.686589</c:v>
                </c:pt>
                <c:pt idx="461">
                  <c:v>260.9357469999989</c:v>
                </c:pt>
                <c:pt idx="462">
                  <c:v>260.148277</c:v>
                </c:pt>
                <c:pt idx="463">
                  <c:v>259.399994</c:v>
                </c:pt>
                <c:pt idx="464">
                  <c:v>258.68878</c:v>
                </c:pt>
                <c:pt idx="465">
                  <c:v>257.9396699999996</c:v>
                </c:pt>
                <c:pt idx="466">
                  <c:v>257.192085</c:v>
                </c:pt>
                <c:pt idx="467">
                  <c:v>256.443941</c:v>
                </c:pt>
                <c:pt idx="468">
                  <c:v>255.6618370000002</c:v>
                </c:pt>
                <c:pt idx="469">
                  <c:v>254.916646</c:v>
                </c:pt>
                <c:pt idx="470">
                  <c:v>254.2095359999998</c:v>
                </c:pt>
                <c:pt idx="471">
                  <c:v>253.4644070000002</c:v>
                </c:pt>
                <c:pt idx="472">
                  <c:v>252.7203300000002</c:v>
                </c:pt>
                <c:pt idx="473">
                  <c:v>251.975923</c:v>
                </c:pt>
                <c:pt idx="474">
                  <c:v>251.197608</c:v>
                </c:pt>
                <c:pt idx="475">
                  <c:v>250.454634</c:v>
                </c:pt>
                <c:pt idx="476">
                  <c:v>249.750071</c:v>
                </c:pt>
                <c:pt idx="477">
                  <c:v>249.010943</c:v>
                </c:pt>
                <c:pt idx="478">
                  <c:v>248.2703519999999</c:v>
                </c:pt>
                <c:pt idx="479">
                  <c:v>247.530907</c:v>
                </c:pt>
                <c:pt idx="480">
                  <c:v>246.754456</c:v>
                </c:pt>
                <c:pt idx="481">
                  <c:v>246.016668</c:v>
                </c:pt>
                <c:pt idx="482">
                  <c:v>245.315591</c:v>
                </c:pt>
                <c:pt idx="483">
                  <c:v>244.5800320000001</c:v>
                </c:pt>
                <c:pt idx="484">
                  <c:v>243.844113</c:v>
                </c:pt>
                <c:pt idx="485">
                  <c:v>243.107285</c:v>
                </c:pt>
                <c:pt idx="486">
                  <c:v>242.335797</c:v>
                </c:pt>
                <c:pt idx="487">
                  <c:v>241.5999659999998</c:v>
                </c:pt>
                <c:pt idx="488">
                  <c:v>240.9023030000001</c:v>
                </c:pt>
                <c:pt idx="489">
                  <c:v>240.166856</c:v>
                </c:pt>
                <c:pt idx="490">
                  <c:v>239.4329790000001</c:v>
                </c:pt>
                <c:pt idx="491">
                  <c:v>238.7005859999998</c:v>
                </c:pt>
                <c:pt idx="492">
                  <c:v>237.932273</c:v>
                </c:pt>
                <c:pt idx="493">
                  <c:v>237.1999509999998</c:v>
                </c:pt>
                <c:pt idx="494">
                  <c:v>236.505721</c:v>
                </c:pt>
                <c:pt idx="495">
                  <c:v>235.776308</c:v>
                </c:pt>
                <c:pt idx="496">
                  <c:v>235.048281</c:v>
                </c:pt>
                <c:pt idx="497">
                  <c:v>234.319541</c:v>
                </c:pt>
                <c:pt idx="498">
                  <c:v>233.55428</c:v>
                </c:pt>
                <c:pt idx="499">
                  <c:v>232.826852</c:v>
                </c:pt>
                <c:pt idx="500">
                  <c:v>232.136802</c:v>
                </c:pt>
                <c:pt idx="501">
                  <c:v>231.412314</c:v>
                </c:pt>
                <c:pt idx="502">
                  <c:v>230.68504</c:v>
                </c:pt>
                <c:pt idx="503">
                  <c:v>229.961205</c:v>
                </c:pt>
                <c:pt idx="504">
                  <c:v>229.1995789999998</c:v>
                </c:pt>
                <c:pt idx="505">
                  <c:v>228.475351</c:v>
                </c:pt>
                <c:pt idx="506">
                  <c:v>227.788868</c:v>
                </c:pt>
                <c:pt idx="507">
                  <c:v>227.06311</c:v>
                </c:pt>
                <c:pt idx="508">
                  <c:v>226.3423280000003</c:v>
                </c:pt>
                <c:pt idx="509">
                  <c:v>225.621351</c:v>
                </c:pt>
                <c:pt idx="510">
                  <c:v>224.8629860000003</c:v>
                </c:pt>
                <c:pt idx="511">
                  <c:v>224.143227</c:v>
                </c:pt>
                <c:pt idx="512">
                  <c:v>223.459096</c:v>
                </c:pt>
                <c:pt idx="513">
                  <c:v>222.7418759999998</c:v>
                </c:pt>
                <c:pt idx="514">
                  <c:v>222.0223320000003</c:v>
                </c:pt>
                <c:pt idx="515">
                  <c:v>221.304871</c:v>
                </c:pt>
                <c:pt idx="516">
                  <c:v>220.5523820000002</c:v>
                </c:pt>
                <c:pt idx="517">
                  <c:v>219.834633</c:v>
                </c:pt>
                <c:pt idx="518">
                  <c:v>219.154243</c:v>
                </c:pt>
                <c:pt idx="519">
                  <c:v>218.439988</c:v>
                </c:pt>
                <c:pt idx="520">
                  <c:v>217.722083</c:v>
                </c:pt>
                <c:pt idx="521">
                  <c:v>217.00659</c:v>
                </c:pt>
                <c:pt idx="522">
                  <c:v>216.25805</c:v>
                </c:pt>
                <c:pt idx="523">
                  <c:v>215.5437919999998</c:v>
                </c:pt>
                <c:pt idx="524">
                  <c:v>214.8663660000002</c:v>
                </c:pt>
                <c:pt idx="525">
                  <c:v>214.155676</c:v>
                </c:pt>
                <c:pt idx="526">
                  <c:v>213.444815</c:v>
                </c:pt>
                <c:pt idx="527">
                  <c:v>212.7339629999998</c:v>
                </c:pt>
                <c:pt idx="528">
                  <c:v>211.9872300000003</c:v>
                </c:pt>
                <c:pt idx="529">
                  <c:v>211.2774380000001</c:v>
                </c:pt>
                <c:pt idx="530">
                  <c:v>210.601524</c:v>
                </c:pt>
                <c:pt idx="531">
                  <c:v>209.8923320000003</c:v>
                </c:pt>
                <c:pt idx="532">
                  <c:v>209.183958</c:v>
                </c:pt>
                <c:pt idx="533">
                  <c:v>208.475941</c:v>
                </c:pt>
                <c:pt idx="534">
                  <c:v>207.73235</c:v>
                </c:pt>
                <c:pt idx="535">
                  <c:v>207.024403</c:v>
                </c:pt>
                <c:pt idx="536">
                  <c:v>206.353864</c:v>
                </c:pt>
                <c:pt idx="537">
                  <c:v>205.648897</c:v>
                </c:pt>
                <c:pt idx="538">
                  <c:v>204.944802</c:v>
                </c:pt>
                <c:pt idx="539">
                  <c:v>204.241221</c:v>
                </c:pt>
                <c:pt idx="540">
                  <c:v>203.501504</c:v>
                </c:pt>
                <c:pt idx="541">
                  <c:v>202.798179</c:v>
                </c:pt>
                <c:pt idx="542">
                  <c:v>202.13181</c:v>
                </c:pt>
                <c:pt idx="543">
                  <c:v>201.429542</c:v>
                </c:pt>
                <c:pt idx="544">
                  <c:v>200.727372</c:v>
                </c:pt>
                <c:pt idx="545">
                  <c:v>200.026086</c:v>
                </c:pt>
                <c:pt idx="546">
                  <c:v>199.291687</c:v>
                </c:pt>
                <c:pt idx="547">
                  <c:v>198.5907460000002</c:v>
                </c:pt>
                <c:pt idx="548">
                  <c:v>197.926666</c:v>
                </c:pt>
                <c:pt idx="549">
                  <c:v>197.227934</c:v>
                </c:pt>
                <c:pt idx="550">
                  <c:v>196.530749</c:v>
                </c:pt>
                <c:pt idx="551">
                  <c:v>195.8326410000002</c:v>
                </c:pt>
                <c:pt idx="552">
                  <c:v>195.1003490000002</c:v>
                </c:pt>
                <c:pt idx="553">
                  <c:v>194.4035929999999</c:v>
                </c:pt>
                <c:pt idx="554">
                  <c:v>193.7416819999998</c:v>
                </c:pt>
                <c:pt idx="555">
                  <c:v>193.048214</c:v>
                </c:pt>
                <c:pt idx="556">
                  <c:v>192.353294</c:v>
                </c:pt>
                <c:pt idx="557">
                  <c:v>191.6584390000003</c:v>
                </c:pt>
                <c:pt idx="558">
                  <c:v>190.929269</c:v>
                </c:pt>
                <c:pt idx="559">
                  <c:v>190.237392</c:v>
                </c:pt>
                <c:pt idx="560">
                  <c:v>189.5782980000001</c:v>
                </c:pt>
                <c:pt idx="561">
                  <c:v>188.8868320000002</c:v>
                </c:pt>
                <c:pt idx="562">
                  <c:v>188.195149</c:v>
                </c:pt>
                <c:pt idx="563">
                  <c:v>187.504893</c:v>
                </c:pt>
                <c:pt idx="564">
                  <c:v>186.7803470000003</c:v>
                </c:pt>
                <c:pt idx="565">
                  <c:v>186.09116</c:v>
                </c:pt>
                <c:pt idx="566">
                  <c:v>185.4375470000002</c:v>
                </c:pt>
                <c:pt idx="567">
                  <c:v>184.748251</c:v>
                </c:pt>
                <c:pt idx="568">
                  <c:v>184.06045</c:v>
                </c:pt>
                <c:pt idx="569">
                  <c:v>183.374234</c:v>
                </c:pt>
                <c:pt idx="570">
                  <c:v>182.6516490000002</c:v>
                </c:pt>
                <c:pt idx="571">
                  <c:v>181.967074</c:v>
                </c:pt>
                <c:pt idx="572">
                  <c:v>181.3161</c:v>
                </c:pt>
                <c:pt idx="573">
                  <c:v>180.63006</c:v>
                </c:pt>
                <c:pt idx="574">
                  <c:v>179.945932</c:v>
                </c:pt>
                <c:pt idx="575">
                  <c:v>179.2616759999998</c:v>
                </c:pt>
                <c:pt idx="576">
                  <c:v>178.5446799999998</c:v>
                </c:pt>
                <c:pt idx="577">
                  <c:v>177.8604420000003</c:v>
                </c:pt>
                <c:pt idx="578">
                  <c:v>177.2128559999998</c:v>
                </c:pt>
                <c:pt idx="579">
                  <c:v>176.530667</c:v>
                </c:pt>
                <c:pt idx="580">
                  <c:v>175.8504330000003</c:v>
                </c:pt>
                <c:pt idx="581">
                  <c:v>175.170206</c:v>
                </c:pt>
                <c:pt idx="582">
                  <c:v>174.456058</c:v>
                </c:pt>
                <c:pt idx="583">
                  <c:v>173.776943</c:v>
                </c:pt>
                <c:pt idx="584">
                  <c:v>173.132877</c:v>
                </c:pt>
                <c:pt idx="585">
                  <c:v>172.4528350000002</c:v>
                </c:pt>
                <c:pt idx="586">
                  <c:v>171.776936</c:v>
                </c:pt>
                <c:pt idx="587">
                  <c:v>171.101231</c:v>
                </c:pt>
                <c:pt idx="588">
                  <c:v>170.3904470000004</c:v>
                </c:pt>
                <c:pt idx="589">
                  <c:v>169.7152529999998</c:v>
                </c:pt>
                <c:pt idx="590">
                  <c:v>169.073234</c:v>
                </c:pt>
                <c:pt idx="591">
                  <c:v>168.39978</c:v>
                </c:pt>
                <c:pt idx="592">
                  <c:v>167.72547</c:v>
                </c:pt>
                <c:pt idx="593">
                  <c:v>167.052782</c:v>
                </c:pt>
                <c:pt idx="594">
                  <c:v>166.345605</c:v>
                </c:pt>
                <c:pt idx="595">
                  <c:v>165.674378</c:v>
                </c:pt>
                <c:pt idx="596">
                  <c:v>165.035262</c:v>
                </c:pt>
                <c:pt idx="597">
                  <c:v>164.3661450000001</c:v>
                </c:pt>
                <c:pt idx="598">
                  <c:v>163.694475</c:v>
                </c:pt>
                <c:pt idx="599">
                  <c:v>163.02485</c:v>
                </c:pt>
                <c:pt idx="600">
                  <c:v>162.3218090000002</c:v>
                </c:pt>
                <c:pt idx="601">
                  <c:v>161.652868</c:v>
                </c:pt>
                <c:pt idx="602">
                  <c:v>161.017718</c:v>
                </c:pt>
                <c:pt idx="603">
                  <c:v>160.3509470000004</c:v>
                </c:pt>
                <c:pt idx="604">
                  <c:v>159.685601</c:v>
                </c:pt>
                <c:pt idx="605">
                  <c:v>159.0218380000002</c:v>
                </c:pt>
                <c:pt idx="606">
                  <c:v>158.3225970000002</c:v>
                </c:pt>
                <c:pt idx="607">
                  <c:v>157.6563290000002</c:v>
                </c:pt>
                <c:pt idx="608">
                  <c:v>157.023956</c:v>
                </c:pt>
                <c:pt idx="609">
                  <c:v>156.359269</c:v>
                </c:pt>
                <c:pt idx="610">
                  <c:v>155.695084</c:v>
                </c:pt>
                <c:pt idx="611">
                  <c:v>155.031952</c:v>
                </c:pt>
                <c:pt idx="612">
                  <c:v>154.33508</c:v>
                </c:pt>
                <c:pt idx="613">
                  <c:v>153.671969</c:v>
                </c:pt>
                <c:pt idx="614">
                  <c:v>153.045921</c:v>
                </c:pt>
                <c:pt idx="615">
                  <c:v>152.385085</c:v>
                </c:pt>
                <c:pt idx="616">
                  <c:v>151.723245</c:v>
                </c:pt>
                <c:pt idx="617">
                  <c:v>151.062273</c:v>
                </c:pt>
                <c:pt idx="618">
                  <c:v>150.371802</c:v>
                </c:pt>
                <c:pt idx="619">
                  <c:v>149.7128629999998</c:v>
                </c:pt>
                <c:pt idx="620">
                  <c:v>149.08798</c:v>
                </c:pt>
                <c:pt idx="621">
                  <c:v>148.430356</c:v>
                </c:pt>
                <c:pt idx="622">
                  <c:v>147.7732589999998</c:v>
                </c:pt>
                <c:pt idx="623">
                  <c:v>147.116068</c:v>
                </c:pt>
                <c:pt idx="624">
                  <c:v>146.42865</c:v>
                </c:pt>
                <c:pt idx="625">
                  <c:v>145.7736149999997</c:v>
                </c:pt>
                <c:pt idx="626">
                  <c:v>145.1504460000003</c:v>
                </c:pt>
                <c:pt idx="627">
                  <c:v>144.496615</c:v>
                </c:pt>
                <c:pt idx="628">
                  <c:v>143.842571</c:v>
                </c:pt>
                <c:pt idx="629">
                  <c:v>143.188914</c:v>
                </c:pt>
                <c:pt idx="630">
                  <c:v>142.50425</c:v>
                </c:pt>
                <c:pt idx="631">
                  <c:v>141.8526920000002</c:v>
                </c:pt>
                <c:pt idx="632">
                  <c:v>141.234019</c:v>
                </c:pt>
                <c:pt idx="633">
                  <c:v>140.5829440000002</c:v>
                </c:pt>
                <c:pt idx="634">
                  <c:v>139.932609</c:v>
                </c:pt>
                <c:pt idx="635">
                  <c:v>139.281831</c:v>
                </c:pt>
                <c:pt idx="636">
                  <c:v>138.600832</c:v>
                </c:pt>
                <c:pt idx="637">
                  <c:v>137.9517390000002</c:v>
                </c:pt>
                <c:pt idx="638">
                  <c:v>137.338757</c:v>
                </c:pt>
                <c:pt idx="639">
                  <c:v>136.690538</c:v>
                </c:pt>
                <c:pt idx="640">
                  <c:v>136.043978</c:v>
                </c:pt>
                <c:pt idx="641">
                  <c:v>135.3962860000002</c:v>
                </c:pt>
                <c:pt idx="642">
                  <c:v>134.7192239999998</c:v>
                </c:pt>
                <c:pt idx="643">
                  <c:v>134.074927</c:v>
                </c:pt>
                <c:pt idx="644">
                  <c:v>133.461015</c:v>
                </c:pt>
                <c:pt idx="645">
                  <c:v>132.816888</c:v>
                </c:pt>
                <c:pt idx="646">
                  <c:v>132.1736879999998</c:v>
                </c:pt>
                <c:pt idx="647">
                  <c:v>131.5312970000002</c:v>
                </c:pt>
                <c:pt idx="648">
                  <c:v>130.856512</c:v>
                </c:pt>
                <c:pt idx="649">
                  <c:v>130.2132019999998</c:v>
                </c:pt>
                <c:pt idx="650">
                  <c:v>129.603836</c:v>
                </c:pt>
                <c:pt idx="651">
                  <c:v>128.962885</c:v>
                </c:pt>
                <c:pt idx="652">
                  <c:v>128.3226100000002</c:v>
                </c:pt>
                <c:pt idx="653">
                  <c:v>127.6827689999998</c:v>
                </c:pt>
                <c:pt idx="654">
                  <c:v>127.010739</c:v>
                </c:pt>
                <c:pt idx="655">
                  <c:v>126.371654</c:v>
                </c:pt>
                <c:pt idx="656">
                  <c:v>125.764756</c:v>
                </c:pt>
                <c:pt idx="657">
                  <c:v>125.128493</c:v>
                </c:pt>
                <c:pt idx="658">
                  <c:v>124.490356</c:v>
                </c:pt>
                <c:pt idx="659">
                  <c:v>123.8526309999999</c:v>
                </c:pt>
                <c:pt idx="660">
                  <c:v>123.1830779999999</c:v>
                </c:pt>
                <c:pt idx="661">
                  <c:v>122.548216</c:v>
                </c:pt>
                <c:pt idx="662">
                  <c:v>121.9441510000001</c:v>
                </c:pt>
                <c:pt idx="663">
                  <c:v>121.309693</c:v>
                </c:pt>
                <c:pt idx="664">
                  <c:v>120.6751909999999</c:v>
                </c:pt>
                <c:pt idx="665">
                  <c:v>120.0426990000001</c:v>
                </c:pt>
                <c:pt idx="666">
                  <c:v>119.377647</c:v>
                </c:pt>
                <c:pt idx="667">
                  <c:v>118.743885</c:v>
                </c:pt>
                <c:pt idx="668">
                  <c:v>118.144933</c:v>
                </c:pt>
                <c:pt idx="669">
                  <c:v>117.511881</c:v>
                </c:pt>
                <c:pt idx="670">
                  <c:v>116.880441</c:v>
                </c:pt>
                <c:pt idx="671">
                  <c:v>116.250991</c:v>
                </c:pt>
                <c:pt idx="672">
                  <c:v>115.589549</c:v>
                </c:pt>
                <c:pt idx="673">
                  <c:v>114.959168</c:v>
                </c:pt>
                <c:pt idx="674">
                  <c:v>114.361906</c:v>
                </c:pt>
                <c:pt idx="675">
                  <c:v>113.733496</c:v>
                </c:pt>
                <c:pt idx="676">
                  <c:v>113.105028</c:v>
                </c:pt>
                <c:pt idx="677">
                  <c:v>112.476606</c:v>
                </c:pt>
                <c:pt idx="678">
                  <c:v>111.819622</c:v>
                </c:pt>
                <c:pt idx="679">
                  <c:v>111.19299</c:v>
                </c:pt>
                <c:pt idx="680">
                  <c:v>110.598639</c:v>
                </c:pt>
                <c:pt idx="681">
                  <c:v>109.9746950000001</c:v>
                </c:pt>
                <c:pt idx="682">
                  <c:v>109.349162</c:v>
                </c:pt>
                <c:pt idx="683">
                  <c:v>108.724775</c:v>
                </c:pt>
                <c:pt idx="684">
                  <c:v>108.070028</c:v>
                </c:pt>
                <c:pt idx="685">
                  <c:v>107.4471790000002</c:v>
                </c:pt>
                <c:pt idx="686">
                  <c:v>106.855953</c:v>
                </c:pt>
                <c:pt idx="687">
                  <c:v>106.234744</c:v>
                </c:pt>
                <c:pt idx="688">
                  <c:v>105.6146640000001</c:v>
                </c:pt>
                <c:pt idx="689">
                  <c:v>104.9912260000002</c:v>
                </c:pt>
                <c:pt idx="690">
                  <c:v>104.342104</c:v>
                </c:pt>
                <c:pt idx="691">
                  <c:v>103.723455</c:v>
                </c:pt>
                <c:pt idx="692">
                  <c:v>103.134607</c:v>
                </c:pt>
                <c:pt idx="693">
                  <c:v>102.516839</c:v>
                </c:pt>
                <c:pt idx="694">
                  <c:v>101.898956</c:v>
                </c:pt>
                <c:pt idx="695">
                  <c:v>101.282773</c:v>
                </c:pt>
                <c:pt idx="696">
                  <c:v>100.6357949999999</c:v>
                </c:pt>
                <c:pt idx="697">
                  <c:v>100.021381</c:v>
                </c:pt>
                <c:pt idx="698">
                  <c:v>99.43513799999998</c:v>
                </c:pt>
                <c:pt idx="699">
                  <c:v>98.821105</c:v>
                </c:pt>
                <c:pt idx="700">
                  <c:v>98.208067</c:v>
                </c:pt>
                <c:pt idx="701">
                  <c:v>97.594607</c:v>
                </c:pt>
                <c:pt idx="702">
                  <c:v>96.951507</c:v>
                </c:pt>
                <c:pt idx="703">
                  <c:v>96.340685</c:v>
                </c:pt>
                <c:pt idx="704">
                  <c:v>95.7583579999998</c:v>
                </c:pt>
                <c:pt idx="705">
                  <c:v>95.147548</c:v>
                </c:pt>
                <c:pt idx="706">
                  <c:v>94.5366690000002</c:v>
                </c:pt>
                <c:pt idx="707">
                  <c:v>93.92584799999995</c:v>
                </c:pt>
                <c:pt idx="708">
                  <c:v>93.28582799999998</c:v>
                </c:pt>
                <c:pt idx="709">
                  <c:v>92.67781499999998</c:v>
                </c:pt>
                <c:pt idx="710">
                  <c:v>92.0976930000002</c:v>
                </c:pt>
                <c:pt idx="711">
                  <c:v>91.490642</c:v>
                </c:pt>
                <c:pt idx="712">
                  <c:v>90.88468799999998</c:v>
                </c:pt>
                <c:pt idx="713">
                  <c:v>90.27790299999998</c:v>
                </c:pt>
                <c:pt idx="714">
                  <c:v>89.640201</c:v>
                </c:pt>
                <c:pt idx="715">
                  <c:v>89.03437599999998</c:v>
                </c:pt>
                <c:pt idx="716">
                  <c:v>88.458512</c:v>
                </c:pt>
                <c:pt idx="717">
                  <c:v>87.853679</c:v>
                </c:pt>
                <c:pt idx="718">
                  <c:v>87.251875</c:v>
                </c:pt>
                <c:pt idx="719">
                  <c:v>86.6476140000001</c:v>
                </c:pt>
                <c:pt idx="720">
                  <c:v>86.015209</c:v>
                </c:pt>
                <c:pt idx="721">
                  <c:v>85.4135260000001</c:v>
                </c:pt>
                <c:pt idx="722">
                  <c:v>84.842113</c:v>
                </c:pt>
                <c:pt idx="723">
                  <c:v>84.24237799999995</c:v>
                </c:pt>
                <c:pt idx="724">
                  <c:v>83.64289599999998</c:v>
                </c:pt>
                <c:pt idx="725">
                  <c:v>83.04357299999998</c:v>
                </c:pt>
                <c:pt idx="726">
                  <c:v>82.416726</c:v>
                </c:pt>
                <c:pt idx="727">
                  <c:v>81.8188769999998</c:v>
                </c:pt>
                <c:pt idx="728">
                  <c:v>81.25157699999998</c:v>
                </c:pt>
                <c:pt idx="729">
                  <c:v>80.65535399999995</c:v>
                </c:pt>
                <c:pt idx="730">
                  <c:v>80.061618</c:v>
                </c:pt>
                <c:pt idx="731">
                  <c:v>79.468762</c:v>
                </c:pt>
                <c:pt idx="732">
                  <c:v>78.843811</c:v>
                </c:pt>
                <c:pt idx="733">
                  <c:v>78.25185</c:v>
                </c:pt>
                <c:pt idx="734">
                  <c:v>77.68979999999995</c:v>
                </c:pt>
                <c:pt idx="735">
                  <c:v>77.10053399999998</c:v>
                </c:pt>
                <c:pt idx="736">
                  <c:v>76.50789799999998</c:v>
                </c:pt>
                <c:pt idx="737">
                  <c:v>75.919775</c:v>
                </c:pt>
                <c:pt idx="738">
                  <c:v>75.302226</c:v>
                </c:pt>
                <c:pt idx="739">
                  <c:v>74.713501</c:v>
                </c:pt>
                <c:pt idx="740">
                  <c:v>74.1581969999998</c:v>
                </c:pt>
                <c:pt idx="741">
                  <c:v>73.57077299999958</c:v>
                </c:pt>
                <c:pt idx="742">
                  <c:v>72.986385</c:v>
                </c:pt>
                <c:pt idx="743">
                  <c:v>72.401141</c:v>
                </c:pt>
                <c:pt idx="744">
                  <c:v>71.7896140000001</c:v>
                </c:pt>
                <c:pt idx="745">
                  <c:v>71.205141</c:v>
                </c:pt>
                <c:pt idx="746">
                  <c:v>70.65439399999998</c:v>
                </c:pt>
                <c:pt idx="747">
                  <c:v>70.07263899999965</c:v>
                </c:pt>
                <c:pt idx="748">
                  <c:v>69.492414</c:v>
                </c:pt>
                <c:pt idx="749">
                  <c:v>68.91259</c:v>
                </c:pt>
                <c:pt idx="750">
                  <c:v>68.30662</c:v>
                </c:pt>
                <c:pt idx="751">
                  <c:v>67.72995799999998</c:v>
                </c:pt>
                <c:pt idx="752">
                  <c:v>67.18093399999998</c:v>
                </c:pt>
                <c:pt idx="753">
                  <c:v>66.60629799999998</c:v>
                </c:pt>
                <c:pt idx="754">
                  <c:v>66.032005</c:v>
                </c:pt>
                <c:pt idx="755">
                  <c:v>65.457827</c:v>
                </c:pt>
                <c:pt idx="756">
                  <c:v>64.85614799999995</c:v>
                </c:pt>
                <c:pt idx="757">
                  <c:v>64.283894</c:v>
                </c:pt>
                <c:pt idx="758">
                  <c:v>63.74131500000004</c:v>
                </c:pt>
                <c:pt idx="759">
                  <c:v>63.169867</c:v>
                </c:pt>
                <c:pt idx="760">
                  <c:v>62.60243200000004</c:v>
                </c:pt>
                <c:pt idx="761">
                  <c:v>62.03508900000001</c:v>
                </c:pt>
                <c:pt idx="762">
                  <c:v>61.43825000000001</c:v>
                </c:pt>
                <c:pt idx="763">
                  <c:v>60.87088499999999</c:v>
                </c:pt>
                <c:pt idx="764">
                  <c:v>60.334098</c:v>
                </c:pt>
                <c:pt idx="765">
                  <c:v>59.76842100000001</c:v>
                </c:pt>
                <c:pt idx="766">
                  <c:v>59.20487</c:v>
                </c:pt>
                <c:pt idx="767">
                  <c:v>58.641584</c:v>
                </c:pt>
                <c:pt idx="768">
                  <c:v>58.050844</c:v>
                </c:pt>
                <c:pt idx="769">
                  <c:v>57.49018200000001</c:v>
                </c:pt>
                <c:pt idx="770">
                  <c:v>56.956126</c:v>
                </c:pt>
                <c:pt idx="771">
                  <c:v>56.396668</c:v>
                </c:pt>
                <c:pt idx="772">
                  <c:v>55.838672</c:v>
                </c:pt>
                <c:pt idx="773">
                  <c:v>55.27939800000005</c:v>
                </c:pt>
                <c:pt idx="774">
                  <c:v>54.6925320000001</c:v>
                </c:pt>
                <c:pt idx="775">
                  <c:v>54.135283</c:v>
                </c:pt>
                <c:pt idx="776">
                  <c:v>53.60739</c:v>
                </c:pt>
                <c:pt idx="777">
                  <c:v>53.05166999999999</c:v>
                </c:pt>
                <c:pt idx="778">
                  <c:v>52.496099</c:v>
                </c:pt>
                <c:pt idx="779">
                  <c:v>51.94264</c:v>
                </c:pt>
                <c:pt idx="780">
                  <c:v>51.361278</c:v>
                </c:pt>
                <c:pt idx="781">
                  <c:v>50.810026</c:v>
                </c:pt>
                <c:pt idx="782">
                  <c:v>50.28614200000001</c:v>
                </c:pt>
                <c:pt idx="783">
                  <c:v>49.73617200000006</c:v>
                </c:pt>
                <c:pt idx="784">
                  <c:v>49.186737</c:v>
                </c:pt>
                <c:pt idx="785">
                  <c:v>48.63792</c:v>
                </c:pt>
                <c:pt idx="786">
                  <c:v>48.06114100000001</c:v>
                </c:pt>
                <c:pt idx="787">
                  <c:v>47.51532200000001</c:v>
                </c:pt>
                <c:pt idx="788">
                  <c:v>46.997229</c:v>
                </c:pt>
                <c:pt idx="789">
                  <c:v>46.450927</c:v>
                </c:pt>
                <c:pt idx="790">
                  <c:v>45.906454</c:v>
                </c:pt>
                <c:pt idx="791">
                  <c:v>45.36274400000001</c:v>
                </c:pt>
                <c:pt idx="792">
                  <c:v>44.79156300000001</c:v>
                </c:pt>
                <c:pt idx="793">
                  <c:v>44.253245</c:v>
                </c:pt>
                <c:pt idx="794">
                  <c:v>43.738694</c:v>
                </c:pt>
                <c:pt idx="795">
                  <c:v>43.19917000000006</c:v>
                </c:pt>
                <c:pt idx="796">
                  <c:v>42.659428</c:v>
                </c:pt>
                <c:pt idx="797">
                  <c:v>42.12061200000005</c:v>
                </c:pt>
                <c:pt idx="798">
                  <c:v>41.556928</c:v>
                </c:pt>
                <c:pt idx="799">
                  <c:v>41.020844</c:v>
                </c:pt>
                <c:pt idx="800">
                  <c:v>40.511009</c:v>
                </c:pt>
                <c:pt idx="801">
                  <c:v>39.977428</c:v>
                </c:pt>
                <c:pt idx="802">
                  <c:v>39.44237200000001</c:v>
                </c:pt>
                <c:pt idx="803">
                  <c:v>38.909877</c:v>
                </c:pt>
                <c:pt idx="804">
                  <c:v>38.351563</c:v>
                </c:pt>
                <c:pt idx="805">
                  <c:v>37.819521</c:v>
                </c:pt>
                <c:pt idx="806">
                  <c:v>37.315361</c:v>
                </c:pt>
                <c:pt idx="807">
                  <c:v>36.78746</c:v>
                </c:pt>
                <c:pt idx="808">
                  <c:v>36.258883</c:v>
                </c:pt>
                <c:pt idx="809">
                  <c:v>35.729826</c:v>
                </c:pt>
                <c:pt idx="810">
                  <c:v>35.17633900000001</c:v>
                </c:pt>
                <c:pt idx="811">
                  <c:v>34.650705</c:v>
                </c:pt>
                <c:pt idx="812">
                  <c:v>34.15137</c:v>
                </c:pt>
                <c:pt idx="813">
                  <c:v>33.62691000000006</c:v>
                </c:pt>
                <c:pt idx="814">
                  <c:v>33.10337500000004</c:v>
                </c:pt>
                <c:pt idx="815">
                  <c:v>32.5824</c:v>
                </c:pt>
                <c:pt idx="816">
                  <c:v>32.035262</c:v>
                </c:pt>
                <c:pt idx="817">
                  <c:v>31.516016</c:v>
                </c:pt>
                <c:pt idx="818">
                  <c:v>31.02276799999999</c:v>
                </c:pt>
                <c:pt idx="819">
                  <c:v>30.502902</c:v>
                </c:pt>
                <c:pt idx="820">
                  <c:v>29.98591599999999</c:v>
                </c:pt>
                <c:pt idx="821">
                  <c:v>29.46722599999999</c:v>
                </c:pt>
                <c:pt idx="822">
                  <c:v>28.92606999999999</c:v>
                </c:pt>
                <c:pt idx="823">
                  <c:v>28.41203199999999</c:v>
                </c:pt>
                <c:pt idx="824">
                  <c:v>27.92396</c:v>
                </c:pt>
                <c:pt idx="825">
                  <c:v>27.410379</c:v>
                </c:pt>
                <c:pt idx="826">
                  <c:v>26.897347</c:v>
                </c:pt>
                <c:pt idx="827">
                  <c:v>26.38686500000003</c:v>
                </c:pt>
                <c:pt idx="828">
                  <c:v>25.851363</c:v>
                </c:pt>
                <c:pt idx="829">
                  <c:v>25.34227199999999</c:v>
                </c:pt>
                <c:pt idx="830">
                  <c:v>24.85865</c:v>
                </c:pt>
                <c:pt idx="831">
                  <c:v>24.35116200000002</c:v>
                </c:pt>
                <c:pt idx="832">
                  <c:v>23.844577</c:v>
                </c:pt>
                <c:pt idx="833">
                  <c:v>23.339272</c:v>
                </c:pt>
                <c:pt idx="834">
                  <c:v>22.810227</c:v>
                </c:pt>
                <c:pt idx="835">
                  <c:v>22.30666099999999</c:v>
                </c:pt>
                <c:pt idx="836">
                  <c:v>21.82823599999999</c:v>
                </c:pt>
                <c:pt idx="837">
                  <c:v>21.3286</c:v>
                </c:pt>
                <c:pt idx="838">
                  <c:v>20.827112</c:v>
                </c:pt>
                <c:pt idx="839">
                  <c:v>20.32693799999999</c:v>
                </c:pt>
                <c:pt idx="840">
                  <c:v>19.80228899999999</c:v>
                </c:pt>
                <c:pt idx="841">
                  <c:v>19.30507100000001</c:v>
                </c:pt>
                <c:pt idx="842">
                  <c:v>18.831345</c:v>
                </c:pt>
                <c:pt idx="843">
                  <c:v>18.33601699999999</c:v>
                </c:pt>
                <c:pt idx="844">
                  <c:v>17.841672</c:v>
                </c:pt>
                <c:pt idx="845">
                  <c:v>17.34833299999988</c:v>
                </c:pt>
                <c:pt idx="846">
                  <c:v>16.832473</c:v>
                </c:pt>
                <c:pt idx="847">
                  <c:v>16.340844</c:v>
                </c:pt>
                <c:pt idx="848">
                  <c:v>15.87748400000002</c:v>
                </c:pt>
                <c:pt idx="849">
                  <c:v>15.388306</c:v>
                </c:pt>
                <c:pt idx="850">
                  <c:v>14.902305</c:v>
                </c:pt>
                <c:pt idx="851">
                  <c:v>14.416441</c:v>
                </c:pt>
                <c:pt idx="852">
                  <c:v>13.907441</c:v>
                </c:pt>
                <c:pt idx="853">
                  <c:v>13.421737</c:v>
                </c:pt>
                <c:pt idx="854">
                  <c:v>12.96377600000001</c:v>
                </c:pt>
                <c:pt idx="855">
                  <c:v>12.482061</c:v>
                </c:pt>
                <c:pt idx="856">
                  <c:v>12.00240300000001</c:v>
                </c:pt>
                <c:pt idx="857">
                  <c:v>11.52278</c:v>
                </c:pt>
                <c:pt idx="858">
                  <c:v>11.021133</c:v>
                </c:pt>
                <c:pt idx="859">
                  <c:v>10.544245</c:v>
                </c:pt>
                <c:pt idx="860">
                  <c:v>10.092721</c:v>
                </c:pt>
                <c:pt idx="861">
                  <c:v>9.617920999999997</c:v>
                </c:pt>
                <c:pt idx="862">
                  <c:v>9.146263999999998</c:v>
                </c:pt>
                <c:pt idx="863">
                  <c:v>8.673371999999998</c:v>
                </c:pt>
                <c:pt idx="864">
                  <c:v>8.179035</c:v>
                </c:pt>
                <c:pt idx="865">
                  <c:v>7.711290000000007</c:v>
                </c:pt>
                <c:pt idx="866">
                  <c:v>7.265075999999985</c:v>
                </c:pt>
                <c:pt idx="867">
                  <c:v>6.797510999999977</c:v>
                </c:pt>
                <c:pt idx="868">
                  <c:v>6.33126000000001</c:v>
                </c:pt>
                <c:pt idx="869">
                  <c:v>5.867396999999982</c:v>
                </c:pt>
                <c:pt idx="870">
                  <c:v>5.381471</c:v>
                </c:pt>
                <c:pt idx="871">
                  <c:v>4.918515999999981</c:v>
                </c:pt>
                <c:pt idx="872">
                  <c:v>4.480005</c:v>
                </c:pt>
                <c:pt idx="873">
                  <c:v>4.019811999999995</c:v>
                </c:pt>
                <c:pt idx="874">
                  <c:v>3.561744</c:v>
                </c:pt>
                <c:pt idx="875">
                  <c:v>3.103563</c:v>
                </c:pt>
                <c:pt idx="876">
                  <c:v>2.624190000000003</c:v>
                </c:pt>
                <c:pt idx="877">
                  <c:v>2.170849999999997</c:v>
                </c:pt>
                <c:pt idx="878">
                  <c:v>1.740904</c:v>
                </c:pt>
                <c:pt idx="879">
                  <c:v>1.288265</c:v>
                </c:pt>
                <c:pt idx="880">
                  <c:v>0.838541</c:v>
                </c:pt>
                <c:pt idx="881">
                  <c:v>0.336824000000001</c:v>
                </c:pt>
                <c:pt idx="882">
                  <c:v>-0.104953</c:v>
                </c:pt>
                <c:pt idx="883">
                  <c:v>-0.121253</c:v>
                </c:pt>
                <c:pt idx="884">
                  <c:v>-0.122078</c:v>
                </c:pt>
                <c:pt idx="885">
                  <c:v>-0.124226</c:v>
                </c:pt>
                <c:pt idx="886">
                  <c:v>-0.119449</c:v>
                </c:pt>
                <c:pt idx="887">
                  <c:v>-0.122546</c:v>
                </c:pt>
                <c:pt idx="888">
                  <c:v>-0.123988</c:v>
                </c:pt>
                <c:pt idx="889">
                  <c:v>-0.120529</c:v>
                </c:pt>
                <c:pt idx="890">
                  <c:v>-0.120443</c:v>
                </c:pt>
                <c:pt idx="891">
                  <c:v>-0.122843</c:v>
                </c:pt>
                <c:pt idx="892">
                  <c:v>-0.119346</c:v>
                </c:pt>
                <c:pt idx="893">
                  <c:v>-0.122295</c:v>
                </c:pt>
                <c:pt idx="894">
                  <c:v>-0.124051</c:v>
                </c:pt>
                <c:pt idx="895">
                  <c:v>-0.12166</c:v>
                </c:pt>
                <c:pt idx="896">
                  <c:v>-0.120592</c:v>
                </c:pt>
                <c:pt idx="897">
                  <c:v>-0.123038</c:v>
                </c:pt>
                <c:pt idx="898">
                  <c:v>-0.121872</c:v>
                </c:pt>
                <c:pt idx="899">
                  <c:v>-0.121449</c:v>
                </c:pt>
                <c:pt idx="900">
                  <c:v>-0.123801</c:v>
                </c:pt>
                <c:pt idx="901">
                  <c:v>-0.122206</c:v>
                </c:pt>
                <c:pt idx="902">
                  <c:v>-0.121586</c:v>
                </c:pt>
                <c:pt idx="903">
                  <c:v>-0.125266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3862312"/>
        <c:axId val="-2123859208"/>
      </c:scatterChart>
      <c:valAx>
        <c:axId val="-2123862312"/>
        <c:scaling>
          <c:orientation val="minMax"/>
          <c:max val="39260.9"/>
          <c:min val="39260.79199999999"/>
        </c:scaling>
        <c:delete val="0"/>
        <c:axPos val="b"/>
        <c:numFmt formatCode="h:mm;@" sourceLinked="0"/>
        <c:majorTickMark val="out"/>
        <c:minorTickMark val="none"/>
        <c:tickLblPos val="nextTo"/>
        <c:txPr>
          <a:bodyPr/>
          <a:lstStyle/>
          <a:p>
            <a:pPr>
              <a:defRPr lang="en-US" sz="1200">
                <a:latin typeface="Trebuchet MS" pitchFamily="34" charset="0"/>
              </a:defRPr>
            </a:pPr>
            <a:endParaRPr lang="en-US"/>
          </a:p>
        </c:txPr>
        <c:crossAx val="-2123859208"/>
        <c:crosses val="autoZero"/>
        <c:crossBetween val="midCat"/>
        <c:majorUnit val="0.0209"/>
      </c:valAx>
      <c:valAx>
        <c:axId val="-2123859208"/>
        <c:scaling>
          <c:orientation val="minMax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US" sz="1200" b="0">
                    <a:latin typeface="Trebuchet MS" pitchFamily="34" charset="0"/>
                  </a:defRPr>
                </a:pPr>
                <a:r>
                  <a:rPr lang="en-US" sz="1200" b="0">
                    <a:latin typeface="Trebuchet MS" pitchFamily="34" charset="0"/>
                  </a:rPr>
                  <a:t>Current [A]</a:t>
                </a:r>
              </a:p>
            </c:rich>
          </c:tx>
          <c:layout>
            <c:manualLayout>
              <c:xMode val="edge"/>
              <c:yMode val="edge"/>
              <c:x val="0.00272620439470588"/>
              <c:y val="0.00749896381628397"/>
            </c:manualLayout>
          </c:layout>
          <c:overlay val="0"/>
          <c:spPr>
            <a:noFill/>
          </c:sp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 sz="1200">
                <a:latin typeface="Trebuchet MS" pitchFamily="34" charset="0"/>
              </a:defRPr>
            </a:pPr>
            <a:endParaRPr lang="en-US"/>
          </a:p>
        </c:txPr>
        <c:crossAx val="-21238623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Relationship Id="rId2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4" Type="http://schemas.openxmlformats.org/officeDocument/2006/relationships/image" Target="../media/image83.wmf"/><Relationship Id="rId1" Type="http://schemas.openxmlformats.org/officeDocument/2006/relationships/image" Target="../media/image80.wmf"/><Relationship Id="rId2" Type="http://schemas.openxmlformats.org/officeDocument/2006/relationships/image" Target="../media/image8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Relationship Id="rId2" Type="http://schemas.openxmlformats.org/officeDocument/2006/relationships/image" Target="../media/image8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0.15981</cdr:x>
      <cdr:y>0.03417</cdr:y>
    </cdr:from>
    <cdr:to>
      <cdr:x>0.40893</cdr:x>
      <cdr:y>0.07914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88966" y="208017"/>
          <a:ext cx="2321034" cy="273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1200">
              <a:latin typeface="Trebuchet MS" pitchFamily="34" charset="0"/>
            </a:rPr>
            <a:t>Quadrupole</a:t>
          </a:r>
          <a:r>
            <a:rPr lang="en-US" sz="1200" baseline="0">
              <a:latin typeface="Trebuchet MS" pitchFamily="34" charset="0"/>
            </a:rPr>
            <a:t> Circuits (RQF, RQD)</a:t>
          </a:r>
          <a:endParaRPr lang="en-US" sz="1200">
            <a:latin typeface="Trebuchet MS" pitchFamily="34" charset="0"/>
          </a:endParaRPr>
        </a:p>
      </cdr:txBody>
    </cdr:sp>
  </cdr:relSizeAnchor>
  <cdr:relSizeAnchor xmlns:cdr="http://schemas.openxmlformats.org/drawingml/2006/chartDrawing">
    <cdr:from>
      <cdr:x>0.16804</cdr:x>
      <cdr:y>0.61691</cdr:y>
    </cdr:from>
    <cdr:to>
      <cdr:x>0.35253</cdr:x>
      <cdr:y>0.66187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565603" y="3755259"/>
          <a:ext cx="1718879" cy="273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>
              <a:latin typeface="Trebuchet MS" pitchFamily="34" charset="0"/>
            </a:rPr>
            <a:t>Dipole</a:t>
          </a:r>
          <a:r>
            <a:rPr lang="en-US" sz="1200" baseline="0">
              <a:latin typeface="Trebuchet MS" pitchFamily="34" charset="0"/>
            </a:rPr>
            <a:t> Circuit (RB)</a:t>
          </a:r>
          <a:endParaRPr lang="en-US" sz="1200">
            <a:latin typeface="Trebuchet MS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9/11/13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9/11/13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A1597D-45FB-DD49-9628-4B4BA0AA181C}" type="slidenum">
              <a:rPr lang="en-US"/>
              <a:pPr/>
              <a:t>24</a:t>
            </a:fld>
            <a:endParaRPr lang="en-US"/>
          </a:p>
        </p:txBody>
      </p:sp>
      <p:sp>
        <p:nvSpPr>
          <p:cNvPr id="148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85738" y="688975"/>
            <a:ext cx="6488112" cy="4865688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8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844" y="5776774"/>
            <a:ext cx="5946696" cy="267857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4515D091-065E-BD47-B6A5-6273C8E67981}" type="slidenum">
              <a:rPr lang="en-US" sz="1200">
                <a:latin typeface="Arial" charset="0"/>
              </a:rPr>
              <a:pPr/>
              <a:t>25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DC76F1-11EB-4716-ABD3-9EE29676001D}" type="slidenum">
              <a:rPr lang="en-GB"/>
              <a:pPr/>
              <a:t>44</a:t>
            </a:fld>
            <a:endParaRPr lang="en-GB"/>
          </a:p>
        </p:txBody>
      </p:sp>
      <p:sp>
        <p:nvSpPr>
          <p:cNvPr id="637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179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0" y="4342991"/>
            <a:ext cx="5485761" cy="411602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D2E587-34FC-214A-B441-974F81DB0876}" type="slidenum">
              <a:rPr lang="en-US"/>
              <a:pPr/>
              <a:t>75</a:t>
            </a:fld>
            <a:endParaRPr 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90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6.9.2010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LHC operations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6.9.2010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26.png"/><Relationship Id="rId1" Type="http://schemas.microsoft.com/office/2007/relationships/media" Target="file://localhost/Users/lamontm/Documents/presentations-mac/schooling-13/injection.mov" TargetMode="External"/><Relationship Id="rId2" Type="http://schemas.openxmlformats.org/officeDocument/2006/relationships/video" Target="file://localhost/Users/lamontm/Documents/presentations-mac/schooling-13/injection.mov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29.png"/><Relationship Id="rId1" Type="http://schemas.microsoft.com/office/2007/relationships/media" Target="file://localhost/Users/lamontm/Documents/presentations-mac/schooling-13/injection2.mov" TargetMode="External"/><Relationship Id="rId2" Type="http://schemas.openxmlformats.org/officeDocument/2006/relationships/video" Target="file://localhost/Users/lamontm/Documents/presentations-mac/schooling-13/injection2.m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4" Type="http://schemas.openxmlformats.org/officeDocument/2006/relationships/image" Target="../media/image68.w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65.wmf"/><Relationship Id="rId7" Type="http://schemas.openxmlformats.org/officeDocument/2006/relationships/image" Target="../media/image69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66.wmf"/><Relationship Id="rId10" Type="http://schemas.openxmlformats.org/officeDocument/2006/relationships/image" Target="../media/image70.wmf"/><Relationship Id="rId11" Type="http://schemas.openxmlformats.org/officeDocument/2006/relationships/image" Target="../media/image7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72.png"/><Relationship Id="rId1" Type="http://schemas.microsoft.com/office/2007/relationships/media" Target="file://localhost/Users/lamontm/Documents/presentations-mac/schooling-13/extraction.mov" TargetMode="External"/><Relationship Id="rId2" Type="http://schemas.openxmlformats.org/officeDocument/2006/relationships/video" Target="file://localhost/Users/lamontm/Documents/presentations-mac/schooling-13/extraction.mov" TargetMode="Externa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6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7.png"/><Relationship Id="rId3" Type="http://schemas.openxmlformats.org/officeDocument/2006/relationships/image" Target="../media/image78.jpe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9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80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81.w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82.wmf"/><Relationship Id="rId9" Type="http://schemas.openxmlformats.org/officeDocument/2006/relationships/oleObject" Target="../embeddings/oleObject6.bin"/><Relationship Id="rId10" Type="http://schemas.openxmlformats.org/officeDocument/2006/relationships/image" Target="../media/image83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84.w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85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LHC operations past and future: part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9356"/>
            <a:ext cx="8229600" cy="3016575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RF – briefly</a:t>
            </a:r>
          </a:p>
          <a:p>
            <a:r>
              <a:rPr lang="en-US" dirty="0"/>
              <a:t>Instrumentation – even more briefly</a:t>
            </a:r>
          </a:p>
          <a:p>
            <a:r>
              <a:rPr lang="en-US" dirty="0"/>
              <a:t>The nominal cycle</a:t>
            </a:r>
          </a:p>
          <a:p>
            <a:pPr lvl="1"/>
            <a:r>
              <a:rPr lang="en-US" dirty="0"/>
              <a:t>Injection</a:t>
            </a:r>
          </a:p>
          <a:p>
            <a:pPr lvl="1"/>
            <a:r>
              <a:rPr lang="en-US" dirty="0"/>
              <a:t>Ramp</a:t>
            </a:r>
          </a:p>
          <a:p>
            <a:pPr lvl="1"/>
            <a:r>
              <a:rPr lang="en-US" dirty="0"/>
              <a:t>Squeeze</a:t>
            </a:r>
          </a:p>
          <a:p>
            <a:r>
              <a:rPr lang="en-US" dirty="0"/>
              <a:t>Machine protection</a:t>
            </a:r>
          </a:p>
          <a:p>
            <a:pPr lvl="1"/>
            <a:r>
              <a:rPr lang="en-US" dirty="0"/>
              <a:t>Beam interlock system </a:t>
            </a:r>
          </a:p>
          <a:p>
            <a:pPr lvl="1"/>
            <a:r>
              <a:rPr lang="en-US" dirty="0"/>
              <a:t>Beam dump</a:t>
            </a:r>
          </a:p>
          <a:p>
            <a:pPr lvl="1"/>
            <a:r>
              <a:rPr lang="en-US" dirty="0"/>
              <a:t>Collimation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32907" y="2880294"/>
            <a:ext cx="2939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Plus 3 visits to the tunnel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64213" y="5289016"/>
            <a:ext cx="68319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Mike Lamont </a:t>
            </a:r>
            <a:br>
              <a:rPr lang="en-US" sz="1600" dirty="0" smtClean="0"/>
            </a:br>
            <a:r>
              <a:rPr lang="en-US" sz="1600" dirty="0" smtClean="0"/>
              <a:t>with acknowledgements to all the people whose material I’ve used</a:t>
            </a:r>
          </a:p>
          <a:p>
            <a:pPr algn="ctr"/>
            <a:r>
              <a:rPr lang="en-US" sz="1600" dirty="0" smtClean="0"/>
              <a:t>(including Ralph </a:t>
            </a:r>
            <a:r>
              <a:rPr lang="en-US" sz="1600" dirty="0" err="1" smtClean="0"/>
              <a:t>Assmann</a:t>
            </a:r>
            <a:r>
              <a:rPr lang="en-US" sz="1600" dirty="0" smtClean="0"/>
              <a:t>, Luca </a:t>
            </a:r>
            <a:r>
              <a:rPr lang="en-US" sz="1600" dirty="0" err="1" smtClean="0"/>
              <a:t>Bottura</a:t>
            </a:r>
            <a:r>
              <a:rPr lang="en-US" sz="1600" dirty="0" smtClean="0"/>
              <a:t>, </a:t>
            </a:r>
            <a:r>
              <a:rPr lang="en-US" sz="1600" dirty="0" err="1" smtClean="0"/>
              <a:t>Heiko</a:t>
            </a:r>
            <a:r>
              <a:rPr lang="en-US" sz="1600" dirty="0" smtClean="0"/>
              <a:t> </a:t>
            </a:r>
            <a:r>
              <a:rPr lang="en-US" sz="1600" dirty="0" err="1" smtClean="0"/>
              <a:t>Damerau</a:t>
            </a:r>
            <a:r>
              <a:rPr lang="en-US" sz="1600" dirty="0" smtClean="0"/>
              <a:t>, Bernhard </a:t>
            </a:r>
            <a:r>
              <a:rPr lang="en-US" sz="1600" dirty="0" err="1" smtClean="0"/>
              <a:t>Holzer</a:t>
            </a:r>
            <a:r>
              <a:rPr lang="en-US" sz="1600" dirty="0" smtClean="0"/>
              <a:t>, </a:t>
            </a:r>
            <a:r>
              <a:rPr lang="en-US" sz="1600" dirty="0" err="1" smtClean="0"/>
              <a:t>Rende</a:t>
            </a:r>
            <a:r>
              <a:rPr lang="en-US" sz="1600" dirty="0" smtClean="0"/>
              <a:t> </a:t>
            </a:r>
            <a:r>
              <a:rPr lang="en-US" sz="1600" dirty="0" err="1" smtClean="0"/>
              <a:t>Steerenberg</a:t>
            </a:r>
            <a:r>
              <a:rPr lang="en-US" sz="1600" dirty="0" smtClean="0"/>
              <a:t>, Ralph </a:t>
            </a:r>
            <a:r>
              <a:rPr lang="en-US" sz="1600" dirty="0" err="1" smtClean="0"/>
              <a:t>Steinhagen</a:t>
            </a:r>
            <a:r>
              <a:rPr lang="en-US" sz="1600" dirty="0" smtClean="0"/>
              <a:t>, </a:t>
            </a:r>
            <a:r>
              <a:rPr lang="en-US" sz="1600" dirty="0" err="1" smtClean="0"/>
              <a:t>Jorg</a:t>
            </a:r>
            <a:r>
              <a:rPr lang="en-US" sz="1600" dirty="0" smtClean="0"/>
              <a:t> </a:t>
            </a:r>
            <a:r>
              <a:rPr lang="en-US" sz="1600" dirty="0" err="1" smtClean="0"/>
              <a:t>Wenninger</a:t>
            </a:r>
            <a:r>
              <a:rPr lang="en-US" sz="1600" dirty="0" smtClean="0"/>
              <a:t>...)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0756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5275C-39C7-ED45-AAFF-AC2049B703E4}" type="slidenum">
              <a:rPr lang="en-GB"/>
              <a:pPr/>
              <a:t>10</a:t>
            </a:fld>
            <a:endParaRPr lang="en-GB"/>
          </a:p>
        </p:txBody>
      </p:sp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06363"/>
            <a:ext cx="7772400" cy="449262"/>
          </a:xfrm>
        </p:spPr>
        <p:txBody>
          <a:bodyPr>
            <a:normAutofit fontScale="90000"/>
          </a:bodyPr>
          <a:lstStyle/>
          <a:p>
            <a:r>
              <a:rPr lang="en-US" sz="2600"/>
              <a:t>The motion in the bucket (4)</a:t>
            </a:r>
          </a:p>
        </p:txBody>
      </p:sp>
      <p:grpSp>
        <p:nvGrpSpPr>
          <p:cNvPr id="672771" name="Group 3"/>
          <p:cNvGrpSpPr>
            <a:grpSpLocks/>
          </p:cNvGrpSpPr>
          <p:nvPr/>
        </p:nvGrpSpPr>
        <p:grpSpPr bwMode="auto">
          <a:xfrm>
            <a:off x="1035050" y="1300163"/>
            <a:ext cx="5942013" cy="4900612"/>
            <a:chOff x="652" y="819"/>
            <a:chExt cx="3743" cy="3087"/>
          </a:xfrm>
        </p:grpSpPr>
        <p:sp>
          <p:nvSpPr>
            <p:cNvPr id="672772" name="Line 4"/>
            <p:cNvSpPr>
              <a:spLocks noChangeShapeType="1"/>
            </p:cNvSpPr>
            <p:nvPr/>
          </p:nvSpPr>
          <p:spPr bwMode="auto">
            <a:xfrm flipV="1">
              <a:off x="652" y="2226"/>
              <a:ext cx="0" cy="16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73" name="Rectangle 5"/>
            <p:cNvSpPr>
              <a:spLocks noChangeArrowheads="1"/>
            </p:cNvSpPr>
            <p:nvPr/>
          </p:nvSpPr>
          <p:spPr bwMode="auto">
            <a:xfrm>
              <a:off x="701" y="2326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E</a:t>
              </a:r>
            </a:p>
          </p:txBody>
        </p:sp>
        <p:sp>
          <p:nvSpPr>
            <p:cNvPr id="672774" name="Text Box 6"/>
            <p:cNvSpPr txBox="1">
              <a:spLocks noChangeArrowheads="1"/>
            </p:cNvSpPr>
            <p:nvPr/>
          </p:nvSpPr>
          <p:spPr bwMode="auto">
            <a:xfrm>
              <a:off x="3707" y="3152"/>
              <a:ext cx="68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t (or )</a:t>
              </a:r>
              <a:endParaRPr lang="en-US"/>
            </a:p>
          </p:txBody>
        </p:sp>
        <p:sp>
          <p:nvSpPr>
            <p:cNvPr id="672775" name="Freeform 7"/>
            <p:cNvSpPr>
              <a:spLocks/>
            </p:cNvSpPr>
            <p:nvPr/>
          </p:nvSpPr>
          <p:spPr bwMode="auto">
            <a:xfrm rot="-10800000">
              <a:off x="652" y="3090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76" name="Freeform 8"/>
            <p:cNvSpPr>
              <a:spLocks/>
            </p:cNvSpPr>
            <p:nvPr/>
          </p:nvSpPr>
          <p:spPr bwMode="auto">
            <a:xfrm rot="-21580983">
              <a:off x="700" y="2322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77" name="Oval 9"/>
            <p:cNvSpPr>
              <a:spLocks noChangeArrowheads="1"/>
            </p:cNvSpPr>
            <p:nvPr/>
          </p:nvSpPr>
          <p:spPr bwMode="auto">
            <a:xfrm>
              <a:off x="2044" y="304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78" name="Oval 10"/>
            <p:cNvSpPr>
              <a:spLocks noChangeArrowheads="1"/>
            </p:cNvSpPr>
            <p:nvPr/>
          </p:nvSpPr>
          <p:spPr bwMode="auto">
            <a:xfrm>
              <a:off x="1372" y="2706"/>
              <a:ext cx="1536" cy="768"/>
            </a:xfrm>
            <a:prstGeom prst="ellipse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79" name="Line 11"/>
            <p:cNvSpPr>
              <a:spLocks noChangeShapeType="1"/>
            </p:cNvSpPr>
            <p:nvPr/>
          </p:nvSpPr>
          <p:spPr bwMode="auto">
            <a:xfrm>
              <a:off x="652" y="3090"/>
              <a:ext cx="35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80" name="Oval 12"/>
            <p:cNvSpPr>
              <a:spLocks noChangeArrowheads="1"/>
            </p:cNvSpPr>
            <p:nvPr/>
          </p:nvSpPr>
          <p:spPr bwMode="auto">
            <a:xfrm>
              <a:off x="2092" y="304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81" name="Oval 13"/>
            <p:cNvSpPr>
              <a:spLocks noChangeArrowheads="1"/>
            </p:cNvSpPr>
            <p:nvPr/>
          </p:nvSpPr>
          <p:spPr bwMode="auto">
            <a:xfrm>
              <a:off x="2486" y="2809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82" name="Line 14"/>
            <p:cNvSpPr>
              <a:spLocks noChangeShapeType="1"/>
            </p:cNvSpPr>
            <p:nvPr/>
          </p:nvSpPr>
          <p:spPr bwMode="auto">
            <a:xfrm>
              <a:off x="652" y="1491"/>
              <a:ext cx="325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83" name="Line 15"/>
            <p:cNvSpPr>
              <a:spLocks noChangeShapeType="1"/>
            </p:cNvSpPr>
            <p:nvPr/>
          </p:nvSpPr>
          <p:spPr bwMode="auto">
            <a:xfrm flipV="1">
              <a:off x="652" y="819"/>
              <a:ext cx="0" cy="13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84" name="Freeform 16"/>
            <p:cNvSpPr>
              <a:spLocks/>
            </p:cNvSpPr>
            <p:nvPr/>
          </p:nvSpPr>
          <p:spPr bwMode="auto">
            <a:xfrm>
              <a:off x="701" y="819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85" name="Freeform 17"/>
            <p:cNvSpPr>
              <a:spLocks/>
            </p:cNvSpPr>
            <p:nvPr/>
          </p:nvSpPr>
          <p:spPr bwMode="auto">
            <a:xfrm rot="-10738063">
              <a:off x="2127" y="1491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86" name="Text Box 18"/>
            <p:cNvSpPr txBox="1">
              <a:spLocks noChangeArrowheads="1"/>
            </p:cNvSpPr>
            <p:nvPr/>
          </p:nvSpPr>
          <p:spPr bwMode="auto">
            <a:xfrm>
              <a:off x="666" y="850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/>
                <a:t>V</a:t>
              </a:r>
            </a:p>
          </p:txBody>
        </p:sp>
        <p:sp>
          <p:nvSpPr>
            <p:cNvPr id="672787" name="Oval 19"/>
            <p:cNvSpPr>
              <a:spLocks noChangeArrowheads="1"/>
            </p:cNvSpPr>
            <p:nvPr/>
          </p:nvSpPr>
          <p:spPr bwMode="auto">
            <a:xfrm>
              <a:off x="2093" y="1443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88" name="Oval 20"/>
            <p:cNvSpPr>
              <a:spLocks noChangeArrowheads="1"/>
            </p:cNvSpPr>
            <p:nvPr/>
          </p:nvSpPr>
          <p:spPr bwMode="auto">
            <a:xfrm>
              <a:off x="2492" y="1946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789" name="Line 21"/>
            <p:cNvSpPr>
              <a:spLocks noChangeShapeType="1"/>
            </p:cNvSpPr>
            <p:nvPr/>
          </p:nvSpPr>
          <p:spPr bwMode="auto">
            <a:xfrm>
              <a:off x="2535" y="2062"/>
              <a:ext cx="1" cy="7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0447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CB9-D2EF-E047-9088-BB118A00D24D}" type="slidenum">
              <a:rPr lang="en-GB"/>
              <a:pPr/>
              <a:t>11</a:t>
            </a:fld>
            <a:endParaRPr lang="en-GB"/>
          </a:p>
        </p:txBody>
      </p:sp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06363"/>
            <a:ext cx="7772400" cy="449262"/>
          </a:xfrm>
        </p:spPr>
        <p:txBody>
          <a:bodyPr>
            <a:normAutofit fontScale="90000"/>
          </a:bodyPr>
          <a:lstStyle/>
          <a:p>
            <a:r>
              <a:rPr lang="en-US" sz="2600"/>
              <a:t>The motion in the bucket (5)</a:t>
            </a:r>
          </a:p>
        </p:txBody>
      </p:sp>
      <p:grpSp>
        <p:nvGrpSpPr>
          <p:cNvPr id="673795" name="Group 3"/>
          <p:cNvGrpSpPr>
            <a:grpSpLocks/>
          </p:cNvGrpSpPr>
          <p:nvPr/>
        </p:nvGrpSpPr>
        <p:grpSpPr bwMode="auto">
          <a:xfrm>
            <a:off x="1035050" y="1300163"/>
            <a:ext cx="5942013" cy="4900612"/>
            <a:chOff x="652" y="819"/>
            <a:chExt cx="3743" cy="3087"/>
          </a:xfrm>
        </p:grpSpPr>
        <p:sp>
          <p:nvSpPr>
            <p:cNvPr id="673796" name="Line 4"/>
            <p:cNvSpPr>
              <a:spLocks noChangeShapeType="1"/>
            </p:cNvSpPr>
            <p:nvPr/>
          </p:nvSpPr>
          <p:spPr bwMode="auto">
            <a:xfrm flipV="1">
              <a:off x="652" y="2226"/>
              <a:ext cx="0" cy="16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797" name="Rectangle 5"/>
            <p:cNvSpPr>
              <a:spLocks noChangeArrowheads="1"/>
            </p:cNvSpPr>
            <p:nvPr/>
          </p:nvSpPr>
          <p:spPr bwMode="auto">
            <a:xfrm>
              <a:off x="701" y="2326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E</a:t>
              </a:r>
            </a:p>
          </p:txBody>
        </p:sp>
        <p:sp>
          <p:nvSpPr>
            <p:cNvPr id="673798" name="Text Box 6"/>
            <p:cNvSpPr txBox="1">
              <a:spLocks noChangeArrowheads="1"/>
            </p:cNvSpPr>
            <p:nvPr/>
          </p:nvSpPr>
          <p:spPr bwMode="auto">
            <a:xfrm>
              <a:off x="3707" y="3152"/>
              <a:ext cx="68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t (or )</a:t>
              </a:r>
              <a:endParaRPr lang="en-US"/>
            </a:p>
          </p:txBody>
        </p:sp>
        <p:sp>
          <p:nvSpPr>
            <p:cNvPr id="673799" name="Freeform 7"/>
            <p:cNvSpPr>
              <a:spLocks/>
            </p:cNvSpPr>
            <p:nvPr/>
          </p:nvSpPr>
          <p:spPr bwMode="auto">
            <a:xfrm rot="-10800000">
              <a:off x="652" y="3090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00" name="Freeform 8"/>
            <p:cNvSpPr>
              <a:spLocks/>
            </p:cNvSpPr>
            <p:nvPr/>
          </p:nvSpPr>
          <p:spPr bwMode="auto">
            <a:xfrm rot="-21580983">
              <a:off x="700" y="2322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01" name="Oval 9"/>
            <p:cNvSpPr>
              <a:spLocks noChangeArrowheads="1"/>
            </p:cNvSpPr>
            <p:nvPr/>
          </p:nvSpPr>
          <p:spPr bwMode="auto">
            <a:xfrm>
              <a:off x="2044" y="304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02" name="Oval 10"/>
            <p:cNvSpPr>
              <a:spLocks noChangeArrowheads="1"/>
            </p:cNvSpPr>
            <p:nvPr/>
          </p:nvSpPr>
          <p:spPr bwMode="auto">
            <a:xfrm>
              <a:off x="1372" y="2706"/>
              <a:ext cx="1536" cy="768"/>
            </a:xfrm>
            <a:prstGeom prst="ellipse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03" name="Line 11"/>
            <p:cNvSpPr>
              <a:spLocks noChangeShapeType="1"/>
            </p:cNvSpPr>
            <p:nvPr/>
          </p:nvSpPr>
          <p:spPr bwMode="auto">
            <a:xfrm>
              <a:off x="652" y="3090"/>
              <a:ext cx="35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04" name="Oval 12"/>
            <p:cNvSpPr>
              <a:spLocks noChangeArrowheads="1"/>
            </p:cNvSpPr>
            <p:nvPr/>
          </p:nvSpPr>
          <p:spPr bwMode="auto">
            <a:xfrm>
              <a:off x="2092" y="304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05" name="Oval 13"/>
            <p:cNvSpPr>
              <a:spLocks noChangeArrowheads="1"/>
            </p:cNvSpPr>
            <p:nvPr/>
          </p:nvSpPr>
          <p:spPr bwMode="auto">
            <a:xfrm>
              <a:off x="2737" y="3033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06" name="Line 14"/>
            <p:cNvSpPr>
              <a:spLocks noChangeShapeType="1"/>
            </p:cNvSpPr>
            <p:nvPr/>
          </p:nvSpPr>
          <p:spPr bwMode="auto">
            <a:xfrm>
              <a:off x="652" y="1491"/>
              <a:ext cx="325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07" name="Line 15"/>
            <p:cNvSpPr>
              <a:spLocks noChangeShapeType="1"/>
            </p:cNvSpPr>
            <p:nvPr/>
          </p:nvSpPr>
          <p:spPr bwMode="auto">
            <a:xfrm flipV="1">
              <a:off x="652" y="819"/>
              <a:ext cx="0" cy="13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08" name="Freeform 16"/>
            <p:cNvSpPr>
              <a:spLocks/>
            </p:cNvSpPr>
            <p:nvPr/>
          </p:nvSpPr>
          <p:spPr bwMode="auto">
            <a:xfrm>
              <a:off x="701" y="819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09" name="Freeform 17"/>
            <p:cNvSpPr>
              <a:spLocks/>
            </p:cNvSpPr>
            <p:nvPr/>
          </p:nvSpPr>
          <p:spPr bwMode="auto">
            <a:xfrm rot="-10738063">
              <a:off x="2127" y="1491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10" name="Text Box 18"/>
            <p:cNvSpPr txBox="1">
              <a:spLocks noChangeArrowheads="1"/>
            </p:cNvSpPr>
            <p:nvPr/>
          </p:nvSpPr>
          <p:spPr bwMode="auto">
            <a:xfrm>
              <a:off x="666" y="850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/>
                <a:t>V</a:t>
              </a:r>
            </a:p>
          </p:txBody>
        </p:sp>
        <p:sp>
          <p:nvSpPr>
            <p:cNvPr id="673811" name="Oval 19"/>
            <p:cNvSpPr>
              <a:spLocks noChangeArrowheads="1"/>
            </p:cNvSpPr>
            <p:nvPr/>
          </p:nvSpPr>
          <p:spPr bwMode="auto">
            <a:xfrm>
              <a:off x="2093" y="1443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12" name="Oval 20"/>
            <p:cNvSpPr>
              <a:spLocks noChangeArrowheads="1"/>
            </p:cNvSpPr>
            <p:nvPr/>
          </p:nvSpPr>
          <p:spPr bwMode="auto">
            <a:xfrm>
              <a:off x="2737" y="2100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813" name="Line 21"/>
            <p:cNvSpPr>
              <a:spLocks noChangeShapeType="1"/>
            </p:cNvSpPr>
            <p:nvPr/>
          </p:nvSpPr>
          <p:spPr bwMode="auto">
            <a:xfrm>
              <a:off x="2787" y="2251"/>
              <a:ext cx="1" cy="7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5510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9C3F-958C-8B40-B86A-99FF6BC20B8C}" type="slidenum">
              <a:rPr lang="en-GB"/>
              <a:pPr/>
              <a:t>12</a:t>
            </a:fld>
            <a:endParaRPr lang="en-GB"/>
          </a:p>
        </p:txBody>
      </p:sp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06363"/>
            <a:ext cx="7772400" cy="449262"/>
          </a:xfrm>
        </p:spPr>
        <p:txBody>
          <a:bodyPr>
            <a:normAutofit fontScale="90000"/>
          </a:bodyPr>
          <a:lstStyle/>
          <a:p>
            <a:r>
              <a:rPr lang="en-US" sz="2600"/>
              <a:t>The motion in the bucket (6)</a:t>
            </a:r>
          </a:p>
        </p:txBody>
      </p:sp>
      <p:grpSp>
        <p:nvGrpSpPr>
          <p:cNvPr id="674819" name="Group 3"/>
          <p:cNvGrpSpPr>
            <a:grpSpLocks/>
          </p:cNvGrpSpPr>
          <p:nvPr/>
        </p:nvGrpSpPr>
        <p:grpSpPr bwMode="auto">
          <a:xfrm>
            <a:off x="1035050" y="1300163"/>
            <a:ext cx="5942013" cy="4900612"/>
            <a:chOff x="652" y="819"/>
            <a:chExt cx="3743" cy="3087"/>
          </a:xfrm>
        </p:grpSpPr>
        <p:sp>
          <p:nvSpPr>
            <p:cNvPr id="674820" name="Line 4"/>
            <p:cNvSpPr>
              <a:spLocks noChangeShapeType="1"/>
            </p:cNvSpPr>
            <p:nvPr/>
          </p:nvSpPr>
          <p:spPr bwMode="auto">
            <a:xfrm flipV="1">
              <a:off x="652" y="2226"/>
              <a:ext cx="0" cy="16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21" name="Rectangle 5"/>
            <p:cNvSpPr>
              <a:spLocks noChangeArrowheads="1"/>
            </p:cNvSpPr>
            <p:nvPr/>
          </p:nvSpPr>
          <p:spPr bwMode="auto">
            <a:xfrm>
              <a:off x="701" y="2326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E</a:t>
              </a:r>
            </a:p>
          </p:txBody>
        </p:sp>
        <p:sp>
          <p:nvSpPr>
            <p:cNvPr id="674822" name="Text Box 6"/>
            <p:cNvSpPr txBox="1">
              <a:spLocks noChangeArrowheads="1"/>
            </p:cNvSpPr>
            <p:nvPr/>
          </p:nvSpPr>
          <p:spPr bwMode="auto">
            <a:xfrm>
              <a:off x="3707" y="3152"/>
              <a:ext cx="68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t (or )</a:t>
              </a:r>
              <a:endParaRPr lang="en-US"/>
            </a:p>
          </p:txBody>
        </p:sp>
        <p:sp>
          <p:nvSpPr>
            <p:cNvPr id="674823" name="Freeform 7"/>
            <p:cNvSpPr>
              <a:spLocks/>
            </p:cNvSpPr>
            <p:nvPr/>
          </p:nvSpPr>
          <p:spPr bwMode="auto">
            <a:xfrm rot="-10800000">
              <a:off x="652" y="3090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24" name="Freeform 8"/>
            <p:cNvSpPr>
              <a:spLocks/>
            </p:cNvSpPr>
            <p:nvPr/>
          </p:nvSpPr>
          <p:spPr bwMode="auto">
            <a:xfrm rot="-21580983">
              <a:off x="700" y="2322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25" name="Oval 9"/>
            <p:cNvSpPr>
              <a:spLocks noChangeArrowheads="1"/>
            </p:cNvSpPr>
            <p:nvPr/>
          </p:nvSpPr>
          <p:spPr bwMode="auto">
            <a:xfrm>
              <a:off x="2044" y="304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26" name="Oval 10"/>
            <p:cNvSpPr>
              <a:spLocks noChangeArrowheads="1"/>
            </p:cNvSpPr>
            <p:nvPr/>
          </p:nvSpPr>
          <p:spPr bwMode="auto">
            <a:xfrm>
              <a:off x="1372" y="2706"/>
              <a:ext cx="1536" cy="768"/>
            </a:xfrm>
            <a:prstGeom prst="ellipse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27" name="Line 11"/>
            <p:cNvSpPr>
              <a:spLocks noChangeShapeType="1"/>
            </p:cNvSpPr>
            <p:nvPr/>
          </p:nvSpPr>
          <p:spPr bwMode="auto">
            <a:xfrm>
              <a:off x="652" y="3090"/>
              <a:ext cx="35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28" name="Oval 12"/>
            <p:cNvSpPr>
              <a:spLocks noChangeArrowheads="1"/>
            </p:cNvSpPr>
            <p:nvPr/>
          </p:nvSpPr>
          <p:spPr bwMode="auto">
            <a:xfrm>
              <a:off x="2092" y="304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29" name="Oval 13"/>
            <p:cNvSpPr>
              <a:spLocks noChangeArrowheads="1"/>
            </p:cNvSpPr>
            <p:nvPr/>
          </p:nvSpPr>
          <p:spPr bwMode="auto">
            <a:xfrm>
              <a:off x="2507" y="3263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30" name="Line 14"/>
            <p:cNvSpPr>
              <a:spLocks noChangeShapeType="1"/>
            </p:cNvSpPr>
            <p:nvPr/>
          </p:nvSpPr>
          <p:spPr bwMode="auto">
            <a:xfrm>
              <a:off x="652" y="1491"/>
              <a:ext cx="325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31" name="Line 15"/>
            <p:cNvSpPr>
              <a:spLocks noChangeShapeType="1"/>
            </p:cNvSpPr>
            <p:nvPr/>
          </p:nvSpPr>
          <p:spPr bwMode="auto">
            <a:xfrm flipV="1">
              <a:off x="652" y="819"/>
              <a:ext cx="0" cy="13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32" name="Freeform 16"/>
            <p:cNvSpPr>
              <a:spLocks/>
            </p:cNvSpPr>
            <p:nvPr/>
          </p:nvSpPr>
          <p:spPr bwMode="auto">
            <a:xfrm>
              <a:off x="701" y="819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33" name="Freeform 17"/>
            <p:cNvSpPr>
              <a:spLocks/>
            </p:cNvSpPr>
            <p:nvPr/>
          </p:nvSpPr>
          <p:spPr bwMode="auto">
            <a:xfrm rot="-10738063">
              <a:off x="2127" y="1491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34" name="Text Box 18"/>
            <p:cNvSpPr txBox="1">
              <a:spLocks noChangeArrowheads="1"/>
            </p:cNvSpPr>
            <p:nvPr/>
          </p:nvSpPr>
          <p:spPr bwMode="auto">
            <a:xfrm>
              <a:off x="666" y="850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/>
                <a:t>V</a:t>
              </a:r>
            </a:p>
          </p:txBody>
        </p:sp>
        <p:sp>
          <p:nvSpPr>
            <p:cNvPr id="674835" name="Oval 19"/>
            <p:cNvSpPr>
              <a:spLocks noChangeArrowheads="1"/>
            </p:cNvSpPr>
            <p:nvPr/>
          </p:nvSpPr>
          <p:spPr bwMode="auto">
            <a:xfrm>
              <a:off x="2093" y="1443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36" name="Oval 20"/>
            <p:cNvSpPr>
              <a:spLocks noChangeArrowheads="1"/>
            </p:cNvSpPr>
            <p:nvPr/>
          </p:nvSpPr>
          <p:spPr bwMode="auto">
            <a:xfrm>
              <a:off x="2500" y="1957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837" name="Line 21"/>
            <p:cNvSpPr>
              <a:spLocks noChangeShapeType="1"/>
            </p:cNvSpPr>
            <p:nvPr/>
          </p:nvSpPr>
          <p:spPr bwMode="auto">
            <a:xfrm>
              <a:off x="2550" y="2087"/>
              <a:ext cx="1" cy="11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837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F93D-A6BC-0D42-96C5-3830023EA24E}" type="slidenum">
              <a:rPr lang="en-GB"/>
              <a:pPr/>
              <a:t>13</a:t>
            </a:fld>
            <a:endParaRPr lang="en-GB"/>
          </a:p>
        </p:txBody>
      </p:sp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06363"/>
            <a:ext cx="7772400" cy="449262"/>
          </a:xfrm>
        </p:spPr>
        <p:txBody>
          <a:bodyPr>
            <a:normAutofit fontScale="90000"/>
          </a:bodyPr>
          <a:lstStyle/>
          <a:p>
            <a:r>
              <a:rPr lang="en-US" sz="2600"/>
              <a:t>The motion in the bucket (7)</a:t>
            </a:r>
          </a:p>
        </p:txBody>
      </p:sp>
      <p:grpSp>
        <p:nvGrpSpPr>
          <p:cNvPr id="675843" name="Group 3"/>
          <p:cNvGrpSpPr>
            <a:grpSpLocks/>
          </p:cNvGrpSpPr>
          <p:nvPr/>
        </p:nvGrpSpPr>
        <p:grpSpPr bwMode="auto">
          <a:xfrm>
            <a:off x="1035050" y="1300163"/>
            <a:ext cx="5942013" cy="4900612"/>
            <a:chOff x="652" y="819"/>
            <a:chExt cx="3743" cy="3087"/>
          </a:xfrm>
        </p:grpSpPr>
        <p:sp>
          <p:nvSpPr>
            <p:cNvPr id="675844" name="Line 4"/>
            <p:cNvSpPr>
              <a:spLocks noChangeShapeType="1"/>
            </p:cNvSpPr>
            <p:nvPr/>
          </p:nvSpPr>
          <p:spPr bwMode="auto">
            <a:xfrm flipV="1">
              <a:off x="652" y="2226"/>
              <a:ext cx="0" cy="16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45" name="Rectangle 5"/>
            <p:cNvSpPr>
              <a:spLocks noChangeArrowheads="1"/>
            </p:cNvSpPr>
            <p:nvPr/>
          </p:nvSpPr>
          <p:spPr bwMode="auto">
            <a:xfrm>
              <a:off x="701" y="2326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E</a:t>
              </a:r>
            </a:p>
          </p:txBody>
        </p:sp>
        <p:sp>
          <p:nvSpPr>
            <p:cNvPr id="675846" name="Text Box 6"/>
            <p:cNvSpPr txBox="1">
              <a:spLocks noChangeArrowheads="1"/>
            </p:cNvSpPr>
            <p:nvPr/>
          </p:nvSpPr>
          <p:spPr bwMode="auto">
            <a:xfrm>
              <a:off x="3707" y="3152"/>
              <a:ext cx="68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t (or )</a:t>
              </a:r>
              <a:endParaRPr lang="en-US"/>
            </a:p>
          </p:txBody>
        </p:sp>
        <p:sp>
          <p:nvSpPr>
            <p:cNvPr id="675847" name="Freeform 7"/>
            <p:cNvSpPr>
              <a:spLocks/>
            </p:cNvSpPr>
            <p:nvPr/>
          </p:nvSpPr>
          <p:spPr bwMode="auto">
            <a:xfrm rot="-10800000">
              <a:off x="652" y="3090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48" name="Freeform 8"/>
            <p:cNvSpPr>
              <a:spLocks/>
            </p:cNvSpPr>
            <p:nvPr/>
          </p:nvSpPr>
          <p:spPr bwMode="auto">
            <a:xfrm rot="-21580983">
              <a:off x="700" y="2322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49" name="Oval 9"/>
            <p:cNvSpPr>
              <a:spLocks noChangeArrowheads="1"/>
            </p:cNvSpPr>
            <p:nvPr/>
          </p:nvSpPr>
          <p:spPr bwMode="auto">
            <a:xfrm>
              <a:off x="2044" y="304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50" name="Oval 10"/>
            <p:cNvSpPr>
              <a:spLocks noChangeArrowheads="1"/>
            </p:cNvSpPr>
            <p:nvPr/>
          </p:nvSpPr>
          <p:spPr bwMode="auto">
            <a:xfrm>
              <a:off x="1372" y="2706"/>
              <a:ext cx="1536" cy="768"/>
            </a:xfrm>
            <a:prstGeom prst="ellipse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51" name="Line 11"/>
            <p:cNvSpPr>
              <a:spLocks noChangeShapeType="1"/>
            </p:cNvSpPr>
            <p:nvPr/>
          </p:nvSpPr>
          <p:spPr bwMode="auto">
            <a:xfrm>
              <a:off x="652" y="3090"/>
              <a:ext cx="35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52" name="Oval 12"/>
            <p:cNvSpPr>
              <a:spLocks noChangeArrowheads="1"/>
            </p:cNvSpPr>
            <p:nvPr/>
          </p:nvSpPr>
          <p:spPr bwMode="auto">
            <a:xfrm>
              <a:off x="2092" y="304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53" name="Oval 13"/>
            <p:cNvSpPr>
              <a:spLocks noChangeArrowheads="1"/>
            </p:cNvSpPr>
            <p:nvPr/>
          </p:nvSpPr>
          <p:spPr bwMode="auto">
            <a:xfrm>
              <a:off x="2093" y="3365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54" name="Line 14"/>
            <p:cNvSpPr>
              <a:spLocks noChangeShapeType="1"/>
            </p:cNvSpPr>
            <p:nvPr/>
          </p:nvSpPr>
          <p:spPr bwMode="auto">
            <a:xfrm>
              <a:off x="652" y="1491"/>
              <a:ext cx="325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55" name="Line 15"/>
            <p:cNvSpPr>
              <a:spLocks noChangeShapeType="1"/>
            </p:cNvSpPr>
            <p:nvPr/>
          </p:nvSpPr>
          <p:spPr bwMode="auto">
            <a:xfrm flipV="1">
              <a:off x="652" y="819"/>
              <a:ext cx="0" cy="13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56" name="Freeform 16"/>
            <p:cNvSpPr>
              <a:spLocks/>
            </p:cNvSpPr>
            <p:nvPr/>
          </p:nvSpPr>
          <p:spPr bwMode="auto">
            <a:xfrm>
              <a:off x="701" y="819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57" name="Freeform 17"/>
            <p:cNvSpPr>
              <a:spLocks/>
            </p:cNvSpPr>
            <p:nvPr/>
          </p:nvSpPr>
          <p:spPr bwMode="auto">
            <a:xfrm rot="-10738063">
              <a:off x="2127" y="1491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58" name="Text Box 18"/>
            <p:cNvSpPr txBox="1">
              <a:spLocks noChangeArrowheads="1"/>
            </p:cNvSpPr>
            <p:nvPr/>
          </p:nvSpPr>
          <p:spPr bwMode="auto">
            <a:xfrm>
              <a:off x="666" y="850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/>
                <a:t>V</a:t>
              </a:r>
            </a:p>
          </p:txBody>
        </p:sp>
        <p:sp>
          <p:nvSpPr>
            <p:cNvPr id="675859" name="Oval 19"/>
            <p:cNvSpPr>
              <a:spLocks noChangeArrowheads="1"/>
            </p:cNvSpPr>
            <p:nvPr/>
          </p:nvSpPr>
          <p:spPr bwMode="auto">
            <a:xfrm>
              <a:off x="2093" y="1443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60" name="Oval 20"/>
            <p:cNvSpPr>
              <a:spLocks noChangeArrowheads="1"/>
            </p:cNvSpPr>
            <p:nvPr/>
          </p:nvSpPr>
          <p:spPr bwMode="auto">
            <a:xfrm>
              <a:off x="2087" y="1442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861" name="Line 21"/>
            <p:cNvSpPr>
              <a:spLocks noChangeShapeType="1"/>
            </p:cNvSpPr>
            <p:nvPr/>
          </p:nvSpPr>
          <p:spPr bwMode="auto">
            <a:xfrm flipH="1">
              <a:off x="2138" y="1605"/>
              <a:ext cx="5" cy="17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8904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A8189-BA26-CA4D-8AEE-97EE2DC15CAD}" type="slidenum">
              <a:rPr lang="en-GB"/>
              <a:pPr/>
              <a:t>14</a:t>
            </a:fld>
            <a:endParaRPr lang="en-GB"/>
          </a:p>
        </p:txBody>
      </p:sp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06363"/>
            <a:ext cx="7772400" cy="449262"/>
          </a:xfrm>
        </p:spPr>
        <p:txBody>
          <a:bodyPr>
            <a:normAutofit fontScale="90000"/>
          </a:bodyPr>
          <a:lstStyle/>
          <a:p>
            <a:r>
              <a:rPr lang="en-US" sz="2600"/>
              <a:t>The motion in the bucket (8)</a:t>
            </a:r>
          </a:p>
        </p:txBody>
      </p:sp>
      <p:grpSp>
        <p:nvGrpSpPr>
          <p:cNvPr id="676867" name="Group 3"/>
          <p:cNvGrpSpPr>
            <a:grpSpLocks/>
          </p:cNvGrpSpPr>
          <p:nvPr/>
        </p:nvGrpSpPr>
        <p:grpSpPr bwMode="auto">
          <a:xfrm>
            <a:off x="1035050" y="1300163"/>
            <a:ext cx="5942013" cy="4900612"/>
            <a:chOff x="652" y="819"/>
            <a:chExt cx="3743" cy="3087"/>
          </a:xfrm>
        </p:grpSpPr>
        <p:sp>
          <p:nvSpPr>
            <p:cNvPr id="676868" name="Line 4"/>
            <p:cNvSpPr>
              <a:spLocks noChangeShapeType="1"/>
            </p:cNvSpPr>
            <p:nvPr/>
          </p:nvSpPr>
          <p:spPr bwMode="auto">
            <a:xfrm flipV="1">
              <a:off x="652" y="2226"/>
              <a:ext cx="0" cy="16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69" name="Rectangle 5"/>
            <p:cNvSpPr>
              <a:spLocks noChangeArrowheads="1"/>
            </p:cNvSpPr>
            <p:nvPr/>
          </p:nvSpPr>
          <p:spPr bwMode="auto">
            <a:xfrm>
              <a:off x="701" y="2326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E</a:t>
              </a:r>
            </a:p>
          </p:txBody>
        </p:sp>
        <p:sp>
          <p:nvSpPr>
            <p:cNvPr id="676870" name="Text Box 6"/>
            <p:cNvSpPr txBox="1">
              <a:spLocks noChangeArrowheads="1"/>
            </p:cNvSpPr>
            <p:nvPr/>
          </p:nvSpPr>
          <p:spPr bwMode="auto">
            <a:xfrm>
              <a:off x="3707" y="3152"/>
              <a:ext cx="68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t (or )</a:t>
              </a:r>
              <a:endParaRPr lang="en-US"/>
            </a:p>
          </p:txBody>
        </p:sp>
        <p:sp>
          <p:nvSpPr>
            <p:cNvPr id="676871" name="Freeform 7"/>
            <p:cNvSpPr>
              <a:spLocks/>
            </p:cNvSpPr>
            <p:nvPr/>
          </p:nvSpPr>
          <p:spPr bwMode="auto">
            <a:xfrm rot="-10800000">
              <a:off x="652" y="3090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2" name="Freeform 8"/>
            <p:cNvSpPr>
              <a:spLocks/>
            </p:cNvSpPr>
            <p:nvPr/>
          </p:nvSpPr>
          <p:spPr bwMode="auto">
            <a:xfrm rot="-21580983">
              <a:off x="700" y="2322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3" name="Oval 9"/>
            <p:cNvSpPr>
              <a:spLocks noChangeArrowheads="1"/>
            </p:cNvSpPr>
            <p:nvPr/>
          </p:nvSpPr>
          <p:spPr bwMode="auto">
            <a:xfrm>
              <a:off x="2044" y="304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4" name="Oval 10"/>
            <p:cNvSpPr>
              <a:spLocks noChangeArrowheads="1"/>
            </p:cNvSpPr>
            <p:nvPr/>
          </p:nvSpPr>
          <p:spPr bwMode="auto">
            <a:xfrm>
              <a:off x="1372" y="2706"/>
              <a:ext cx="1536" cy="768"/>
            </a:xfrm>
            <a:prstGeom prst="ellipse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5" name="Line 11"/>
            <p:cNvSpPr>
              <a:spLocks noChangeShapeType="1"/>
            </p:cNvSpPr>
            <p:nvPr/>
          </p:nvSpPr>
          <p:spPr bwMode="auto">
            <a:xfrm>
              <a:off x="652" y="3090"/>
              <a:ext cx="35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6" name="Oval 12"/>
            <p:cNvSpPr>
              <a:spLocks noChangeArrowheads="1"/>
            </p:cNvSpPr>
            <p:nvPr/>
          </p:nvSpPr>
          <p:spPr bwMode="auto">
            <a:xfrm>
              <a:off x="2092" y="304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7" name="Oval 13"/>
            <p:cNvSpPr>
              <a:spLocks noChangeArrowheads="1"/>
            </p:cNvSpPr>
            <p:nvPr/>
          </p:nvSpPr>
          <p:spPr bwMode="auto">
            <a:xfrm>
              <a:off x="1659" y="3263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8" name="Line 14"/>
            <p:cNvSpPr>
              <a:spLocks noChangeShapeType="1"/>
            </p:cNvSpPr>
            <p:nvPr/>
          </p:nvSpPr>
          <p:spPr bwMode="auto">
            <a:xfrm>
              <a:off x="652" y="1491"/>
              <a:ext cx="325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9" name="Line 15"/>
            <p:cNvSpPr>
              <a:spLocks noChangeShapeType="1"/>
            </p:cNvSpPr>
            <p:nvPr/>
          </p:nvSpPr>
          <p:spPr bwMode="auto">
            <a:xfrm flipV="1">
              <a:off x="652" y="819"/>
              <a:ext cx="0" cy="13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80" name="Freeform 16"/>
            <p:cNvSpPr>
              <a:spLocks/>
            </p:cNvSpPr>
            <p:nvPr/>
          </p:nvSpPr>
          <p:spPr bwMode="auto">
            <a:xfrm>
              <a:off x="701" y="819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81" name="Freeform 17"/>
            <p:cNvSpPr>
              <a:spLocks/>
            </p:cNvSpPr>
            <p:nvPr/>
          </p:nvSpPr>
          <p:spPr bwMode="auto">
            <a:xfrm rot="-10738063">
              <a:off x="2127" y="1491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82" name="Text Box 18"/>
            <p:cNvSpPr txBox="1">
              <a:spLocks noChangeArrowheads="1"/>
            </p:cNvSpPr>
            <p:nvPr/>
          </p:nvSpPr>
          <p:spPr bwMode="auto">
            <a:xfrm>
              <a:off x="666" y="850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/>
                <a:t>V</a:t>
              </a:r>
            </a:p>
          </p:txBody>
        </p:sp>
        <p:sp>
          <p:nvSpPr>
            <p:cNvPr id="676883" name="Oval 19"/>
            <p:cNvSpPr>
              <a:spLocks noChangeArrowheads="1"/>
            </p:cNvSpPr>
            <p:nvPr/>
          </p:nvSpPr>
          <p:spPr bwMode="auto">
            <a:xfrm>
              <a:off x="2093" y="1443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84" name="Oval 20"/>
            <p:cNvSpPr>
              <a:spLocks noChangeArrowheads="1"/>
            </p:cNvSpPr>
            <p:nvPr/>
          </p:nvSpPr>
          <p:spPr bwMode="auto">
            <a:xfrm>
              <a:off x="1659" y="899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85" name="Line 21"/>
            <p:cNvSpPr>
              <a:spLocks noChangeShapeType="1"/>
            </p:cNvSpPr>
            <p:nvPr/>
          </p:nvSpPr>
          <p:spPr bwMode="auto">
            <a:xfrm flipH="1">
              <a:off x="1705" y="1061"/>
              <a:ext cx="5" cy="2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7040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C417-84E8-2940-B1B6-88A87164D58E}" type="slidenum">
              <a:rPr lang="en-GB"/>
              <a:pPr/>
              <a:t>15</a:t>
            </a:fld>
            <a:endParaRPr lang="en-GB"/>
          </a:p>
        </p:txBody>
      </p:sp>
      <p:sp>
        <p:nvSpPr>
          <p:cNvPr id="67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06363"/>
            <a:ext cx="7772400" cy="449262"/>
          </a:xfrm>
        </p:spPr>
        <p:txBody>
          <a:bodyPr>
            <a:normAutofit fontScale="90000"/>
          </a:bodyPr>
          <a:lstStyle/>
          <a:p>
            <a:r>
              <a:rPr lang="en-US" sz="2600"/>
              <a:t>The motion in the bucket (9)</a:t>
            </a:r>
          </a:p>
        </p:txBody>
      </p:sp>
      <p:grpSp>
        <p:nvGrpSpPr>
          <p:cNvPr id="677891" name="Group 3"/>
          <p:cNvGrpSpPr>
            <a:grpSpLocks/>
          </p:cNvGrpSpPr>
          <p:nvPr/>
        </p:nvGrpSpPr>
        <p:grpSpPr bwMode="auto">
          <a:xfrm>
            <a:off x="1035050" y="1300164"/>
            <a:ext cx="5942013" cy="4900613"/>
            <a:chOff x="652" y="819"/>
            <a:chExt cx="3743" cy="3087"/>
          </a:xfrm>
        </p:grpSpPr>
        <p:sp>
          <p:nvSpPr>
            <p:cNvPr id="677898" name="Oval 10"/>
            <p:cNvSpPr>
              <a:spLocks noChangeArrowheads="1"/>
            </p:cNvSpPr>
            <p:nvPr/>
          </p:nvSpPr>
          <p:spPr bwMode="auto">
            <a:xfrm>
              <a:off x="1372" y="2706"/>
              <a:ext cx="1536" cy="768"/>
            </a:xfrm>
            <a:prstGeom prst="ellipse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909" name="Line 21"/>
            <p:cNvSpPr>
              <a:spLocks noChangeShapeType="1"/>
            </p:cNvSpPr>
            <p:nvPr/>
          </p:nvSpPr>
          <p:spPr bwMode="auto">
            <a:xfrm flipH="1">
              <a:off x="1641" y="891"/>
              <a:ext cx="5" cy="2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77892" name="Line 4"/>
            <p:cNvSpPr>
              <a:spLocks noChangeShapeType="1"/>
            </p:cNvSpPr>
            <p:nvPr/>
          </p:nvSpPr>
          <p:spPr bwMode="auto">
            <a:xfrm flipV="1">
              <a:off x="652" y="2226"/>
              <a:ext cx="0" cy="16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893" name="Rectangle 5"/>
            <p:cNvSpPr>
              <a:spLocks noChangeArrowheads="1"/>
            </p:cNvSpPr>
            <p:nvPr/>
          </p:nvSpPr>
          <p:spPr bwMode="auto">
            <a:xfrm>
              <a:off x="701" y="2326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E</a:t>
              </a:r>
            </a:p>
          </p:txBody>
        </p:sp>
        <p:sp>
          <p:nvSpPr>
            <p:cNvPr id="677894" name="Text Box 6"/>
            <p:cNvSpPr txBox="1">
              <a:spLocks noChangeArrowheads="1"/>
            </p:cNvSpPr>
            <p:nvPr/>
          </p:nvSpPr>
          <p:spPr bwMode="auto">
            <a:xfrm>
              <a:off x="3707" y="3152"/>
              <a:ext cx="68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t (or )</a:t>
              </a:r>
              <a:endParaRPr lang="en-US"/>
            </a:p>
          </p:txBody>
        </p:sp>
        <p:sp>
          <p:nvSpPr>
            <p:cNvPr id="677895" name="Freeform 7"/>
            <p:cNvSpPr>
              <a:spLocks/>
            </p:cNvSpPr>
            <p:nvPr/>
          </p:nvSpPr>
          <p:spPr bwMode="auto">
            <a:xfrm rot="-10800000">
              <a:off x="652" y="3090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896" name="Freeform 8"/>
            <p:cNvSpPr>
              <a:spLocks/>
            </p:cNvSpPr>
            <p:nvPr/>
          </p:nvSpPr>
          <p:spPr bwMode="auto">
            <a:xfrm rot="-21580983">
              <a:off x="700" y="2322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897" name="Oval 9"/>
            <p:cNvSpPr>
              <a:spLocks noChangeArrowheads="1"/>
            </p:cNvSpPr>
            <p:nvPr/>
          </p:nvSpPr>
          <p:spPr bwMode="auto">
            <a:xfrm>
              <a:off x="2044" y="304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899" name="Line 11"/>
            <p:cNvSpPr>
              <a:spLocks noChangeShapeType="1"/>
            </p:cNvSpPr>
            <p:nvPr/>
          </p:nvSpPr>
          <p:spPr bwMode="auto">
            <a:xfrm>
              <a:off x="652" y="3090"/>
              <a:ext cx="35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900" name="Oval 12"/>
            <p:cNvSpPr>
              <a:spLocks noChangeArrowheads="1"/>
            </p:cNvSpPr>
            <p:nvPr/>
          </p:nvSpPr>
          <p:spPr bwMode="auto">
            <a:xfrm>
              <a:off x="2052" y="304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901" name="Oval 13"/>
            <p:cNvSpPr>
              <a:spLocks noChangeArrowheads="1"/>
            </p:cNvSpPr>
            <p:nvPr/>
          </p:nvSpPr>
          <p:spPr bwMode="auto">
            <a:xfrm>
              <a:off x="1595" y="3033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902" name="Line 14"/>
            <p:cNvSpPr>
              <a:spLocks noChangeShapeType="1"/>
            </p:cNvSpPr>
            <p:nvPr/>
          </p:nvSpPr>
          <p:spPr bwMode="auto">
            <a:xfrm>
              <a:off x="652" y="1491"/>
              <a:ext cx="325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903" name="Line 15"/>
            <p:cNvSpPr>
              <a:spLocks noChangeShapeType="1"/>
            </p:cNvSpPr>
            <p:nvPr/>
          </p:nvSpPr>
          <p:spPr bwMode="auto">
            <a:xfrm flipV="1">
              <a:off x="652" y="819"/>
              <a:ext cx="0" cy="13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904" name="Freeform 16"/>
            <p:cNvSpPr>
              <a:spLocks/>
            </p:cNvSpPr>
            <p:nvPr/>
          </p:nvSpPr>
          <p:spPr bwMode="auto">
            <a:xfrm>
              <a:off x="701" y="819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905" name="Freeform 17"/>
            <p:cNvSpPr>
              <a:spLocks/>
            </p:cNvSpPr>
            <p:nvPr/>
          </p:nvSpPr>
          <p:spPr bwMode="auto">
            <a:xfrm rot="-10738063">
              <a:off x="2127" y="1491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906" name="Text Box 18"/>
            <p:cNvSpPr txBox="1">
              <a:spLocks noChangeArrowheads="1"/>
            </p:cNvSpPr>
            <p:nvPr/>
          </p:nvSpPr>
          <p:spPr bwMode="auto">
            <a:xfrm>
              <a:off x="666" y="850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/>
                <a:t>V</a:t>
              </a:r>
            </a:p>
          </p:txBody>
        </p:sp>
        <p:sp>
          <p:nvSpPr>
            <p:cNvPr id="677907" name="Oval 19"/>
            <p:cNvSpPr>
              <a:spLocks noChangeArrowheads="1"/>
            </p:cNvSpPr>
            <p:nvPr/>
          </p:nvSpPr>
          <p:spPr bwMode="auto">
            <a:xfrm>
              <a:off x="2093" y="1443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908" name="Oval 20"/>
            <p:cNvSpPr>
              <a:spLocks noChangeArrowheads="1"/>
            </p:cNvSpPr>
            <p:nvPr/>
          </p:nvSpPr>
          <p:spPr bwMode="auto">
            <a:xfrm>
              <a:off x="1597" y="848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695965" y="1058243"/>
            <a:ext cx="3923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Phase </a:t>
            </a:r>
            <a:r>
              <a:rPr lang="en-US" dirty="0" err="1" smtClean="0"/>
              <a:t>focussing</a:t>
            </a:r>
            <a:r>
              <a:rPr lang="en-US" dirty="0" smtClean="0"/>
              <a:t>  - important!!!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Synchrotron oscillations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22949" y="6121668"/>
            <a:ext cx="44609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(In </a:t>
            </a:r>
            <a:r>
              <a:rPr lang="en-US" sz="1600" dirty="0"/>
              <a:t>the LHC when </a:t>
            </a:r>
            <a:r>
              <a:rPr lang="en-US" sz="1600" dirty="0" err="1"/>
              <a:t>dp</a:t>
            </a:r>
            <a:r>
              <a:rPr lang="en-US" sz="1600" dirty="0"/>
              <a:t>/</a:t>
            </a:r>
            <a:r>
              <a:rPr lang="en-US" sz="1600" dirty="0" err="1"/>
              <a:t>dt</a:t>
            </a:r>
            <a:r>
              <a:rPr lang="en-US" sz="1600" dirty="0"/>
              <a:t>=0, the stable phase is 180 degrees. During the ramp it reaches 176.5 </a:t>
            </a:r>
            <a:r>
              <a:rPr lang="en-US" sz="1600" dirty="0" smtClean="0"/>
              <a:t>degrees)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0686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1-08-31 at 8.34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4724400"/>
            <a:ext cx="2755756" cy="1701800"/>
          </a:xfrm>
          <a:prstGeom prst="rect">
            <a:avLst/>
          </a:prstGeom>
        </p:spPr>
      </p:pic>
      <p:pic>
        <p:nvPicPr>
          <p:cNvPr id="5" name="Picture 6" descr="ref-orbit-b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683736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creen shot 2011-08-31 at 8.31.3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9400"/>
            <a:ext cx="4781870" cy="2527300"/>
          </a:xfrm>
          <a:prstGeom prst="rect">
            <a:avLst/>
          </a:prstGeom>
        </p:spPr>
      </p:pic>
      <p:pic>
        <p:nvPicPr>
          <p:cNvPr id="9" name="Picture 8" descr="Screen shot 2011-08-31 at 8.33.5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" y="5359400"/>
            <a:ext cx="2832100" cy="1498600"/>
          </a:xfrm>
          <a:prstGeom prst="rect">
            <a:avLst/>
          </a:prstGeom>
        </p:spPr>
      </p:pic>
      <p:pic>
        <p:nvPicPr>
          <p:cNvPr id="10" name="Picture 9" descr="Screen shot 2011-08-31 at 8.33.34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99" y="609600"/>
            <a:ext cx="2845296" cy="2006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3400" y="5638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Synchrotron light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7400" y="2209800"/>
            <a:ext cx="2819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Position  </a:t>
            </a:r>
            <a:r>
              <a:rPr lang="en-US" dirty="0"/>
              <a:t>M</a:t>
            </a:r>
            <a:r>
              <a:rPr lang="en-US" dirty="0" smtClean="0"/>
              <a:t>onitors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3657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loss monitors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7800" y="2438400"/>
            <a:ext cx="3289300" cy="2209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3200" y="4724400"/>
            <a:ext cx="1765300" cy="170197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019800" y="3962400"/>
            <a:ext cx="2362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Base-Band-</a:t>
            </a:r>
            <a:r>
              <a:rPr lang="en-US" dirty="0" smtClean="0"/>
              <a:t>Tune (</a:t>
            </a:r>
            <a:r>
              <a:rPr lang="en-US" dirty="0"/>
              <a:t>BBQ)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5724767" cy="5847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Beam Instrumentation – our eyes</a:t>
            </a:r>
            <a:endParaRPr lang="en-US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6553200" y="4724400"/>
            <a:ext cx="16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Wire scanner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495800" y="4953000"/>
            <a:ext cx="1752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Longitudinal density monitor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61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The LHC BPM system</a:t>
            </a:r>
          </a:p>
        </p:txBody>
      </p:sp>
      <p:sp>
        <p:nvSpPr>
          <p:cNvPr id="368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CBBEA65C-3826-D146-97A2-FB7878BF0B51}" type="slidenum">
              <a:rPr lang="en-US" sz="1400">
                <a:latin typeface="Arial" charset="0"/>
                <a:cs typeface="Arial" charset="0"/>
              </a:rPr>
              <a:pPr/>
              <a:t>17</a:t>
            </a:fld>
            <a:endParaRPr lang="en-US" sz="1400">
              <a:latin typeface="Arial" charset="0"/>
              <a:cs typeface="Arial" charset="0"/>
            </a:endParaRPr>
          </a:p>
        </p:txBody>
      </p:sp>
      <p:pic>
        <p:nvPicPr>
          <p:cNvPr id="36869" name="Picture 5" descr="ref-orbit-b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638" y="4119563"/>
            <a:ext cx="6719887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6" descr="ref-orbit-b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1662113"/>
            <a:ext cx="683736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extBox 4"/>
          <p:cNvSpPr txBox="1">
            <a:spLocks noChangeArrowheads="1"/>
          </p:cNvSpPr>
          <p:nvPr/>
        </p:nvSpPr>
        <p:spPr bwMode="auto">
          <a:xfrm>
            <a:off x="423863" y="828675"/>
            <a:ext cx="8720137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5425" indent="-225425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  <a:spcBef>
                <a:spcPts val="300"/>
              </a:spcBef>
              <a:buClr>
                <a:srgbClr val="0000FF"/>
              </a:buClr>
              <a:buSzPct val="80000"/>
              <a:buFont typeface="Wingdings" charset="0"/>
              <a:buChar char="q"/>
            </a:pPr>
            <a:r>
              <a:rPr lang="en-US" sz="1800" dirty="0" smtClean="0">
                <a:latin typeface="Arial" charset="0"/>
                <a:cs typeface="Arial" charset="0"/>
              </a:rPr>
              <a:t>1088 </a:t>
            </a:r>
            <a:r>
              <a:rPr lang="en-US" sz="1800" dirty="0">
                <a:latin typeface="Arial" charset="0"/>
                <a:cs typeface="Arial" charset="0"/>
              </a:rPr>
              <a:t>button and coupler monitors – </a:t>
            </a:r>
            <a:r>
              <a:rPr lang="en-US" sz="1800" b="1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2176 </a:t>
            </a:r>
            <a:r>
              <a:rPr lang="en-US" sz="1800" b="1" i="1" dirty="0">
                <a:solidFill>
                  <a:srgbClr val="0000FF"/>
                </a:solidFill>
                <a:latin typeface="Arial" charset="0"/>
                <a:cs typeface="Arial" charset="0"/>
              </a:rPr>
              <a:t>position readings</a:t>
            </a:r>
            <a:r>
              <a:rPr lang="en-US" sz="1800" dirty="0"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300"/>
              </a:spcBef>
              <a:buClr>
                <a:srgbClr val="0000FF"/>
              </a:buClr>
              <a:buSzPct val="80000"/>
              <a:buFont typeface="Wingdings" charset="0"/>
              <a:buChar char="q"/>
            </a:pPr>
            <a:r>
              <a:rPr lang="en-US" sz="1800" dirty="0">
                <a:latin typeface="Arial" charset="0"/>
                <a:cs typeface="Arial" charset="0"/>
              </a:rPr>
              <a:t>E</a:t>
            </a:r>
            <a:r>
              <a:rPr lang="en-US" sz="1800" dirty="0" smtClean="0">
                <a:latin typeface="Arial" charset="0"/>
                <a:cs typeface="Arial" charset="0"/>
              </a:rPr>
              <a:t>xcellent availability</a:t>
            </a:r>
            <a:endParaRPr lang="en-US" sz="1800" dirty="0">
              <a:latin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750" y="4503738"/>
            <a:ext cx="16764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0000FF"/>
                </a:solidFill>
                <a:latin typeface="+mj-lt"/>
                <a:ea typeface="+mn-ea"/>
                <a:cs typeface="+mn-cs"/>
              </a:rPr>
              <a:t>Typical orbits</a:t>
            </a:r>
          </a:p>
        </p:txBody>
      </p:sp>
      <p:cxnSp>
        <p:nvCxnSpPr>
          <p:cNvPr id="36873" name="Straight Arrow Connector 9"/>
          <p:cNvCxnSpPr>
            <a:cxnSpLocks noChangeShapeType="1"/>
          </p:cNvCxnSpPr>
          <p:nvPr/>
        </p:nvCxnSpPr>
        <p:spPr bwMode="auto">
          <a:xfrm rot="5400000">
            <a:off x="5148262" y="2506663"/>
            <a:ext cx="766763" cy="1588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4" name="TextBox 10"/>
          <p:cNvSpPr txBox="1">
            <a:spLocks noChangeArrowheads="1"/>
          </p:cNvSpPr>
          <p:nvPr/>
        </p:nvSpPr>
        <p:spPr bwMode="auto">
          <a:xfrm>
            <a:off x="4687888" y="2084388"/>
            <a:ext cx="833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rgbClr val="FF0000"/>
                </a:solidFill>
                <a:latin typeface="Arial" charset="0"/>
              </a:rPr>
              <a:t>±7 mm</a:t>
            </a:r>
          </a:p>
        </p:txBody>
      </p:sp>
    </p:spTree>
    <p:extLst>
      <p:ext uri="{BB962C8B-B14F-4D97-AF65-F5344CB8AC3E}">
        <p14:creationId xmlns:p14="http://schemas.microsoft.com/office/powerpoint/2010/main" val="2149352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 monitors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7984" y="1057293"/>
            <a:ext cx="8229600" cy="26730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Around 4000 ionization chambers protect the LHC </a:t>
            </a:r>
            <a:r>
              <a:rPr lang="en-US" dirty="0" smtClean="0"/>
              <a:t>superconducting </a:t>
            </a:r>
            <a:r>
              <a:rPr lang="en-US" dirty="0"/>
              <a:t>magnets against quenches and damage from beam loss.</a:t>
            </a:r>
          </a:p>
          <a:p>
            <a:r>
              <a:rPr lang="en-US" dirty="0">
                <a:solidFill>
                  <a:srgbClr val="FF0000"/>
                </a:solidFill>
              </a:rPr>
              <a:t>The system has been designed with </a:t>
            </a:r>
            <a:r>
              <a:rPr lang="en-US" dirty="0" smtClean="0">
                <a:solidFill>
                  <a:srgbClr val="FF0000"/>
                </a:solidFill>
              </a:rPr>
              <a:t>high </a:t>
            </a:r>
            <a:r>
              <a:rPr lang="en-US" dirty="0">
                <a:solidFill>
                  <a:srgbClr val="FF0000"/>
                </a:solidFill>
              </a:rPr>
              <a:t>safety standard (SIL3) and is an essential component of the LHC Machine Protection System.</a:t>
            </a:r>
          </a:p>
          <a:p>
            <a:pPr lvl="1"/>
            <a:r>
              <a:rPr lang="en-US" dirty="0"/>
              <a:t>Smallest loss integration interval is 40 </a:t>
            </a:r>
            <a:r>
              <a:rPr lang="en-US" dirty="0" smtClean="0"/>
              <a:t>microsecond  </a:t>
            </a:r>
            <a:r>
              <a:rPr lang="en-US" dirty="0"/>
              <a:t>~½ LHC turn.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smtClean="0">
                <a:solidFill>
                  <a:srgbClr val="FF0000"/>
                </a:solidFill>
              </a:rPr>
              <a:t>BLM </a:t>
            </a:r>
            <a:r>
              <a:rPr lang="en-US" dirty="0">
                <a:solidFill>
                  <a:srgbClr val="FF0000"/>
                </a:solidFill>
              </a:rPr>
              <a:t>system will dump if a SINGLE monitor goes above threshold.</a:t>
            </a:r>
          </a:p>
          <a:p>
            <a:r>
              <a:rPr lang="en-US" dirty="0"/>
              <a:t>A large fraction of the </a:t>
            </a:r>
            <a:r>
              <a:rPr lang="en-US" dirty="0" smtClean="0"/>
              <a:t>BLMs </a:t>
            </a:r>
            <a:r>
              <a:rPr lang="en-US" dirty="0"/>
              <a:t>are installed on super-conducting magnets with dump thresholds set to some fraction of the estimated quench level loss.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Screen Shot 2013-09-10 at 2.09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120" y="3720433"/>
            <a:ext cx="4564107" cy="300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832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4737"/>
            <a:ext cx="9144000" cy="625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46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61" y="2964672"/>
            <a:ext cx="7772400" cy="1362075"/>
          </a:xfrm>
        </p:spPr>
        <p:txBody>
          <a:bodyPr/>
          <a:lstStyle/>
          <a:p>
            <a:r>
              <a:rPr lang="en-US" dirty="0" smtClean="0"/>
              <a:t>Radio</a:t>
            </a:r>
            <a:br>
              <a:rPr lang="en-US" dirty="0" smtClean="0"/>
            </a:br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5" descr="SRFBa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942" y="291404"/>
            <a:ext cx="3270634" cy="248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364" y="0"/>
            <a:ext cx="498763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3919" y="4325150"/>
            <a:ext cx="88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Briefly!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903190"/>
            <a:ext cx="4621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Bunch the beams (longitudinal </a:t>
            </a:r>
            <a:r>
              <a:rPr lang="en-US" dirty="0" err="1"/>
              <a:t>focussing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Accelerate particles during the ramp</a:t>
            </a:r>
          </a:p>
        </p:txBody>
      </p:sp>
    </p:spTree>
    <p:extLst>
      <p:ext uri="{BB962C8B-B14F-4D97-AF65-F5344CB8AC3E}">
        <p14:creationId xmlns:p14="http://schemas.microsoft.com/office/powerpoint/2010/main" val="3320312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18" y="914400"/>
            <a:ext cx="9144000" cy="5121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cycle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33400" y="1386989"/>
            <a:ext cx="1219200" cy="518011"/>
            <a:chOff x="533400" y="1386989"/>
            <a:chExt cx="1219200" cy="518011"/>
          </a:xfrm>
        </p:grpSpPr>
        <p:sp>
          <p:nvSpPr>
            <p:cNvPr id="9" name="Down Arrow 8"/>
            <p:cNvSpPr/>
            <p:nvPr/>
          </p:nvSpPr>
          <p:spPr>
            <a:xfrm>
              <a:off x="1143000" y="1752600"/>
              <a:ext cx="152400" cy="1524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3400" y="1386989"/>
              <a:ext cx="121920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tx2"/>
                  </a:solidFill>
                </a:rPr>
                <a:t>Beam dump</a:t>
              </a:r>
              <a:endParaRPr lang="en-US" sz="1600" dirty="0">
                <a:solidFill>
                  <a:schemeClr val="tx2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66800" y="3429000"/>
            <a:ext cx="1981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Ramp down/precycle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6576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100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9624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1148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672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4196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429000" y="4191000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Injection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76800" y="3124200"/>
            <a:ext cx="7620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Ramp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91200" y="1524000"/>
            <a:ext cx="9906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Squeeze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4" name="Up Arrow 23"/>
          <p:cNvSpPr/>
          <p:nvPr/>
        </p:nvSpPr>
        <p:spPr>
          <a:xfrm>
            <a:off x="6705600" y="1981200"/>
            <a:ext cx="152400" cy="3048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324600" y="2286000"/>
            <a:ext cx="9906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Collide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858000" y="1981200"/>
            <a:ext cx="1828800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162800" y="1524000"/>
            <a:ext cx="12954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Stable beams</a:t>
            </a:r>
            <a:endParaRPr lang="en-US" sz="1600" dirty="0">
              <a:solidFill>
                <a:schemeClr val="tx2"/>
              </a:solidFill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528241"/>
              </p:ext>
            </p:extLst>
          </p:nvPr>
        </p:nvGraphicFramePr>
        <p:xfrm>
          <a:off x="6095999" y="3352800"/>
          <a:ext cx="2514601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95401"/>
                <a:gridCol w="1219200"/>
              </a:tblGrid>
              <a:tr h="2667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Ramp</a:t>
                      </a:r>
                      <a:r>
                        <a:rPr lang="en-US" sz="1600" baseline="0" dirty="0" smtClean="0"/>
                        <a:t> down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 </a:t>
                      </a:r>
                      <a:r>
                        <a:rPr lang="en-US" sz="1600" dirty="0" err="1" smtClean="0"/>
                        <a:t>mins</a:t>
                      </a:r>
                      <a:endParaRPr lang="en-US" sz="1600" dirty="0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Injection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~30 </a:t>
                      </a:r>
                      <a:r>
                        <a:rPr lang="en-US" sz="1600" dirty="0" err="1" smtClean="0"/>
                        <a:t>mins</a:t>
                      </a:r>
                      <a:endParaRPr lang="en-US" sz="1600" dirty="0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Ramp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 </a:t>
                      </a:r>
                      <a:r>
                        <a:rPr lang="en-US" sz="1600" dirty="0" err="1" smtClean="0"/>
                        <a:t>mins</a:t>
                      </a:r>
                      <a:endParaRPr lang="en-US" sz="1600" dirty="0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Squeeze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 </a:t>
                      </a:r>
                      <a:r>
                        <a:rPr lang="en-US" sz="1600" dirty="0" err="1" smtClean="0"/>
                        <a:t>mins</a:t>
                      </a:r>
                      <a:endParaRPr lang="en-US" sz="1600" dirty="0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Collide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err="1" smtClean="0"/>
                        <a:t>mins</a:t>
                      </a:r>
                      <a:endParaRPr lang="en-US" sz="1600" dirty="0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Stable beams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 –</a:t>
                      </a:r>
                      <a:r>
                        <a:rPr lang="en-US" sz="1600" baseline="0" dirty="0" smtClean="0"/>
                        <a:t> 30 hours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817563" y="6096000"/>
            <a:ext cx="765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 around from stable beams to stable beams - 2 to 3 hours on a good day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36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cycle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75690" y="1000528"/>
            <a:ext cx="5738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Globally the machine state is fairly well described by machine mode/beam mode combination</a:t>
            </a:r>
            <a:endParaRPr lang="en-US" dirty="0"/>
          </a:p>
        </p:txBody>
      </p:sp>
      <p:pic>
        <p:nvPicPr>
          <p:cNvPr id="3" name="Picture 2" descr="nominal-sequenc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20" y="1864606"/>
            <a:ext cx="8245100" cy="417030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630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763" y="739775"/>
            <a:ext cx="3359150" cy="463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64850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rial" charset="0"/>
                <a:cs typeface="Arial" charset="0"/>
              </a:rPr>
              <a:t>Sequencer tasks</a:t>
            </a:r>
          </a:p>
        </p:txBody>
      </p:sp>
      <p:sp>
        <p:nvSpPr>
          <p:cNvPr id="717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9FDA3BCC-7BD8-4C41-9E3A-B03BD66D6770}" type="slidenum">
              <a:rPr lang="en-US">
                <a:latin typeface="Arial" charset="0"/>
              </a:rPr>
              <a:pPr/>
              <a:t>22</a:t>
            </a:fld>
            <a:endParaRPr lang="en-US">
              <a:latin typeface="Arial" charset="0"/>
            </a:endParaRPr>
          </a:p>
        </p:txBody>
      </p:sp>
      <p:pic>
        <p:nvPicPr>
          <p:cNvPr id="717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6938"/>
            <a:ext cx="2843213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863" y="757238"/>
            <a:ext cx="3227387" cy="439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5297488"/>
            <a:ext cx="3592513" cy="157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79375" y="1163638"/>
            <a:ext cx="2687638" cy="3992562"/>
          </a:xfrm>
          <a:prstGeom prst="rect">
            <a:avLst/>
          </a:prstGeom>
          <a:noFill/>
          <a:ln w="5080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915707" y="5572070"/>
            <a:ext cx="5022435" cy="1024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Task by task breakdown of everything that needs to be done to drive LHC through the nominal operational cycle – semi-automatic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398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Precycle</a:t>
            </a:r>
            <a:r>
              <a:rPr lang="en-US" dirty="0" smtClean="0"/>
              <a:t>/</a:t>
            </a:r>
            <a:r>
              <a:rPr lang="en-US" dirty="0" err="1" smtClean="0"/>
              <a:t>rampdown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285" y="2894365"/>
            <a:ext cx="7510672" cy="39636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75571" y="3188943"/>
            <a:ext cx="272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Aim: reproducible magnetic machine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20653" y="1059481"/>
            <a:ext cx="8344175" cy="171955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Coming back from access</a:t>
            </a:r>
          </a:p>
          <a:p>
            <a:pPr lvl="1"/>
            <a:r>
              <a:rPr lang="en-GB" dirty="0" smtClean="0"/>
              <a:t>Full pre-cycle of all magnetic circuits</a:t>
            </a:r>
          </a:p>
          <a:p>
            <a:r>
              <a:rPr lang="en-GB" dirty="0" smtClean="0"/>
              <a:t>After stable beams</a:t>
            </a:r>
          </a:p>
          <a:p>
            <a:pPr lvl="1"/>
            <a:r>
              <a:rPr lang="en-GB" dirty="0" smtClean="0"/>
              <a:t>Ramp-down/</a:t>
            </a:r>
            <a:r>
              <a:rPr lang="en-GB" dirty="0" err="1" smtClean="0"/>
              <a:t>precycle</a:t>
            </a:r>
            <a:r>
              <a:rPr lang="en-GB" dirty="0" smtClean="0"/>
              <a:t> combination</a:t>
            </a:r>
          </a:p>
          <a:p>
            <a:pPr lvl="2"/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25834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03" name="Rectangle 3"/>
          <p:cNvSpPr>
            <a:spLocks noGrp="1" noChangeArrowheads="1"/>
          </p:cNvSpPr>
          <p:nvPr>
            <p:ph type="title"/>
          </p:nvPr>
        </p:nvSpPr>
        <p:spPr>
          <a:xfrm>
            <a:off x="421923" y="0"/>
            <a:ext cx="8229600" cy="868362"/>
          </a:xfrm>
        </p:spPr>
        <p:txBody>
          <a:bodyPr>
            <a:normAutofit/>
          </a:bodyPr>
          <a:lstStyle/>
          <a:p>
            <a:r>
              <a:rPr lang="en-GB" dirty="0" smtClean="0"/>
              <a:t>Transfer &amp; injection </a:t>
            </a:r>
            <a:endParaRPr lang="en-GB" dirty="0"/>
          </a:p>
        </p:txBody>
      </p:sp>
      <p:sp>
        <p:nvSpPr>
          <p:cNvPr id="1484802" name="Line 2"/>
          <p:cNvSpPr>
            <a:spLocks noChangeShapeType="1"/>
          </p:cNvSpPr>
          <p:nvPr/>
        </p:nvSpPr>
        <p:spPr bwMode="auto">
          <a:xfrm>
            <a:off x="7467600" y="6369050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4804" name="Text Box 4"/>
          <p:cNvSpPr txBox="1">
            <a:spLocks noChangeArrowheads="1"/>
          </p:cNvSpPr>
          <p:nvPr/>
        </p:nvSpPr>
        <p:spPr bwMode="auto">
          <a:xfrm>
            <a:off x="7808913" y="5988050"/>
            <a:ext cx="649287" cy="3048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400" b="0"/>
              <a:t>1 km</a:t>
            </a:r>
          </a:p>
        </p:txBody>
      </p:sp>
      <p:sp>
        <p:nvSpPr>
          <p:cNvPr id="1484806" name="Freeform 6"/>
          <p:cNvSpPr>
            <a:spLocks/>
          </p:cNvSpPr>
          <p:nvPr/>
        </p:nvSpPr>
        <p:spPr bwMode="auto">
          <a:xfrm>
            <a:off x="34925" y="1101725"/>
            <a:ext cx="8997950" cy="4789488"/>
          </a:xfrm>
          <a:custGeom>
            <a:avLst/>
            <a:gdLst>
              <a:gd name="T0" fmla="*/ 0 w 5668"/>
              <a:gd name="T1" fmla="*/ 2518 h 3017"/>
              <a:gd name="T2" fmla="*/ 726 w 5668"/>
              <a:gd name="T3" fmla="*/ 2836 h 3017"/>
              <a:gd name="T4" fmla="*/ 1270 w 5668"/>
              <a:gd name="T5" fmla="*/ 2972 h 3017"/>
              <a:gd name="T6" fmla="*/ 1905 w 5668"/>
              <a:gd name="T7" fmla="*/ 3017 h 3017"/>
              <a:gd name="T8" fmla="*/ 2268 w 5668"/>
              <a:gd name="T9" fmla="*/ 2972 h 3017"/>
              <a:gd name="T10" fmla="*/ 2642 w 5668"/>
              <a:gd name="T11" fmla="*/ 2895 h 3017"/>
              <a:gd name="T12" fmla="*/ 2992 w 5668"/>
              <a:gd name="T13" fmla="*/ 2784 h 3017"/>
              <a:gd name="T14" fmla="*/ 3532 w 5668"/>
              <a:gd name="T15" fmla="*/ 2549 h 3017"/>
              <a:gd name="T16" fmla="*/ 3892 w 5668"/>
              <a:gd name="T17" fmla="*/ 2381 h 3017"/>
              <a:gd name="T18" fmla="*/ 4375 w 5668"/>
              <a:gd name="T19" fmla="*/ 2052 h 3017"/>
              <a:gd name="T20" fmla="*/ 4852 w 5668"/>
              <a:gd name="T21" fmla="*/ 1584 h 3017"/>
              <a:gd name="T22" fmla="*/ 5215 w 5668"/>
              <a:gd name="T23" fmla="*/ 1052 h 3017"/>
              <a:gd name="T24" fmla="*/ 5414 w 5668"/>
              <a:gd name="T25" fmla="*/ 634 h 3017"/>
              <a:gd name="T26" fmla="*/ 5668 w 5668"/>
              <a:gd name="T27" fmla="*/ 0 h 3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68" h="3017">
                <a:moveTo>
                  <a:pt x="0" y="2518"/>
                </a:moveTo>
                <a:cubicBezTo>
                  <a:pt x="257" y="2639"/>
                  <a:pt x="514" y="2760"/>
                  <a:pt x="726" y="2836"/>
                </a:cubicBezTo>
                <a:cubicBezTo>
                  <a:pt x="938" y="2912"/>
                  <a:pt x="1074" y="2942"/>
                  <a:pt x="1270" y="2972"/>
                </a:cubicBezTo>
                <a:cubicBezTo>
                  <a:pt x="1466" y="3002"/>
                  <a:pt x="1739" y="3017"/>
                  <a:pt x="1905" y="3017"/>
                </a:cubicBezTo>
                <a:cubicBezTo>
                  <a:pt x="2071" y="3017"/>
                  <a:pt x="2145" y="2992"/>
                  <a:pt x="2268" y="2972"/>
                </a:cubicBezTo>
                <a:cubicBezTo>
                  <a:pt x="2391" y="2952"/>
                  <a:pt x="2521" y="2926"/>
                  <a:pt x="2642" y="2895"/>
                </a:cubicBezTo>
                <a:cubicBezTo>
                  <a:pt x="2763" y="2864"/>
                  <a:pt x="2844" y="2842"/>
                  <a:pt x="2992" y="2784"/>
                </a:cubicBezTo>
                <a:cubicBezTo>
                  <a:pt x="3140" y="2726"/>
                  <a:pt x="3382" y="2616"/>
                  <a:pt x="3532" y="2549"/>
                </a:cubicBezTo>
                <a:cubicBezTo>
                  <a:pt x="3682" y="2482"/>
                  <a:pt x="3752" y="2464"/>
                  <a:pt x="3892" y="2381"/>
                </a:cubicBezTo>
                <a:cubicBezTo>
                  <a:pt x="4032" y="2298"/>
                  <a:pt x="4215" y="2185"/>
                  <a:pt x="4375" y="2052"/>
                </a:cubicBezTo>
                <a:cubicBezTo>
                  <a:pt x="4535" y="1919"/>
                  <a:pt x="4712" y="1751"/>
                  <a:pt x="4852" y="1584"/>
                </a:cubicBezTo>
                <a:cubicBezTo>
                  <a:pt x="4992" y="1417"/>
                  <a:pt x="5121" y="1210"/>
                  <a:pt x="5215" y="1052"/>
                </a:cubicBezTo>
                <a:cubicBezTo>
                  <a:pt x="5309" y="894"/>
                  <a:pt x="5339" y="809"/>
                  <a:pt x="5414" y="634"/>
                </a:cubicBezTo>
                <a:cubicBezTo>
                  <a:pt x="5489" y="459"/>
                  <a:pt x="5615" y="132"/>
                  <a:pt x="5668" y="0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6009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4807" name="Freeform 7"/>
          <p:cNvSpPr>
            <a:spLocks/>
          </p:cNvSpPr>
          <p:nvPr/>
        </p:nvSpPr>
        <p:spPr bwMode="auto">
          <a:xfrm>
            <a:off x="2847975" y="2184400"/>
            <a:ext cx="3322638" cy="3484563"/>
          </a:xfrm>
          <a:custGeom>
            <a:avLst/>
            <a:gdLst>
              <a:gd name="T0" fmla="*/ 262 w 2093"/>
              <a:gd name="T1" fmla="*/ 359 h 2195"/>
              <a:gd name="T2" fmla="*/ 510 w 2093"/>
              <a:gd name="T3" fmla="*/ 175 h 2195"/>
              <a:gd name="T4" fmla="*/ 848 w 2093"/>
              <a:gd name="T5" fmla="*/ 36 h 2195"/>
              <a:gd name="T6" fmla="*/ 1105 w 2093"/>
              <a:gd name="T7" fmla="*/ 10 h 2195"/>
              <a:gd name="T8" fmla="*/ 1449 w 2093"/>
              <a:gd name="T9" fmla="*/ 97 h 2195"/>
              <a:gd name="T10" fmla="*/ 1776 w 2093"/>
              <a:gd name="T11" fmla="*/ 321 h 2195"/>
              <a:gd name="T12" fmla="*/ 2041 w 2093"/>
              <a:gd name="T13" fmla="*/ 711 h 2195"/>
              <a:gd name="T14" fmla="*/ 2081 w 2093"/>
              <a:gd name="T15" fmla="*/ 1209 h 2195"/>
              <a:gd name="T16" fmla="*/ 1968 w 2093"/>
              <a:gd name="T17" fmla="*/ 1628 h 2195"/>
              <a:gd name="T18" fmla="*/ 1708 w 2093"/>
              <a:gd name="T19" fmla="*/ 1930 h 2195"/>
              <a:gd name="T20" fmla="*/ 1245 w 2093"/>
              <a:gd name="T21" fmla="*/ 2154 h 2195"/>
              <a:gd name="T22" fmla="*/ 923 w 2093"/>
              <a:gd name="T23" fmla="*/ 2174 h 2195"/>
              <a:gd name="T24" fmla="*/ 572 w 2093"/>
              <a:gd name="T25" fmla="*/ 2052 h 2195"/>
              <a:gd name="T26" fmla="*/ 328 w 2093"/>
              <a:gd name="T27" fmla="*/ 1874 h 2195"/>
              <a:gd name="T28" fmla="*/ 153 w 2093"/>
              <a:gd name="T29" fmla="*/ 1682 h 2195"/>
              <a:gd name="T30" fmla="*/ 25 w 2093"/>
              <a:gd name="T31" fmla="*/ 1386 h 2195"/>
              <a:gd name="T32" fmla="*/ 3 w 2093"/>
              <a:gd name="T33" fmla="*/ 1063 h 2195"/>
              <a:gd name="T34" fmla="*/ 33 w 2093"/>
              <a:gd name="T35" fmla="*/ 791 h 2195"/>
              <a:gd name="T36" fmla="*/ 140 w 2093"/>
              <a:gd name="T37" fmla="*/ 519 h 2195"/>
              <a:gd name="T38" fmla="*/ 264 w 2093"/>
              <a:gd name="T39" fmla="*/ 359 h 2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93" h="2195">
                <a:moveTo>
                  <a:pt x="262" y="359"/>
                </a:moveTo>
                <a:cubicBezTo>
                  <a:pt x="303" y="328"/>
                  <a:pt x="412" y="229"/>
                  <a:pt x="510" y="175"/>
                </a:cubicBezTo>
                <a:cubicBezTo>
                  <a:pt x="608" y="121"/>
                  <a:pt x="749" y="63"/>
                  <a:pt x="848" y="36"/>
                </a:cubicBezTo>
                <a:cubicBezTo>
                  <a:pt x="947" y="9"/>
                  <a:pt x="1005" y="0"/>
                  <a:pt x="1105" y="10"/>
                </a:cubicBezTo>
                <a:cubicBezTo>
                  <a:pt x="1205" y="20"/>
                  <a:pt x="1337" y="45"/>
                  <a:pt x="1449" y="97"/>
                </a:cubicBezTo>
                <a:cubicBezTo>
                  <a:pt x="1561" y="149"/>
                  <a:pt x="1677" y="219"/>
                  <a:pt x="1776" y="321"/>
                </a:cubicBezTo>
                <a:cubicBezTo>
                  <a:pt x="1875" y="423"/>
                  <a:pt x="1990" y="563"/>
                  <a:pt x="2041" y="711"/>
                </a:cubicBezTo>
                <a:cubicBezTo>
                  <a:pt x="2092" y="859"/>
                  <a:pt x="2093" y="1056"/>
                  <a:pt x="2081" y="1209"/>
                </a:cubicBezTo>
                <a:cubicBezTo>
                  <a:pt x="2069" y="1362"/>
                  <a:pt x="2030" y="1508"/>
                  <a:pt x="1968" y="1628"/>
                </a:cubicBezTo>
                <a:cubicBezTo>
                  <a:pt x="1906" y="1748"/>
                  <a:pt x="1828" y="1842"/>
                  <a:pt x="1708" y="1930"/>
                </a:cubicBezTo>
                <a:cubicBezTo>
                  <a:pt x="1588" y="2018"/>
                  <a:pt x="1376" y="2113"/>
                  <a:pt x="1245" y="2154"/>
                </a:cubicBezTo>
                <a:cubicBezTo>
                  <a:pt x="1114" y="2195"/>
                  <a:pt x="1035" y="2191"/>
                  <a:pt x="923" y="2174"/>
                </a:cubicBezTo>
                <a:cubicBezTo>
                  <a:pt x="811" y="2157"/>
                  <a:pt x="671" y="2102"/>
                  <a:pt x="572" y="2052"/>
                </a:cubicBezTo>
                <a:cubicBezTo>
                  <a:pt x="473" y="2002"/>
                  <a:pt x="398" y="1936"/>
                  <a:pt x="328" y="1874"/>
                </a:cubicBezTo>
                <a:cubicBezTo>
                  <a:pt x="258" y="1812"/>
                  <a:pt x="204" y="1763"/>
                  <a:pt x="153" y="1682"/>
                </a:cubicBezTo>
                <a:cubicBezTo>
                  <a:pt x="102" y="1601"/>
                  <a:pt x="50" y="1489"/>
                  <a:pt x="25" y="1386"/>
                </a:cubicBezTo>
                <a:cubicBezTo>
                  <a:pt x="0" y="1283"/>
                  <a:pt x="2" y="1162"/>
                  <a:pt x="3" y="1063"/>
                </a:cubicBezTo>
                <a:cubicBezTo>
                  <a:pt x="4" y="964"/>
                  <a:pt x="10" y="882"/>
                  <a:pt x="33" y="791"/>
                </a:cubicBezTo>
                <a:cubicBezTo>
                  <a:pt x="56" y="700"/>
                  <a:pt x="101" y="591"/>
                  <a:pt x="140" y="519"/>
                </a:cubicBezTo>
                <a:cubicBezTo>
                  <a:pt x="179" y="447"/>
                  <a:pt x="238" y="392"/>
                  <a:pt x="264" y="359"/>
                </a:cubicBezTo>
              </a:path>
            </a:pathLst>
          </a:custGeom>
          <a:noFill/>
          <a:ln w="38100" cap="flat" cmpd="sng">
            <a:solidFill>
              <a:srgbClr val="3366CC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4808" name="Freeform 8"/>
          <p:cNvSpPr>
            <a:spLocks/>
          </p:cNvSpPr>
          <p:nvPr/>
        </p:nvSpPr>
        <p:spPr bwMode="auto">
          <a:xfrm>
            <a:off x="373063" y="5254625"/>
            <a:ext cx="4789487" cy="1057275"/>
          </a:xfrm>
          <a:custGeom>
            <a:avLst/>
            <a:gdLst>
              <a:gd name="T0" fmla="*/ 3017 w 3017"/>
              <a:gd name="T1" fmla="*/ 140 h 666"/>
              <a:gd name="T2" fmla="*/ 2237 w 3017"/>
              <a:gd name="T3" fmla="*/ 492 h 666"/>
              <a:gd name="T4" fmla="*/ 1779 w 3017"/>
              <a:gd name="T5" fmla="*/ 651 h 666"/>
              <a:gd name="T6" fmla="*/ 1284 w 3017"/>
              <a:gd name="T7" fmla="*/ 583 h 666"/>
              <a:gd name="T8" fmla="*/ 740 w 3017"/>
              <a:gd name="T9" fmla="*/ 356 h 666"/>
              <a:gd name="T10" fmla="*/ 241 w 3017"/>
              <a:gd name="T11" fmla="*/ 129 h 666"/>
              <a:gd name="T12" fmla="*/ 0 w 3017"/>
              <a:gd name="T13" fmla="*/ 0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17" h="666">
                <a:moveTo>
                  <a:pt x="3017" y="140"/>
                </a:moveTo>
                <a:cubicBezTo>
                  <a:pt x="2887" y="198"/>
                  <a:pt x="2443" y="407"/>
                  <a:pt x="2237" y="492"/>
                </a:cubicBezTo>
                <a:cubicBezTo>
                  <a:pt x="2031" y="577"/>
                  <a:pt x="1938" y="636"/>
                  <a:pt x="1779" y="651"/>
                </a:cubicBezTo>
                <a:cubicBezTo>
                  <a:pt x="1620" y="666"/>
                  <a:pt x="1457" y="632"/>
                  <a:pt x="1284" y="583"/>
                </a:cubicBezTo>
                <a:cubicBezTo>
                  <a:pt x="1111" y="534"/>
                  <a:pt x="914" y="432"/>
                  <a:pt x="740" y="356"/>
                </a:cubicBezTo>
                <a:cubicBezTo>
                  <a:pt x="566" y="280"/>
                  <a:pt x="364" y="188"/>
                  <a:pt x="241" y="129"/>
                </a:cubicBezTo>
                <a:cubicBezTo>
                  <a:pt x="118" y="70"/>
                  <a:pt x="50" y="27"/>
                  <a:pt x="0" y="0"/>
                </a:cubicBezTo>
              </a:path>
            </a:pathLst>
          </a:custGeom>
          <a:noFill/>
          <a:ln w="19050" cap="flat" cmpd="sng">
            <a:solidFill>
              <a:srgbClr val="990033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4809" name="Text Box 9"/>
          <p:cNvSpPr txBox="1">
            <a:spLocks noChangeArrowheads="1"/>
          </p:cNvSpPr>
          <p:nvPr/>
        </p:nvSpPr>
        <p:spPr bwMode="auto">
          <a:xfrm>
            <a:off x="6400800" y="3422650"/>
            <a:ext cx="1219200" cy="2349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>
              <a:spcBef>
                <a:spcPct val="0"/>
              </a:spcBef>
            </a:pPr>
            <a:r>
              <a:rPr lang="en-US" sz="1400" b="0">
                <a:solidFill>
                  <a:srgbClr val="2A004E"/>
                </a:solidFill>
              </a:rPr>
              <a:t>Transfer line</a:t>
            </a:r>
          </a:p>
        </p:txBody>
      </p:sp>
      <p:sp>
        <p:nvSpPr>
          <p:cNvPr id="1484810" name="Text Box 10"/>
          <p:cNvSpPr txBox="1">
            <a:spLocks noChangeArrowheads="1"/>
          </p:cNvSpPr>
          <p:nvPr/>
        </p:nvSpPr>
        <p:spPr bwMode="auto">
          <a:xfrm>
            <a:off x="7010400" y="4495800"/>
            <a:ext cx="1081088" cy="4572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400" b="0" dirty="0">
                <a:solidFill>
                  <a:srgbClr val="2A004E"/>
                </a:solidFill>
              </a:rPr>
              <a:t>LHC</a:t>
            </a:r>
          </a:p>
        </p:txBody>
      </p:sp>
      <p:sp>
        <p:nvSpPr>
          <p:cNvPr id="1484811" name="Text Box 11"/>
          <p:cNvSpPr txBox="1">
            <a:spLocks noChangeArrowheads="1"/>
          </p:cNvSpPr>
          <p:nvPr/>
        </p:nvSpPr>
        <p:spPr bwMode="auto">
          <a:xfrm>
            <a:off x="3352800" y="3429000"/>
            <a:ext cx="2438400" cy="10156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8000" rIns="18000">
            <a:spAutoFit/>
          </a:bodyPr>
          <a:lstStyle/>
          <a:p>
            <a:pPr>
              <a:spcBef>
                <a:spcPct val="0"/>
              </a:spcBef>
            </a:pPr>
            <a:r>
              <a:rPr lang="en-US" sz="2400" b="0" dirty="0">
                <a:solidFill>
                  <a:srgbClr val="2A004E"/>
                </a:solidFill>
              </a:rPr>
              <a:t>SPS</a:t>
            </a:r>
          </a:p>
          <a:p>
            <a:pPr>
              <a:spcBef>
                <a:spcPct val="0"/>
              </a:spcBef>
            </a:pPr>
            <a:r>
              <a:rPr lang="en-US" sz="1800" b="0" dirty="0">
                <a:solidFill>
                  <a:srgbClr val="2A004E"/>
                </a:solidFill>
              </a:rPr>
              <a:t>6911 m</a:t>
            </a:r>
          </a:p>
          <a:p>
            <a:pPr>
              <a:spcBef>
                <a:spcPct val="0"/>
              </a:spcBef>
            </a:pPr>
            <a:r>
              <a:rPr lang="en-US" sz="1800" b="0" dirty="0">
                <a:solidFill>
                  <a:srgbClr val="2A004E"/>
                </a:solidFill>
              </a:rPr>
              <a:t>450 GeV / 400 </a:t>
            </a:r>
            <a:r>
              <a:rPr lang="en-US" sz="1800" b="0" dirty="0" smtClean="0">
                <a:solidFill>
                  <a:srgbClr val="2A004E"/>
                </a:solidFill>
              </a:rPr>
              <a:t>GeV</a:t>
            </a:r>
            <a:endParaRPr lang="en-US" sz="1800" b="0" dirty="0">
              <a:solidFill>
                <a:srgbClr val="2A004E"/>
              </a:solidFill>
            </a:endParaRPr>
          </a:p>
        </p:txBody>
      </p:sp>
      <p:sp>
        <p:nvSpPr>
          <p:cNvPr id="1484812" name="Freeform 12"/>
          <p:cNvSpPr>
            <a:spLocks/>
          </p:cNvSpPr>
          <p:nvPr/>
        </p:nvSpPr>
        <p:spPr bwMode="auto">
          <a:xfrm>
            <a:off x="5876925" y="2813050"/>
            <a:ext cx="1176338" cy="136525"/>
          </a:xfrm>
          <a:custGeom>
            <a:avLst/>
            <a:gdLst>
              <a:gd name="T0" fmla="*/ 0 w 741"/>
              <a:gd name="T1" fmla="*/ 0 h 86"/>
              <a:gd name="T2" fmla="*/ 90 w 741"/>
              <a:gd name="T3" fmla="*/ 43 h 86"/>
              <a:gd name="T4" fmla="*/ 287 w 741"/>
              <a:gd name="T5" fmla="*/ 79 h 86"/>
              <a:gd name="T6" fmla="*/ 741 w 741"/>
              <a:gd name="T7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1" h="86">
                <a:moveTo>
                  <a:pt x="0" y="0"/>
                </a:moveTo>
                <a:cubicBezTo>
                  <a:pt x="15" y="7"/>
                  <a:pt x="42" y="30"/>
                  <a:pt x="90" y="43"/>
                </a:cubicBezTo>
                <a:cubicBezTo>
                  <a:pt x="138" y="56"/>
                  <a:pt x="179" y="72"/>
                  <a:pt x="287" y="79"/>
                </a:cubicBezTo>
                <a:cubicBezTo>
                  <a:pt x="395" y="86"/>
                  <a:pt x="647" y="84"/>
                  <a:pt x="741" y="85"/>
                </a:cubicBezTo>
              </a:path>
            </a:pathLst>
          </a:custGeom>
          <a:noFill/>
          <a:ln w="19050" cap="flat" cmpd="sng">
            <a:solidFill>
              <a:srgbClr val="990033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4813" name="Text Box 13"/>
          <p:cNvSpPr txBox="1">
            <a:spLocks noChangeArrowheads="1"/>
          </p:cNvSpPr>
          <p:nvPr/>
        </p:nvSpPr>
        <p:spPr bwMode="auto">
          <a:xfrm>
            <a:off x="6858000" y="2355850"/>
            <a:ext cx="720725" cy="4572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dirty="0">
                <a:solidFill>
                  <a:srgbClr val="2A004E"/>
                </a:solidFill>
              </a:rPr>
              <a:t>CNGS Target</a:t>
            </a:r>
          </a:p>
        </p:txBody>
      </p:sp>
      <p:sp>
        <p:nvSpPr>
          <p:cNvPr id="1484814" name="Text Box 14"/>
          <p:cNvSpPr txBox="1">
            <a:spLocks noChangeArrowheads="1"/>
          </p:cNvSpPr>
          <p:nvPr/>
        </p:nvSpPr>
        <p:spPr bwMode="auto">
          <a:xfrm>
            <a:off x="8077200" y="1447800"/>
            <a:ext cx="649287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1400" b="0">
                <a:solidFill>
                  <a:srgbClr val="2A004E"/>
                </a:solidFill>
              </a:rPr>
              <a:t>IR8</a:t>
            </a:r>
          </a:p>
        </p:txBody>
      </p:sp>
      <p:sp>
        <p:nvSpPr>
          <p:cNvPr id="1484815" name="Freeform 15"/>
          <p:cNvSpPr>
            <a:spLocks/>
          </p:cNvSpPr>
          <p:nvPr/>
        </p:nvSpPr>
        <p:spPr bwMode="auto">
          <a:xfrm>
            <a:off x="5435600" y="2138363"/>
            <a:ext cx="3182938" cy="1222375"/>
          </a:xfrm>
          <a:custGeom>
            <a:avLst/>
            <a:gdLst>
              <a:gd name="T0" fmla="*/ 0 w 2005"/>
              <a:gd name="T1" fmla="*/ 233 h 770"/>
              <a:gd name="T2" fmla="*/ 298 w 2005"/>
              <a:gd name="T3" fmla="*/ 439 h 770"/>
              <a:gd name="T4" fmla="*/ 570 w 2005"/>
              <a:gd name="T5" fmla="*/ 619 h 770"/>
              <a:gd name="T6" fmla="*/ 918 w 2005"/>
              <a:gd name="T7" fmla="*/ 751 h 770"/>
              <a:gd name="T8" fmla="*/ 1270 w 2005"/>
              <a:gd name="T9" fmla="*/ 731 h 770"/>
              <a:gd name="T10" fmla="*/ 1588 w 2005"/>
              <a:gd name="T11" fmla="*/ 595 h 770"/>
              <a:gd name="T12" fmla="*/ 1774 w 2005"/>
              <a:gd name="T13" fmla="*/ 437 h 770"/>
              <a:gd name="T14" fmla="*/ 1930 w 2005"/>
              <a:gd name="T15" fmla="*/ 166 h 770"/>
              <a:gd name="T16" fmla="*/ 2005 w 2005"/>
              <a:gd name="T17" fmla="*/ 0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05" h="770">
                <a:moveTo>
                  <a:pt x="0" y="233"/>
                </a:moveTo>
                <a:cubicBezTo>
                  <a:pt x="50" y="267"/>
                  <a:pt x="203" y="375"/>
                  <a:pt x="298" y="439"/>
                </a:cubicBezTo>
                <a:cubicBezTo>
                  <a:pt x="393" y="503"/>
                  <a:pt x="467" y="567"/>
                  <a:pt x="570" y="619"/>
                </a:cubicBezTo>
                <a:cubicBezTo>
                  <a:pt x="673" y="671"/>
                  <a:pt x="801" y="732"/>
                  <a:pt x="918" y="751"/>
                </a:cubicBezTo>
                <a:cubicBezTo>
                  <a:pt x="1035" y="770"/>
                  <a:pt x="1158" y="757"/>
                  <a:pt x="1270" y="731"/>
                </a:cubicBezTo>
                <a:cubicBezTo>
                  <a:pt x="1382" y="705"/>
                  <a:pt x="1504" y="644"/>
                  <a:pt x="1588" y="595"/>
                </a:cubicBezTo>
                <a:cubicBezTo>
                  <a:pt x="1672" y="546"/>
                  <a:pt x="1717" y="508"/>
                  <a:pt x="1774" y="437"/>
                </a:cubicBezTo>
                <a:cubicBezTo>
                  <a:pt x="1831" y="366"/>
                  <a:pt x="1892" y="239"/>
                  <a:pt x="1930" y="166"/>
                </a:cubicBezTo>
                <a:cubicBezTo>
                  <a:pt x="1968" y="93"/>
                  <a:pt x="1990" y="35"/>
                  <a:pt x="2005" y="0"/>
                </a:cubicBezTo>
              </a:path>
            </a:pathLst>
          </a:custGeom>
          <a:noFill/>
          <a:ln w="19050" cap="flat" cmpd="sng">
            <a:solidFill>
              <a:srgbClr val="990033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4816" name="Rectangle 16"/>
          <p:cNvSpPr>
            <a:spLocks noChangeArrowheads="1"/>
          </p:cNvSpPr>
          <p:nvPr/>
        </p:nvSpPr>
        <p:spPr bwMode="auto">
          <a:xfrm>
            <a:off x="7019925" y="2867025"/>
            <a:ext cx="144463" cy="144463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817" name="Rectangle 17"/>
          <p:cNvSpPr>
            <a:spLocks noChangeArrowheads="1"/>
          </p:cNvSpPr>
          <p:nvPr/>
        </p:nvSpPr>
        <p:spPr bwMode="auto">
          <a:xfrm>
            <a:off x="5921375" y="2795588"/>
            <a:ext cx="144463" cy="14446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818" name="Text Box 18"/>
          <p:cNvSpPr txBox="1">
            <a:spLocks noChangeArrowheads="1"/>
          </p:cNvSpPr>
          <p:nvPr/>
        </p:nvSpPr>
        <p:spPr bwMode="auto">
          <a:xfrm>
            <a:off x="5867400" y="2363788"/>
            <a:ext cx="865188" cy="3873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>
                <a:solidFill>
                  <a:srgbClr val="2A004E"/>
                </a:solidFill>
              </a:rPr>
              <a:t>Switching magnet</a:t>
            </a:r>
          </a:p>
        </p:txBody>
      </p:sp>
      <p:sp>
        <p:nvSpPr>
          <p:cNvPr id="1484819" name="Text Box 19"/>
          <p:cNvSpPr txBox="1">
            <a:spLocks noChangeArrowheads="1"/>
          </p:cNvSpPr>
          <p:nvPr/>
        </p:nvSpPr>
        <p:spPr bwMode="auto">
          <a:xfrm>
            <a:off x="4267200" y="2590800"/>
            <a:ext cx="1155700" cy="3873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>
                <a:solidFill>
                  <a:srgbClr val="2A004E"/>
                </a:solidFill>
              </a:rPr>
              <a:t>Fast extraction kicker</a:t>
            </a:r>
          </a:p>
        </p:txBody>
      </p:sp>
      <p:sp>
        <p:nvSpPr>
          <p:cNvPr id="1484820" name="Rectangle 20"/>
          <p:cNvSpPr>
            <a:spLocks noChangeArrowheads="1"/>
          </p:cNvSpPr>
          <p:nvPr/>
        </p:nvSpPr>
        <p:spPr bwMode="auto">
          <a:xfrm>
            <a:off x="4822825" y="5537200"/>
            <a:ext cx="144463" cy="144463"/>
          </a:xfrm>
          <a:prstGeom prst="rect">
            <a:avLst/>
          </a:prstGeom>
          <a:solidFill>
            <a:srgbClr val="006600">
              <a:alpha val="33000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821" name="Rectangle 21"/>
          <p:cNvSpPr>
            <a:spLocks noChangeArrowheads="1"/>
          </p:cNvSpPr>
          <p:nvPr/>
        </p:nvSpPr>
        <p:spPr bwMode="auto">
          <a:xfrm>
            <a:off x="5562600" y="2584450"/>
            <a:ext cx="144463" cy="144463"/>
          </a:xfrm>
          <a:prstGeom prst="rect">
            <a:avLst/>
          </a:prstGeom>
          <a:solidFill>
            <a:srgbClr val="006600">
              <a:alpha val="33000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822" name="Text Box 22"/>
          <p:cNvSpPr txBox="1">
            <a:spLocks noChangeArrowheads="1"/>
          </p:cNvSpPr>
          <p:nvPr/>
        </p:nvSpPr>
        <p:spPr bwMode="auto">
          <a:xfrm>
            <a:off x="7620000" y="1974850"/>
            <a:ext cx="865188" cy="39114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200" dirty="0">
                <a:solidFill>
                  <a:srgbClr val="2A004E"/>
                </a:solidFill>
              </a:rPr>
              <a:t>Injection kicker</a:t>
            </a:r>
          </a:p>
        </p:txBody>
      </p:sp>
      <p:sp>
        <p:nvSpPr>
          <p:cNvPr id="1484823" name="Rectangle 23"/>
          <p:cNvSpPr>
            <a:spLocks noChangeArrowheads="1"/>
          </p:cNvSpPr>
          <p:nvPr/>
        </p:nvSpPr>
        <p:spPr bwMode="auto">
          <a:xfrm>
            <a:off x="8382000" y="2432050"/>
            <a:ext cx="144463" cy="144463"/>
          </a:xfrm>
          <a:prstGeom prst="rect">
            <a:avLst/>
          </a:prstGeom>
          <a:solidFill>
            <a:srgbClr val="006600">
              <a:alpha val="33000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824" name="Text Box 24"/>
          <p:cNvSpPr txBox="1">
            <a:spLocks noChangeArrowheads="1"/>
          </p:cNvSpPr>
          <p:nvPr/>
        </p:nvSpPr>
        <p:spPr bwMode="auto">
          <a:xfrm>
            <a:off x="1524000" y="6248400"/>
            <a:ext cx="1219200" cy="2349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>
              <a:spcBef>
                <a:spcPct val="0"/>
              </a:spcBef>
            </a:pPr>
            <a:r>
              <a:rPr lang="en-US" sz="1400" b="0" dirty="0">
                <a:solidFill>
                  <a:srgbClr val="2A004E"/>
                </a:solidFill>
              </a:rPr>
              <a:t>Transfer line</a:t>
            </a:r>
          </a:p>
        </p:txBody>
      </p:sp>
      <p:sp>
        <p:nvSpPr>
          <p:cNvPr id="1484825" name="Text Box 25"/>
          <p:cNvSpPr txBox="1">
            <a:spLocks noChangeArrowheads="1"/>
          </p:cNvSpPr>
          <p:nvPr/>
        </p:nvSpPr>
        <p:spPr bwMode="auto">
          <a:xfrm>
            <a:off x="304800" y="4787900"/>
            <a:ext cx="865188" cy="39114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200" dirty="0">
                <a:solidFill>
                  <a:srgbClr val="2A004E"/>
                </a:solidFill>
              </a:rPr>
              <a:t>Injection kicker</a:t>
            </a:r>
          </a:p>
        </p:txBody>
      </p:sp>
      <p:sp>
        <p:nvSpPr>
          <p:cNvPr id="1484826" name="Rectangle 26"/>
          <p:cNvSpPr>
            <a:spLocks noChangeArrowheads="1"/>
          </p:cNvSpPr>
          <p:nvPr/>
        </p:nvSpPr>
        <p:spPr bwMode="auto">
          <a:xfrm>
            <a:off x="533400" y="5299075"/>
            <a:ext cx="144463" cy="144463"/>
          </a:xfrm>
          <a:prstGeom prst="rect">
            <a:avLst/>
          </a:prstGeom>
          <a:solidFill>
            <a:srgbClr val="006600">
              <a:alpha val="33000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827" name="Text Box 27"/>
          <p:cNvSpPr txBox="1">
            <a:spLocks noChangeArrowheads="1"/>
          </p:cNvSpPr>
          <p:nvPr/>
        </p:nvSpPr>
        <p:spPr bwMode="auto">
          <a:xfrm>
            <a:off x="152400" y="5708650"/>
            <a:ext cx="649288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1400" b="0">
                <a:solidFill>
                  <a:srgbClr val="2A004E"/>
                </a:solidFill>
              </a:rPr>
              <a:t>IR2</a:t>
            </a:r>
          </a:p>
        </p:txBody>
      </p:sp>
      <p:sp>
        <p:nvSpPr>
          <p:cNvPr id="1484828" name="Text Box 28"/>
          <p:cNvSpPr txBox="1">
            <a:spLocks noChangeArrowheads="1"/>
          </p:cNvSpPr>
          <p:nvPr/>
        </p:nvSpPr>
        <p:spPr bwMode="auto">
          <a:xfrm>
            <a:off x="4845050" y="5791200"/>
            <a:ext cx="1155700" cy="3873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>
                <a:solidFill>
                  <a:srgbClr val="2A004E"/>
                </a:solidFill>
              </a:rPr>
              <a:t>Fast extraction kicker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40641" y="919593"/>
            <a:ext cx="571500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2012: 144 bunches of 1.7e11 ppb  - 1.8  MJ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6" name="Rectangle 17"/>
          <p:cNvSpPr>
            <a:spLocks noChangeArrowheads="1"/>
          </p:cNvSpPr>
          <p:nvPr/>
        </p:nvSpPr>
        <p:spPr bwMode="auto">
          <a:xfrm>
            <a:off x="4419600" y="5715000"/>
            <a:ext cx="144463" cy="14446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 rot="7524311">
            <a:off x="3789397" y="5993032"/>
            <a:ext cx="739275" cy="143995"/>
          </a:xfrm>
          <a:custGeom>
            <a:avLst/>
            <a:gdLst>
              <a:gd name="T0" fmla="*/ 0 w 741"/>
              <a:gd name="T1" fmla="*/ 0 h 86"/>
              <a:gd name="T2" fmla="*/ 90 w 741"/>
              <a:gd name="T3" fmla="*/ 43 h 86"/>
              <a:gd name="T4" fmla="*/ 287 w 741"/>
              <a:gd name="T5" fmla="*/ 79 h 86"/>
              <a:gd name="T6" fmla="*/ 741 w 741"/>
              <a:gd name="T7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1" h="86">
                <a:moveTo>
                  <a:pt x="0" y="0"/>
                </a:moveTo>
                <a:cubicBezTo>
                  <a:pt x="15" y="7"/>
                  <a:pt x="42" y="30"/>
                  <a:pt x="90" y="43"/>
                </a:cubicBezTo>
                <a:cubicBezTo>
                  <a:pt x="138" y="56"/>
                  <a:pt x="179" y="72"/>
                  <a:pt x="287" y="79"/>
                </a:cubicBezTo>
                <a:cubicBezTo>
                  <a:pt x="395" y="86"/>
                  <a:pt x="647" y="84"/>
                  <a:pt x="741" y="85"/>
                </a:cubicBezTo>
              </a:path>
            </a:pathLst>
          </a:custGeom>
          <a:noFill/>
          <a:ln w="19050" cap="flat" cmpd="sng">
            <a:solidFill>
              <a:srgbClr val="990033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3810000" y="6324600"/>
            <a:ext cx="144463" cy="144463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13"/>
          <p:cNvSpPr txBox="1">
            <a:spLocks noChangeArrowheads="1"/>
          </p:cNvSpPr>
          <p:nvPr/>
        </p:nvSpPr>
        <p:spPr bwMode="auto">
          <a:xfrm>
            <a:off x="4038600" y="6324600"/>
            <a:ext cx="838200" cy="27699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dirty="0" err="1" smtClean="0">
                <a:solidFill>
                  <a:srgbClr val="2A004E"/>
                </a:solidFill>
              </a:rPr>
              <a:t>HiRadMat</a:t>
            </a:r>
            <a:endParaRPr lang="en-US" sz="1200" dirty="0">
              <a:solidFill>
                <a:srgbClr val="2A004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5829" y="1481540"/>
            <a:ext cx="5009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SPS batch: 2.2 km long (7 microseconds)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1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Reasons to be careful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749051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uring an SPS extraction test in 2005…</a:t>
            </a:r>
          </a:p>
          <a:p>
            <a:r>
              <a:rPr lang="en-US" dirty="0"/>
              <a:t>The beam was a 450 GeV full LHC injection batch of 3.4 10</a:t>
            </a:r>
            <a:r>
              <a:rPr lang="en-US" baseline="30000" dirty="0"/>
              <a:t>13 </a:t>
            </a:r>
            <a:r>
              <a:rPr lang="en-US" dirty="0"/>
              <a:t>p</a:t>
            </a:r>
            <a:r>
              <a:rPr lang="en-US" baseline="30000" dirty="0"/>
              <a:t>+</a:t>
            </a:r>
            <a:r>
              <a:rPr lang="en-US" dirty="0"/>
              <a:t> in 288 </a:t>
            </a:r>
            <a:r>
              <a:rPr lang="en-US" dirty="0" smtClean="0"/>
              <a:t>bunches </a:t>
            </a:r>
            <a:r>
              <a:rPr lang="en-US" b="1" dirty="0" smtClean="0">
                <a:solidFill>
                  <a:srgbClr val="FF0000"/>
                </a:solidFill>
              </a:rPr>
              <a:t>[2.5 MJ]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Screen shot 2011-09-04 at 5.50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50274"/>
            <a:ext cx="9144000" cy="268390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995160" y="4736726"/>
            <a:ext cx="2133600" cy="365125"/>
          </a:xfrm>
        </p:spPr>
        <p:txBody>
          <a:bodyPr/>
          <a:lstStyle/>
          <a:p>
            <a:fld id="{1787A23F-BAF2-40F7-981E-A4E481A32A3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724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TI2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26</a:t>
            </a:fld>
            <a:endParaRPr lang="en-US"/>
          </a:p>
        </p:txBody>
      </p:sp>
      <p:pic>
        <p:nvPicPr>
          <p:cNvPr id="7" name="injectio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033624"/>
            <a:ext cx="9144000" cy="5143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3419" y="6514071"/>
            <a:ext cx="154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2’29’’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114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540" y="1278385"/>
            <a:ext cx="6851018" cy="3784456"/>
          </a:xfrm>
          <a:prstGeom prst="rect">
            <a:avLst/>
          </a:prstGeom>
        </p:spPr>
      </p:pic>
      <p:sp>
        <p:nvSpPr>
          <p:cNvPr id="7" name="Rectangle 44"/>
          <p:cNvSpPr txBox="1">
            <a:spLocks noChangeArrowheads="1"/>
          </p:cNvSpPr>
          <p:nvPr/>
        </p:nvSpPr>
        <p:spPr>
          <a:xfrm>
            <a:off x="1791125" y="5166351"/>
            <a:ext cx="5828630" cy="1585825"/>
          </a:xfrm>
          <a:prstGeom prst="rect">
            <a:avLst/>
          </a:prstGeom>
          <a:noFill/>
          <a:ln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2000" dirty="0" smtClean="0"/>
              <a:t>Require from the injection kickers:</a:t>
            </a:r>
          </a:p>
          <a:p>
            <a:pPr>
              <a:buFontTx/>
              <a:buNone/>
            </a:pPr>
            <a:r>
              <a:rPr lang="en-US" sz="2000" dirty="0" smtClean="0"/>
              <a:t>	&lt; 1</a:t>
            </a:r>
            <a:r>
              <a:rPr lang="en-US" sz="2000" dirty="0" smtClean="0">
                <a:latin typeface="Symbol" charset="0"/>
              </a:rPr>
              <a:t>m</a:t>
            </a:r>
            <a:r>
              <a:rPr lang="en-US" sz="2000" dirty="0" smtClean="0"/>
              <a:t>s rise time (gap between SPS injections), </a:t>
            </a:r>
          </a:p>
          <a:p>
            <a:pPr>
              <a:buFontTx/>
              <a:buNone/>
            </a:pPr>
            <a:r>
              <a:rPr lang="en-US" sz="2000" dirty="0" smtClean="0"/>
              <a:t>	&lt;3 </a:t>
            </a:r>
            <a:r>
              <a:rPr lang="en-US" sz="2000" dirty="0" err="1" smtClean="0">
                <a:latin typeface="Symbol" charset="0"/>
              </a:rPr>
              <a:t>m</a:t>
            </a:r>
            <a:r>
              <a:rPr lang="en-US" sz="2000" dirty="0" err="1" smtClean="0"/>
              <a:t>s</a:t>
            </a:r>
            <a:r>
              <a:rPr lang="en-US" sz="2000" dirty="0" smtClean="0"/>
              <a:t> fall time (abort gap),</a:t>
            </a:r>
          </a:p>
          <a:p>
            <a:pPr>
              <a:buFontTx/>
              <a:buNone/>
            </a:pPr>
            <a:r>
              <a:rPr lang="en-US" sz="2000" dirty="0" smtClean="0"/>
              <a:t>	  8 </a:t>
            </a:r>
            <a:r>
              <a:rPr lang="en-US" sz="2000" dirty="0" err="1" smtClean="0">
                <a:latin typeface="Symbol" charset="0"/>
              </a:rPr>
              <a:t>m</a:t>
            </a:r>
            <a:r>
              <a:rPr lang="en-US" sz="2000" dirty="0" err="1" smtClean="0"/>
              <a:t>s</a:t>
            </a:r>
            <a:r>
              <a:rPr lang="en-US" sz="2000" dirty="0" smtClean="0"/>
              <a:t> flat-top length (1 SPS batch)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17749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Layout (point 8)</a:t>
            </a:r>
          </a:p>
        </p:txBody>
      </p:sp>
      <p:pic>
        <p:nvPicPr>
          <p:cNvPr id="7172" name="Picture 4" descr="C:\Documents and Settings\goddard\Desktop\IR8-layou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8996363" cy="211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1" name="AutoShape 13"/>
          <p:cNvSpPr>
            <a:spLocks/>
          </p:cNvSpPr>
          <p:nvPr/>
        </p:nvSpPr>
        <p:spPr bwMode="auto">
          <a:xfrm>
            <a:off x="7299154" y="1840984"/>
            <a:ext cx="1465262" cy="923330"/>
          </a:xfrm>
          <a:prstGeom prst="borderCallout2">
            <a:avLst>
              <a:gd name="adj1" fmla="val 39778"/>
              <a:gd name="adj2" fmla="val -5199"/>
              <a:gd name="adj3" fmla="val 39778"/>
              <a:gd name="adj4" fmla="val -8991"/>
              <a:gd name="adj5" fmla="val 307709"/>
              <a:gd name="adj6" fmla="val -16704"/>
            </a:avLst>
          </a:prstGeom>
          <a:noFill/>
          <a:ln w="12700">
            <a:solidFill>
              <a:srgbClr val="0000FF"/>
            </a:solidFill>
            <a:miter lim="800000"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buFontTx/>
              <a:buNone/>
            </a:pPr>
            <a:r>
              <a:rPr lang="en-US" b="1" dirty="0">
                <a:solidFill>
                  <a:schemeClr val="accent2"/>
                </a:solidFill>
              </a:rPr>
              <a:t>5 </a:t>
            </a:r>
            <a:r>
              <a:rPr lang="en-US" b="1" dirty="0" smtClean="0">
                <a:solidFill>
                  <a:schemeClr val="accent2"/>
                </a:solidFill>
              </a:rPr>
              <a:t>septum magnets</a:t>
            </a:r>
          </a:p>
          <a:p>
            <a:pPr algn="ctr">
              <a:buFontTx/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(MSI)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182" name="AutoShape 14"/>
          <p:cNvSpPr>
            <a:spLocks/>
          </p:cNvSpPr>
          <p:nvPr/>
        </p:nvSpPr>
        <p:spPr bwMode="auto">
          <a:xfrm>
            <a:off x="3998020" y="1691202"/>
            <a:ext cx="1841804" cy="646331"/>
          </a:xfrm>
          <a:prstGeom prst="borderCallout2">
            <a:avLst>
              <a:gd name="adj1" fmla="val 39778"/>
              <a:gd name="adj2" fmla="val 105199"/>
              <a:gd name="adj3" fmla="val 39778"/>
              <a:gd name="adj4" fmla="val 108343"/>
              <a:gd name="adj5" fmla="val 469522"/>
              <a:gd name="adj6" fmla="val 111660"/>
            </a:avLst>
          </a:prstGeom>
          <a:noFill/>
          <a:ln w="12700">
            <a:solidFill>
              <a:srgbClr val="0000FF"/>
            </a:solidFill>
            <a:miter lim="800000"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Tx/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4 injector kickers</a:t>
            </a:r>
          </a:p>
          <a:p>
            <a:pPr algn="ctr">
              <a:buFontTx/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(MKI)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7183" name="AutoShape 15"/>
          <p:cNvSpPr>
            <a:spLocks/>
          </p:cNvSpPr>
          <p:nvPr/>
        </p:nvSpPr>
        <p:spPr bwMode="auto">
          <a:xfrm>
            <a:off x="1375789" y="3051453"/>
            <a:ext cx="1715312" cy="369332"/>
          </a:xfrm>
          <a:prstGeom prst="borderCallout2">
            <a:avLst>
              <a:gd name="adj1" fmla="val 39778"/>
              <a:gd name="adj2" fmla="val 105199"/>
              <a:gd name="adj3" fmla="val 39778"/>
              <a:gd name="adj4" fmla="val 116685"/>
              <a:gd name="adj5" fmla="val 429833"/>
              <a:gd name="adj6" fmla="val 143444"/>
            </a:avLst>
          </a:prstGeom>
          <a:noFill/>
          <a:ln w="12700">
            <a:solidFill>
              <a:srgbClr val="0000FF"/>
            </a:solidFill>
            <a:miter lim="800000"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Tx/>
              <a:buNone/>
            </a:pPr>
            <a:r>
              <a:rPr lang="en-US" b="1" dirty="0">
                <a:solidFill>
                  <a:schemeClr val="accent2"/>
                </a:solidFill>
              </a:rPr>
              <a:t>TCDD absorber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184" name="AutoShape 16"/>
          <p:cNvSpPr>
            <a:spLocks/>
          </p:cNvSpPr>
          <p:nvPr/>
        </p:nvSpPr>
        <p:spPr bwMode="auto">
          <a:xfrm>
            <a:off x="1258199" y="2162941"/>
            <a:ext cx="1865478" cy="369332"/>
          </a:xfrm>
          <a:prstGeom prst="borderCallout2">
            <a:avLst>
              <a:gd name="adj1" fmla="val 39778"/>
              <a:gd name="adj2" fmla="val 105199"/>
              <a:gd name="adj3" fmla="val 39778"/>
              <a:gd name="adj4" fmla="val 119611"/>
              <a:gd name="adj5" fmla="val 695028"/>
              <a:gd name="adj6" fmla="val 153194"/>
            </a:avLst>
          </a:prstGeom>
          <a:noFill/>
          <a:ln w="12700">
            <a:solidFill>
              <a:srgbClr val="0000FF"/>
            </a:solidFill>
            <a:miter lim="800000"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Tx/>
              <a:buNone/>
            </a:pPr>
            <a:r>
              <a:rPr lang="en-US" b="1" dirty="0">
                <a:solidFill>
                  <a:schemeClr val="accent2"/>
                </a:solidFill>
              </a:rPr>
              <a:t>TDI collimator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41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530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Septa and beyond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29</a:t>
            </a:fld>
            <a:endParaRPr lang="en-US"/>
          </a:p>
        </p:txBody>
      </p:sp>
      <p:pic>
        <p:nvPicPr>
          <p:cNvPr id="5" name="injection2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695" y="6490555"/>
            <a:ext cx="1810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– 2’26’’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767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378"/>
            <a:ext cx="5048253" cy="378619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99"/>
          <a:stretch>
            <a:fillRect/>
          </a:stretch>
        </p:blipFill>
        <p:spPr bwMode="auto">
          <a:xfrm>
            <a:off x="0" y="4319258"/>
            <a:ext cx="9105900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4"/>
          <p:cNvGrpSpPr>
            <a:grpSpLocks/>
          </p:cNvGrpSpPr>
          <p:nvPr/>
        </p:nvGrpSpPr>
        <p:grpSpPr bwMode="auto">
          <a:xfrm>
            <a:off x="-19050" y="4624058"/>
            <a:ext cx="9144000" cy="571500"/>
            <a:chOff x="0" y="1500174"/>
            <a:chExt cx="9144000" cy="571504"/>
          </a:xfrm>
        </p:grpSpPr>
        <p:sp>
          <p:nvSpPr>
            <p:cNvPr id="6" name="Oval 5"/>
            <p:cNvSpPr/>
            <p:nvPr/>
          </p:nvSpPr>
          <p:spPr>
            <a:xfrm>
              <a:off x="1000125" y="1785926"/>
              <a:ext cx="214313" cy="28575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 b="0" i="0"/>
            </a:p>
          </p:txBody>
        </p:sp>
        <p:grpSp>
          <p:nvGrpSpPr>
            <p:cNvPr id="7" name="Group 77"/>
            <p:cNvGrpSpPr>
              <a:grpSpLocks/>
            </p:cNvGrpSpPr>
            <p:nvPr/>
          </p:nvGrpSpPr>
          <p:grpSpPr bwMode="auto">
            <a:xfrm>
              <a:off x="0" y="1500174"/>
              <a:ext cx="928662" cy="366162"/>
              <a:chOff x="0" y="1500174"/>
              <a:chExt cx="928662" cy="366162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>
                <a:off x="0" y="1785926"/>
                <a:ext cx="928688" cy="158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9"/>
              <p:cNvSpPr txBox="1">
                <a:spLocks noChangeArrowheads="1"/>
              </p:cNvSpPr>
              <p:nvPr/>
            </p:nvSpPr>
            <p:spPr bwMode="auto">
              <a:xfrm>
                <a:off x="0" y="1500174"/>
                <a:ext cx="590534" cy="366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GB" sz="1800" b="0" i="0">
                    <a:latin typeface="Arial" charset="0"/>
                  </a:rPr>
                  <a:t>S34</a:t>
                </a:r>
              </a:p>
            </p:txBody>
          </p:sp>
        </p:grpSp>
        <p:grpSp>
          <p:nvGrpSpPr>
            <p:cNvPr id="8" name="Group 79"/>
            <p:cNvGrpSpPr>
              <a:grpSpLocks/>
            </p:cNvGrpSpPr>
            <p:nvPr/>
          </p:nvGrpSpPr>
          <p:grpSpPr bwMode="auto">
            <a:xfrm>
              <a:off x="1285852" y="1500174"/>
              <a:ext cx="7858148" cy="366162"/>
              <a:chOff x="1285852" y="1500174"/>
              <a:chExt cx="7858148" cy="366162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1285875" y="1785926"/>
                <a:ext cx="7858125" cy="158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12"/>
              <p:cNvSpPr txBox="1">
                <a:spLocks noChangeArrowheads="1"/>
              </p:cNvSpPr>
              <p:nvPr/>
            </p:nvSpPr>
            <p:spPr bwMode="auto">
              <a:xfrm>
                <a:off x="2214542" y="1500174"/>
                <a:ext cx="590552" cy="366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GB" sz="1800" b="0" i="0">
                    <a:latin typeface="Arial" charset="0"/>
                  </a:rPr>
                  <a:t>S45</a:t>
                </a:r>
              </a:p>
            </p:txBody>
          </p:sp>
        </p:grpSp>
      </p:grpSp>
      <p:grpSp>
        <p:nvGrpSpPr>
          <p:cNvPr id="13" name="Group 85"/>
          <p:cNvGrpSpPr>
            <a:grpSpLocks/>
          </p:cNvGrpSpPr>
          <p:nvPr/>
        </p:nvGrpSpPr>
        <p:grpSpPr bwMode="auto">
          <a:xfrm>
            <a:off x="6767513" y="5195558"/>
            <a:ext cx="571500" cy="854075"/>
            <a:chOff x="6786578" y="2071678"/>
            <a:chExt cx="571504" cy="854081"/>
          </a:xfrm>
        </p:grpSpPr>
        <p:cxnSp>
          <p:nvCxnSpPr>
            <p:cNvPr id="14" name="Straight Arrow Connector 13"/>
            <p:cNvCxnSpPr/>
            <p:nvPr/>
          </p:nvCxnSpPr>
          <p:spPr>
            <a:xfrm rot="10800000">
              <a:off x="6786578" y="2428869"/>
              <a:ext cx="500065" cy="158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5"/>
            <p:cNvSpPr txBox="1">
              <a:spLocks noChangeArrowheads="1"/>
            </p:cNvSpPr>
            <p:nvPr/>
          </p:nvSpPr>
          <p:spPr bwMode="auto">
            <a:xfrm>
              <a:off x="6858016" y="2071678"/>
              <a:ext cx="463553" cy="366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800" b="0" i="0">
                  <a:latin typeface="Arial" charset="0"/>
                </a:rPr>
                <a:t>B2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6858015" y="2571745"/>
              <a:ext cx="500067" cy="1587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9"/>
            <p:cNvSpPr txBox="1">
              <a:spLocks noChangeArrowheads="1"/>
            </p:cNvSpPr>
            <p:nvPr/>
          </p:nvSpPr>
          <p:spPr bwMode="auto">
            <a:xfrm>
              <a:off x="6858016" y="2559044"/>
              <a:ext cx="463553" cy="366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800" b="0" i="0">
                  <a:latin typeface="Arial" charset="0"/>
                </a:rPr>
                <a:t>B1</a:t>
              </a:r>
            </a:p>
          </p:txBody>
        </p:sp>
      </p:grpSp>
      <p:grpSp>
        <p:nvGrpSpPr>
          <p:cNvPr id="18" name="Group 87"/>
          <p:cNvGrpSpPr>
            <a:grpSpLocks/>
          </p:cNvGrpSpPr>
          <p:nvPr/>
        </p:nvGrpSpPr>
        <p:grpSpPr bwMode="auto">
          <a:xfrm>
            <a:off x="7366000" y="5409871"/>
            <a:ext cx="823913" cy="428625"/>
            <a:chOff x="7384661" y="2286786"/>
            <a:chExt cx="824324" cy="428628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>
              <a:off x="7501435" y="2357430"/>
              <a:ext cx="142876" cy="15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 flipH="1" flipV="1">
              <a:off x="7501435" y="2643182"/>
              <a:ext cx="142876" cy="15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4"/>
            <p:cNvSpPr txBox="1">
              <a:spLocks noChangeArrowheads="1"/>
            </p:cNvSpPr>
            <p:nvPr/>
          </p:nvSpPr>
          <p:spPr bwMode="auto">
            <a:xfrm>
              <a:off x="7384661" y="2367749"/>
              <a:ext cx="824324" cy="304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b="0" i="0">
                  <a:latin typeface="Arial" charset="0"/>
                </a:rPr>
                <a:t>194 mm</a:t>
              </a:r>
            </a:p>
          </p:txBody>
        </p:sp>
      </p:grpSp>
      <p:grpSp>
        <p:nvGrpSpPr>
          <p:cNvPr id="22" name="Group 89"/>
          <p:cNvGrpSpPr>
            <a:grpSpLocks/>
          </p:cNvGrpSpPr>
          <p:nvPr/>
        </p:nvGrpSpPr>
        <p:grpSpPr bwMode="auto">
          <a:xfrm>
            <a:off x="3294063" y="5338433"/>
            <a:ext cx="823912" cy="642938"/>
            <a:chOff x="3312695" y="2214554"/>
            <a:chExt cx="824324" cy="642942"/>
          </a:xfrm>
        </p:grpSpPr>
        <p:cxnSp>
          <p:nvCxnSpPr>
            <p:cNvPr id="23" name="Straight Arrow Connector 22"/>
            <p:cNvCxnSpPr/>
            <p:nvPr/>
          </p:nvCxnSpPr>
          <p:spPr>
            <a:xfrm rot="5400000">
              <a:off x="3429470" y="2285198"/>
              <a:ext cx="14287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3429470" y="2785264"/>
              <a:ext cx="14287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7"/>
            <p:cNvSpPr txBox="1">
              <a:spLocks noChangeArrowheads="1"/>
            </p:cNvSpPr>
            <p:nvPr/>
          </p:nvSpPr>
          <p:spPr bwMode="auto">
            <a:xfrm>
              <a:off x="3312695" y="2357430"/>
              <a:ext cx="824324" cy="304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b="0" i="0" dirty="0">
                  <a:latin typeface="Arial" charset="0"/>
                </a:rPr>
                <a:t>420 mm</a:t>
              </a:r>
            </a:p>
          </p:txBody>
        </p:sp>
      </p:grpSp>
      <p:grpSp>
        <p:nvGrpSpPr>
          <p:cNvPr id="26" name="Group 93"/>
          <p:cNvGrpSpPr>
            <a:grpSpLocks/>
          </p:cNvGrpSpPr>
          <p:nvPr/>
        </p:nvGrpSpPr>
        <p:grpSpPr bwMode="auto">
          <a:xfrm>
            <a:off x="2195513" y="4838371"/>
            <a:ext cx="642937" cy="1214437"/>
            <a:chOff x="2214546" y="1714488"/>
            <a:chExt cx="642942" cy="1214446"/>
          </a:xfrm>
        </p:grpSpPr>
        <p:sp>
          <p:nvSpPr>
            <p:cNvPr id="27" name="Oval 26"/>
            <p:cNvSpPr/>
            <p:nvPr/>
          </p:nvSpPr>
          <p:spPr>
            <a:xfrm>
              <a:off x="2357422" y="2000240"/>
              <a:ext cx="500066" cy="92869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 b="0" i="0"/>
            </a:p>
          </p:txBody>
        </p:sp>
        <p:sp>
          <p:nvSpPr>
            <p:cNvPr id="28" name="TextBox 58"/>
            <p:cNvSpPr txBox="1">
              <a:spLocks noChangeArrowheads="1"/>
            </p:cNvSpPr>
            <p:nvPr/>
          </p:nvSpPr>
          <p:spPr bwMode="auto">
            <a:xfrm>
              <a:off x="2214546" y="1714488"/>
              <a:ext cx="641567" cy="366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800" b="0" i="0">
                  <a:latin typeface="Arial" charset="0"/>
                </a:rPr>
                <a:t>ADT</a:t>
              </a:r>
            </a:p>
          </p:txBody>
        </p:sp>
      </p:grpSp>
      <p:sp>
        <p:nvSpPr>
          <p:cNvPr id="29" name="TextBox 66"/>
          <p:cNvSpPr txBox="1">
            <a:spLocks noChangeArrowheads="1"/>
          </p:cNvSpPr>
          <p:nvPr/>
        </p:nvSpPr>
        <p:spPr bwMode="auto">
          <a:xfrm>
            <a:off x="5287963" y="4838371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b="0" i="0">
                <a:latin typeface="Arial" charset="0"/>
              </a:rPr>
              <a:t>Q5</a:t>
            </a:r>
          </a:p>
        </p:txBody>
      </p:sp>
      <p:sp>
        <p:nvSpPr>
          <p:cNvPr id="30" name="TextBox 68"/>
          <p:cNvSpPr txBox="1">
            <a:spLocks noChangeArrowheads="1"/>
          </p:cNvSpPr>
          <p:nvPr/>
        </p:nvSpPr>
        <p:spPr bwMode="auto">
          <a:xfrm>
            <a:off x="6216650" y="4838371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b="0" i="0">
                <a:latin typeface="Arial" charset="0"/>
              </a:rPr>
              <a:t>Q6</a:t>
            </a:r>
          </a:p>
        </p:txBody>
      </p:sp>
      <p:sp>
        <p:nvSpPr>
          <p:cNvPr id="31" name="TextBox 70"/>
          <p:cNvSpPr txBox="1">
            <a:spLocks noChangeArrowheads="1"/>
          </p:cNvSpPr>
          <p:nvPr/>
        </p:nvSpPr>
        <p:spPr bwMode="auto">
          <a:xfrm>
            <a:off x="8359775" y="4838371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b="0" i="0">
                <a:latin typeface="Arial" charset="0"/>
              </a:rPr>
              <a:t>Q7</a:t>
            </a:r>
          </a:p>
        </p:txBody>
      </p:sp>
      <p:grpSp>
        <p:nvGrpSpPr>
          <p:cNvPr id="32" name="Group 90"/>
          <p:cNvGrpSpPr>
            <a:grpSpLocks/>
          </p:cNvGrpSpPr>
          <p:nvPr/>
        </p:nvGrpSpPr>
        <p:grpSpPr bwMode="auto">
          <a:xfrm>
            <a:off x="123825" y="5039983"/>
            <a:ext cx="2066925" cy="1223963"/>
            <a:chOff x="142844" y="1916660"/>
            <a:chExt cx="2066939" cy="1223414"/>
          </a:xfrm>
        </p:grpSpPr>
        <p:sp>
          <p:nvSpPr>
            <p:cNvPr id="33" name="TextBox 59"/>
            <p:cNvSpPr txBox="1">
              <a:spLocks noChangeArrowheads="1"/>
            </p:cNvSpPr>
            <p:nvPr/>
          </p:nvSpPr>
          <p:spPr bwMode="auto">
            <a:xfrm>
              <a:off x="1214414" y="1916660"/>
              <a:ext cx="654054" cy="366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800" b="0" i="0">
                  <a:latin typeface="Arial" charset="0"/>
                </a:rPr>
                <a:t>ACS</a:t>
              </a:r>
            </a:p>
          </p:txBody>
        </p:sp>
        <p:sp>
          <p:nvSpPr>
            <p:cNvPr id="34" name="TextBox 60"/>
            <p:cNvSpPr txBox="1">
              <a:spLocks noChangeArrowheads="1"/>
            </p:cNvSpPr>
            <p:nvPr/>
          </p:nvSpPr>
          <p:spPr bwMode="auto">
            <a:xfrm>
              <a:off x="571472" y="1929354"/>
              <a:ext cx="654054" cy="366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800" b="0" i="0">
                  <a:latin typeface="Arial" charset="0"/>
                </a:rPr>
                <a:t>ACS</a:t>
              </a:r>
            </a:p>
          </p:txBody>
        </p:sp>
        <p:sp>
          <p:nvSpPr>
            <p:cNvPr id="35" name="TextBox 61"/>
            <p:cNvSpPr txBox="1">
              <a:spLocks noChangeArrowheads="1"/>
            </p:cNvSpPr>
            <p:nvPr/>
          </p:nvSpPr>
          <p:spPr bwMode="auto">
            <a:xfrm>
              <a:off x="1555729" y="2773526"/>
              <a:ext cx="654054" cy="366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800" b="0" i="0">
                  <a:latin typeface="Arial" charset="0"/>
                </a:rPr>
                <a:t>ACS</a:t>
              </a:r>
            </a:p>
          </p:txBody>
        </p:sp>
        <p:sp>
          <p:nvSpPr>
            <p:cNvPr id="36" name="TextBox 62"/>
            <p:cNvSpPr txBox="1">
              <a:spLocks noChangeArrowheads="1"/>
            </p:cNvSpPr>
            <p:nvPr/>
          </p:nvSpPr>
          <p:spPr bwMode="auto">
            <a:xfrm>
              <a:off x="142844" y="2773526"/>
              <a:ext cx="654055" cy="366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800" b="0" i="0">
                  <a:latin typeface="Arial" charset="0"/>
                </a:rPr>
                <a:t>ACS</a:t>
              </a: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788961" y="2273688"/>
              <a:ext cx="225427" cy="185654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 b="0" i="0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1306490" y="2273688"/>
              <a:ext cx="234952" cy="169786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 b="0" i="0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357158" y="2606913"/>
              <a:ext cx="249239" cy="179307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 b="0" i="0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1714480" y="2606913"/>
              <a:ext cx="250827" cy="179307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 b="0" i="0"/>
            </a:p>
          </p:txBody>
        </p:sp>
      </p:grpSp>
      <p:sp>
        <p:nvSpPr>
          <p:cNvPr id="41" name="TextBox 104"/>
          <p:cNvSpPr txBox="1">
            <a:spLocks noChangeArrowheads="1"/>
          </p:cNvSpPr>
          <p:nvPr/>
        </p:nvSpPr>
        <p:spPr bwMode="auto">
          <a:xfrm>
            <a:off x="3502025" y="4838371"/>
            <a:ext cx="476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b="0" i="0">
                <a:latin typeface="Arial" charset="0"/>
              </a:rPr>
              <a:t>D3</a:t>
            </a:r>
          </a:p>
        </p:txBody>
      </p:sp>
      <p:sp>
        <p:nvSpPr>
          <p:cNvPr id="42" name="TextBox 112"/>
          <p:cNvSpPr txBox="1">
            <a:spLocks noChangeArrowheads="1"/>
          </p:cNvSpPr>
          <p:nvPr/>
        </p:nvSpPr>
        <p:spPr bwMode="auto">
          <a:xfrm>
            <a:off x="4930775" y="4838371"/>
            <a:ext cx="476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b="0" i="0">
                <a:latin typeface="Arial" charset="0"/>
              </a:rPr>
              <a:t>D4</a:t>
            </a:r>
          </a:p>
        </p:txBody>
      </p:sp>
      <p:sp>
        <p:nvSpPr>
          <p:cNvPr id="43" name="Text Box 48"/>
          <p:cNvSpPr txBox="1">
            <a:spLocks noChangeArrowheads="1"/>
          </p:cNvSpPr>
          <p:nvPr/>
        </p:nvSpPr>
        <p:spPr bwMode="auto">
          <a:xfrm>
            <a:off x="5115114" y="2427012"/>
            <a:ext cx="3939226" cy="1477328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</a:pPr>
            <a:r>
              <a:rPr lang="fr-FR" sz="1800" b="0" i="0" dirty="0">
                <a:latin typeface="+mn-lt"/>
                <a:cs typeface="Arial"/>
              </a:rPr>
              <a:t>2</a:t>
            </a:r>
            <a:r>
              <a:rPr lang="fr-FR" sz="1800" b="0" i="0" dirty="0" smtClean="0">
                <a:latin typeface="+mn-lt"/>
                <a:cs typeface="Arial"/>
              </a:rPr>
              <a:t> x four</a:t>
            </a:r>
            <a:r>
              <a:rPr lang="fr-FR" sz="1800" b="0" i="0" dirty="0">
                <a:latin typeface="+mn-lt"/>
                <a:cs typeface="Arial"/>
              </a:rPr>
              <a:t> </a:t>
            </a:r>
            <a:r>
              <a:rPr lang="fr-FR" sz="1800" b="0" i="0" dirty="0" err="1" smtClean="0">
                <a:latin typeface="+mn-lt"/>
                <a:cs typeface="Arial"/>
              </a:rPr>
              <a:t>cavity</a:t>
            </a:r>
            <a:r>
              <a:rPr lang="fr-FR" sz="1800" b="0" i="0" dirty="0" smtClean="0">
                <a:latin typeface="+mn-lt"/>
                <a:cs typeface="Arial"/>
              </a:rPr>
              <a:t> </a:t>
            </a:r>
            <a:r>
              <a:rPr lang="fr-FR" sz="1800" b="0" i="0" dirty="0" err="1">
                <a:latin typeface="+mn-lt"/>
                <a:cs typeface="Arial"/>
              </a:rPr>
              <a:t>cryo</a:t>
            </a:r>
            <a:r>
              <a:rPr lang="fr-FR" sz="1800" b="0" i="0" dirty="0">
                <a:latin typeface="+mn-lt"/>
                <a:cs typeface="Arial"/>
              </a:rPr>
              <a:t> </a:t>
            </a:r>
            <a:r>
              <a:rPr lang="fr-FR" sz="1800" b="0" i="0" dirty="0" smtClean="0">
                <a:latin typeface="+mn-lt"/>
                <a:cs typeface="Arial"/>
              </a:rPr>
              <a:t>module per </a:t>
            </a:r>
            <a:r>
              <a:rPr lang="fr-FR" sz="1800" b="0" i="0" dirty="0" err="1" smtClean="0">
                <a:latin typeface="+mn-lt"/>
                <a:cs typeface="Arial"/>
              </a:rPr>
              <a:t>beam</a:t>
            </a:r>
            <a:endParaRPr lang="fr-FR" sz="1800" b="0" i="0" dirty="0" smtClean="0">
              <a:latin typeface="+mn-lt"/>
              <a:cs typeface="Arial"/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fr-FR" sz="1800" b="0" i="0" dirty="0" smtClean="0">
                <a:latin typeface="+mn-lt"/>
                <a:cs typeface="Arial"/>
              </a:rPr>
              <a:t>400 MHz</a:t>
            </a:r>
            <a:r>
              <a:rPr lang="fr-FR" sz="1800" b="0" i="0" dirty="0">
                <a:latin typeface="+mn-lt"/>
                <a:cs typeface="Arial"/>
              </a:rPr>
              <a:t> </a:t>
            </a:r>
            <a:endParaRPr lang="fr-FR" sz="1800" b="0" i="0" dirty="0" smtClean="0">
              <a:latin typeface="+mn-lt"/>
              <a:cs typeface="Arial"/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fr-FR" sz="1800" b="0" i="0" dirty="0" smtClean="0">
                <a:latin typeface="+mn-lt"/>
                <a:cs typeface="Arial"/>
              </a:rPr>
              <a:t>16 </a:t>
            </a:r>
            <a:r>
              <a:rPr lang="fr-FR" sz="1800" b="0" i="0" dirty="0">
                <a:latin typeface="+mn-lt"/>
                <a:cs typeface="Arial"/>
              </a:rPr>
              <a:t>MV/</a:t>
            </a:r>
            <a:r>
              <a:rPr lang="fr-FR" sz="1800" b="0" i="0" dirty="0" err="1" smtClean="0">
                <a:latin typeface="+mn-lt"/>
                <a:cs typeface="Arial"/>
              </a:rPr>
              <a:t>beam</a:t>
            </a:r>
            <a:r>
              <a:rPr lang="fr-FR" sz="1800" b="0" i="0" dirty="0" smtClean="0">
                <a:latin typeface="+mn-lt"/>
                <a:cs typeface="Arial"/>
              </a:rPr>
              <a:t> (7 </a:t>
            </a:r>
            <a:r>
              <a:rPr lang="fr-FR" sz="1800" b="0" i="0" dirty="0" err="1" smtClean="0">
                <a:latin typeface="+mn-lt"/>
                <a:cs typeface="Arial"/>
              </a:rPr>
              <a:t>TeV</a:t>
            </a:r>
            <a:r>
              <a:rPr lang="fr-FR" sz="1800" b="0" i="0" dirty="0" smtClean="0">
                <a:latin typeface="+mn-lt"/>
                <a:cs typeface="Arial"/>
              </a:rPr>
              <a:t> design)</a:t>
            </a:r>
            <a:endParaRPr lang="fr-FR" sz="1800" b="0" i="0" dirty="0">
              <a:latin typeface="+mn-lt"/>
              <a:cs typeface="Arial"/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fr-FR" sz="1800" b="0" i="0" dirty="0" smtClean="0">
                <a:latin typeface="+mn-lt"/>
                <a:cs typeface="Arial"/>
              </a:rPr>
              <a:t>Nb </a:t>
            </a:r>
            <a:r>
              <a:rPr lang="fr-FR" sz="1800" b="0" i="0" dirty="0">
                <a:latin typeface="+mn-lt"/>
                <a:cs typeface="Arial"/>
              </a:rPr>
              <a:t>on Cu </a:t>
            </a:r>
            <a:r>
              <a:rPr lang="fr-FR" sz="1800" b="0" i="0" dirty="0" err="1">
                <a:latin typeface="+mn-lt"/>
                <a:cs typeface="Arial"/>
              </a:rPr>
              <a:t>cavities</a:t>
            </a:r>
            <a:r>
              <a:rPr lang="fr-FR" sz="1800" b="0" i="0" dirty="0">
                <a:latin typeface="+mn-lt"/>
                <a:cs typeface="Arial"/>
              </a:rPr>
              <a:t> @4.5 </a:t>
            </a:r>
            <a:r>
              <a:rPr lang="fr-FR" sz="1800" b="0" i="0" dirty="0" smtClean="0">
                <a:latin typeface="+mn-lt"/>
                <a:cs typeface="Arial"/>
              </a:rPr>
              <a:t>K</a:t>
            </a:r>
          </a:p>
          <a:p>
            <a:pPr marL="285750" indent="-285750" eaLnBrk="1" hangingPunct="1">
              <a:buFont typeface="Arial"/>
              <a:buChar char="•"/>
            </a:pPr>
            <a:r>
              <a:rPr lang="fr-FR" sz="1800" b="0" i="0" dirty="0" err="1" smtClean="0">
                <a:latin typeface="+mn-lt"/>
                <a:cs typeface="Arial"/>
              </a:rPr>
              <a:t>Beam</a:t>
            </a:r>
            <a:r>
              <a:rPr lang="fr-FR" sz="1800" b="0" i="0" dirty="0" smtClean="0">
                <a:latin typeface="+mn-lt"/>
                <a:cs typeface="Arial"/>
              </a:rPr>
              <a:t> </a:t>
            </a:r>
            <a:r>
              <a:rPr lang="fr-FR" sz="1800" b="0" i="0" dirty="0">
                <a:latin typeface="+mn-lt"/>
                <a:cs typeface="Arial"/>
              </a:rPr>
              <a:t>pipe diam.=</a:t>
            </a:r>
            <a:r>
              <a:rPr lang="fr-FR" sz="1800" b="0" i="0" dirty="0" smtClean="0">
                <a:latin typeface="+mn-lt"/>
                <a:cs typeface="Arial"/>
              </a:rPr>
              <a:t>300 mm</a:t>
            </a:r>
            <a:endParaRPr lang="fr-FR" sz="1800" b="0" i="0" dirty="0"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6709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852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56418" y="141099"/>
            <a:ext cx="29632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Injection kickers</a:t>
            </a:r>
            <a:endParaRPr lang="en-US" sz="3200" dirty="0"/>
          </a:p>
        </p:txBody>
      </p:sp>
      <p:pic>
        <p:nvPicPr>
          <p:cNvPr id="4" name="Picture 3" descr="Screen Shot 2013-09-10 at 2.10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36" y="2806704"/>
            <a:ext cx="6055363" cy="396439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104511" y="642876"/>
            <a:ext cx="1928560" cy="24539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563573" y="1881589"/>
            <a:ext cx="399824" cy="24931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28356" y="5566367"/>
            <a:ext cx="20931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Fast</a:t>
            </a:r>
            <a:r>
              <a:rPr lang="en-US" sz="1600" dirty="0"/>
              <a:t> </a:t>
            </a:r>
            <a:r>
              <a:rPr lang="en-US" sz="1600" dirty="0" smtClean="0"/>
              <a:t>resonant </a:t>
            </a:r>
            <a:r>
              <a:rPr lang="en-US" sz="1600" dirty="0"/>
              <a:t>charging systems (RCS) are used to charge </a:t>
            </a:r>
            <a:r>
              <a:rPr lang="en-US" sz="1600" dirty="0" smtClean="0"/>
              <a:t>the PFNs </a:t>
            </a:r>
            <a:r>
              <a:rPr lang="en-US" sz="1600" dirty="0"/>
              <a:t>within 1 </a:t>
            </a:r>
            <a:r>
              <a:rPr lang="en-US" sz="1600" dirty="0" err="1"/>
              <a:t>ms</a:t>
            </a:r>
            <a:r>
              <a:rPr lang="en-US" sz="1600" dirty="0"/>
              <a:t> to 60 kV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83234" y="4029736"/>
            <a:ext cx="2124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PFN - pulse </a:t>
            </a:r>
            <a:r>
              <a:rPr lang="en-US" dirty="0"/>
              <a:t>forming </a:t>
            </a:r>
            <a:r>
              <a:rPr lang="en-US" dirty="0" smtClean="0"/>
              <a:t>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688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1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2636912"/>
            <a:ext cx="2887556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Injection of beam from SPS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04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20" y="930731"/>
            <a:ext cx="8229600" cy="167960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LHC makes requests to the Central </a:t>
            </a:r>
            <a:r>
              <a:rPr lang="en-US" dirty="0"/>
              <a:t>Beam and Cycle </a:t>
            </a:r>
            <a:r>
              <a:rPr lang="en-US" dirty="0" smtClean="0"/>
              <a:t>Manager (CBCM) which takes care of sorting things out in the injectors</a:t>
            </a:r>
          </a:p>
          <a:p>
            <a:pPr lvl="1"/>
            <a:r>
              <a:rPr lang="en-US" dirty="0" smtClean="0"/>
              <a:t>Ring, number of batches, bucket number </a:t>
            </a:r>
          </a:p>
          <a:p>
            <a:r>
              <a:rPr lang="en-US" dirty="0">
                <a:solidFill>
                  <a:srgbClr val="FF0000"/>
                </a:solidFill>
              </a:rPr>
              <a:t>Injection process </a:t>
            </a:r>
            <a:r>
              <a:rPr lang="en-US" dirty="0" smtClean="0">
                <a:solidFill>
                  <a:srgbClr val="FF0000"/>
                </a:solidFill>
              </a:rPr>
              <a:t>controlled </a:t>
            </a:r>
            <a:r>
              <a:rPr lang="en-US" dirty="0">
                <a:solidFill>
                  <a:srgbClr val="FF0000"/>
                </a:solidFill>
              </a:rPr>
              <a:t>semi-automatically by injection sequencer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32</a:t>
            </a:fld>
            <a:endParaRPr lang="en-US"/>
          </a:p>
        </p:txBody>
      </p:sp>
      <p:pic>
        <p:nvPicPr>
          <p:cNvPr id="4" name="Picture 3" descr="Screen Shot 2013-09-06 at 4.46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06" y="2608490"/>
            <a:ext cx="6961257" cy="405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69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– general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479" y="1768001"/>
            <a:ext cx="8229600" cy="3476933"/>
          </a:xfrm>
        </p:spPr>
        <p:txBody>
          <a:bodyPr>
            <a:normAutofit/>
          </a:bodyPr>
          <a:lstStyle/>
          <a:p>
            <a:r>
              <a:rPr lang="en-US" dirty="0" smtClean="0"/>
              <a:t>Transfer lines steering</a:t>
            </a:r>
          </a:p>
          <a:p>
            <a:r>
              <a:rPr lang="en-US" dirty="0" smtClean="0"/>
              <a:t>RF: phasing, synchronization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Beam Quality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heck in SPS</a:t>
            </a:r>
          </a:p>
          <a:p>
            <a:pPr lvl="1"/>
            <a:r>
              <a:rPr lang="en-US" dirty="0" smtClean="0"/>
              <a:t>Bucket, bunch length…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Injection Quality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heck in LHC</a:t>
            </a:r>
          </a:p>
          <a:p>
            <a:pPr lvl="1"/>
            <a:r>
              <a:rPr lang="en-US" dirty="0" smtClean="0"/>
              <a:t>inhibits further injection if issues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31034"/>
            <a:ext cx="9144000" cy="14269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9245" y="1061505"/>
            <a:ext cx="846639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Worry a lot about  losses and beam quality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688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</a:t>
            </a:r>
            <a:r>
              <a:rPr lang="en-US" dirty="0"/>
              <a:t>Q</a:t>
            </a:r>
            <a:r>
              <a:rPr lang="en-US" dirty="0" smtClean="0"/>
              <a:t>uality Checks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34</a:t>
            </a:fld>
            <a:endParaRPr lang="en-US"/>
          </a:p>
        </p:txBody>
      </p:sp>
      <p:pic>
        <p:nvPicPr>
          <p:cNvPr id="4" name="Picture 3" descr="Screen Shot 2013-09-06 at 4.50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1248"/>
            <a:ext cx="9144000" cy="46329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21845" y="904633"/>
            <a:ext cx="151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loss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836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Quality Checks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35</a:t>
            </a:fld>
            <a:endParaRPr lang="en-US"/>
          </a:p>
        </p:txBody>
      </p:sp>
      <p:pic>
        <p:nvPicPr>
          <p:cNvPr id="4" name="Picture 3" descr="Screen Shot 2013-09-06 at 4.52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4243"/>
            <a:ext cx="9144000" cy="51325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78692" y="963410"/>
            <a:ext cx="154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Trajectory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140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F160B7-DEB4-4B38-9406-D167DF9AED3E}" type="slidenum">
              <a:rPr lang="en-US" smtClean="0"/>
              <a:pPr/>
              <a:t>36</a:t>
            </a:fld>
            <a:endParaRPr lang="en-US" smtClean="0"/>
          </a:p>
        </p:txBody>
      </p:sp>
      <p:pic>
        <p:nvPicPr>
          <p:cNvPr id="44037" name="Picture 4" descr="G:\Departments\AB\Groups\RF\Machines\LHC\LowLevel\MiscPresentations\RFTechDesy2010\PhaseSynchroError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8400"/>
          <a:stretch>
            <a:fillRect/>
          </a:stretch>
        </p:blipFill>
        <p:spPr>
          <a:xfrm>
            <a:off x="381000" y="1752600"/>
            <a:ext cx="8374549" cy="3439162"/>
          </a:xfrm>
          <a:noFill/>
        </p:spPr>
      </p:pic>
      <p:sp>
        <p:nvSpPr>
          <p:cNvPr id="44038" name="Rectangle 2"/>
          <p:cNvSpPr>
            <a:spLocks noChangeArrowheads="1"/>
          </p:cNvSpPr>
          <p:nvPr/>
        </p:nvSpPr>
        <p:spPr bwMode="auto">
          <a:xfrm>
            <a:off x="-685800" y="0"/>
            <a:ext cx="609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800" dirty="0" smtClean="0">
                <a:solidFill>
                  <a:schemeClr val="tx2"/>
                </a:solidFill>
                <a:latin typeface="Helvetica" pitchFamily="34" charset="0"/>
              </a:rPr>
              <a:t>LHC Capture Transients</a:t>
            </a:r>
            <a:endParaRPr lang="en-US" sz="2800" dirty="0">
              <a:solidFill>
                <a:srgbClr val="FF3300"/>
              </a:solidFill>
              <a:latin typeface="Helvetica" pitchFamily="34" charset="0"/>
            </a:endParaRPr>
          </a:p>
        </p:txBody>
      </p:sp>
      <p:sp>
        <p:nvSpPr>
          <p:cNvPr id="44039" name="Text Box 13"/>
          <p:cNvSpPr txBox="1">
            <a:spLocks noChangeArrowheads="1"/>
          </p:cNvSpPr>
          <p:nvPr/>
        </p:nvSpPr>
        <p:spPr bwMode="auto">
          <a:xfrm>
            <a:off x="1524000" y="5181600"/>
            <a:ext cx="3276600" cy="307777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95300" indent="-495300"/>
            <a:r>
              <a:rPr lang="en-US" sz="1400" dirty="0">
                <a:solidFill>
                  <a:schemeClr val="bg1"/>
                </a:solidFill>
                <a:latin typeface="Comic Sans MS" pitchFamily="66" charset="0"/>
              </a:rPr>
              <a:t>Phase Loop Error: Beam PU-</a:t>
            </a:r>
            <a:r>
              <a:rPr lang="en-US" sz="1400" dirty="0" err="1">
                <a:solidFill>
                  <a:schemeClr val="bg1"/>
                </a:solidFill>
                <a:latin typeface="Comic Sans MS" pitchFamily="66" charset="0"/>
              </a:rPr>
              <a:t>Cav</a:t>
            </a:r>
            <a:r>
              <a:rPr lang="en-US" sz="1400" dirty="0">
                <a:solidFill>
                  <a:schemeClr val="bg1"/>
                </a:solidFill>
                <a:latin typeface="Comic Sans MS" pitchFamily="66" charset="0"/>
              </a:rPr>
              <a:t> Sum</a:t>
            </a:r>
          </a:p>
        </p:txBody>
      </p:sp>
      <p:sp>
        <p:nvSpPr>
          <p:cNvPr id="44040" name="Text Box 13"/>
          <p:cNvSpPr txBox="1">
            <a:spLocks noChangeArrowheads="1"/>
          </p:cNvSpPr>
          <p:nvPr/>
        </p:nvSpPr>
        <p:spPr bwMode="auto">
          <a:xfrm>
            <a:off x="5105400" y="5181600"/>
            <a:ext cx="3581400" cy="307777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95300" indent="-495300"/>
            <a:r>
              <a:rPr lang="en-US" sz="1400" dirty="0" err="1">
                <a:solidFill>
                  <a:schemeClr val="bg1"/>
                </a:solidFill>
                <a:latin typeface="Comic Sans MS" pitchFamily="66" charset="0"/>
              </a:rPr>
              <a:t>Synchro</a:t>
            </a:r>
            <a:r>
              <a:rPr lang="en-US" sz="1400" dirty="0">
                <a:solidFill>
                  <a:schemeClr val="bg1"/>
                </a:solidFill>
                <a:latin typeface="Comic Sans MS" pitchFamily="66" charset="0"/>
              </a:rPr>
              <a:t> Loop Error: VCXO-Freq </a:t>
            </a:r>
            <a:r>
              <a:rPr lang="en-US" sz="1400" dirty="0" err="1">
                <a:solidFill>
                  <a:schemeClr val="bg1"/>
                </a:solidFill>
                <a:latin typeface="Comic Sans MS" pitchFamily="66" charset="0"/>
              </a:rPr>
              <a:t>Prgm</a:t>
            </a:r>
            <a:endParaRPr lang="en-US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4041" name="TextBox 11"/>
          <p:cNvSpPr txBox="1">
            <a:spLocks noChangeArrowheads="1"/>
          </p:cNvSpPr>
          <p:nvPr/>
        </p:nvSpPr>
        <p:spPr bwMode="auto">
          <a:xfrm>
            <a:off x="0" y="838200"/>
            <a:ext cx="1295400" cy="738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omic Sans MS" pitchFamily="66" charset="0"/>
              </a:rPr>
              <a:t>Inj Phase Error </a:t>
            </a:r>
            <a:r>
              <a:rPr lang="en-US" sz="1400">
                <a:solidFill>
                  <a:srgbClr val="0070C0"/>
                </a:solidFill>
                <a:latin typeface="Comic Sans MS" pitchFamily="66" charset="0"/>
              </a:rPr>
              <a:t>35 deg</a:t>
            </a:r>
            <a:r>
              <a:rPr lang="en-US" sz="1400">
                <a:latin typeface="Comic Sans MS" pitchFamily="66" charset="0"/>
              </a:rPr>
              <a:t>/</a:t>
            </a:r>
            <a:r>
              <a:rPr lang="en-US" sz="1400">
                <a:solidFill>
                  <a:srgbClr val="FF3300"/>
                </a:solidFill>
                <a:latin typeface="Comic Sans MS" pitchFamily="66" charset="0"/>
              </a:rPr>
              <a:t>45 deg</a:t>
            </a:r>
          </a:p>
        </p:txBody>
      </p:sp>
      <p:cxnSp>
        <p:nvCxnSpPr>
          <p:cNvPr id="44042" name="Straight Arrow Connector 10"/>
          <p:cNvCxnSpPr>
            <a:cxnSpLocks noChangeShapeType="1"/>
            <a:stCxn id="44041" idx="2"/>
          </p:cNvCxnSpPr>
          <p:nvPr/>
        </p:nvCxnSpPr>
        <p:spPr bwMode="auto">
          <a:xfrm rot="16200000" flipH="1">
            <a:off x="-335756" y="2559844"/>
            <a:ext cx="2157412" cy="1905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4043" name="Straight Arrow Connector 11"/>
          <p:cNvCxnSpPr>
            <a:cxnSpLocks noChangeShapeType="1"/>
            <a:stCxn id="44041" idx="2"/>
          </p:cNvCxnSpPr>
          <p:nvPr/>
        </p:nvCxnSpPr>
        <p:spPr bwMode="auto">
          <a:xfrm rot="16200000" flipH="1">
            <a:off x="578644" y="1645444"/>
            <a:ext cx="404812" cy="266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4044" name="TextBox 11"/>
          <p:cNvSpPr txBox="1">
            <a:spLocks noChangeArrowheads="1"/>
          </p:cNvSpPr>
          <p:nvPr/>
        </p:nvSpPr>
        <p:spPr bwMode="auto">
          <a:xfrm>
            <a:off x="228600" y="5181600"/>
            <a:ext cx="1295400" cy="954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omic Sans MS" pitchFamily="66" charset="0"/>
              </a:rPr>
              <a:t>Cavity field “jumps” on the beam in ~ 10 turns</a:t>
            </a:r>
            <a:endParaRPr lang="en-US" sz="1400">
              <a:solidFill>
                <a:srgbClr val="FF3300"/>
              </a:solidFill>
              <a:latin typeface="Comic Sans MS" pitchFamily="66" charset="0"/>
            </a:endParaRPr>
          </a:p>
        </p:txBody>
      </p:sp>
      <p:cxnSp>
        <p:nvCxnSpPr>
          <p:cNvPr id="44045" name="Straight Arrow Connector 16"/>
          <p:cNvCxnSpPr>
            <a:cxnSpLocks noChangeShapeType="1"/>
            <a:stCxn id="44044" idx="0"/>
          </p:cNvCxnSpPr>
          <p:nvPr/>
        </p:nvCxnSpPr>
        <p:spPr bwMode="auto">
          <a:xfrm rot="5400000" flipH="1" flipV="1">
            <a:off x="-133350" y="3829050"/>
            <a:ext cx="2362200" cy="342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4046" name="Straight Arrow Connector 20"/>
          <p:cNvCxnSpPr>
            <a:cxnSpLocks noChangeShapeType="1"/>
            <a:stCxn id="44044" idx="0"/>
          </p:cNvCxnSpPr>
          <p:nvPr/>
        </p:nvCxnSpPr>
        <p:spPr bwMode="auto">
          <a:xfrm rot="5400000" flipH="1" flipV="1">
            <a:off x="704850" y="4667250"/>
            <a:ext cx="685800" cy="342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4047" name="TextBox 11"/>
          <p:cNvSpPr txBox="1">
            <a:spLocks noChangeArrowheads="1"/>
          </p:cNvSpPr>
          <p:nvPr/>
        </p:nvSpPr>
        <p:spPr bwMode="auto">
          <a:xfrm>
            <a:off x="1371600" y="685800"/>
            <a:ext cx="5486400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omic Sans MS" pitchFamily="66" charset="0"/>
              </a:rPr>
              <a:t>Phase loop </a:t>
            </a:r>
            <a:r>
              <a:rPr lang="en-US" sz="1400" dirty="0">
                <a:latin typeface="Comic Sans MS" pitchFamily="66" charset="0"/>
              </a:rPr>
              <a:t>is </a:t>
            </a:r>
            <a:r>
              <a:rPr lang="en-US" sz="1400" dirty="0">
                <a:solidFill>
                  <a:srgbClr val="FF0000"/>
                </a:solidFill>
                <a:latin typeface="Comic Sans MS" pitchFamily="66" charset="0"/>
              </a:rPr>
              <a:t>fast</a:t>
            </a:r>
            <a:r>
              <a:rPr lang="en-US" sz="1400" dirty="0">
                <a:latin typeface="Comic Sans MS" pitchFamily="66" charset="0"/>
              </a:rPr>
              <a:t>: “jumps” the </a:t>
            </a:r>
            <a:r>
              <a:rPr lang="en-US" sz="1400" dirty="0" smtClean="0">
                <a:latin typeface="Comic Sans MS" pitchFamily="66" charset="0"/>
              </a:rPr>
              <a:t>RF </a:t>
            </a:r>
            <a:r>
              <a:rPr lang="en-US" sz="1400" dirty="0">
                <a:latin typeface="Comic Sans MS" pitchFamily="66" charset="0"/>
              </a:rPr>
              <a:t>on the beam at injection</a:t>
            </a:r>
          </a:p>
          <a:p>
            <a:r>
              <a:rPr lang="en-US" sz="1400" dirty="0" err="1">
                <a:solidFill>
                  <a:srgbClr val="FF0000"/>
                </a:solidFill>
                <a:latin typeface="Comic Sans MS" pitchFamily="66" charset="0"/>
              </a:rPr>
              <a:t>Synchro</a:t>
            </a:r>
            <a:r>
              <a:rPr lang="en-US" sz="1400" dirty="0">
                <a:latin typeface="Comic Sans MS" pitchFamily="66" charset="0"/>
              </a:rPr>
              <a:t> loop is </a:t>
            </a:r>
            <a:r>
              <a:rPr lang="en-US" sz="1400" dirty="0">
                <a:solidFill>
                  <a:srgbClr val="FF0000"/>
                </a:solidFill>
                <a:latin typeface="Comic Sans MS" pitchFamily="66" charset="0"/>
              </a:rPr>
              <a:t>slow</a:t>
            </a:r>
            <a:r>
              <a:rPr lang="en-US" sz="1400" dirty="0">
                <a:latin typeface="Comic Sans MS" pitchFamily="66" charset="0"/>
              </a:rPr>
              <a:t>. No reaction in first 100 turns. Slope gives frequency (energy) error at injection</a:t>
            </a:r>
            <a:endParaRPr lang="en-US" sz="1400" dirty="0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44048" name="TextBox 11"/>
          <p:cNvSpPr txBox="1">
            <a:spLocks noChangeArrowheads="1"/>
          </p:cNvSpPr>
          <p:nvPr/>
        </p:nvSpPr>
        <p:spPr bwMode="auto">
          <a:xfrm>
            <a:off x="7315200" y="457200"/>
            <a:ext cx="1676400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Comic Sans MS" pitchFamily="66" charset="0"/>
              </a:rPr>
              <a:t>-30 deg in 60 turns -&gt; -15 Hz @ 400 </a:t>
            </a:r>
            <a:r>
              <a:rPr lang="en-US" sz="1400" dirty="0" smtClean="0">
                <a:solidFill>
                  <a:srgbClr val="0070C0"/>
                </a:solidFill>
                <a:latin typeface="Comic Sans MS" pitchFamily="66" charset="0"/>
              </a:rPr>
              <a:t>MHz</a:t>
            </a:r>
          </a:p>
          <a:p>
            <a:r>
              <a:rPr lang="en-US" sz="1400" dirty="0" err="1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sz="1400" dirty="0" err="1" smtClean="0">
                <a:solidFill>
                  <a:srgbClr val="FF0000"/>
                </a:solidFill>
                <a:latin typeface="Comic Sans MS" pitchFamily="66" charset="0"/>
              </a:rPr>
              <a:t>p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/p ~ 10</a:t>
            </a:r>
            <a:r>
              <a:rPr lang="en-US" sz="1400" baseline="30000" dirty="0" smtClean="0">
                <a:solidFill>
                  <a:srgbClr val="FF0000"/>
                </a:solidFill>
                <a:latin typeface="Comic Sans MS" pitchFamily="66" charset="0"/>
              </a:rPr>
              <a:t>-4</a:t>
            </a:r>
            <a:endParaRPr lang="en-US" sz="1400" baseline="30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44049" name="Straight Arrow Connector 26"/>
          <p:cNvCxnSpPr>
            <a:cxnSpLocks noChangeShapeType="1"/>
            <a:stCxn id="44048" idx="1"/>
          </p:cNvCxnSpPr>
          <p:nvPr/>
        </p:nvCxnSpPr>
        <p:spPr bwMode="auto">
          <a:xfrm rot="10800000" flipV="1">
            <a:off x="5105400" y="934254"/>
            <a:ext cx="2209800" cy="173274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4050" name="Straight Arrow Connector 29"/>
          <p:cNvCxnSpPr>
            <a:cxnSpLocks noChangeShapeType="1"/>
            <a:stCxn id="44055" idx="3"/>
          </p:cNvCxnSpPr>
          <p:nvPr/>
        </p:nvCxnSpPr>
        <p:spPr bwMode="auto">
          <a:xfrm flipV="1">
            <a:off x="3810000" y="4267200"/>
            <a:ext cx="1181100" cy="15573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4051" name="TextBox 11"/>
          <p:cNvSpPr txBox="1">
            <a:spLocks noChangeArrowheads="1"/>
          </p:cNvSpPr>
          <p:nvPr/>
        </p:nvSpPr>
        <p:spPr bwMode="auto">
          <a:xfrm>
            <a:off x="7848600" y="2667000"/>
            <a:ext cx="1143000" cy="1600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err="1">
                <a:solidFill>
                  <a:schemeClr val="tx2"/>
                </a:solidFill>
                <a:latin typeface="Comic Sans MS" pitchFamily="66" charset="0"/>
              </a:rPr>
              <a:t>Synchro</a:t>
            </a: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 loop brings RF (and beam) back to Freq </a:t>
            </a:r>
            <a:r>
              <a:rPr lang="en-US" sz="1400" dirty="0" err="1">
                <a:solidFill>
                  <a:schemeClr val="tx2"/>
                </a:solidFill>
                <a:latin typeface="Comic Sans MS" pitchFamily="66" charset="0"/>
              </a:rPr>
              <a:t>Prgm</a:t>
            </a: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 reference</a:t>
            </a:r>
          </a:p>
        </p:txBody>
      </p:sp>
      <p:cxnSp>
        <p:nvCxnSpPr>
          <p:cNvPr id="44052" name="Straight Arrow Connector 39"/>
          <p:cNvCxnSpPr>
            <a:cxnSpLocks noChangeShapeType="1"/>
            <a:stCxn id="44051" idx="1"/>
          </p:cNvCxnSpPr>
          <p:nvPr/>
        </p:nvCxnSpPr>
        <p:spPr bwMode="auto">
          <a:xfrm rot="10800000">
            <a:off x="5105400" y="3429000"/>
            <a:ext cx="2743200" cy="381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4053" name="Straight Arrow Connector 41"/>
          <p:cNvCxnSpPr>
            <a:cxnSpLocks noChangeShapeType="1"/>
            <a:stCxn id="44051" idx="1"/>
          </p:cNvCxnSpPr>
          <p:nvPr/>
        </p:nvCxnSpPr>
        <p:spPr bwMode="auto">
          <a:xfrm rot="10800000" flipV="1">
            <a:off x="6477000" y="3467100"/>
            <a:ext cx="1371600" cy="5715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4054" name="TextBox 11"/>
          <p:cNvSpPr txBox="1">
            <a:spLocks noChangeArrowheads="1"/>
          </p:cNvSpPr>
          <p:nvPr/>
        </p:nvSpPr>
        <p:spPr bwMode="auto">
          <a:xfrm>
            <a:off x="5257800" y="5562600"/>
            <a:ext cx="37338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Very slow (seconds) time constant. Boosts DC gain to minimize thermal drifts</a:t>
            </a:r>
          </a:p>
        </p:txBody>
      </p:sp>
      <p:sp>
        <p:nvSpPr>
          <p:cNvPr id="44055" name="TextBox 11"/>
          <p:cNvSpPr txBox="1">
            <a:spLocks noChangeArrowheads="1"/>
          </p:cNvSpPr>
          <p:nvPr/>
        </p:nvSpPr>
        <p:spPr bwMode="auto">
          <a:xfrm>
            <a:off x="1752600" y="5562600"/>
            <a:ext cx="2057400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omic Sans MS" pitchFamily="66" charset="0"/>
              </a:rPr>
              <a:t>-15 deg in 80 turns -&gt; -6 Hz @ 400 MHz</a:t>
            </a:r>
          </a:p>
        </p:txBody>
      </p:sp>
      <p:cxnSp>
        <p:nvCxnSpPr>
          <p:cNvPr id="44056" name="Straight Arrow Connector 50"/>
          <p:cNvCxnSpPr>
            <a:cxnSpLocks noChangeShapeType="1"/>
            <a:stCxn id="44054" idx="0"/>
          </p:cNvCxnSpPr>
          <p:nvPr/>
        </p:nvCxnSpPr>
        <p:spPr bwMode="auto">
          <a:xfrm rot="16200000" flipV="1">
            <a:off x="6381750" y="4819650"/>
            <a:ext cx="1219200" cy="266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" name="Straight Arrow Connector 41"/>
          <p:cNvCxnSpPr>
            <a:cxnSpLocks noChangeShapeType="1"/>
          </p:cNvCxnSpPr>
          <p:nvPr/>
        </p:nvCxnSpPr>
        <p:spPr bwMode="auto">
          <a:xfrm rot="10800000">
            <a:off x="6629400" y="2590800"/>
            <a:ext cx="1219200" cy="8382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" name="TextBox 1"/>
          <p:cNvSpPr txBox="1"/>
          <p:nvPr/>
        </p:nvSpPr>
        <p:spPr>
          <a:xfrm>
            <a:off x="5315014" y="6302423"/>
            <a:ext cx="279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Philippe </a:t>
            </a:r>
            <a:r>
              <a:rPr lang="en-US" dirty="0" err="1" smtClean="0"/>
              <a:t>Baudrenghien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916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measurement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37</a:t>
            </a:fld>
            <a:endParaRPr lang="en-US" dirty="0"/>
          </a:p>
        </p:txBody>
      </p:sp>
      <p:pic>
        <p:nvPicPr>
          <p:cNvPr id="4" name="Picture 3" descr="Screen Shot 2013-09-06 at 5.00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52" y="1652187"/>
            <a:ext cx="7250819" cy="49284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15975" y="986923"/>
            <a:ext cx="246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Wire scanners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547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1C1B-A2ED-3546-A965-B10FB0E84DB2}" type="slidenum">
              <a:rPr lang="en-GB"/>
              <a:pPr/>
              <a:t>38</a:t>
            </a:fld>
            <a:endParaRPr lang="en-GB"/>
          </a:p>
        </p:txBody>
      </p:sp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Prepare ramp</a:t>
            </a:r>
            <a:endParaRPr lang="en-GB" dirty="0"/>
          </a:p>
        </p:txBody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469" y="1095510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Load power converters (1700+)</a:t>
            </a:r>
          </a:p>
          <a:p>
            <a:r>
              <a:rPr lang="en-GB" dirty="0" smtClean="0"/>
              <a:t>Load collimators</a:t>
            </a:r>
          </a:p>
          <a:p>
            <a:r>
              <a:rPr lang="en-GB" dirty="0" smtClean="0"/>
              <a:t>Load RF</a:t>
            </a:r>
          </a:p>
          <a:p>
            <a:r>
              <a:rPr lang="en-GB" dirty="0" smtClean="0"/>
              <a:t>Load transverse feedback</a:t>
            </a:r>
          </a:p>
          <a:p>
            <a:r>
              <a:rPr lang="en-GB" dirty="0" smtClean="0"/>
              <a:t>Get orbit and tune feedback on</a:t>
            </a:r>
          </a:p>
          <a:p>
            <a:r>
              <a:rPr lang="en-GB" dirty="0" smtClean="0"/>
              <a:t>Send timing event</a:t>
            </a:r>
          </a:p>
          <a:p>
            <a:r>
              <a:rPr lang="en-GB" dirty="0" smtClean="0"/>
              <a:t>Get a cup of coffee</a:t>
            </a:r>
            <a:endParaRPr lang="en-GB" dirty="0"/>
          </a:p>
          <a:p>
            <a:endParaRPr lang="en-GB" dirty="0"/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850" y="2220912"/>
            <a:ext cx="3359150" cy="463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2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44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 descr="Screen Shot 2013-09-06 at 5.02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1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886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3401335"/>
          </a:xfrm>
        </p:spPr>
        <p:txBody>
          <a:bodyPr>
            <a:normAutofit/>
          </a:bodyPr>
          <a:lstStyle/>
          <a:p>
            <a:r>
              <a:rPr lang="en-US" dirty="0" smtClean="0"/>
              <a:t>450 GeV – 4000 GeV</a:t>
            </a:r>
          </a:p>
          <a:p>
            <a:pPr lvl="1"/>
            <a:r>
              <a:rPr lang="en-US" dirty="0" smtClean="0"/>
              <a:t>13 minutes</a:t>
            </a:r>
          </a:p>
          <a:p>
            <a:pPr lvl="1"/>
            <a:r>
              <a:rPr lang="en-US" dirty="0" smtClean="0"/>
              <a:t>Parabolic – exponential – linear – parabolic to minimize effects of snapback and duration</a:t>
            </a:r>
          </a:p>
          <a:p>
            <a:pPr lvl="1"/>
            <a:r>
              <a:rPr lang="en-US" dirty="0" smtClean="0"/>
              <a:t>Snapback correction for b2, b3, b5 calculated just before ramp start and incorporated into settings</a:t>
            </a:r>
          </a:p>
        </p:txBody>
      </p:sp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850" y="4126851"/>
            <a:ext cx="4364038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24"/>
          <p:cNvSpPr>
            <a:spLocks/>
          </p:cNvSpPr>
          <p:nvPr/>
        </p:nvSpPr>
        <p:spPr bwMode="auto">
          <a:xfrm>
            <a:off x="2805375" y="5041251"/>
            <a:ext cx="1098550" cy="419100"/>
          </a:xfrm>
          <a:prstGeom prst="accentCallout2">
            <a:avLst>
              <a:gd name="adj1" fmla="val 27273"/>
              <a:gd name="adj2" fmla="val 106935"/>
              <a:gd name="adj3" fmla="val 27273"/>
              <a:gd name="adj4" fmla="val 119653"/>
              <a:gd name="adj5" fmla="val 157574"/>
              <a:gd name="adj6" fmla="val 136995"/>
            </a:avLst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 type="none" w="sm" len="lg"/>
            <a:tailEnd type="stealth" w="sm" len="lg"/>
          </a:ln>
        </p:spPr>
        <p:txBody>
          <a:bodyPr/>
          <a:lstStyle/>
          <a:p>
            <a:pPr algn="r"/>
            <a:r>
              <a:rPr lang="en-US" sz="1800" dirty="0">
                <a:solidFill>
                  <a:srgbClr val="0000FF"/>
                </a:solidFill>
                <a:latin typeface="Tahoma" charset="0"/>
              </a:rPr>
              <a:t>injection</a:t>
            </a:r>
            <a:endParaRPr lang="en-US" sz="18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8" name="AutoShape 25"/>
          <p:cNvSpPr>
            <a:spLocks/>
          </p:cNvSpPr>
          <p:nvPr/>
        </p:nvSpPr>
        <p:spPr bwMode="auto">
          <a:xfrm>
            <a:off x="3414975" y="5955651"/>
            <a:ext cx="1409700" cy="635000"/>
          </a:xfrm>
          <a:prstGeom prst="accentCallout2">
            <a:avLst>
              <a:gd name="adj1" fmla="val 18000"/>
              <a:gd name="adj2" fmla="val -5407"/>
              <a:gd name="adj3" fmla="val 18000"/>
              <a:gd name="adj4" fmla="val -14750"/>
              <a:gd name="adj5" fmla="val -19250"/>
              <a:gd name="adj6" fmla="val -27477"/>
            </a:avLst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 type="none" w="sm" len="lg"/>
            <a:tailEnd type="stealth" w="sm" len="lg"/>
          </a:ln>
        </p:spPr>
        <p:txBody>
          <a:bodyPr/>
          <a:lstStyle/>
          <a:p>
            <a:r>
              <a:rPr lang="en-US" sz="1800" dirty="0">
                <a:solidFill>
                  <a:srgbClr val="0000FF"/>
                </a:solidFill>
                <a:latin typeface="Tahoma" charset="0"/>
              </a:rPr>
              <a:t>pre-injection</a:t>
            </a:r>
          </a:p>
        </p:txBody>
      </p:sp>
      <p:sp>
        <p:nvSpPr>
          <p:cNvPr id="9" name="AutoShape 26"/>
          <p:cNvSpPr>
            <a:spLocks/>
          </p:cNvSpPr>
          <p:nvPr/>
        </p:nvSpPr>
        <p:spPr bwMode="auto">
          <a:xfrm>
            <a:off x="5693038" y="5898501"/>
            <a:ext cx="692150" cy="419100"/>
          </a:xfrm>
          <a:prstGeom prst="accentCallout2">
            <a:avLst>
              <a:gd name="adj1" fmla="val 27343"/>
              <a:gd name="adj2" fmla="val -10102"/>
              <a:gd name="adj3" fmla="val 27343"/>
              <a:gd name="adj4" fmla="val -40491"/>
              <a:gd name="adj5" fmla="val -78852"/>
              <a:gd name="adj6" fmla="val -70968"/>
            </a:avLst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 type="none" w="sm" len="lg"/>
            <a:tailEnd type="stealth" w="sm" len="lg"/>
          </a:ln>
        </p:spPr>
        <p:txBody>
          <a:bodyPr/>
          <a:lstStyle/>
          <a:p>
            <a:r>
              <a:rPr lang="en-US" sz="1800">
                <a:solidFill>
                  <a:srgbClr val="0000FF"/>
                </a:solidFill>
                <a:latin typeface="Arial" charset="0"/>
              </a:rPr>
              <a:t>I </a:t>
            </a:r>
            <a:r>
              <a:rPr lang="en-US" sz="1800">
                <a:solidFill>
                  <a:srgbClr val="0000FF"/>
                </a:solidFill>
                <a:latin typeface="Arial" charset="0"/>
                <a:sym typeface="Symbol" charset="0"/>
              </a:rPr>
              <a:t></a:t>
            </a:r>
            <a:r>
              <a:rPr lang="en-US" sz="1800">
                <a:solidFill>
                  <a:srgbClr val="0000FF"/>
                </a:solidFill>
                <a:latin typeface="Arial" charset="0"/>
              </a:rPr>
              <a:t> t</a:t>
            </a:r>
            <a:r>
              <a:rPr lang="en-US" sz="1800" baseline="30000">
                <a:solidFill>
                  <a:srgbClr val="0000FF"/>
                </a:solidFill>
                <a:latin typeface="Arial" charset="0"/>
              </a:rPr>
              <a:t>2</a:t>
            </a:r>
            <a:r>
              <a:rPr lang="en-US" sz="1800">
                <a:solidFill>
                  <a:srgbClr val="0000FF"/>
                </a:solidFill>
                <a:latin typeface="Arial" charset="0"/>
              </a:rPr>
              <a:t> </a:t>
            </a:r>
          </a:p>
        </p:txBody>
      </p:sp>
      <p:sp>
        <p:nvSpPr>
          <p:cNvPr id="10" name="AutoShape 27"/>
          <p:cNvSpPr>
            <a:spLocks/>
          </p:cNvSpPr>
          <p:nvPr/>
        </p:nvSpPr>
        <p:spPr bwMode="auto">
          <a:xfrm>
            <a:off x="5783525" y="5323826"/>
            <a:ext cx="679450" cy="420688"/>
          </a:xfrm>
          <a:prstGeom prst="accentCallout2">
            <a:avLst>
              <a:gd name="adj1" fmla="val 27343"/>
              <a:gd name="adj2" fmla="val -10296"/>
              <a:gd name="adj3" fmla="val 27343"/>
              <a:gd name="adj4" fmla="val -25606"/>
              <a:gd name="adj5" fmla="val -58759"/>
              <a:gd name="adj6" fmla="val -46366"/>
            </a:avLst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 type="none" w="sm" len="lg"/>
            <a:tailEnd type="stealth" w="sm" len="lg"/>
          </a:ln>
        </p:spPr>
        <p:txBody>
          <a:bodyPr/>
          <a:lstStyle/>
          <a:p>
            <a:r>
              <a:rPr lang="en-US" sz="1800">
                <a:solidFill>
                  <a:srgbClr val="0000FF"/>
                </a:solidFill>
                <a:latin typeface="Arial" charset="0"/>
              </a:rPr>
              <a:t>I </a:t>
            </a:r>
            <a:r>
              <a:rPr lang="en-US" sz="1800">
                <a:solidFill>
                  <a:srgbClr val="0000FF"/>
                </a:solidFill>
                <a:latin typeface="Arial" charset="0"/>
                <a:sym typeface="Symbol" charset="0"/>
              </a:rPr>
              <a:t></a:t>
            </a:r>
            <a:r>
              <a:rPr lang="en-US" sz="1800">
                <a:solidFill>
                  <a:srgbClr val="0000FF"/>
                </a:solidFill>
                <a:latin typeface="Arial" charset="0"/>
              </a:rPr>
              <a:t> e</a:t>
            </a:r>
            <a:r>
              <a:rPr lang="en-US" sz="1800" baseline="30000">
                <a:solidFill>
                  <a:srgbClr val="0000FF"/>
                </a:solidFill>
                <a:latin typeface="Arial" charset="0"/>
              </a:rPr>
              <a:t>t</a:t>
            </a:r>
            <a:r>
              <a:rPr lang="en-US" sz="1800">
                <a:solidFill>
                  <a:srgbClr val="0000FF"/>
                </a:solidFill>
                <a:latin typeface="Arial" charset="0"/>
              </a:rPr>
              <a:t>  </a:t>
            </a:r>
          </a:p>
        </p:txBody>
      </p:sp>
      <p:sp>
        <p:nvSpPr>
          <p:cNvPr id="11" name="AutoShape 28"/>
          <p:cNvSpPr>
            <a:spLocks/>
          </p:cNvSpPr>
          <p:nvPr/>
        </p:nvSpPr>
        <p:spPr bwMode="auto">
          <a:xfrm>
            <a:off x="5859725" y="4660251"/>
            <a:ext cx="603250" cy="419100"/>
          </a:xfrm>
          <a:prstGeom prst="accentCallout2">
            <a:avLst>
              <a:gd name="adj1" fmla="val 27273"/>
              <a:gd name="adj2" fmla="val -11653"/>
              <a:gd name="adj3" fmla="val 27273"/>
              <a:gd name="adj4" fmla="val -23060"/>
              <a:gd name="adj5" fmla="val -20833"/>
              <a:gd name="adj6" fmla="val -36167"/>
            </a:avLst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 type="none" w="sm" len="lg"/>
            <a:tailEnd type="stealth" w="sm" len="lg"/>
          </a:ln>
        </p:spPr>
        <p:txBody>
          <a:bodyPr/>
          <a:lstStyle/>
          <a:p>
            <a:r>
              <a:rPr lang="en-US" sz="1800">
                <a:solidFill>
                  <a:srgbClr val="0000FF"/>
                </a:solidFill>
                <a:latin typeface="Arial" charset="0"/>
              </a:rPr>
              <a:t>I </a:t>
            </a:r>
            <a:r>
              <a:rPr lang="en-US" sz="1800">
                <a:solidFill>
                  <a:srgbClr val="0000FF"/>
                </a:solidFill>
                <a:latin typeface="Arial" charset="0"/>
                <a:sym typeface="Symbol" charset="0"/>
              </a:rPr>
              <a:t></a:t>
            </a:r>
            <a:r>
              <a:rPr lang="en-US" sz="1800">
                <a:solidFill>
                  <a:srgbClr val="0000FF"/>
                </a:solidFill>
                <a:latin typeface="Arial" charset="0"/>
              </a:rPr>
              <a:t> 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033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Persistent currents</a:t>
            </a:r>
          </a:p>
        </p:txBody>
      </p:sp>
      <p:grpSp>
        <p:nvGrpSpPr>
          <p:cNvPr id="56333" name="Group 13"/>
          <p:cNvGrpSpPr>
            <a:grpSpLocks/>
          </p:cNvGrpSpPr>
          <p:nvPr/>
        </p:nvGrpSpPr>
        <p:grpSpPr bwMode="auto">
          <a:xfrm>
            <a:off x="914400" y="2209800"/>
            <a:ext cx="3200400" cy="3124200"/>
            <a:chOff x="576" y="1392"/>
            <a:chExt cx="2016" cy="1968"/>
          </a:xfrm>
        </p:grpSpPr>
        <p:sp>
          <p:nvSpPr>
            <p:cNvPr id="56334" name="Line 14"/>
            <p:cNvSpPr>
              <a:spLocks noChangeShapeType="1"/>
            </p:cNvSpPr>
            <p:nvPr/>
          </p:nvSpPr>
          <p:spPr bwMode="auto">
            <a:xfrm flipV="1">
              <a:off x="864" y="1392"/>
              <a:ext cx="528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35" name="Line 15"/>
            <p:cNvSpPr>
              <a:spLocks noChangeShapeType="1"/>
            </p:cNvSpPr>
            <p:nvPr/>
          </p:nvSpPr>
          <p:spPr bwMode="auto">
            <a:xfrm flipV="1">
              <a:off x="2160" y="2304"/>
              <a:ext cx="432" cy="67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36" name="Oval 16"/>
            <p:cNvSpPr>
              <a:spLocks noChangeArrowheads="1"/>
            </p:cNvSpPr>
            <p:nvPr/>
          </p:nvSpPr>
          <p:spPr bwMode="auto">
            <a:xfrm>
              <a:off x="576" y="1632"/>
              <a:ext cx="1728" cy="172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37" name="Line 17"/>
            <p:cNvSpPr>
              <a:spLocks noChangeShapeType="1"/>
            </p:cNvSpPr>
            <p:nvPr/>
          </p:nvSpPr>
          <p:spPr bwMode="auto">
            <a:xfrm flipV="1">
              <a:off x="2256" y="2208"/>
              <a:ext cx="336" cy="52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38" name="Line 18"/>
            <p:cNvSpPr>
              <a:spLocks noChangeShapeType="1"/>
            </p:cNvSpPr>
            <p:nvPr/>
          </p:nvSpPr>
          <p:spPr bwMode="auto">
            <a:xfrm flipV="1">
              <a:off x="2304" y="2112"/>
              <a:ext cx="288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6339" name="Group 19"/>
          <p:cNvGrpSpPr>
            <a:grpSpLocks/>
          </p:cNvGrpSpPr>
          <p:nvPr/>
        </p:nvGrpSpPr>
        <p:grpSpPr bwMode="auto">
          <a:xfrm>
            <a:off x="533400" y="1524000"/>
            <a:ext cx="3505200" cy="4838700"/>
            <a:chOff x="336" y="960"/>
            <a:chExt cx="2208" cy="3048"/>
          </a:xfrm>
        </p:grpSpPr>
        <p:sp>
          <p:nvSpPr>
            <p:cNvPr id="56340" name="Line 20"/>
            <p:cNvSpPr>
              <a:spLocks noChangeShapeType="1"/>
            </p:cNvSpPr>
            <p:nvPr/>
          </p:nvSpPr>
          <p:spPr bwMode="auto">
            <a:xfrm flipV="1">
              <a:off x="1440" y="3408"/>
              <a:ext cx="0" cy="57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41" name="Line 21"/>
            <p:cNvSpPr>
              <a:spLocks noChangeShapeType="1"/>
            </p:cNvSpPr>
            <p:nvPr/>
          </p:nvSpPr>
          <p:spPr bwMode="auto">
            <a:xfrm flipV="1">
              <a:off x="1008" y="3264"/>
              <a:ext cx="0" cy="57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42" name="Line 22"/>
            <p:cNvSpPr>
              <a:spLocks noChangeShapeType="1"/>
            </p:cNvSpPr>
            <p:nvPr/>
          </p:nvSpPr>
          <p:spPr bwMode="auto">
            <a:xfrm flipV="1">
              <a:off x="576" y="2832"/>
              <a:ext cx="0" cy="57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43" name="Line 23"/>
            <p:cNvSpPr>
              <a:spLocks noChangeShapeType="1"/>
            </p:cNvSpPr>
            <p:nvPr/>
          </p:nvSpPr>
          <p:spPr bwMode="auto">
            <a:xfrm flipV="1">
              <a:off x="336" y="2208"/>
              <a:ext cx="0" cy="57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44" name="Line 24"/>
            <p:cNvSpPr>
              <a:spLocks noChangeShapeType="1"/>
            </p:cNvSpPr>
            <p:nvPr/>
          </p:nvSpPr>
          <p:spPr bwMode="auto">
            <a:xfrm flipV="1">
              <a:off x="576" y="1488"/>
              <a:ext cx="0" cy="57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45" name="Line 25"/>
            <p:cNvSpPr>
              <a:spLocks noChangeShapeType="1"/>
            </p:cNvSpPr>
            <p:nvPr/>
          </p:nvSpPr>
          <p:spPr bwMode="auto">
            <a:xfrm flipV="1">
              <a:off x="1008" y="1056"/>
              <a:ext cx="0" cy="57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46" name="Line 26"/>
            <p:cNvSpPr>
              <a:spLocks noChangeShapeType="1"/>
            </p:cNvSpPr>
            <p:nvPr/>
          </p:nvSpPr>
          <p:spPr bwMode="auto">
            <a:xfrm flipV="1">
              <a:off x="1440" y="960"/>
              <a:ext cx="0" cy="57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6347" name="Group 27"/>
            <p:cNvGrpSpPr>
              <a:grpSpLocks/>
            </p:cNvGrpSpPr>
            <p:nvPr/>
          </p:nvGrpSpPr>
          <p:grpSpPr bwMode="auto">
            <a:xfrm flipH="1">
              <a:off x="1872" y="1056"/>
              <a:ext cx="672" cy="2784"/>
              <a:chOff x="432" y="1152"/>
              <a:chExt cx="672" cy="2784"/>
            </a:xfrm>
          </p:grpSpPr>
          <p:sp>
            <p:nvSpPr>
              <p:cNvPr id="56348" name="Line 28"/>
              <p:cNvSpPr>
                <a:spLocks noChangeShapeType="1"/>
              </p:cNvSpPr>
              <p:nvPr/>
            </p:nvSpPr>
            <p:spPr bwMode="auto">
              <a:xfrm flipV="1">
                <a:off x="1104" y="3360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349" name="Line 29"/>
              <p:cNvSpPr>
                <a:spLocks noChangeShapeType="1"/>
              </p:cNvSpPr>
              <p:nvPr/>
            </p:nvSpPr>
            <p:spPr bwMode="auto">
              <a:xfrm flipV="1">
                <a:off x="672" y="2928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350" name="Line 30"/>
              <p:cNvSpPr>
                <a:spLocks noChangeShapeType="1"/>
              </p:cNvSpPr>
              <p:nvPr/>
            </p:nvSpPr>
            <p:spPr bwMode="auto">
              <a:xfrm flipV="1">
                <a:off x="432" y="2304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351" name="Line 31"/>
              <p:cNvSpPr>
                <a:spLocks noChangeShapeType="1"/>
              </p:cNvSpPr>
              <p:nvPr/>
            </p:nvSpPr>
            <p:spPr bwMode="auto">
              <a:xfrm flipV="1">
                <a:off x="672" y="1584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352" name="Line 32"/>
              <p:cNvSpPr>
                <a:spLocks noChangeShapeType="1"/>
              </p:cNvSpPr>
              <p:nvPr/>
            </p:nvSpPr>
            <p:spPr bwMode="auto">
              <a:xfrm flipV="1">
                <a:off x="1104" y="1152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6353" name="Text Box 33"/>
            <p:cNvSpPr txBox="1">
              <a:spLocks noChangeArrowheads="1"/>
            </p:cNvSpPr>
            <p:nvPr/>
          </p:nvSpPr>
          <p:spPr bwMode="auto">
            <a:xfrm>
              <a:off x="1958" y="3718"/>
              <a:ext cx="346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FF"/>
                  </a:solidFill>
                  <a:latin typeface="Symbol" charset="0"/>
                </a:rPr>
                <a:t>D</a:t>
              </a:r>
              <a:r>
                <a:rPr lang="en-US">
                  <a:solidFill>
                    <a:srgbClr val="FF00FF"/>
                  </a:solidFill>
                  <a:latin typeface="Tahoma" charset="0"/>
                </a:rPr>
                <a:t>B</a:t>
              </a:r>
              <a:endParaRPr lang="en-US">
                <a:solidFill>
                  <a:srgbClr val="FF00FF"/>
                </a:solidFill>
              </a:endParaRPr>
            </a:p>
          </p:txBody>
        </p:sp>
      </p:grpSp>
      <p:grpSp>
        <p:nvGrpSpPr>
          <p:cNvPr id="56354" name="Group 34"/>
          <p:cNvGrpSpPr>
            <a:grpSpLocks/>
          </p:cNvGrpSpPr>
          <p:nvPr/>
        </p:nvGrpSpPr>
        <p:grpSpPr bwMode="auto">
          <a:xfrm>
            <a:off x="838200" y="2590800"/>
            <a:ext cx="2819400" cy="2743200"/>
            <a:chOff x="528" y="1632"/>
            <a:chExt cx="1776" cy="1728"/>
          </a:xfrm>
        </p:grpSpPr>
        <p:sp>
          <p:nvSpPr>
            <p:cNvPr id="56355" name="Arc 35"/>
            <p:cNvSpPr>
              <a:spLocks/>
            </p:cNvSpPr>
            <p:nvPr/>
          </p:nvSpPr>
          <p:spPr bwMode="auto">
            <a:xfrm>
              <a:off x="1440" y="1632"/>
              <a:ext cx="864" cy="172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26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0" y="-1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19"/>
                    <a:pt x="11945" y="43185"/>
                    <a:pt x="25" y="43199"/>
                  </a:cubicBezTo>
                </a:path>
                <a:path w="21600" h="43200" stroke="0" extrusionOk="0">
                  <a:moveTo>
                    <a:pt x="0" y="-1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19"/>
                    <a:pt x="11945" y="43185"/>
                    <a:pt x="25" y="43199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56" name="Arc 36"/>
            <p:cNvSpPr>
              <a:spLocks/>
            </p:cNvSpPr>
            <p:nvPr/>
          </p:nvSpPr>
          <p:spPr bwMode="auto">
            <a:xfrm flipH="1">
              <a:off x="576" y="1632"/>
              <a:ext cx="864" cy="172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26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0" y="-1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19"/>
                    <a:pt x="11945" y="43185"/>
                    <a:pt x="25" y="43199"/>
                  </a:cubicBezTo>
                </a:path>
                <a:path w="21600" h="43200" stroke="0" extrusionOk="0">
                  <a:moveTo>
                    <a:pt x="0" y="-1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19"/>
                    <a:pt x="11945" y="43185"/>
                    <a:pt x="25" y="43199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00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57" name="Oval 37"/>
            <p:cNvSpPr>
              <a:spLocks noChangeArrowheads="1"/>
            </p:cNvSpPr>
            <p:nvPr/>
          </p:nvSpPr>
          <p:spPr bwMode="auto">
            <a:xfrm>
              <a:off x="1008" y="1632"/>
              <a:ext cx="876" cy="172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58" name="Line 38"/>
            <p:cNvSpPr>
              <a:spLocks noChangeShapeType="1"/>
            </p:cNvSpPr>
            <p:nvPr/>
          </p:nvSpPr>
          <p:spPr bwMode="auto">
            <a:xfrm flipV="1">
              <a:off x="528" y="2496"/>
              <a:ext cx="288" cy="288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59" name="Line 39"/>
            <p:cNvSpPr>
              <a:spLocks noChangeShapeType="1"/>
            </p:cNvSpPr>
            <p:nvPr/>
          </p:nvSpPr>
          <p:spPr bwMode="auto">
            <a:xfrm flipH="1">
              <a:off x="1872" y="2496"/>
              <a:ext cx="24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60" name="Text Box 40"/>
            <p:cNvSpPr txBox="1">
              <a:spLocks noChangeArrowheads="1"/>
            </p:cNvSpPr>
            <p:nvPr/>
          </p:nvSpPr>
          <p:spPr bwMode="auto">
            <a:xfrm>
              <a:off x="1872" y="2208"/>
              <a:ext cx="39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hlink"/>
                  </a:solidFill>
                  <a:latin typeface="Tahoma" charset="0"/>
                </a:rPr>
                <a:t>+J</a:t>
              </a:r>
              <a:r>
                <a:rPr lang="en-US" baseline="-25000">
                  <a:solidFill>
                    <a:schemeClr val="hlink"/>
                  </a:solidFill>
                  <a:latin typeface="Tahoma" charset="0"/>
                </a:rPr>
                <a:t>c</a:t>
              </a:r>
              <a:endParaRPr lang="en-US"/>
            </a:p>
          </p:txBody>
        </p:sp>
        <p:sp>
          <p:nvSpPr>
            <p:cNvPr id="56361" name="Text Box 41"/>
            <p:cNvSpPr txBox="1">
              <a:spLocks noChangeArrowheads="1"/>
            </p:cNvSpPr>
            <p:nvPr/>
          </p:nvSpPr>
          <p:spPr bwMode="auto">
            <a:xfrm>
              <a:off x="624" y="2160"/>
              <a:ext cx="32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  <a:latin typeface="Tahoma" charset="0"/>
                </a:rPr>
                <a:t>-J</a:t>
              </a:r>
              <a:r>
                <a:rPr lang="en-US" baseline="-25000">
                  <a:solidFill>
                    <a:srgbClr val="0000FF"/>
                  </a:solidFill>
                  <a:latin typeface="Tahoma" charset="0"/>
                </a:rPr>
                <a:t>c</a:t>
              </a:r>
              <a:endParaRPr lang="en-US"/>
            </a:p>
          </p:txBody>
        </p:sp>
      </p:grpSp>
      <p:grpSp>
        <p:nvGrpSpPr>
          <p:cNvPr id="56362" name="Group 42"/>
          <p:cNvGrpSpPr>
            <a:grpSpLocks/>
          </p:cNvGrpSpPr>
          <p:nvPr/>
        </p:nvGrpSpPr>
        <p:grpSpPr bwMode="auto">
          <a:xfrm>
            <a:off x="2286000" y="3505200"/>
            <a:ext cx="679450" cy="914400"/>
            <a:chOff x="1440" y="2208"/>
            <a:chExt cx="428" cy="576"/>
          </a:xfrm>
        </p:grpSpPr>
        <p:sp>
          <p:nvSpPr>
            <p:cNvPr id="56363" name="Line 43"/>
            <p:cNvSpPr>
              <a:spLocks noChangeShapeType="1"/>
            </p:cNvSpPr>
            <p:nvPr/>
          </p:nvSpPr>
          <p:spPr bwMode="auto">
            <a:xfrm>
              <a:off x="1440" y="2208"/>
              <a:ext cx="0" cy="576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64" name="Text Box 44"/>
            <p:cNvSpPr txBox="1">
              <a:spLocks noChangeArrowheads="1"/>
            </p:cNvSpPr>
            <p:nvPr/>
          </p:nvSpPr>
          <p:spPr bwMode="auto">
            <a:xfrm>
              <a:off x="1440" y="2256"/>
              <a:ext cx="428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660066"/>
                  </a:solidFill>
                  <a:latin typeface="Tahoma" charset="0"/>
                </a:rPr>
                <a:t>M</a:t>
              </a:r>
              <a:r>
                <a:rPr lang="en-US" baseline="-25000">
                  <a:solidFill>
                    <a:srgbClr val="660066"/>
                  </a:solidFill>
                  <a:latin typeface="Tahoma" charset="0"/>
                </a:rPr>
                <a:t>DC</a:t>
              </a:r>
              <a:endParaRPr lang="en-US"/>
            </a:p>
          </p:txBody>
        </p:sp>
      </p:grpSp>
      <p:sp>
        <p:nvSpPr>
          <p:cNvPr id="56365" name="Rectangle 45"/>
          <p:cNvSpPr>
            <a:spLocks noGrp="1" noChangeArrowheads="1"/>
          </p:cNvSpPr>
          <p:nvPr>
            <p:ph type="body" idx="1"/>
          </p:nvPr>
        </p:nvSpPr>
        <p:spPr>
          <a:xfrm>
            <a:off x="4546600" y="1971999"/>
            <a:ext cx="4597400" cy="2045315"/>
          </a:xfrm>
          <a:noFill/>
          <a:ln/>
        </p:spPr>
        <p:txBody>
          <a:bodyPr>
            <a:normAutofit fontScale="85000" lnSpcReduction="20000"/>
          </a:bodyPr>
          <a:lstStyle/>
          <a:p>
            <a:r>
              <a:rPr lang="en-US" dirty="0"/>
              <a:t>Field change </a:t>
            </a:r>
            <a:r>
              <a:rPr lang="en-US" dirty="0">
                <a:latin typeface="Symbol" charset="0"/>
              </a:rPr>
              <a:t>D</a:t>
            </a:r>
            <a:r>
              <a:rPr lang="en-US" dirty="0"/>
              <a:t>B</a:t>
            </a:r>
          </a:p>
          <a:p>
            <a:r>
              <a:rPr lang="en-US" i="1" dirty="0"/>
              <a:t>Eddy</a:t>
            </a:r>
            <a:r>
              <a:rPr lang="en-US" dirty="0"/>
              <a:t> currents 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 with </a:t>
            </a:r>
            <a:r>
              <a:rPr lang="en-US" dirty="0">
                <a:latin typeface="Symbol" charset="0"/>
              </a:rPr>
              <a:t>t</a:t>
            </a:r>
            <a:r>
              <a:rPr lang="en-US" dirty="0"/>
              <a:t>=</a:t>
            </a:r>
            <a:r>
              <a:rPr lang="en-US" dirty="0">
                <a:sym typeface="Symbol" charset="0"/>
              </a:rPr>
              <a:t>  </a:t>
            </a:r>
            <a:r>
              <a:rPr lang="en-US" i="1" dirty="0" smtClean="0">
                <a:sym typeface="Symbol" charset="0"/>
              </a:rPr>
              <a:t>persistent</a:t>
            </a:r>
          </a:p>
          <a:p>
            <a:r>
              <a:rPr lang="en-US" dirty="0"/>
              <a:t>Diamagnetic moment at each </a:t>
            </a:r>
            <a:r>
              <a:rPr lang="en-US" dirty="0" smtClean="0"/>
              <a:t>filament: 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DC</a:t>
            </a:r>
            <a:r>
              <a:rPr lang="en-US" dirty="0" err="1">
                <a:sym typeface="Symbol" charset="0"/>
              </a:rPr>
              <a:t>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*</a:t>
            </a:r>
            <a:r>
              <a:rPr lang="en-US" dirty="0" err="1"/>
              <a:t>Dfil</a:t>
            </a:r>
            <a:endParaRPr lang="en-US" sz="1000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78546" y="5380672"/>
            <a:ext cx="4965454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This really messes with the field quality of the main dipoles. Large field errors, in particular, </a:t>
            </a:r>
            <a:r>
              <a:rPr lang="en-US" dirty="0" err="1" smtClean="0"/>
              <a:t>sextupole</a:t>
            </a:r>
            <a:r>
              <a:rPr lang="en-US" dirty="0" smtClean="0"/>
              <a:t>, are introduced.</a:t>
            </a:r>
          </a:p>
          <a:p>
            <a:endParaRPr lang="en-US" dirty="0"/>
          </a:p>
          <a:p>
            <a:r>
              <a:rPr lang="en-US" dirty="0" smtClean="0"/>
              <a:t>Exacerbated by the fact the effects are dynamic…</a:t>
            </a:r>
          </a:p>
        </p:txBody>
      </p:sp>
    </p:spTree>
    <p:extLst>
      <p:ext uri="{BB962C8B-B14F-4D97-AF65-F5344CB8AC3E}">
        <p14:creationId xmlns:p14="http://schemas.microsoft.com/office/powerpoint/2010/main" val="1887759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Decay and Snap-back</a:t>
            </a:r>
          </a:p>
        </p:txBody>
      </p:sp>
      <p:pic>
        <p:nvPicPr>
          <p:cNvPr id="69651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3181350" cy="287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9652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363" y="1676400"/>
            <a:ext cx="5100637" cy="460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9653" name="AutoShape 21"/>
          <p:cNvSpPr>
            <a:spLocks/>
          </p:cNvSpPr>
          <p:nvPr/>
        </p:nvSpPr>
        <p:spPr bwMode="auto">
          <a:xfrm>
            <a:off x="5105400" y="3886200"/>
            <a:ext cx="1600200" cy="479425"/>
          </a:xfrm>
          <a:prstGeom prst="accentCallout2">
            <a:avLst>
              <a:gd name="adj1" fmla="val 24000"/>
              <a:gd name="adj2" fmla="val 104764"/>
              <a:gd name="adj3" fmla="val 24000"/>
              <a:gd name="adj4" fmla="val 108731"/>
              <a:gd name="adj5" fmla="val -71000"/>
              <a:gd name="adj6" fmla="val 116667"/>
            </a:avLst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 type="triangle" w="sm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rgbClr val="FF0000"/>
                </a:solidFill>
                <a:latin typeface="Tahoma" charset="0"/>
              </a:rPr>
              <a:t>snap-back</a:t>
            </a:r>
          </a:p>
        </p:txBody>
      </p:sp>
      <p:sp>
        <p:nvSpPr>
          <p:cNvPr id="69654" name="AutoShape 22"/>
          <p:cNvSpPr>
            <a:spLocks/>
          </p:cNvSpPr>
          <p:nvPr/>
        </p:nvSpPr>
        <p:spPr bwMode="auto">
          <a:xfrm>
            <a:off x="6248400" y="1752600"/>
            <a:ext cx="990600" cy="479425"/>
          </a:xfrm>
          <a:prstGeom prst="accentCallout2">
            <a:avLst>
              <a:gd name="adj1" fmla="val 24000"/>
              <a:gd name="adj2" fmla="val -7694"/>
              <a:gd name="adj3" fmla="val 24000"/>
              <a:gd name="adj4" fmla="val -14102"/>
              <a:gd name="adj5" fmla="val 189333"/>
              <a:gd name="adj6" fmla="val -26921"/>
            </a:avLst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 type="triangle" w="sm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ahoma" charset="0"/>
              </a:rPr>
              <a:t>decay</a:t>
            </a:r>
          </a:p>
        </p:txBody>
      </p:sp>
      <p:sp>
        <p:nvSpPr>
          <p:cNvPr id="69655" name="Text Box 23"/>
          <p:cNvSpPr txBox="1">
            <a:spLocks noChangeArrowheads="1"/>
          </p:cNvSpPr>
          <p:nvPr/>
        </p:nvSpPr>
        <p:spPr bwMode="auto">
          <a:xfrm>
            <a:off x="914400" y="1752600"/>
            <a:ext cx="28511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Tahoma" charset="0"/>
              </a:rPr>
              <a:t>LHC operation cycle</a:t>
            </a:r>
            <a:endParaRPr lang="en-US">
              <a:solidFill>
                <a:srgbClr val="0000FF"/>
              </a:solidFill>
            </a:endParaRPr>
          </a:p>
        </p:txBody>
      </p:sp>
      <p:grpSp>
        <p:nvGrpSpPr>
          <p:cNvPr id="69656" name="Group 24"/>
          <p:cNvGrpSpPr>
            <a:grpSpLocks/>
          </p:cNvGrpSpPr>
          <p:nvPr/>
        </p:nvGrpSpPr>
        <p:grpSpPr bwMode="auto">
          <a:xfrm>
            <a:off x="1752600" y="2133600"/>
            <a:ext cx="2819400" cy="4038600"/>
            <a:chOff x="1056" y="1344"/>
            <a:chExt cx="1776" cy="2544"/>
          </a:xfrm>
        </p:grpSpPr>
        <p:sp>
          <p:nvSpPr>
            <p:cNvPr id="69657" name="Line 25"/>
            <p:cNvSpPr>
              <a:spLocks noChangeShapeType="1"/>
            </p:cNvSpPr>
            <p:nvPr/>
          </p:nvSpPr>
          <p:spPr bwMode="auto">
            <a:xfrm flipV="1">
              <a:off x="1200" y="1344"/>
              <a:ext cx="1632" cy="124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58" name="Line 26"/>
            <p:cNvSpPr>
              <a:spLocks noChangeShapeType="1"/>
            </p:cNvSpPr>
            <p:nvPr/>
          </p:nvSpPr>
          <p:spPr bwMode="auto">
            <a:xfrm>
              <a:off x="1200" y="2832"/>
              <a:ext cx="1536" cy="105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59" name="Oval 27"/>
            <p:cNvSpPr>
              <a:spLocks noChangeArrowheads="1"/>
            </p:cNvSpPr>
            <p:nvPr/>
          </p:nvSpPr>
          <p:spPr bwMode="auto">
            <a:xfrm>
              <a:off x="1056" y="2592"/>
              <a:ext cx="384" cy="24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1915" y="6550223"/>
            <a:ext cx="1669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Luca </a:t>
            </a:r>
            <a:r>
              <a:rPr lang="en-US" sz="1400" dirty="0" err="1" smtClean="0"/>
              <a:t>Bottura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66526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the momentum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0" y="1425575"/>
            <a:ext cx="9031288" cy="505301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Momentum </a:t>
            </a:r>
            <a:r>
              <a:rPr lang="en-US" dirty="0"/>
              <a:t>follows magnet field </a:t>
            </a:r>
            <a:r>
              <a:rPr lang="en-US" dirty="0" smtClean="0"/>
              <a:t>variation due </a:t>
            </a:r>
            <a:r>
              <a:rPr lang="en-US" dirty="0"/>
              <a:t>to RF phase </a:t>
            </a:r>
            <a:r>
              <a:rPr lang="en-US" dirty="0" err="1"/>
              <a:t>focussing</a:t>
            </a:r>
            <a:r>
              <a:rPr lang="en-US" dirty="0"/>
              <a:t>:</a:t>
            </a:r>
          </a:p>
          <a:p>
            <a:r>
              <a:rPr lang="en-US" sz="2600" dirty="0" smtClean="0"/>
              <a:t>inject </a:t>
            </a:r>
            <a:r>
              <a:rPr lang="en-US" sz="2600" dirty="0"/>
              <a:t>beam into ring at </a:t>
            </a:r>
            <a:r>
              <a:rPr lang="en-US" sz="2600" dirty="0" smtClean="0"/>
              <a:t>B</a:t>
            </a:r>
            <a:r>
              <a:rPr lang="en-US" sz="2600" baseline="-25000" dirty="0" smtClean="0"/>
              <a:t>0</a:t>
            </a:r>
            <a:r>
              <a:rPr lang="en-US" sz="2600" dirty="0" smtClean="0"/>
              <a:t> </a:t>
            </a:r>
            <a:r>
              <a:rPr lang="en-US" sz="2600" dirty="0"/>
              <a:t>with momentum </a:t>
            </a:r>
            <a:r>
              <a:rPr lang="en-US" sz="2600" dirty="0" smtClean="0"/>
              <a:t>p</a:t>
            </a:r>
            <a:r>
              <a:rPr lang="en-US" sz="2600" baseline="-25000" dirty="0" smtClean="0"/>
              <a:t>0</a:t>
            </a:r>
            <a:r>
              <a:rPr lang="en-US" sz="2600" dirty="0" smtClean="0"/>
              <a:t> </a:t>
            </a:r>
            <a:r>
              <a:rPr lang="en-US" sz="2600" dirty="0"/>
              <a:t>= </a:t>
            </a:r>
            <a:r>
              <a:rPr lang="en-US" sz="2600" dirty="0" smtClean="0"/>
              <a:t>qRB</a:t>
            </a:r>
            <a:r>
              <a:rPr lang="en-US" sz="2600" baseline="-25000" dirty="0" smtClean="0"/>
              <a:t>0</a:t>
            </a:r>
            <a:endParaRPr lang="en-US" sz="2600" baseline="-25000" dirty="0"/>
          </a:p>
          <a:p>
            <a:r>
              <a:rPr lang="en-US" sz="2600" dirty="0" smtClean="0"/>
              <a:t>increase </a:t>
            </a:r>
            <a:r>
              <a:rPr lang="en-US" sz="2600" dirty="0"/>
              <a:t>B-field </a:t>
            </a:r>
            <a:r>
              <a:rPr lang="en-US" sz="2600" dirty="0" smtClean="0"/>
              <a:t>→ </a:t>
            </a:r>
            <a:r>
              <a:rPr lang="en-US" sz="2600" dirty="0"/>
              <a:t>B + </a:t>
            </a:r>
            <a:r>
              <a:rPr lang="en-US" sz="2600" dirty="0" smtClean="0"/>
              <a:t>ΔB</a:t>
            </a:r>
            <a:endParaRPr lang="en-US" sz="2600" dirty="0"/>
          </a:p>
          <a:p>
            <a:r>
              <a:rPr lang="en-US" sz="2600" dirty="0" smtClean="0"/>
              <a:t>bending </a:t>
            </a:r>
            <a:r>
              <a:rPr lang="en-US" sz="2600" dirty="0"/>
              <a:t>radius shrinks </a:t>
            </a:r>
            <a:endParaRPr lang="en-US" sz="2600" dirty="0" smtClean="0"/>
          </a:p>
          <a:p>
            <a:r>
              <a:rPr lang="en-US" sz="2600" dirty="0" smtClean="0"/>
              <a:t>path </a:t>
            </a:r>
            <a:r>
              <a:rPr lang="en-US" sz="2600" dirty="0"/>
              <a:t>becomes shorter by </a:t>
            </a:r>
            <a:r>
              <a:rPr lang="en-US" sz="2600" dirty="0" smtClean="0"/>
              <a:t>2πΔR</a:t>
            </a:r>
            <a:endParaRPr lang="en-US" sz="2600" dirty="0"/>
          </a:p>
          <a:p>
            <a:r>
              <a:rPr lang="en-US" sz="2600" dirty="0" smtClean="0"/>
              <a:t>particles </a:t>
            </a:r>
            <a:r>
              <a:rPr lang="en-US" sz="2600" dirty="0"/>
              <a:t>arrive earlier by </a:t>
            </a:r>
            <a:r>
              <a:rPr lang="en-US" sz="2600" dirty="0" err="1"/>
              <a:t>Δ</a:t>
            </a:r>
            <a:r>
              <a:rPr lang="en-US" sz="2600" dirty="0" err="1" smtClean="0"/>
              <a:t>t</a:t>
            </a:r>
            <a:r>
              <a:rPr lang="en-US" sz="2600" dirty="0" smtClean="0"/>
              <a:t> </a:t>
            </a:r>
            <a:r>
              <a:rPr lang="en-US" sz="2600" dirty="0"/>
              <a:t>= (2πΔR)</a:t>
            </a:r>
            <a:r>
              <a:rPr lang="en-US" sz="2600" dirty="0" smtClean="0"/>
              <a:t>/βc </a:t>
            </a:r>
            <a:endParaRPr lang="en-US" sz="2600" dirty="0"/>
          </a:p>
          <a:p>
            <a:r>
              <a:rPr lang="en-US" sz="2600" dirty="0" smtClean="0"/>
              <a:t>RF </a:t>
            </a:r>
            <a:r>
              <a:rPr lang="en-US" sz="2600" dirty="0"/>
              <a:t>cavity: U</a:t>
            </a:r>
            <a:r>
              <a:rPr lang="en-US" sz="2600" dirty="0" smtClean="0"/>
              <a:t>(</a:t>
            </a:r>
            <a:r>
              <a:rPr lang="en-US" sz="2600" dirty="0" err="1"/>
              <a:t>Δ</a:t>
            </a:r>
            <a:r>
              <a:rPr lang="en-US" sz="2600" dirty="0" err="1" smtClean="0"/>
              <a:t>t</a:t>
            </a:r>
            <a:r>
              <a:rPr lang="en-US" sz="2600" dirty="0"/>
              <a:t>) = </a:t>
            </a:r>
            <a:r>
              <a:rPr lang="en-US" sz="2600" dirty="0" smtClean="0"/>
              <a:t>U</a:t>
            </a:r>
            <a:r>
              <a:rPr lang="en-US" sz="2600" baseline="-25000" dirty="0" smtClean="0"/>
              <a:t>0</a:t>
            </a:r>
            <a:r>
              <a:rPr lang="en-US" sz="2600" dirty="0" smtClean="0"/>
              <a:t> </a:t>
            </a:r>
            <a:r>
              <a:rPr lang="en-US" sz="2600" dirty="0"/>
              <a:t>sin(</a:t>
            </a:r>
            <a:r>
              <a:rPr lang="en-US" sz="2600" dirty="0" err="1" smtClean="0"/>
              <a:t>ω</a:t>
            </a:r>
            <a:r>
              <a:rPr lang="en-US" sz="2600" dirty="0" err="1"/>
              <a:t>Δ</a:t>
            </a:r>
            <a:r>
              <a:rPr lang="en-US" sz="2600" dirty="0" err="1" smtClean="0"/>
              <a:t>t</a:t>
            </a:r>
            <a:r>
              <a:rPr lang="en-US" sz="2600" dirty="0" smtClean="0"/>
              <a:t> </a:t>
            </a:r>
            <a:r>
              <a:rPr lang="en-US" sz="2600" dirty="0"/>
              <a:t>+ </a:t>
            </a:r>
            <a:r>
              <a:rPr lang="en-US" sz="2600" dirty="0" err="1"/>
              <a:t>φ</a:t>
            </a:r>
            <a:r>
              <a:rPr lang="en-US" sz="2600" dirty="0"/>
              <a:t>) &gt; </a:t>
            </a:r>
            <a:r>
              <a:rPr lang="en-US" sz="2600" dirty="0" smtClean="0"/>
              <a:t>0 </a:t>
            </a:r>
            <a:endParaRPr lang="en-US" sz="2600" dirty="0"/>
          </a:p>
          <a:p>
            <a:r>
              <a:rPr lang="en-US" sz="2600" dirty="0"/>
              <a:t>A</a:t>
            </a:r>
            <a:r>
              <a:rPr lang="en-US" sz="2600" dirty="0" smtClean="0"/>
              <a:t>cceleration </a:t>
            </a:r>
            <a:r>
              <a:rPr lang="en-US" sz="2600" dirty="0"/>
              <a:t>by </a:t>
            </a:r>
            <a:r>
              <a:rPr lang="en-US" sz="2600" dirty="0" err="1"/>
              <a:t>Δp</a:t>
            </a:r>
            <a:r>
              <a:rPr lang="en-US" sz="2600" dirty="0"/>
              <a:t> = β</a:t>
            </a:r>
            <a:r>
              <a:rPr lang="en-US" sz="2600" dirty="0" err="1"/>
              <a:t>qU</a:t>
            </a:r>
            <a:r>
              <a:rPr lang="en-US" sz="2600" dirty="0"/>
              <a:t>(</a:t>
            </a:r>
            <a:r>
              <a:rPr lang="en-US" sz="2600" dirty="0" err="1"/>
              <a:t>Δt</a:t>
            </a:r>
            <a:r>
              <a:rPr lang="en-US" sz="2600" dirty="0"/>
              <a:t>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⇒ </a:t>
            </a:r>
            <a:r>
              <a:rPr lang="en-US" dirty="0"/>
              <a:t>self</a:t>
            </a:r>
            <a:r>
              <a:rPr lang="en-US" dirty="0" smtClean="0"/>
              <a:t>-synchronization </a:t>
            </a:r>
            <a:r>
              <a:rPr lang="en-US" dirty="0"/>
              <a:t>of p(t) with B(t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3656" y="2997367"/>
            <a:ext cx="3567478" cy="19900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16700"/>
            <a:ext cx="17399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532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855691"/>
              </p:ext>
            </p:extLst>
          </p:nvPr>
        </p:nvGraphicFramePr>
        <p:xfrm>
          <a:off x="457200" y="1371600"/>
          <a:ext cx="8316092" cy="4948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53987" name="Text Box 3"/>
          <p:cNvSpPr txBox="1">
            <a:spLocks noChangeArrowheads="1"/>
          </p:cNvSpPr>
          <p:nvPr/>
        </p:nvSpPr>
        <p:spPr bwMode="auto">
          <a:xfrm>
            <a:off x="33338" y="142875"/>
            <a:ext cx="86439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b="1">
                <a:solidFill>
                  <a:srgbClr val="003399"/>
                </a:solidFill>
              </a:rPr>
              <a:t>Tracking between the three main circuits of sector 78</a:t>
            </a:r>
          </a:p>
        </p:txBody>
      </p:sp>
      <p:grpSp>
        <p:nvGrpSpPr>
          <p:cNvPr id="553996" name="Group 12"/>
          <p:cNvGrpSpPr>
            <a:grpSpLocks/>
          </p:cNvGrpSpPr>
          <p:nvPr/>
        </p:nvGrpSpPr>
        <p:grpSpPr bwMode="auto">
          <a:xfrm>
            <a:off x="1403350" y="620713"/>
            <a:ext cx="7524750" cy="5110162"/>
            <a:chOff x="884" y="391"/>
            <a:chExt cx="4740" cy="3219"/>
          </a:xfrm>
        </p:grpSpPr>
        <p:pic>
          <p:nvPicPr>
            <p:cNvPr id="55399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42" y="391"/>
              <a:ext cx="4182" cy="3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991" name="Text Box 5"/>
            <p:cNvSpPr txBox="1">
              <a:spLocks noChangeArrowheads="1"/>
            </p:cNvSpPr>
            <p:nvPr/>
          </p:nvSpPr>
          <p:spPr bwMode="auto">
            <a:xfrm>
              <a:off x="3467" y="2011"/>
              <a:ext cx="9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2ppm</a:t>
              </a:r>
            </a:p>
          </p:txBody>
        </p:sp>
        <p:sp>
          <p:nvSpPr>
            <p:cNvPr id="8" name="Oval 7"/>
            <p:cNvSpPr/>
            <p:nvPr/>
          </p:nvSpPr>
          <p:spPr>
            <a:xfrm>
              <a:off x="884" y="3475"/>
              <a:ext cx="135" cy="1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10" name="Straight Arrow Connector 9"/>
            <p:cNvCxnSpPr>
              <a:cxnSpLocks noChangeShapeType="1"/>
              <a:stCxn id="8" idx="7"/>
            </p:cNvCxnSpPr>
            <p:nvPr/>
          </p:nvCxnSpPr>
          <p:spPr bwMode="auto">
            <a:xfrm flipV="1">
              <a:off x="999" y="2511"/>
              <a:ext cx="1064" cy="976"/>
            </a:xfrm>
            <a:prstGeom prst="straightConnector1">
              <a:avLst/>
            </a:prstGeom>
            <a:noFill/>
            <a:ln w="28575" algn="ctr">
              <a:solidFill>
                <a:srgbClr val="008000"/>
              </a:solidFill>
              <a:round/>
              <a:headEnd/>
              <a:tailEnd type="arrow" w="med" len="med"/>
            </a:ln>
          </p:spPr>
        </p:cxnSp>
        <p:cxnSp>
          <p:nvCxnSpPr>
            <p:cNvPr id="12" name="Straight Arrow Connector 11"/>
            <p:cNvCxnSpPr/>
            <p:nvPr/>
          </p:nvCxnSpPr>
          <p:spPr>
            <a:xfrm rot="5400000">
              <a:off x="3152" y="1876"/>
              <a:ext cx="360" cy="1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0" y="644879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Phenomenal performance from the power converters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43600" y="6534231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Courtesy Freddy </a:t>
            </a:r>
            <a:r>
              <a:rPr lang="en-US" sz="1400" i="1" dirty="0" err="1" smtClean="0"/>
              <a:t>Bordry</a:t>
            </a:r>
            <a:r>
              <a:rPr lang="en-US" sz="1400" i="1" dirty="0"/>
              <a:t> </a:t>
            </a:r>
            <a:r>
              <a:rPr lang="en-US" sz="1400" i="1" dirty="0" smtClean="0"/>
              <a:t>&amp; Dave </a:t>
            </a:r>
            <a:r>
              <a:rPr lang="en-US" sz="1400" i="1" dirty="0" err="1" smtClean="0"/>
              <a:t>Nisbet</a:t>
            </a:r>
            <a:endParaRPr lang="en-US" sz="1400" i="1" dirty="0"/>
          </a:p>
        </p:txBody>
      </p:sp>
      <p:grpSp>
        <p:nvGrpSpPr>
          <p:cNvPr id="2" name="Group 1"/>
          <p:cNvGrpSpPr/>
          <p:nvPr/>
        </p:nvGrpSpPr>
        <p:grpSpPr>
          <a:xfrm>
            <a:off x="4186920" y="3810000"/>
            <a:ext cx="4952262" cy="2482141"/>
            <a:chOff x="4186920" y="3810000"/>
            <a:chExt cx="4952262" cy="2482141"/>
          </a:xfrm>
        </p:grpSpPr>
        <p:pic>
          <p:nvPicPr>
            <p:cNvPr id="14" name="Picture 13" descr="Screen shot 2011-09-03 at 1.04.13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6920" y="3810000"/>
              <a:ext cx="4952262" cy="248214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263120" y="5486400"/>
              <a:ext cx="2667000" cy="73866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Main bend power converters: tracking error between sector 12 &amp; 23 in ramp to 1.1 TeV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8057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 - collimators</a:t>
            </a:r>
            <a:endParaRPr lang="en-GB" dirty="0"/>
          </a:p>
        </p:txBody>
      </p:sp>
      <p:pic>
        <p:nvPicPr>
          <p:cNvPr id="6" name="Picture 5" descr="coll-ramp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7930" y="1708084"/>
            <a:ext cx="6202577" cy="472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45448" y="1293593"/>
            <a:ext cx="290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Jaw positions in ramp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09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per bunch in ramp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46</a:t>
            </a:fld>
            <a:endParaRPr lang="en-US"/>
          </a:p>
        </p:txBody>
      </p:sp>
      <p:pic>
        <p:nvPicPr>
          <p:cNvPr id="6" name="Picture 5" descr="Screen Shot 2013-09-06 at 2.47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33" y="1084890"/>
            <a:ext cx="7932835" cy="577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015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2132856"/>
            <a:ext cx="2668045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Reduction of beam size at interaction points</a:t>
            </a:r>
          </a:p>
          <a:p>
            <a:r>
              <a:rPr lang="en-US" dirty="0" smtClean="0"/>
              <a:t>(beams still separated)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977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Squeeze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4841"/>
            <a:ext cx="8229600" cy="286761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From 11-10-11-10 to 0.6-3.0-0.6-3.0 m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Collisions tunes (.31/.32)</a:t>
            </a:r>
          </a:p>
          <a:p>
            <a:r>
              <a:rPr lang="en-US" dirty="0" smtClean="0"/>
              <a:t>Orbit feedback - obligatory</a:t>
            </a:r>
          </a:p>
          <a:p>
            <a:r>
              <a:rPr lang="en-US" dirty="0" smtClean="0"/>
              <a:t>Worry about: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une, chromaticity, coupl</a:t>
            </a:r>
            <a:r>
              <a:rPr lang="en-US" dirty="0" smtClean="0">
                <a:solidFill>
                  <a:srgbClr val="000000"/>
                </a:solidFill>
              </a:rPr>
              <a:t>ing</a:t>
            </a:r>
            <a:r>
              <a:rPr lang="en-US" dirty="0" smtClean="0"/>
              <a:t>, orbit, optics corrections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eam loss and instabilities… (tight collimator settings)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48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261" y="4017077"/>
            <a:ext cx="3668478" cy="2627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837930" y="6334780"/>
            <a:ext cx="6934666" cy="52322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Activity kicks off on beam 1 – end of squeeze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S</a:t>
            </a:r>
            <a:r>
              <a:rPr lang="en-US" sz="1400" dirty="0" smtClean="0"/>
              <a:t>ustained beam loss both beams – finally dumping on collimator temperature interlock</a:t>
            </a:r>
          </a:p>
        </p:txBody>
      </p:sp>
    </p:spTree>
    <p:extLst>
      <p:ext uri="{BB962C8B-B14F-4D97-AF65-F5344CB8AC3E}">
        <p14:creationId xmlns:p14="http://schemas.microsoft.com/office/powerpoint/2010/main" val="3646265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7521"/>
            <a:ext cx="8229600" cy="6159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Squeeze in practice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49</a:t>
            </a:fld>
            <a:endParaRPr lang="en-US"/>
          </a:p>
        </p:txBody>
      </p:sp>
      <p:pic>
        <p:nvPicPr>
          <p:cNvPr id="3" name="Picture 2" descr="squeeze-2012-optic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51" y="1473164"/>
            <a:ext cx="4458629" cy="26199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048750" y="1575831"/>
            <a:ext cx="4009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Beta* - 11 m ATLAS, CMS; 10 m in ALICE, </a:t>
            </a:r>
            <a:r>
              <a:rPr lang="en-US" sz="1600" dirty="0" err="1" smtClean="0"/>
              <a:t>LHCb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708164" y="831035"/>
            <a:ext cx="1270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in seconds</a:t>
            </a:r>
            <a:endParaRPr lang="en-US" dirty="0"/>
          </a:p>
        </p:txBody>
      </p:sp>
      <p:sp>
        <p:nvSpPr>
          <p:cNvPr id="9" name="Left Arrow 8"/>
          <p:cNvSpPr/>
          <p:nvPr/>
        </p:nvSpPr>
        <p:spPr>
          <a:xfrm>
            <a:off x="4664606" y="1662069"/>
            <a:ext cx="321427" cy="18031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10" name="Left Arrow 9"/>
          <p:cNvSpPr/>
          <p:nvPr/>
        </p:nvSpPr>
        <p:spPr>
          <a:xfrm>
            <a:off x="4660218" y="3911662"/>
            <a:ext cx="321427" cy="18031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040916" y="3782306"/>
            <a:ext cx="4009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Beta* - 0.6 m ATLAS, CMS; 3 m in ALICE, </a:t>
            </a:r>
            <a:r>
              <a:rPr lang="en-US" sz="1600" dirty="0" err="1" smtClean="0"/>
              <a:t>LHCb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133275" y="1074074"/>
            <a:ext cx="2022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Matched optics</a:t>
            </a:r>
            <a:endParaRPr lang="en-US" dirty="0"/>
          </a:p>
        </p:txBody>
      </p:sp>
      <p:pic>
        <p:nvPicPr>
          <p:cNvPr id="7" name="Picture 6" descr="squeeze-2012-L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65" y="4293775"/>
            <a:ext cx="5211566" cy="23866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5707282" y="6036764"/>
            <a:ext cx="286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during the squeeze in a few quads at point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35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576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11752" y="6550223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Courtesy Andy Butterworth</a:t>
            </a:r>
            <a:endParaRPr lang="en-US" sz="14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351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80112" y="1916832"/>
            <a:ext cx="1728192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2708920"/>
            <a:ext cx="1296144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Beam intensity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278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6960"/>
            <a:ext cx="9144000" cy="59269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16182" y="0"/>
            <a:ext cx="3864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Beam based feedbacks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148803" y="6550223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Courtesy Ralph </a:t>
            </a:r>
            <a:r>
              <a:rPr lang="en-US" sz="1400" i="1" dirty="0" err="1" smtClean="0"/>
              <a:t>Steinhagen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69669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 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279" y="1017609"/>
            <a:ext cx="8229600" cy="252424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Orbit-Feedback is the largest and most complex LHC feedback:</a:t>
            </a:r>
          </a:p>
          <a:p>
            <a:pPr lvl="1"/>
            <a:r>
              <a:rPr lang="en-US" dirty="0" smtClean="0"/>
              <a:t>1088 </a:t>
            </a:r>
            <a:r>
              <a:rPr lang="en-US" dirty="0"/>
              <a:t>BPMs → 2176+ readings @ 25 Hz from 68 front-end computers</a:t>
            </a:r>
          </a:p>
          <a:p>
            <a:pPr lvl="1"/>
            <a:r>
              <a:rPr lang="en-US" dirty="0" smtClean="0"/>
              <a:t>530 </a:t>
            </a:r>
            <a:r>
              <a:rPr lang="en-US" dirty="0"/>
              <a:t>correction dipole magnets/plane</a:t>
            </a:r>
            <a:r>
              <a:rPr lang="en-US" dirty="0" smtClean="0"/>
              <a:t>, distributed </a:t>
            </a:r>
            <a:r>
              <a:rPr lang="en-US" dirty="0"/>
              <a:t>over ~50 front-end computers</a:t>
            </a:r>
          </a:p>
          <a:p>
            <a:r>
              <a:rPr lang="en-US" dirty="0" smtClean="0"/>
              <a:t>Total </a:t>
            </a:r>
            <a:r>
              <a:rPr lang="en-US" dirty="0"/>
              <a:t>&gt;3500 devices involved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53" y="3765992"/>
            <a:ext cx="2143038" cy="30920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89271" y="4989479"/>
            <a:ext cx="3202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Mandatory in ramp and squeeze</a:t>
            </a:r>
          </a:p>
          <a:p>
            <a:endParaRPr lang="en-US" dirty="0" smtClean="0"/>
          </a:p>
          <a:p>
            <a:r>
              <a:rPr lang="en-US" dirty="0" smtClean="0"/>
              <a:t>Stability </a:t>
            </a:r>
            <a:r>
              <a:rPr lang="en-US" dirty="0"/>
              <a:t>in ramp and squeeze of ~ </a:t>
            </a:r>
            <a:r>
              <a:rPr lang="en-US" dirty="0" smtClean="0"/>
              <a:t>50 micron </a:t>
            </a:r>
            <a:r>
              <a:rPr lang="en-US" dirty="0" err="1"/>
              <a:t>rms</a:t>
            </a:r>
            <a:r>
              <a:rPr lang="en-US" dirty="0"/>
              <a:t> or better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2458" y="3801332"/>
            <a:ext cx="3261686" cy="23922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21497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Tune feedback in ramp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167" y="1074075"/>
            <a:ext cx="2629935" cy="2595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733800"/>
            <a:ext cx="8192655" cy="30226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57200" y="6522361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Courtesy Ralph </a:t>
            </a:r>
            <a:r>
              <a:rPr lang="en-US" sz="1400" i="1" dirty="0" err="1" smtClean="0"/>
              <a:t>Steinhagen</a:t>
            </a:r>
            <a:endParaRPr lang="en-US" sz="1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387623" y="1528791"/>
            <a:ext cx="1105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ithout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359742" y="1638550"/>
            <a:ext cx="439022" cy="1489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936368" y="2849344"/>
            <a:ext cx="1105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 rot="5400000">
            <a:off x="1046123" y="3335420"/>
            <a:ext cx="439022" cy="1489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4410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100percentQkick_damperOff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9310" y="1872290"/>
            <a:ext cx="3216247" cy="2408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transverse damper in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3076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The transverse damper is a feedback system: it measures the </a:t>
            </a:r>
            <a:r>
              <a:rPr lang="en-US" sz="2000" dirty="0" smtClean="0">
                <a:solidFill>
                  <a:srgbClr val="FF0000"/>
                </a:solidFill>
              </a:rPr>
              <a:t>bunch</a:t>
            </a:r>
            <a:r>
              <a:rPr lang="en-US" sz="2000" dirty="0" smtClean="0"/>
              <a:t> oscillations and damps them by fast electrostatic kickers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770" y="2202339"/>
            <a:ext cx="4343400" cy="412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7020-EA14-47A7-A27E-7024A417362B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11" name="Picture 4" descr="100percentQkick_damperOn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33874" y="4359015"/>
            <a:ext cx="3215833" cy="2407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6746991" y="2266096"/>
            <a:ext cx="64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OFF</a:t>
            </a: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6811607" y="5301399"/>
            <a:ext cx="53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74883" y="4142894"/>
            <a:ext cx="11537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Turn number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117020" y="5867400"/>
            <a:ext cx="2335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Injection oscillations</a:t>
            </a:r>
            <a:endParaRPr lang="en-US" sz="18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4672412" y="3000464"/>
            <a:ext cx="190207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Transverse position 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6550223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C</a:t>
            </a:r>
            <a:r>
              <a:rPr lang="en-US" sz="1400" i="1" dirty="0" smtClean="0"/>
              <a:t>ourtesy Wolfgang </a:t>
            </a:r>
            <a:r>
              <a:rPr lang="en-US" sz="1400" i="1" dirty="0" err="1" smtClean="0"/>
              <a:t>Hofle</a:t>
            </a:r>
            <a:r>
              <a:rPr lang="en-US" sz="1400" i="1" dirty="0" smtClean="0"/>
              <a:t> &amp; Daniel </a:t>
            </a:r>
            <a:r>
              <a:rPr lang="en-US" sz="1400" i="1" dirty="0" err="1" smtClean="0"/>
              <a:t>Valuch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884969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ADT as seen from the CCC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952" y="1600200"/>
            <a:ext cx="8134848" cy="461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7020-EA14-47A7-A27E-7024A417362B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407668"/>
            <a:ext cx="6985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Daniel </a:t>
            </a:r>
            <a:r>
              <a:rPr lang="en-US" dirty="0" err="1" smtClean="0"/>
              <a:t>Valuch</a:t>
            </a:r>
            <a:r>
              <a:rPr lang="en-US" dirty="0" smtClean="0"/>
              <a:t>: Transverse </a:t>
            </a:r>
            <a:r>
              <a:rPr lang="en-US" dirty="0"/>
              <a:t>damper system, Evian </a:t>
            </a:r>
            <a:r>
              <a:rPr lang="en-US" dirty="0" smtClean="0"/>
              <a:t>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063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ADT as </a:t>
            </a:r>
            <a:r>
              <a:rPr lang="en-US" dirty="0" smtClean="0"/>
              <a:t>really seen </a:t>
            </a:r>
            <a:r>
              <a:rPr lang="en-US" dirty="0"/>
              <a:t>from the CCC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94336" y="1799893"/>
            <a:ext cx="3601543" cy="2946584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7" name="Right Arrow 6"/>
          <p:cNvSpPr/>
          <p:nvPr/>
        </p:nvSpPr>
        <p:spPr>
          <a:xfrm>
            <a:off x="864840" y="2038001"/>
            <a:ext cx="1329495" cy="7639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ON</a:t>
            </a:r>
          </a:p>
        </p:txBody>
      </p:sp>
      <p:sp>
        <p:nvSpPr>
          <p:cNvPr id="8" name="Right Arrow 7"/>
          <p:cNvSpPr/>
          <p:nvPr/>
        </p:nvSpPr>
        <p:spPr>
          <a:xfrm>
            <a:off x="868417" y="2974172"/>
            <a:ext cx="1329495" cy="7639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OFF</a:t>
            </a:r>
          </a:p>
        </p:txBody>
      </p:sp>
      <p:sp>
        <p:nvSpPr>
          <p:cNvPr id="9" name="Right Arrow 8"/>
          <p:cNvSpPr/>
          <p:nvPr/>
        </p:nvSpPr>
        <p:spPr>
          <a:xfrm>
            <a:off x="255756" y="5306883"/>
            <a:ext cx="3191988" cy="7639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WHY ISN’T IT WORKING?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80915" y="5496322"/>
            <a:ext cx="3522170" cy="367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Phone Wolfgang or Daniel</a:t>
            </a:r>
            <a:endParaRPr lang="en-US" dirty="0"/>
          </a:p>
        </p:txBody>
      </p:sp>
      <p:pic>
        <p:nvPicPr>
          <p:cNvPr id="12" name="Picture 4" descr="100percentQkick_damper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2987" y="2391186"/>
            <a:ext cx="2378078" cy="17803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>
          <a:xfrm>
            <a:off x="5777839" y="3112462"/>
            <a:ext cx="533098" cy="43903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5135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ransverse feedback 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" y="1371600"/>
            <a:ext cx="9042400" cy="489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3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Operations’ 7 pillars of wisdom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9590" y="1962967"/>
            <a:ext cx="8229600" cy="4248590"/>
          </a:xfrm>
        </p:spPr>
        <p:txBody>
          <a:bodyPr>
            <a:normAutofit/>
          </a:bodyPr>
          <a:lstStyle/>
          <a:p>
            <a:r>
              <a:rPr lang="en-US" dirty="0" smtClean="0"/>
              <a:t>Availability</a:t>
            </a:r>
          </a:p>
          <a:p>
            <a:r>
              <a:rPr lang="en-US" dirty="0" smtClean="0"/>
              <a:t>Reproducibility</a:t>
            </a:r>
          </a:p>
          <a:p>
            <a:r>
              <a:rPr lang="en-US" dirty="0" smtClean="0"/>
              <a:t>Control</a:t>
            </a:r>
          </a:p>
          <a:p>
            <a:r>
              <a:rPr lang="en-US" dirty="0" smtClean="0"/>
              <a:t>Instrumentation</a:t>
            </a:r>
          </a:p>
          <a:p>
            <a:r>
              <a:rPr lang="en-US" dirty="0" smtClean="0"/>
              <a:t>Optimization and stability</a:t>
            </a:r>
          </a:p>
          <a:p>
            <a:r>
              <a:rPr lang="en-US" dirty="0" smtClean="0"/>
              <a:t>Understanding</a:t>
            </a:r>
          </a:p>
          <a:p>
            <a:r>
              <a:rPr lang="en-US" dirty="0" smtClean="0"/>
              <a:t>Safety systems</a:t>
            </a:r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07569" y="1005102"/>
            <a:ext cx="8552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Given an impeccably debugged, optically good machine with an excellent magnet model, operations then rely on: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515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protection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59</a:t>
            </a:fld>
            <a:endParaRPr lang="en-US"/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1219200" y="1524000"/>
            <a:ext cx="6858000" cy="90794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25425" indent="-225425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574675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buClr>
                <a:srgbClr val="0000FF"/>
              </a:buClr>
              <a:buSzPct val="80000"/>
              <a:buFont typeface="Wingdings" charset="0"/>
              <a:buChar char="q"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</a:rPr>
              <a:t>~3.6 GJ </a:t>
            </a:r>
            <a:r>
              <a:rPr lang="en-US" dirty="0">
                <a:latin typeface="Arial" charset="0"/>
              </a:rPr>
              <a:t>of </a:t>
            </a:r>
            <a:r>
              <a:rPr lang="en-US" dirty="0" smtClean="0">
                <a:latin typeface="Arial" charset="0"/>
              </a:rPr>
              <a:t>energy </a:t>
            </a:r>
            <a:r>
              <a:rPr lang="en-US" dirty="0">
                <a:latin typeface="Arial" charset="0"/>
              </a:rPr>
              <a:t>stored in the </a:t>
            </a:r>
            <a:r>
              <a:rPr lang="en-US" dirty="0" smtClean="0">
                <a:latin typeface="Arial" charset="0"/>
              </a:rPr>
              <a:t>main dipoles</a:t>
            </a:r>
            <a:endParaRPr lang="en-US" dirty="0">
              <a:latin typeface="Arial" charset="0"/>
            </a:endParaRPr>
          </a:p>
          <a:p>
            <a:pPr>
              <a:spcBef>
                <a:spcPts val="600"/>
              </a:spcBef>
              <a:buClr>
                <a:srgbClr val="0000FF"/>
              </a:buClr>
              <a:buSzPct val="80000"/>
              <a:buFont typeface="Wingdings" charset="0"/>
              <a:buChar char="q"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</a:rPr>
              <a:t>140 </a:t>
            </a:r>
            <a:r>
              <a:rPr lang="en-US" b="1" dirty="0">
                <a:solidFill>
                  <a:srgbClr val="FF0000"/>
                </a:solidFill>
                <a:latin typeface="Arial" charset="0"/>
              </a:rPr>
              <a:t>MJ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stored </a:t>
            </a:r>
            <a:r>
              <a:rPr lang="en-US" dirty="0">
                <a:latin typeface="Arial" charset="0"/>
              </a:rPr>
              <a:t>in each beam </a:t>
            </a:r>
            <a:r>
              <a:rPr lang="en-US" dirty="0" smtClean="0">
                <a:latin typeface="Arial" charset="0"/>
              </a:rPr>
              <a:t>~21 kg </a:t>
            </a:r>
            <a:r>
              <a:rPr lang="en-US" dirty="0">
                <a:latin typeface="Arial" charset="0"/>
              </a:rPr>
              <a:t>of TNT</a:t>
            </a:r>
            <a:r>
              <a:rPr lang="en-US" sz="2000" dirty="0" smtClean="0">
                <a:latin typeface="Arial" charset="0"/>
              </a:rPr>
              <a:t>.</a:t>
            </a:r>
            <a:endParaRPr lang="en-US" sz="2000" dirty="0"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1133" y="1058333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 TeV with 1380 bunches –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466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"/>
            <a:ext cx="9144000" cy="65177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11752" y="6550223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Courtesy Andy Butterworth</a:t>
            </a:r>
            <a:endParaRPr lang="en-US" sz="1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0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Rectangle 407"/>
          <p:cNvSpPr>
            <a:spLocks noChangeArrowheads="1"/>
          </p:cNvSpPr>
          <p:nvPr/>
        </p:nvSpPr>
        <p:spPr bwMode="auto">
          <a:xfrm>
            <a:off x="816683" y="835734"/>
            <a:ext cx="7345363" cy="52927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400" b="0" i="0"/>
          </a:p>
        </p:txBody>
      </p:sp>
      <p:sp>
        <p:nvSpPr>
          <p:cNvPr id="178178" name="AutoShape 3"/>
          <p:cNvSpPr>
            <a:spLocks noChangeAspect="1" noChangeArrowheads="1" noTextEdit="1"/>
          </p:cNvSpPr>
          <p:nvPr/>
        </p:nvSpPr>
        <p:spPr bwMode="auto">
          <a:xfrm>
            <a:off x="681746" y="934159"/>
            <a:ext cx="6927850" cy="526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79" name="Freeform 5"/>
          <p:cNvSpPr>
            <a:spLocks/>
          </p:cNvSpPr>
          <p:nvPr/>
        </p:nvSpPr>
        <p:spPr bwMode="auto">
          <a:xfrm>
            <a:off x="843671" y="3524959"/>
            <a:ext cx="2909887" cy="2638425"/>
          </a:xfrm>
          <a:custGeom>
            <a:avLst/>
            <a:gdLst>
              <a:gd name="T0" fmla="*/ 2147483647 w 1737"/>
              <a:gd name="T1" fmla="*/ 2147483647 h 1481"/>
              <a:gd name="T2" fmla="*/ 0 w 1737"/>
              <a:gd name="T3" fmla="*/ 2147483647 h 1481"/>
              <a:gd name="T4" fmla="*/ 2147483647 w 1737"/>
              <a:gd name="T5" fmla="*/ 2147483647 h 1481"/>
              <a:gd name="T6" fmla="*/ 2147483647 w 1737"/>
              <a:gd name="T7" fmla="*/ 0 h 1481"/>
              <a:gd name="T8" fmla="*/ 2147483647 w 1737"/>
              <a:gd name="T9" fmla="*/ 0 h 1481"/>
              <a:gd name="T10" fmla="*/ 2147483647 w 1737"/>
              <a:gd name="T11" fmla="*/ 2147483647 h 1481"/>
              <a:gd name="T12" fmla="*/ 2147483647 w 1737"/>
              <a:gd name="T13" fmla="*/ 2147483647 h 148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37"/>
              <a:gd name="T22" fmla="*/ 0 h 1481"/>
              <a:gd name="T23" fmla="*/ 1737 w 1737"/>
              <a:gd name="T24" fmla="*/ 1481 h 148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37" h="1481">
                <a:moveTo>
                  <a:pt x="3" y="1481"/>
                </a:moveTo>
                <a:lnTo>
                  <a:pt x="0" y="272"/>
                </a:lnTo>
                <a:lnTo>
                  <a:pt x="996" y="259"/>
                </a:lnTo>
                <a:lnTo>
                  <a:pt x="996" y="0"/>
                </a:lnTo>
                <a:lnTo>
                  <a:pt x="1737" y="0"/>
                </a:lnTo>
                <a:lnTo>
                  <a:pt x="1737" y="1481"/>
                </a:lnTo>
                <a:lnTo>
                  <a:pt x="3" y="1481"/>
                </a:lnTo>
                <a:close/>
              </a:path>
            </a:pathLst>
          </a:custGeom>
          <a:solidFill>
            <a:srgbClr val="FFFF99"/>
          </a:solidFill>
          <a:ln w="2857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180" name="Group 17"/>
          <p:cNvGrpSpPr>
            <a:grpSpLocks/>
          </p:cNvGrpSpPr>
          <p:nvPr/>
        </p:nvGrpSpPr>
        <p:grpSpPr bwMode="auto">
          <a:xfrm>
            <a:off x="2672471" y="4321884"/>
            <a:ext cx="1000125" cy="1808163"/>
            <a:chOff x="1756" y="3255"/>
            <a:chExt cx="597" cy="1015"/>
          </a:xfrm>
        </p:grpSpPr>
        <p:sp>
          <p:nvSpPr>
            <p:cNvPr id="178550" name="Freeform 15"/>
            <p:cNvSpPr>
              <a:spLocks/>
            </p:cNvSpPr>
            <p:nvPr/>
          </p:nvSpPr>
          <p:spPr bwMode="auto">
            <a:xfrm>
              <a:off x="1756" y="3255"/>
              <a:ext cx="597" cy="1015"/>
            </a:xfrm>
            <a:custGeom>
              <a:avLst/>
              <a:gdLst>
                <a:gd name="T0" fmla="*/ 0 w 3225"/>
                <a:gd name="T1" fmla="*/ 0 h 5483"/>
                <a:gd name="T2" fmla="*/ 0 w 3225"/>
                <a:gd name="T3" fmla="*/ 0 h 5483"/>
                <a:gd name="T4" fmla="*/ 0 w 3225"/>
                <a:gd name="T5" fmla="*/ 0 h 5483"/>
                <a:gd name="T6" fmla="*/ 0 w 3225"/>
                <a:gd name="T7" fmla="*/ 0 h 5483"/>
                <a:gd name="T8" fmla="*/ 0 w 3225"/>
                <a:gd name="T9" fmla="*/ 0 h 5483"/>
                <a:gd name="T10" fmla="*/ 0 w 3225"/>
                <a:gd name="T11" fmla="*/ 0 h 5483"/>
                <a:gd name="T12" fmla="*/ 0 w 3225"/>
                <a:gd name="T13" fmla="*/ 0 h 5483"/>
                <a:gd name="T14" fmla="*/ 0 w 3225"/>
                <a:gd name="T15" fmla="*/ 0 h 5483"/>
                <a:gd name="T16" fmla="*/ 0 w 3225"/>
                <a:gd name="T17" fmla="*/ 0 h 54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25"/>
                <a:gd name="T28" fmla="*/ 0 h 5483"/>
                <a:gd name="T29" fmla="*/ 3225 w 3225"/>
                <a:gd name="T30" fmla="*/ 5483 h 54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25" h="5483">
                  <a:moveTo>
                    <a:pt x="538" y="0"/>
                  </a:moveTo>
                  <a:cubicBezTo>
                    <a:pt x="241" y="0"/>
                    <a:pt x="0" y="241"/>
                    <a:pt x="0" y="537"/>
                  </a:cubicBezTo>
                  <a:lnTo>
                    <a:pt x="0" y="4946"/>
                  </a:lnTo>
                  <a:cubicBezTo>
                    <a:pt x="0" y="5243"/>
                    <a:pt x="241" y="5483"/>
                    <a:pt x="538" y="5483"/>
                  </a:cubicBezTo>
                  <a:lnTo>
                    <a:pt x="2688" y="5483"/>
                  </a:lnTo>
                  <a:cubicBezTo>
                    <a:pt x="2984" y="5483"/>
                    <a:pt x="3225" y="5243"/>
                    <a:pt x="3225" y="4946"/>
                  </a:cubicBezTo>
                  <a:lnTo>
                    <a:pt x="3225" y="537"/>
                  </a:lnTo>
                  <a:cubicBezTo>
                    <a:pt x="3225" y="241"/>
                    <a:pt x="2984" y="0"/>
                    <a:pt x="2688" y="0"/>
                  </a:cubicBezTo>
                  <a:lnTo>
                    <a:pt x="538" y="0"/>
                  </a:lnTo>
                  <a:close/>
                </a:path>
              </a:pathLst>
            </a:custGeom>
            <a:solidFill>
              <a:srgbClr val="00CC66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51" name="Freeform 16"/>
            <p:cNvSpPr>
              <a:spLocks/>
            </p:cNvSpPr>
            <p:nvPr/>
          </p:nvSpPr>
          <p:spPr bwMode="auto">
            <a:xfrm>
              <a:off x="1756" y="3255"/>
              <a:ext cx="597" cy="1015"/>
            </a:xfrm>
            <a:custGeom>
              <a:avLst/>
              <a:gdLst>
                <a:gd name="T0" fmla="*/ 0 w 3225"/>
                <a:gd name="T1" fmla="*/ 0 h 5483"/>
                <a:gd name="T2" fmla="*/ 0 w 3225"/>
                <a:gd name="T3" fmla="*/ 0 h 5483"/>
                <a:gd name="T4" fmla="*/ 0 w 3225"/>
                <a:gd name="T5" fmla="*/ 0 h 5483"/>
                <a:gd name="T6" fmla="*/ 0 w 3225"/>
                <a:gd name="T7" fmla="*/ 0 h 5483"/>
                <a:gd name="T8" fmla="*/ 0 w 3225"/>
                <a:gd name="T9" fmla="*/ 0 h 5483"/>
                <a:gd name="T10" fmla="*/ 0 w 3225"/>
                <a:gd name="T11" fmla="*/ 0 h 5483"/>
                <a:gd name="T12" fmla="*/ 0 w 3225"/>
                <a:gd name="T13" fmla="*/ 0 h 5483"/>
                <a:gd name="T14" fmla="*/ 0 w 3225"/>
                <a:gd name="T15" fmla="*/ 0 h 5483"/>
                <a:gd name="T16" fmla="*/ 0 w 3225"/>
                <a:gd name="T17" fmla="*/ 0 h 54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25"/>
                <a:gd name="T28" fmla="*/ 0 h 5483"/>
                <a:gd name="T29" fmla="*/ 3225 w 3225"/>
                <a:gd name="T30" fmla="*/ 5483 h 54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25" h="5483">
                  <a:moveTo>
                    <a:pt x="538" y="0"/>
                  </a:moveTo>
                  <a:cubicBezTo>
                    <a:pt x="241" y="0"/>
                    <a:pt x="0" y="241"/>
                    <a:pt x="0" y="537"/>
                  </a:cubicBezTo>
                  <a:lnTo>
                    <a:pt x="0" y="4946"/>
                  </a:lnTo>
                  <a:cubicBezTo>
                    <a:pt x="0" y="5243"/>
                    <a:pt x="241" y="5483"/>
                    <a:pt x="538" y="5483"/>
                  </a:cubicBezTo>
                  <a:lnTo>
                    <a:pt x="2688" y="5483"/>
                  </a:lnTo>
                  <a:cubicBezTo>
                    <a:pt x="2984" y="5483"/>
                    <a:pt x="3225" y="5243"/>
                    <a:pt x="3225" y="4946"/>
                  </a:cubicBezTo>
                  <a:lnTo>
                    <a:pt x="3225" y="537"/>
                  </a:lnTo>
                  <a:cubicBezTo>
                    <a:pt x="3225" y="241"/>
                    <a:pt x="2984" y="0"/>
                    <a:pt x="2688" y="0"/>
                  </a:cubicBezTo>
                  <a:lnTo>
                    <a:pt x="538" y="0"/>
                  </a:lnTo>
                  <a:close/>
                </a:path>
              </a:pathLst>
            </a:custGeom>
            <a:solidFill>
              <a:srgbClr val="00CC66"/>
            </a:solidFill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8181" name="Group 133"/>
          <p:cNvGrpSpPr>
            <a:grpSpLocks/>
          </p:cNvGrpSpPr>
          <p:nvPr/>
        </p:nvGrpSpPr>
        <p:grpSpPr bwMode="auto">
          <a:xfrm>
            <a:off x="899233" y="5950659"/>
            <a:ext cx="1135063" cy="179388"/>
            <a:chOff x="697" y="4170"/>
            <a:chExt cx="678" cy="100"/>
          </a:xfrm>
        </p:grpSpPr>
        <p:sp>
          <p:nvSpPr>
            <p:cNvPr id="178548" name="Freeform 131"/>
            <p:cNvSpPr>
              <a:spLocks/>
            </p:cNvSpPr>
            <p:nvPr/>
          </p:nvSpPr>
          <p:spPr bwMode="auto">
            <a:xfrm>
              <a:off x="697" y="4170"/>
              <a:ext cx="678" cy="100"/>
            </a:xfrm>
            <a:custGeom>
              <a:avLst/>
              <a:gdLst>
                <a:gd name="T0" fmla="*/ 0 w 3663"/>
                <a:gd name="T1" fmla="*/ 0 h 541"/>
                <a:gd name="T2" fmla="*/ 0 w 3663"/>
                <a:gd name="T3" fmla="*/ 0 h 541"/>
                <a:gd name="T4" fmla="*/ 0 w 3663"/>
                <a:gd name="T5" fmla="*/ 0 h 541"/>
                <a:gd name="T6" fmla="*/ 0 w 3663"/>
                <a:gd name="T7" fmla="*/ 0 h 541"/>
                <a:gd name="T8" fmla="*/ 0 w 3663"/>
                <a:gd name="T9" fmla="*/ 0 h 541"/>
                <a:gd name="T10" fmla="*/ 0 w 3663"/>
                <a:gd name="T11" fmla="*/ 0 h 541"/>
                <a:gd name="T12" fmla="*/ 0 w 3663"/>
                <a:gd name="T13" fmla="*/ 0 h 541"/>
                <a:gd name="T14" fmla="*/ 0 w 3663"/>
                <a:gd name="T15" fmla="*/ 0 h 541"/>
                <a:gd name="T16" fmla="*/ 0 w 3663"/>
                <a:gd name="T17" fmla="*/ 0 h 5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63"/>
                <a:gd name="T28" fmla="*/ 0 h 541"/>
                <a:gd name="T29" fmla="*/ 3663 w 3663"/>
                <a:gd name="T30" fmla="*/ 541 h 5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63" h="541">
                  <a:moveTo>
                    <a:pt x="91" y="0"/>
                  </a:moveTo>
                  <a:cubicBezTo>
                    <a:pt x="41" y="0"/>
                    <a:pt x="0" y="40"/>
                    <a:pt x="0" y="90"/>
                  </a:cubicBezTo>
                  <a:lnTo>
                    <a:pt x="0" y="451"/>
                  </a:lnTo>
                  <a:cubicBezTo>
                    <a:pt x="0" y="501"/>
                    <a:pt x="41" y="541"/>
                    <a:pt x="91" y="541"/>
                  </a:cubicBezTo>
                  <a:lnTo>
                    <a:pt x="3573" y="541"/>
                  </a:lnTo>
                  <a:cubicBezTo>
                    <a:pt x="3622" y="541"/>
                    <a:pt x="3663" y="501"/>
                    <a:pt x="3663" y="451"/>
                  </a:cubicBezTo>
                  <a:lnTo>
                    <a:pt x="3663" y="90"/>
                  </a:lnTo>
                  <a:cubicBezTo>
                    <a:pt x="3663" y="40"/>
                    <a:pt x="3622" y="0"/>
                    <a:pt x="3573" y="0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00CC66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49" name="Freeform 132"/>
            <p:cNvSpPr>
              <a:spLocks/>
            </p:cNvSpPr>
            <p:nvPr/>
          </p:nvSpPr>
          <p:spPr bwMode="auto">
            <a:xfrm>
              <a:off x="697" y="4170"/>
              <a:ext cx="678" cy="100"/>
            </a:xfrm>
            <a:custGeom>
              <a:avLst/>
              <a:gdLst>
                <a:gd name="T0" fmla="*/ 0 w 3663"/>
                <a:gd name="T1" fmla="*/ 0 h 541"/>
                <a:gd name="T2" fmla="*/ 0 w 3663"/>
                <a:gd name="T3" fmla="*/ 0 h 541"/>
                <a:gd name="T4" fmla="*/ 0 w 3663"/>
                <a:gd name="T5" fmla="*/ 0 h 541"/>
                <a:gd name="T6" fmla="*/ 0 w 3663"/>
                <a:gd name="T7" fmla="*/ 0 h 541"/>
                <a:gd name="T8" fmla="*/ 0 w 3663"/>
                <a:gd name="T9" fmla="*/ 0 h 541"/>
                <a:gd name="T10" fmla="*/ 0 w 3663"/>
                <a:gd name="T11" fmla="*/ 0 h 541"/>
                <a:gd name="T12" fmla="*/ 0 w 3663"/>
                <a:gd name="T13" fmla="*/ 0 h 541"/>
                <a:gd name="T14" fmla="*/ 0 w 3663"/>
                <a:gd name="T15" fmla="*/ 0 h 541"/>
                <a:gd name="T16" fmla="*/ 0 w 3663"/>
                <a:gd name="T17" fmla="*/ 0 h 5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63"/>
                <a:gd name="T28" fmla="*/ 0 h 541"/>
                <a:gd name="T29" fmla="*/ 3663 w 3663"/>
                <a:gd name="T30" fmla="*/ 541 h 5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63" h="541">
                  <a:moveTo>
                    <a:pt x="91" y="0"/>
                  </a:moveTo>
                  <a:cubicBezTo>
                    <a:pt x="41" y="0"/>
                    <a:pt x="0" y="40"/>
                    <a:pt x="0" y="90"/>
                  </a:cubicBezTo>
                  <a:lnTo>
                    <a:pt x="0" y="451"/>
                  </a:lnTo>
                  <a:cubicBezTo>
                    <a:pt x="0" y="501"/>
                    <a:pt x="41" y="541"/>
                    <a:pt x="91" y="541"/>
                  </a:cubicBezTo>
                  <a:lnTo>
                    <a:pt x="3573" y="541"/>
                  </a:lnTo>
                  <a:cubicBezTo>
                    <a:pt x="3622" y="541"/>
                    <a:pt x="3663" y="501"/>
                    <a:pt x="3663" y="451"/>
                  </a:cubicBezTo>
                  <a:lnTo>
                    <a:pt x="3663" y="90"/>
                  </a:lnTo>
                  <a:cubicBezTo>
                    <a:pt x="3663" y="40"/>
                    <a:pt x="3622" y="0"/>
                    <a:pt x="3573" y="0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00CC66"/>
            </a:solidFill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182" name="Rectangle 134"/>
          <p:cNvSpPr>
            <a:spLocks noChangeArrowheads="1"/>
          </p:cNvSpPr>
          <p:nvPr/>
        </p:nvSpPr>
        <p:spPr bwMode="auto">
          <a:xfrm>
            <a:off x="1318333" y="5958597"/>
            <a:ext cx="2889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UPS</a:t>
            </a:r>
            <a:endParaRPr lang="en-US" sz="2400" b="0" i="0"/>
          </a:p>
        </p:txBody>
      </p:sp>
      <p:grpSp>
        <p:nvGrpSpPr>
          <p:cNvPr id="178183" name="Group 137"/>
          <p:cNvGrpSpPr>
            <a:grpSpLocks/>
          </p:cNvGrpSpPr>
          <p:nvPr/>
        </p:nvGrpSpPr>
        <p:grpSpPr bwMode="auto">
          <a:xfrm>
            <a:off x="2674058" y="6004634"/>
            <a:ext cx="55563" cy="60325"/>
            <a:chOff x="1757" y="4200"/>
            <a:chExt cx="33" cy="34"/>
          </a:xfrm>
        </p:grpSpPr>
        <p:sp>
          <p:nvSpPr>
            <p:cNvPr id="178546" name="Oval 135"/>
            <p:cNvSpPr>
              <a:spLocks noChangeArrowheads="1"/>
            </p:cNvSpPr>
            <p:nvPr/>
          </p:nvSpPr>
          <p:spPr bwMode="auto">
            <a:xfrm>
              <a:off x="1757" y="4200"/>
              <a:ext cx="33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547" name="Oval 136"/>
            <p:cNvSpPr>
              <a:spLocks noChangeArrowheads="1"/>
            </p:cNvSpPr>
            <p:nvPr/>
          </p:nvSpPr>
          <p:spPr bwMode="auto">
            <a:xfrm>
              <a:off x="1757" y="4200"/>
              <a:ext cx="33" cy="34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184" name="Freeform 142"/>
          <p:cNvSpPr>
            <a:spLocks noEditPoints="1"/>
          </p:cNvSpPr>
          <p:nvPr/>
        </p:nvSpPr>
        <p:spPr bwMode="auto">
          <a:xfrm>
            <a:off x="2034296" y="5987172"/>
            <a:ext cx="639762" cy="101600"/>
          </a:xfrm>
          <a:custGeom>
            <a:avLst/>
            <a:gdLst>
              <a:gd name="T0" fmla="*/ 2147483647 w 382"/>
              <a:gd name="T1" fmla="*/ 2147483647 h 57"/>
              <a:gd name="T2" fmla="*/ 2147483647 w 382"/>
              <a:gd name="T3" fmla="*/ 2147483647 h 57"/>
              <a:gd name="T4" fmla="*/ 2147483647 w 382"/>
              <a:gd name="T5" fmla="*/ 2147483647 h 57"/>
              <a:gd name="T6" fmla="*/ 2147483647 w 382"/>
              <a:gd name="T7" fmla="*/ 2147483647 h 57"/>
              <a:gd name="T8" fmla="*/ 2147483647 w 382"/>
              <a:gd name="T9" fmla="*/ 2147483647 h 57"/>
              <a:gd name="T10" fmla="*/ 2147483647 w 382"/>
              <a:gd name="T11" fmla="*/ 0 h 57"/>
              <a:gd name="T12" fmla="*/ 2147483647 w 382"/>
              <a:gd name="T13" fmla="*/ 2147483647 h 57"/>
              <a:gd name="T14" fmla="*/ 2147483647 w 382"/>
              <a:gd name="T15" fmla="*/ 2147483647 h 57"/>
              <a:gd name="T16" fmla="*/ 2147483647 w 382"/>
              <a:gd name="T17" fmla="*/ 0 h 57"/>
              <a:gd name="T18" fmla="*/ 2147483647 w 382"/>
              <a:gd name="T19" fmla="*/ 2147483647 h 57"/>
              <a:gd name="T20" fmla="*/ 0 w 382"/>
              <a:gd name="T21" fmla="*/ 2147483647 h 57"/>
              <a:gd name="T22" fmla="*/ 2147483647 w 382"/>
              <a:gd name="T23" fmla="*/ 2147483647 h 57"/>
              <a:gd name="T24" fmla="*/ 2147483647 w 382"/>
              <a:gd name="T25" fmla="*/ 2147483647 h 5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82"/>
              <a:gd name="T40" fmla="*/ 0 h 57"/>
              <a:gd name="T41" fmla="*/ 382 w 382"/>
              <a:gd name="T42" fmla="*/ 57 h 5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82" h="57">
                <a:moveTo>
                  <a:pt x="336" y="37"/>
                </a:moveTo>
                <a:lnTo>
                  <a:pt x="46" y="39"/>
                </a:lnTo>
                <a:lnTo>
                  <a:pt x="46" y="20"/>
                </a:lnTo>
                <a:lnTo>
                  <a:pt x="336" y="18"/>
                </a:lnTo>
                <a:lnTo>
                  <a:pt x="336" y="37"/>
                </a:lnTo>
                <a:close/>
                <a:moveTo>
                  <a:pt x="326" y="0"/>
                </a:moveTo>
                <a:lnTo>
                  <a:pt x="382" y="27"/>
                </a:lnTo>
                <a:lnTo>
                  <a:pt x="326" y="56"/>
                </a:lnTo>
                <a:lnTo>
                  <a:pt x="326" y="0"/>
                </a:lnTo>
                <a:close/>
                <a:moveTo>
                  <a:pt x="56" y="57"/>
                </a:moveTo>
                <a:lnTo>
                  <a:pt x="0" y="30"/>
                </a:lnTo>
                <a:lnTo>
                  <a:pt x="55" y="2"/>
                </a:lnTo>
                <a:lnTo>
                  <a:pt x="56" y="57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185" name="Group 300"/>
          <p:cNvGrpSpPr>
            <a:grpSpLocks/>
          </p:cNvGrpSpPr>
          <p:nvPr/>
        </p:nvGrpSpPr>
        <p:grpSpPr bwMode="auto">
          <a:xfrm>
            <a:off x="3805946" y="5909384"/>
            <a:ext cx="762000" cy="228600"/>
            <a:chOff x="2408" y="4170"/>
            <a:chExt cx="455" cy="128"/>
          </a:xfrm>
        </p:grpSpPr>
        <p:sp>
          <p:nvSpPr>
            <p:cNvPr id="178544" name="Freeform 298"/>
            <p:cNvSpPr>
              <a:spLocks/>
            </p:cNvSpPr>
            <p:nvPr/>
          </p:nvSpPr>
          <p:spPr bwMode="auto">
            <a:xfrm>
              <a:off x="2408" y="4170"/>
              <a:ext cx="455" cy="128"/>
            </a:xfrm>
            <a:custGeom>
              <a:avLst/>
              <a:gdLst>
                <a:gd name="T0" fmla="*/ 0 w 2458"/>
                <a:gd name="T1" fmla="*/ 0 h 691"/>
                <a:gd name="T2" fmla="*/ 0 w 2458"/>
                <a:gd name="T3" fmla="*/ 0 h 691"/>
                <a:gd name="T4" fmla="*/ 0 w 2458"/>
                <a:gd name="T5" fmla="*/ 0 h 691"/>
                <a:gd name="T6" fmla="*/ 0 w 2458"/>
                <a:gd name="T7" fmla="*/ 0 h 691"/>
                <a:gd name="T8" fmla="*/ 0 w 2458"/>
                <a:gd name="T9" fmla="*/ 0 h 691"/>
                <a:gd name="T10" fmla="*/ 0 w 2458"/>
                <a:gd name="T11" fmla="*/ 0 h 691"/>
                <a:gd name="T12" fmla="*/ 0 w 2458"/>
                <a:gd name="T13" fmla="*/ 0 h 691"/>
                <a:gd name="T14" fmla="*/ 0 w 2458"/>
                <a:gd name="T15" fmla="*/ 0 h 691"/>
                <a:gd name="T16" fmla="*/ 0 w 2458"/>
                <a:gd name="T17" fmla="*/ 0 h 6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58"/>
                <a:gd name="T28" fmla="*/ 0 h 691"/>
                <a:gd name="T29" fmla="*/ 2458 w 2458"/>
                <a:gd name="T30" fmla="*/ 691 h 6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58" h="691">
                  <a:moveTo>
                    <a:pt x="115" y="0"/>
                  </a:moveTo>
                  <a:cubicBezTo>
                    <a:pt x="52" y="0"/>
                    <a:pt x="0" y="51"/>
                    <a:pt x="0" y="115"/>
                  </a:cubicBezTo>
                  <a:lnTo>
                    <a:pt x="0" y="576"/>
                  </a:lnTo>
                  <a:cubicBezTo>
                    <a:pt x="0" y="640"/>
                    <a:pt x="52" y="691"/>
                    <a:pt x="115" y="691"/>
                  </a:cubicBezTo>
                  <a:lnTo>
                    <a:pt x="2343" y="691"/>
                  </a:lnTo>
                  <a:cubicBezTo>
                    <a:pt x="2407" y="691"/>
                    <a:pt x="2458" y="640"/>
                    <a:pt x="2458" y="576"/>
                  </a:cubicBezTo>
                  <a:lnTo>
                    <a:pt x="2458" y="115"/>
                  </a:lnTo>
                  <a:cubicBezTo>
                    <a:pt x="2458" y="51"/>
                    <a:pt x="2407" y="0"/>
                    <a:pt x="2343" y="0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45" name="Freeform 299"/>
            <p:cNvSpPr>
              <a:spLocks/>
            </p:cNvSpPr>
            <p:nvPr/>
          </p:nvSpPr>
          <p:spPr bwMode="auto">
            <a:xfrm>
              <a:off x="2408" y="4170"/>
              <a:ext cx="455" cy="128"/>
            </a:xfrm>
            <a:custGeom>
              <a:avLst/>
              <a:gdLst>
                <a:gd name="T0" fmla="*/ 0 w 2458"/>
                <a:gd name="T1" fmla="*/ 0 h 691"/>
                <a:gd name="T2" fmla="*/ 0 w 2458"/>
                <a:gd name="T3" fmla="*/ 0 h 691"/>
                <a:gd name="T4" fmla="*/ 0 w 2458"/>
                <a:gd name="T5" fmla="*/ 0 h 691"/>
                <a:gd name="T6" fmla="*/ 0 w 2458"/>
                <a:gd name="T7" fmla="*/ 0 h 691"/>
                <a:gd name="T8" fmla="*/ 0 w 2458"/>
                <a:gd name="T9" fmla="*/ 0 h 691"/>
                <a:gd name="T10" fmla="*/ 0 w 2458"/>
                <a:gd name="T11" fmla="*/ 0 h 691"/>
                <a:gd name="T12" fmla="*/ 0 w 2458"/>
                <a:gd name="T13" fmla="*/ 0 h 691"/>
                <a:gd name="T14" fmla="*/ 0 w 2458"/>
                <a:gd name="T15" fmla="*/ 0 h 691"/>
                <a:gd name="T16" fmla="*/ 0 w 2458"/>
                <a:gd name="T17" fmla="*/ 0 h 6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58"/>
                <a:gd name="T28" fmla="*/ 0 h 691"/>
                <a:gd name="T29" fmla="*/ 2458 w 2458"/>
                <a:gd name="T30" fmla="*/ 691 h 6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58" h="691">
                  <a:moveTo>
                    <a:pt x="115" y="0"/>
                  </a:moveTo>
                  <a:cubicBezTo>
                    <a:pt x="52" y="0"/>
                    <a:pt x="0" y="51"/>
                    <a:pt x="0" y="115"/>
                  </a:cubicBezTo>
                  <a:lnTo>
                    <a:pt x="0" y="576"/>
                  </a:lnTo>
                  <a:cubicBezTo>
                    <a:pt x="0" y="640"/>
                    <a:pt x="52" y="691"/>
                    <a:pt x="115" y="691"/>
                  </a:cubicBezTo>
                  <a:lnTo>
                    <a:pt x="2343" y="691"/>
                  </a:lnTo>
                  <a:cubicBezTo>
                    <a:pt x="2407" y="691"/>
                    <a:pt x="2458" y="640"/>
                    <a:pt x="2458" y="576"/>
                  </a:cubicBezTo>
                  <a:lnTo>
                    <a:pt x="2458" y="115"/>
                  </a:lnTo>
                  <a:cubicBezTo>
                    <a:pt x="2458" y="51"/>
                    <a:pt x="2407" y="0"/>
                    <a:pt x="2343" y="0"/>
                  </a:cubicBezTo>
                  <a:lnTo>
                    <a:pt x="115" y="0"/>
                  </a:lnTo>
                  <a:close/>
                </a:path>
              </a:pathLst>
            </a:custGeom>
            <a:noFill/>
            <a:ln w="222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186" name="Rectangle 301"/>
          <p:cNvSpPr>
            <a:spLocks noChangeArrowheads="1"/>
          </p:cNvSpPr>
          <p:nvPr/>
        </p:nvSpPr>
        <p:spPr bwMode="auto">
          <a:xfrm>
            <a:off x="3972633" y="5944309"/>
            <a:ext cx="4206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Timing</a:t>
            </a:r>
            <a:endParaRPr lang="en-US" sz="2400" b="0" i="0"/>
          </a:p>
        </p:txBody>
      </p:sp>
      <p:sp>
        <p:nvSpPr>
          <p:cNvPr id="178187" name="Freeform 302"/>
          <p:cNvSpPr>
            <a:spLocks noEditPoints="1"/>
          </p:cNvSpPr>
          <p:nvPr/>
        </p:nvSpPr>
        <p:spPr bwMode="auto">
          <a:xfrm>
            <a:off x="4539371" y="5941134"/>
            <a:ext cx="488950" cy="160338"/>
          </a:xfrm>
          <a:custGeom>
            <a:avLst/>
            <a:gdLst>
              <a:gd name="T0" fmla="*/ 2147483647 w 292"/>
              <a:gd name="T1" fmla="*/ 0 h 90"/>
              <a:gd name="T2" fmla="*/ 2147483647 w 292"/>
              <a:gd name="T3" fmla="*/ 2147483647 h 90"/>
              <a:gd name="T4" fmla="*/ 2147483647 w 292"/>
              <a:gd name="T5" fmla="*/ 2147483647 h 90"/>
              <a:gd name="T6" fmla="*/ 2147483647 w 292"/>
              <a:gd name="T7" fmla="*/ 2147483647 h 90"/>
              <a:gd name="T8" fmla="*/ 2147483647 w 292"/>
              <a:gd name="T9" fmla="*/ 2147483647 h 90"/>
              <a:gd name="T10" fmla="*/ 2147483647 w 292"/>
              <a:gd name="T11" fmla="*/ 2147483647 h 90"/>
              <a:gd name="T12" fmla="*/ 2147483647 w 292"/>
              <a:gd name="T13" fmla="*/ 0 h 90"/>
              <a:gd name="T14" fmla="*/ 2147483647 w 292"/>
              <a:gd name="T15" fmla="*/ 0 h 90"/>
              <a:gd name="T16" fmla="*/ 2147483647 w 292"/>
              <a:gd name="T17" fmla="*/ 2147483647 h 90"/>
              <a:gd name="T18" fmla="*/ 0 w 292"/>
              <a:gd name="T19" fmla="*/ 2147483647 h 90"/>
              <a:gd name="T20" fmla="*/ 2147483647 w 292"/>
              <a:gd name="T21" fmla="*/ 2147483647 h 90"/>
              <a:gd name="T22" fmla="*/ 2147483647 w 292"/>
              <a:gd name="T23" fmla="*/ 2147483647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92"/>
              <a:gd name="T37" fmla="*/ 0 h 90"/>
              <a:gd name="T38" fmla="*/ 292 w 292"/>
              <a:gd name="T39" fmla="*/ 90 h 9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92" h="90">
                <a:moveTo>
                  <a:pt x="292" y="0"/>
                </a:moveTo>
                <a:lnTo>
                  <a:pt x="292" y="77"/>
                </a:lnTo>
                <a:lnTo>
                  <a:pt x="35" y="77"/>
                </a:lnTo>
                <a:lnTo>
                  <a:pt x="35" y="63"/>
                </a:lnTo>
                <a:lnTo>
                  <a:pt x="285" y="63"/>
                </a:lnTo>
                <a:lnTo>
                  <a:pt x="278" y="70"/>
                </a:lnTo>
                <a:lnTo>
                  <a:pt x="278" y="0"/>
                </a:lnTo>
                <a:lnTo>
                  <a:pt x="292" y="0"/>
                </a:lnTo>
                <a:close/>
                <a:moveTo>
                  <a:pt x="42" y="90"/>
                </a:moveTo>
                <a:lnTo>
                  <a:pt x="0" y="70"/>
                </a:lnTo>
                <a:lnTo>
                  <a:pt x="42" y="49"/>
                </a:lnTo>
                <a:lnTo>
                  <a:pt x="42" y="90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188" name="Group 366"/>
          <p:cNvGrpSpPr>
            <a:grpSpLocks/>
          </p:cNvGrpSpPr>
          <p:nvPr/>
        </p:nvGrpSpPr>
        <p:grpSpPr bwMode="auto">
          <a:xfrm>
            <a:off x="6372933" y="5899859"/>
            <a:ext cx="1582738" cy="249238"/>
            <a:chOff x="3965" y="4141"/>
            <a:chExt cx="945" cy="140"/>
          </a:xfrm>
        </p:grpSpPr>
        <p:sp>
          <p:nvSpPr>
            <p:cNvPr id="178542" name="Freeform 364"/>
            <p:cNvSpPr>
              <a:spLocks/>
            </p:cNvSpPr>
            <p:nvPr/>
          </p:nvSpPr>
          <p:spPr bwMode="auto">
            <a:xfrm>
              <a:off x="3965" y="4141"/>
              <a:ext cx="945" cy="140"/>
            </a:xfrm>
            <a:custGeom>
              <a:avLst/>
              <a:gdLst>
                <a:gd name="T0" fmla="*/ 0 w 5105"/>
                <a:gd name="T1" fmla="*/ 0 h 755"/>
                <a:gd name="T2" fmla="*/ 0 w 5105"/>
                <a:gd name="T3" fmla="*/ 0 h 755"/>
                <a:gd name="T4" fmla="*/ 0 w 5105"/>
                <a:gd name="T5" fmla="*/ 0 h 755"/>
                <a:gd name="T6" fmla="*/ 0 w 5105"/>
                <a:gd name="T7" fmla="*/ 0 h 755"/>
                <a:gd name="T8" fmla="*/ 0 w 5105"/>
                <a:gd name="T9" fmla="*/ 0 h 755"/>
                <a:gd name="T10" fmla="*/ 0 w 5105"/>
                <a:gd name="T11" fmla="*/ 0 h 755"/>
                <a:gd name="T12" fmla="*/ 0 w 5105"/>
                <a:gd name="T13" fmla="*/ 0 h 755"/>
                <a:gd name="T14" fmla="*/ 0 w 5105"/>
                <a:gd name="T15" fmla="*/ 0 h 755"/>
                <a:gd name="T16" fmla="*/ 0 w 5105"/>
                <a:gd name="T17" fmla="*/ 0 h 7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05"/>
                <a:gd name="T28" fmla="*/ 0 h 755"/>
                <a:gd name="T29" fmla="*/ 5105 w 5105"/>
                <a:gd name="T30" fmla="*/ 755 h 7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05" h="755">
                  <a:moveTo>
                    <a:pt x="126" y="0"/>
                  </a:moveTo>
                  <a:cubicBezTo>
                    <a:pt x="57" y="0"/>
                    <a:pt x="0" y="57"/>
                    <a:pt x="0" y="126"/>
                  </a:cubicBezTo>
                  <a:lnTo>
                    <a:pt x="0" y="629"/>
                  </a:lnTo>
                  <a:cubicBezTo>
                    <a:pt x="0" y="698"/>
                    <a:pt x="57" y="755"/>
                    <a:pt x="126" y="755"/>
                  </a:cubicBezTo>
                  <a:lnTo>
                    <a:pt x="4979" y="755"/>
                  </a:lnTo>
                  <a:cubicBezTo>
                    <a:pt x="5048" y="755"/>
                    <a:pt x="5105" y="698"/>
                    <a:pt x="5105" y="629"/>
                  </a:cubicBezTo>
                  <a:lnTo>
                    <a:pt x="5105" y="126"/>
                  </a:lnTo>
                  <a:cubicBezTo>
                    <a:pt x="5105" y="57"/>
                    <a:pt x="5048" y="0"/>
                    <a:pt x="4979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43" name="Freeform 365"/>
            <p:cNvSpPr>
              <a:spLocks/>
            </p:cNvSpPr>
            <p:nvPr/>
          </p:nvSpPr>
          <p:spPr bwMode="auto">
            <a:xfrm>
              <a:off x="3965" y="4141"/>
              <a:ext cx="945" cy="140"/>
            </a:xfrm>
            <a:custGeom>
              <a:avLst/>
              <a:gdLst>
                <a:gd name="T0" fmla="*/ 0 w 5105"/>
                <a:gd name="T1" fmla="*/ 0 h 755"/>
                <a:gd name="T2" fmla="*/ 0 w 5105"/>
                <a:gd name="T3" fmla="*/ 0 h 755"/>
                <a:gd name="T4" fmla="*/ 0 w 5105"/>
                <a:gd name="T5" fmla="*/ 0 h 755"/>
                <a:gd name="T6" fmla="*/ 0 w 5105"/>
                <a:gd name="T7" fmla="*/ 0 h 755"/>
                <a:gd name="T8" fmla="*/ 0 w 5105"/>
                <a:gd name="T9" fmla="*/ 0 h 755"/>
                <a:gd name="T10" fmla="*/ 0 w 5105"/>
                <a:gd name="T11" fmla="*/ 0 h 755"/>
                <a:gd name="T12" fmla="*/ 0 w 5105"/>
                <a:gd name="T13" fmla="*/ 0 h 755"/>
                <a:gd name="T14" fmla="*/ 0 w 5105"/>
                <a:gd name="T15" fmla="*/ 0 h 755"/>
                <a:gd name="T16" fmla="*/ 0 w 5105"/>
                <a:gd name="T17" fmla="*/ 0 h 7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05"/>
                <a:gd name="T28" fmla="*/ 0 h 755"/>
                <a:gd name="T29" fmla="*/ 5105 w 5105"/>
                <a:gd name="T30" fmla="*/ 755 h 7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05" h="755">
                  <a:moveTo>
                    <a:pt x="126" y="0"/>
                  </a:moveTo>
                  <a:cubicBezTo>
                    <a:pt x="57" y="0"/>
                    <a:pt x="0" y="57"/>
                    <a:pt x="0" y="126"/>
                  </a:cubicBezTo>
                  <a:lnTo>
                    <a:pt x="0" y="629"/>
                  </a:lnTo>
                  <a:cubicBezTo>
                    <a:pt x="0" y="698"/>
                    <a:pt x="57" y="755"/>
                    <a:pt x="126" y="755"/>
                  </a:cubicBezTo>
                  <a:lnTo>
                    <a:pt x="4979" y="755"/>
                  </a:lnTo>
                  <a:cubicBezTo>
                    <a:pt x="5048" y="755"/>
                    <a:pt x="5105" y="698"/>
                    <a:pt x="5105" y="629"/>
                  </a:cubicBezTo>
                  <a:lnTo>
                    <a:pt x="5105" y="126"/>
                  </a:lnTo>
                  <a:cubicBezTo>
                    <a:pt x="5105" y="57"/>
                    <a:pt x="5048" y="0"/>
                    <a:pt x="4979" y="0"/>
                  </a:cubicBezTo>
                  <a:lnTo>
                    <a:pt x="126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189" name="Rectangle 367"/>
          <p:cNvSpPr>
            <a:spLocks noChangeArrowheads="1"/>
          </p:cNvSpPr>
          <p:nvPr/>
        </p:nvSpPr>
        <p:spPr bwMode="auto">
          <a:xfrm>
            <a:off x="6552321" y="5944309"/>
            <a:ext cx="118586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Software Interlocks</a:t>
            </a:r>
            <a:endParaRPr lang="en-US" sz="2400" b="0" i="0"/>
          </a:p>
        </p:txBody>
      </p:sp>
      <p:sp>
        <p:nvSpPr>
          <p:cNvPr id="178190" name="Freeform 371"/>
          <p:cNvSpPr>
            <a:spLocks noEditPoints="1"/>
          </p:cNvSpPr>
          <p:nvPr/>
        </p:nvSpPr>
        <p:spPr bwMode="auto">
          <a:xfrm>
            <a:off x="5490283" y="5793497"/>
            <a:ext cx="882650" cy="271462"/>
          </a:xfrm>
          <a:custGeom>
            <a:avLst/>
            <a:gdLst>
              <a:gd name="T0" fmla="*/ 2147483647 w 527"/>
              <a:gd name="T1" fmla="*/ 2147483647 h 153"/>
              <a:gd name="T2" fmla="*/ 2147483647 w 527"/>
              <a:gd name="T3" fmla="*/ 2147483647 h 153"/>
              <a:gd name="T4" fmla="*/ 2147483647 w 527"/>
              <a:gd name="T5" fmla="*/ 2147483647 h 153"/>
              <a:gd name="T6" fmla="*/ 2147483647 w 527"/>
              <a:gd name="T7" fmla="*/ 2147483647 h 153"/>
              <a:gd name="T8" fmla="*/ 2147483647 w 527"/>
              <a:gd name="T9" fmla="*/ 2147483647 h 153"/>
              <a:gd name="T10" fmla="*/ 2147483647 w 527"/>
              <a:gd name="T11" fmla="*/ 2147483647 h 153"/>
              <a:gd name="T12" fmla="*/ 2147483647 w 527"/>
              <a:gd name="T13" fmla="*/ 2147483647 h 153"/>
              <a:gd name="T14" fmla="*/ 2147483647 w 527"/>
              <a:gd name="T15" fmla="*/ 2147483647 h 153"/>
              <a:gd name="T16" fmla="*/ 2147483647 w 527"/>
              <a:gd name="T17" fmla="*/ 2147483647 h 153"/>
              <a:gd name="T18" fmla="*/ 2147483647 w 527"/>
              <a:gd name="T19" fmla="*/ 2147483647 h 153"/>
              <a:gd name="T20" fmla="*/ 2147483647 w 527"/>
              <a:gd name="T21" fmla="*/ 2147483647 h 153"/>
              <a:gd name="T22" fmla="*/ 2147483647 w 527"/>
              <a:gd name="T23" fmla="*/ 2147483647 h 153"/>
              <a:gd name="T24" fmla="*/ 2147483647 w 527"/>
              <a:gd name="T25" fmla="*/ 2147483647 h 153"/>
              <a:gd name="T26" fmla="*/ 0 w 527"/>
              <a:gd name="T27" fmla="*/ 2147483647 h 153"/>
              <a:gd name="T28" fmla="*/ 2147483647 w 527"/>
              <a:gd name="T29" fmla="*/ 0 h 153"/>
              <a:gd name="T30" fmla="*/ 2147483647 w 527"/>
              <a:gd name="T31" fmla="*/ 2147483647 h 153"/>
              <a:gd name="T32" fmla="*/ 2147483647 w 527"/>
              <a:gd name="T33" fmla="*/ 2147483647 h 153"/>
              <a:gd name="T34" fmla="*/ 2147483647 w 527"/>
              <a:gd name="T35" fmla="*/ 2147483647 h 153"/>
              <a:gd name="T36" fmla="*/ 2147483647 w 527"/>
              <a:gd name="T37" fmla="*/ 2147483647 h 153"/>
              <a:gd name="T38" fmla="*/ 2147483647 w 527"/>
              <a:gd name="T39" fmla="*/ 2147483647 h 153"/>
              <a:gd name="T40" fmla="*/ 2147483647 w 527"/>
              <a:gd name="T41" fmla="*/ 2147483647 h 15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527"/>
              <a:gd name="T64" fmla="*/ 0 h 153"/>
              <a:gd name="T65" fmla="*/ 527 w 527"/>
              <a:gd name="T66" fmla="*/ 153 h 153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527" h="153">
                <a:moveTo>
                  <a:pt x="31" y="15"/>
                </a:moveTo>
                <a:lnTo>
                  <a:pt x="271" y="15"/>
                </a:lnTo>
                <a:lnTo>
                  <a:pt x="271" y="130"/>
                </a:lnTo>
                <a:lnTo>
                  <a:pt x="263" y="123"/>
                </a:lnTo>
                <a:lnTo>
                  <a:pt x="497" y="123"/>
                </a:lnTo>
                <a:lnTo>
                  <a:pt x="497" y="138"/>
                </a:lnTo>
                <a:lnTo>
                  <a:pt x="256" y="138"/>
                </a:lnTo>
                <a:lnTo>
                  <a:pt x="256" y="23"/>
                </a:lnTo>
                <a:lnTo>
                  <a:pt x="263" y="31"/>
                </a:lnTo>
                <a:lnTo>
                  <a:pt x="31" y="31"/>
                </a:lnTo>
                <a:lnTo>
                  <a:pt x="31" y="15"/>
                </a:lnTo>
                <a:close/>
                <a:moveTo>
                  <a:pt x="31" y="23"/>
                </a:moveTo>
                <a:lnTo>
                  <a:pt x="46" y="46"/>
                </a:lnTo>
                <a:lnTo>
                  <a:pt x="0" y="23"/>
                </a:lnTo>
                <a:lnTo>
                  <a:pt x="46" y="0"/>
                </a:lnTo>
                <a:lnTo>
                  <a:pt x="31" y="23"/>
                </a:lnTo>
                <a:close/>
                <a:moveTo>
                  <a:pt x="497" y="130"/>
                </a:moveTo>
                <a:lnTo>
                  <a:pt x="481" y="107"/>
                </a:lnTo>
                <a:lnTo>
                  <a:pt x="527" y="130"/>
                </a:lnTo>
                <a:lnTo>
                  <a:pt x="481" y="153"/>
                </a:lnTo>
                <a:lnTo>
                  <a:pt x="497" y="130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191" name="Freeform 6"/>
          <p:cNvSpPr>
            <a:spLocks/>
          </p:cNvSpPr>
          <p:nvPr/>
        </p:nvSpPr>
        <p:spPr bwMode="auto">
          <a:xfrm>
            <a:off x="776996" y="1283409"/>
            <a:ext cx="2852737" cy="1846263"/>
          </a:xfrm>
          <a:custGeom>
            <a:avLst/>
            <a:gdLst>
              <a:gd name="T0" fmla="*/ 2147483647 w 1703"/>
              <a:gd name="T1" fmla="*/ 2147483647 h 1037"/>
              <a:gd name="T2" fmla="*/ 0 w 1703"/>
              <a:gd name="T3" fmla="*/ 0 h 1037"/>
              <a:gd name="T4" fmla="*/ 2147483647 w 1703"/>
              <a:gd name="T5" fmla="*/ 2147483647 h 1037"/>
              <a:gd name="T6" fmla="*/ 2147483647 w 1703"/>
              <a:gd name="T7" fmla="*/ 2147483647 h 1037"/>
              <a:gd name="T8" fmla="*/ 2147483647 w 1703"/>
              <a:gd name="T9" fmla="*/ 2147483647 h 10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03"/>
              <a:gd name="T16" fmla="*/ 0 h 1037"/>
              <a:gd name="T17" fmla="*/ 1703 w 1703"/>
              <a:gd name="T18" fmla="*/ 1037 h 10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03" h="1037">
                <a:moveTo>
                  <a:pt x="3" y="1037"/>
                </a:moveTo>
                <a:lnTo>
                  <a:pt x="0" y="0"/>
                </a:lnTo>
                <a:lnTo>
                  <a:pt x="1700" y="5"/>
                </a:lnTo>
                <a:lnTo>
                  <a:pt x="1703" y="1037"/>
                </a:lnTo>
                <a:lnTo>
                  <a:pt x="3" y="1037"/>
                </a:lnTo>
                <a:close/>
              </a:path>
            </a:pathLst>
          </a:custGeom>
          <a:solidFill>
            <a:srgbClr val="FFFF99"/>
          </a:solidFill>
          <a:ln w="2857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192" name="Group 10"/>
          <p:cNvGrpSpPr>
            <a:grpSpLocks/>
          </p:cNvGrpSpPr>
          <p:nvPr/>
        </p:nvGrpSpPr>
        <p:grpSpPr bwMode="auto">
          <a:xfrm>
            <a:off x="4536196" y="2281947"/>
            <a:ext cx="957262" cy="3659187"/>
            <a:chOff x="2868" y="2110"/>
            <a:chExt cx="572" cy="2054"/>
          </a:xfrm>
        </p:grpSpPr>
        <p:sp>
          <p:nvSpPr>
            <p:cNvPr id="178540" name="Freeform 8"/>
            <p:cNvSpPr>
              <a:spLocks/>
            </p:cNvSpPr>
            <p:nvPr/>
          </p:nvSpPr>
          <p:spPr bwMode="auto">
            <a:xfrm>
              <a:off x="2868" y="2110"/>
              <a:ext cx="572" cy="2054"/>
            </a:xfrm>
            <a:custGeom>
              <a:avLst/>
              <a:gdLst>
                <a:gd name="T0" fmla="*/ 0 w 3088"/>
                <a:gd name="T1" fmla="*/ 0 h 11095"/>
                <a:gd name="T2" fmla="*/ 0 w 3088"/>
                <a:gd name="T3" fmla="*/ 0 h 11095"/>
                <a:gd name="T4" fmla="*/ 0 w 3088"/>
                <a:gd name="T5" fmla="*/ 0 h 11095"/>
                <a:gd name="T6" fmla="*/ 0 w 3088"/>
                <a:gd name="T7" fmla="*/ 0 h 11095"/>
                <a:gd name="T8" fmla="*/ 0 w 3088"/>
                <a:gd name="T9" fmla="*/ 0 h 11095"/>
                <a:gd name="T10" fmla="*/ 0 w 3088"/>
                <a:gd name="T11" fmla="*/ 0 h 11095"/>
                <a:gd name="T12" fmla="*/ 0 w 3088"/>
                <a:gd name="T13" fmla="*/ 0 h 11095"/>
                <a:gd name="T14" fmla="*/ 0 w 3088"/>
                <a:gd name="T15" fmla="*/ 0 h 11095"/>
                <a:gd name="T16" fmla="*/ 0 w 3088"/>
                <a:gd name="T17" fmla="*/ 0 h 110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88"/>
                <a:gd name="T28" fmla="*/ 0 h 11095"/>
                <a:gd name="T29" fmla="*/ 3088 w 3088"/>
                <a:gd name="T30" fmla="*/ 11095 h 1109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88" h="11095">
                  <a:moveTo>
                    <a:pt x="515" y="0"/>
                  </a:moveTo>
                  <a:cubicBezTo>
                    <a:pt x="231" y="0"/>
                    <a:pt x="0" y="230"/>
                    <a:pt x="0" y="514"/>
                  </a:cubicBezTo>
                  <a:lnTo>
                    <a:pt x="0" y="10581"/>
                  </a:lnTo>
                  <a:cubicBezTo>
                    <a:pt x="0" y="10865"/>
                    <a:pt x="231" y="11095"/>
                    <a:pt x="515" y="11095"/>
                  </a:cubicBezTo>
                  <a:lnTo>
                    <a:pt x="2573" y="11095"/>
                  </a:lnTo>
                  <a:cubicBezTo>
                    <a:pt x="2858" y="11095"/>
                    <a:pt x="3088" y="10865"/>
                    <a:pt x="3088" y="10581"/>
                  </a:cubicBezTo>
                  <a:lnTo>
                    <a:pt x="3088" y="514"/>
                  </a:lnTo>
                  <a:cubicBezTo>
                    <a:pt x="3088" y="230"/>
                    <a:pt x="2858" y="0"/>
                    <a:pt x="2573" y="0"/>
                  </a:cubicBezTo>
                  <a:lnTo>
                    <a:pt x="515" y="0"/>
                  </a:lnTo>
                  <a:close/>
                </a:path>
              </a:pathLst>
            </a:custGeom>
            <a:solidFill>
              <a:srgbClr val="00CC66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41" name="Freeform 9"/>
            <p:cNvSpPr>
              <a:spLocks/>
            </p:cNvSpPr>
            <p:nvPr/>
          </p:nvSpPr>
          <p:spPr bwMode="auto">
            <a:xfrm>
              <a:off x="2868" y="2110"/>
              <a:ext cx="572" cy="2054"/>
            </a:xfrm>
            <a:custGeom>
              <a:avLst/>
              <a:gdLst>
                <a:gd name="T0" fmla="*/ 0 w 3088"/>
                <a:gd name="T1" fmla="*/ 0 h 11095"/>
                <a:gd name="T2" fmla="*/ 0 w 3088"/>
                <a:gd name="T3" fmla="*/ 0 h 11095"/>
                <a:gd name="T4" fmla="*/ 0 w 3088"/>
                <a:gd name="T5" fmla="*/ 0 h 11095"/>
                <a:gd name="T6" fmla="*/ 0 w 3088"/>
                <a:gd name="T7" fmla="*/ 0 h 11095"/>
                <a:gd name="T8" fmla="*/ 0 w 3088"/>
                <a:gd name="T9" fmla="*/ 0 h 11095"/>
                <a:gd name="T10" fmla="*/ 0 w 3088"/>
                <a:gd name="T11" fmla="*/ 0 h 11095"/>
                <a:gd name="T12" fmla="*/ 0 w 3088"/>
                <a:gd name="T13" fmla="*/ 0 h 11095"/>
                <a:gd name="T14" fmla="*/ 0 w 3088"/>
                <a:gd name="T15" fmla="*/ 0 h 11095"/>
                <a:gd name="T16" fmla="*/ 0 w 3088"/>
                <a:gd name="T17" fmla="*/ 0 h 110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88"/>
                <a:gd name="T28" fmla="*/ 0 h 11095"/>
                <a:gd name="T29" fmla="*/ 3088 w 3088"/>
                <a:gd name="T30" fmla="*/ 11095 h 1109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88" h="11095">
                  <a:moveTo>
                    <a:pt x="515" y="0"/>
                  </a:moveTo>
                  <a:cubicBezTo>
                    <a:pt x="231" y="0"/>
                    <a:pt x="0" y="230"/>
                    <a:pt x="0" y="514"/>
                  </a:cubicBezTo>
                  <a:lnTo>
                    <a:pt x="0" y="10581"/>
                  </a:lnTo>
                  <a:cubicBezTo>
                    <a:pt x="0" y="10865"/>
                    <a:pt x="231" y="11095"/>
                    <a:pt x="515" y="11095"/>
                  </a:cubicBezTo>
                  <a:lnTo>
                    <a:pt x="2573" y="11095"/>
                  </a:lnTo>
                  <a:cubicBezTo>
                    <a:pt x="2858" y="11095"/>
                    <a:pt x="3088" y="10865"/>
                    <a:pt x="3088" y="10581"/>
                  </a:cubicBezTo>
                  <a:lnTo>
                    <a:pt x="3088" y="514"/>
                  </a:lnTo>
                  <a:cubicBezTo>
                    <a:pt x="3088" y="230"/>
                    <a:pt x="2858" y="0"/>
                    <a:pt x="2573" y="0"/>
                  </a:cubicBezTo>
                  <a:lnTo>
                    <a:pt x="515" y="0"/>
                  </a:lnTo>
                  <a:close/>
                </a:path>
              </a:pathLst>
            </a:custGeom>
            <a:solidFill>
              <a:srgbClr val="00CC66"/>
            </a:solidFill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193" name="Rectangle 11"/>
          <p:cNvSpPr>
            <a:spLocks noChangeArrowheads="1"/>
          </p:cNvSpPr>
          <p:nvPr/>
        </p:nvSpPr>
        <p:spPr bwMode="auto">
          <a:xfrm>
            <a:off x="4867983" y="3747209"/>
            <a:ext cx="2889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i="0">
                <a:solidFill>
                  <a:srgbClr val="FFFF00"/>
                </a:solidFill>
                <a:latin typeface="Arial" charset="0"/>
              </a:rPr>
              <a:t>LHC</a:t>
            </a:r>
            <a:endParaRPr lang="en-US" sz="2400" b="0" i="0"/>
          </a:p>
        </p:txBody>
      </p:sp>
      <p:sp>
        <p:nvSpPr>
          <p:cNvPr id="178194" name="Rectangle 12"/>
          <p:cNvSpPr>
            <a:spLocks noChangeArrowheads="1"/>
          </p:cNvSpPr>
          <p:nvPr/>
        </p:nvSpPr>
        <p:spPr bwMode="auto">
          <a:xfrm>
            <a:off x="4818771" y="3932947"/>
            <a:ext cx="382587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i="0">
                <a:solidFill>
                  <a:srgbClr val="FFFF00"/>
                </a:solidFill>
                <a:latin typeface="Arial" charset="0"/>
              </a:rPr>
              <a:t>Beam</a:t>
            </a:r>
            <a:endParaRPr lang="en-US" sz="2400" b="0" i="0"/>
          </a:p>
        </p:txBody>
      </p:sp>
      <p:sp>
        <p:nvSpPr>
          <p:cNvPr id="178195" name="Rectangle 13"/>
          <p:cNvSpPr>
            <a:spLocks noChangeArrowheads="1"/>
          </p:cNvSpPr>
          <p:nvPr/>
        </p:nvSpPr>
        <p:spPr bwMode="auto">
          <a:xfrm>
            <a:off x="4694946" y="4117097"/>
            <a:ext cx="6191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i="0">
                <a:solidFill>
                  <a:srgbClr val="FFFF00"/>
                </a:solidFill>
                <a:latin typeface="Arial" charset="0"/>
              </a:rPr>
              <a:t>Interlock </a:t>
            </a:r>
            <a:endParaRPr lang="en-US" sz="2400" b="0" i="0"/>
          </a:p>
        </p:txBody>
      </p:sp>
      <p:sp>
        <p:nvSpPr>
          <p:cNvPr id="178196" name="Rectangle 14"/>
          <p:cNvSpPr>
            <a:spLocks noChangeArrowheads="1"/>
          </p:cNvSpPr>
          <p:nvPr/>
        </p:nvSpPr>
        <p:spPr bwMode="auto">
          <a:xfrm>
            <a:off x="4758446" y="4301247"/>
            <a:ext cx="496887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i="0">
                <a:solidFill>
                  <a:srgbClr val="FFFF00"/>
                </a:solidFill>
                <a:latin typeface="Arial" charset="0"/>
              </a:rPr>
              <a:t>System</a:t>
            </a:r>
            <a:endParaRPr lang="en-US" sz="2400" b="0" i="0"/>
          </a:p>
        </p:txBody>
      </p:sp>
      <p:sp>
        <p:nvSpPr>
          <p:cNvPr id="178197" name="Rectangle 18"/>
          <p:cNvSpPr>
            <a:spLocks noChangeArrowheads="1"/>
          </p:cNvSpPr>
          <p:nvPr/>
        </p:nvSpPr>
        <p:spPr bwMode="auto">
          <a:xfrm>
            <a:off x="2828046" y="4953709"/>
            <a:ext cx="6667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i="0">
                <a:solidFill>
                  <a:srgbClr val="FFFF00"/>
                </a:solidFill>
                <a:latin typeface="Arial" charset="0"/>
              </a:rPr>
              <a:t>Powering </a:t>
            </a:r>
            <a:endParaRPr lang="en-US" sz="2400" b="0" i="0"/>
          </a:p>
        </p:txBody>
      </p:sp>
      <p:sp>
        <p:nvSpPr>
          <p:cNvPr id="178198" name="Rectangle 19"/>
          <p:cNvSpPr>
            <a:spLocks noChangeArrowheads="1"/>
          </p:cNvSpPr>
          <p:nvPr/>
        </p:nvSpPr>
        <p:spPr bwMode="auto">
          <a:xfrm>
            <a:off x="2853446" y="5137859"/>
            <a:ext cx="6191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i="0">
                <a:solidFill>
                  <a:srgbClr val="FFFF00"/>
                </a:solidFill>
                <a:latin typeface="Arial" charset="0"/>
              </a:rPr>
              <a:t>Interlock </a:t>
            </a:r>
            <a:endParaRPr lang="en-US" sz="2400" b="0" i="0"/>
          </a:p>
        </p:txBody>
      </p:sp>
      <p:sp>
        <p:nvSpPr>
          <p:cNvPr id="178199" name="Rectangle 20"/>
          <p:cNvSpPr>
            <a:spLocks noChangeArrowheads="1"/>
          </p:cNvSpPr>
          <p:nvPr/>
        </p:nvSpPr>
        <p:spPr bwMode="auto">
          <a:xfrm>
            <a:off x="2915358" y="5322009"/>
            <a:ext cx="4968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i="0">
                <a:solidFill>
                  <a:srgbClr val="FFFF00"/>
                </a:solidFill>
                <a:latin typeface="Arial" charset="0"/>
              </a:rPr>
              <a:t>System</a:t>
            </a:r>
            <a:endParaRPr lang="en-US" sz="2400" b="0" i="0"/>
          </a:p>
        </p:txBody>
      </p:sp>
      <p:grpSp>
        <p:nvGrpSpPr>
          <p:cNvPr id="178200" name="Group 23"/>
          <p:cNvGrpSpPr>
            <a:grpSpLocks/>
          </p:cNvGrpSpPr>
          <p:nvPr/>
        </p:nvGrpSpPr>
        <p:grpSpPr bwMode="auto">
          <a:xfrm>
            <a:off x="6372933" y="2489909"/>
            <a:ext cx="1081088" cy="231775"/>
            <a:chOff x="3965" y="2227"/>
            <a:chExt cx="645" cy="130"/>
          </a:xfrm>
        </p:grpSpPr>
        <p:sp>
          <p:nvSpPr>
            <p:cNvPr id="178538" name="Freeform 21"/>
            <p:cNvSpPr>
              <a:spLocks/>
            </p:cNvSpPr>
            <p:nvPr/>
          </p:nvSpPr>
          <p:spPr bwMode="auto">
            <a:xfrm>
              <a:off x="3965" y="2227"/>
              <a:ext cx="645" cy="130"/>
            </a:xfrm>
            <a:custGeom>
              <a:avLst/>
              <a:gdLst>
                <a:gd name="T0" fmla="*/ 0 w 3484"/>
                <a:gd name="T1" fmla="*/ 0 h 700"/>
                <a:gd name="T2" fmla="*/ 0 w 3484"/>
                <a:gd name="T3" fmla="*/ 0 h 700"/>
                <a:gd name="T4" fmla="*/ 0 w 3484"/>
                <a:gd name="T5" fmla="*/ 0 h 700"/>
                <a:gd name="T6" fmla="*/ 0 w 3484"/>
                <a:gd name="T7" fmla="*/ 0 h 700"/>
                <a:gd name="T8" fmla="*/ 0 w 3484"/>
                <a:gd name="T9" fmla="*/ 0 h 700"/>
                <a:gd name="T10" fmla="*/ 0 w 3484"/>
                <a:gd name="T11" fmla="*/ 0 h 700"/>
                <a:gd name="T12" fmla="*/ 0 w 3484"/>
                <a:gd name="T13" fmla="*/ 0 h 700"/>
                <a:gd name="T14" fmla="*/ 0 w 3484"/>
                <a:gd name="T15" fmla="*/ 0 h 700"/>
                <a:gd name="T16" fmla="*/ 0 w 3484"/>
                <a:gd name="T17" fmla="*/ 0 h 7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84"/>
                <a:gd name="T28" fmla="*/ 0 h 700"/>
                <a:gd name="T29" fmla="*/ 3484 w 3484"/>
                <a:gd name="T30" fmla="*/ 700 h 7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84" h="700">
                  <a:moveTo>
                    <a:pt x="117" y="0"/>
                  </a:moveTo>
                  <a:cubicBezTo>
                    <a:pt x="53" y="0"/>
                    <a:pt x="0" y="52"/>
                    <a:pt x="0" y="117"/>
                  </a:cubicBezTo>
                  <a:lnTo>
                    <a:pt x="0" y="583"/>
                  </a:lnTo>
                  <a:cubicBezTo>
                    <a:pt x="0" y="648"/>
                    <a:pt x="53" y="700"/>
                    <a:pt x="117" y="700"/>
                  </a:cubicBezTo>
                  <a:lnTo>
                    <a:pt x="3367" y="700"/>
                  </a:lnTo>
                  <a:cubicBezTo>
                    <a:pt x="3432" y="700"/>
                    <a:pt x="3484" y="648"/>
                    <a:pt x="3484" y="583"/>
                  </a:cubicBezTo>
                  <a:lnTo>
                    <a:pt x="3484" y="117"/>
                  </a:lnTo>
                  <a:cubicBezTo>
                    <a:pt x="3484" y="52"/>
                    <a:pt x="3432" y="0"/>
                    <a:pt x="3367" y="0"/>
                  </a:cubicBezTo>
                  <a:lnTo>
                    <a:pt x="117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39" name="Freeform 22"/>
            <p:cNvSpPr>
              <a:spLocks/>
            </p:cNvSpPr>
            <p:nvPr/>
          </p:nvSpPr>
          <p:spPr bwMode="auto">
            <a:xfrm>
              <a:off x="3965" y="2227"/>
              <a:ext cx="645" cy="130"/>
            </a:xfrm>
            <a:custGeom>
              <a:avLst/>
              <a:gdLst>
                <a:gd name="T0" fmla="*/ 0 w 3484"/>
                <a:gd name="T1" fmla="*/ 0 h 700"/>
                <a:gd name="T2" fmla="*/ 0 w 3484"/>
                <a:gd name="T3" fmla="*/ 0 h 700"/>
                <a:gd name="T4" fmla="*/ 0 w 3484"/>
                <a:gd name="T5" fmla="*/ 0 h 700"/>
                <a:gd name="T6" fmla="*/ 0 w 3484"/>
                <a:gd name="T7" fmla="*/ 0 h 700"/>
                <a:gd name="T8" fmla="*/ 0 w 3484"/>
                <a:gd name="T9" fmla="*/ 0 h 700"/>
                <a:gd name="T10" fmla="*/ 0 w 3484"/>
                <a:gd name="T11" fmla="*/ 0 h 700"/>
                <a:gd name="T12" fmla="*/ 0 w 3484"/>
                <a:gd name="T13" fmla="*/ 0 h 700"/>
                <a:gd name="T14" fmla="*/ 0 w 3484"/>
                <a:gd name="T15" fmla="*/ 0 h 700"/>
                <a:gd name="T16" fmla="*/ 0 w 3484"/>
                <a:gd name="T17" fmla="*/ 0 h 7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84"/>
                <a:gd name="T28" fmla="*/ 0 h 700"/>
                <a:gd name="T29" fmla="*/ 3484 w 3484"/>
                <a:gd name="T30" fmla="*/ 700 h 7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84" h="700">
                  <a:moveTo>
                    <a:pt x="117" y="0"/>
                  </a:moveTo>
                  <a:cubicBezTo>
                    <a:pt x="53" y="0"/>
                    <a:pt x="0" y="52"/>
                    <a:pt x="0" y="117"/>
                  </a:cubicBezTo>
                  <a:lnTo>
                    <a:pt x="0" y="583"/>
                  </a:lnTo>
                  <a:cubicBezTo>
                    <a:pt x="0" y="648"/>
                    <a:pt x="53" y="700"/>
                    <a:pt x="117" y="700"/>
                  </a:cubicBezTo>
                  <a:lnTo>
                    <a:pt x="3367" y="700"/>
                  </a:lnTo>
                  <a:cubicBezTo>
                    <a:pt x="3432" y="700"/>
                    <a:pt x="3484" y="648"/>
                    <a:pt x="3484" y="583"/>
                  </a:cubicBezTo>
                  <a:lnTo>
                    <a:pt x="3484" y="117"/>
                  </a:lnTo>
                  <a:cubicBezTo>
                    <a:pt x="3484" y="52"/>
                    <a:pt x="3432" y="0"/>
                    <a:pt x="3367" y="0"/>
                  </a:cubicBezTo>
                  <a:lnTo>
                    <a:pt x="117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01" name="Rectangle 24"/>
          <p:cNvSpPr>
            <a:spLocks noChangeArrowheads="1"/>
          </p:cNvSpPr>
          <p:nvPr/>
        </p:nvSpPr>
        <p:spPr bwMode="auto">
          <a:xfrm>
            <a:off x="6441196" y="2524834"/>
            <a:ext cx="9144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BLMs aperture</a:t>
            </a:r>
            <a:endParaRPr lang="en-US" sz="2400" b="0" i="0"/>
          </a:p>
        </p:txBody>
      </p:sp>
      <p:grpSp>
        <p:nvGrpSpPr>
          <p:cNvPr id="178202" name="Group 27"/>
          <p:cNvGrpSpPr>
            <a:grpSpLocks/>
          </p:cNvGrpSpPr>
          <p:nvPr/>
        </p:nvGrpSpPr>
        <p:grpSpPr bwMode="auto">
          <a:xfrm>
            <a:off x="6374521" y="3255084"/>
            <a:ext cx="1698625" cy="280988"/>
            <a:chOff x="3966" y="2656"/>
            <a:chExt cx="1014" cy="158"/>
          </a:xfrm>
        </p:grpSpPr>
        <p:sp>
          <p:nvSpPr>
            <p:cNvPr id="178536" name="Freeform 25"/>
            <p:cNvSpPr>
              <a:spLocks/>
            </p:cNvSpPr>
            <p:nvPr/>
          </p:nvSpPr>
          <p:spPr bwMode="auto">
            <a:xfrm>
              <a:off x="3966" y="2656"/>
              <a:ext cx="1014" cy="158"/>
            </a:xfrm>
            <a:custGeom>
              <a:avLst/>
              <a:gdLst>
                <a:gd name="T0" fmla="*/ 0 w 5475"/>
                <a:gd name="T1" fmla="*/ 0 h 850"/>
                <a:gd name="T2" fmla="*/ 0 w 5475"/>
                <a:gd name="T3" fmla="*/ 0 h 850"/>
                <a:gd name="T4" fmla="*/ 0 w 5475"/>
                <a:gd name="T5" fmla="*/ 0 h 850"/>
                <a:gd name="T6" fmla="*/ 0 w 5475"/>
                <a:gd name="T7" fmla="*/ 0 h 850"/>
                <a:gd name="T8" fmla="*/ 0 w 5475"/>
                <a:gd name="T9" fmla="*/ 0 h 850"/>
                <a:gd name="T10" fmla="*/ 0 w 5475"/>
                <a:gd name="T11" fmla="*/ 0 h 850"/>
                <a:gd name="T12" fmla="*/ 0 w 5475"/>
                <a:gd name="T13" fmla="*/ 0 h 850"/>
                <a:gd name="T14" fmla="*/ 0 w 5475"/>
                <a:gd name="T15" fmla="*/ 0 h 850"/>
                <a:gd name="T16" fmla="*/ 0 w 5475"/>
                <a:gd name="T17" fmla="*/ 0 h 8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75"/>
                <a:gd name="T28" fmla="*/ 0 h 850"/>
                <a:gd name="T29" fmla="*/ 5475 w 5475"/>
                <a:gd name="T30" fmla="*/ 850 h 8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75" h="850">
                  <a:moveTo>
                    <a:pt x="141" y="0"/>
                  </a:moveTo>
                  <a:cubicBezTo>
                    <a:pt x="63" y="0"/>
                    <a:pt x="0" y="63"/>
                    <a:pt x="0" y="141"/>
                  </a:cubicBezTo>
                  <a:lnTo>
                    <a:pt x="0" y="708"/>
                  </a:lnTo>
                  <a:cubicBezTo>
                    <a:pt x="0" y="786"/>
                    <a:pt x="63" y="850"/>
                    <a:pt x="141" y="850"/>
                  </a:cubicBezTo>
                  <a:lnTo>
                    <a:pt x="5333" y="850"/>
                  </a:lnTo>
                  <a:cubicBezTo>
                    <a:pt x="5411" y="850"/>
                    <a:pt x="5475" y="786"/>
                    <a:pt x="5475" y="708"/>
                  </a:cubicBezTo>
                  <a:lnTo>
                    <a:pt x="5475" y="141"/>
                  </a:lnTo>
                  <a:cubicBezTo>
                    <a:pt x="5475" y="63"/>
                    <a:pt x="5411" y="0"/>
                    <a:pt x="5333" y="0"/>
                  </a:cubicBezTo>
                  <a:lnTo>
                    <a:pt x="141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37" name="Freeform 26"/>
            <p:cNvSpPr>
              <a:spLocks/>
            </p:cNvSpPr>
            <p:nvPr/>
          </p:nvSpPr>
          <p:spPr bwMode="auto">
            <a:xfrm>
              <a:off x="3966" y="2656"/>
              <a:ext cx="1014" cy="158"/>
            </a:xfrm>
            <a:custGeom>
              <a:avLst/>
              <a:gdLst>
                <a:gd name="T0" fmla="*/ 0 w 5475"/>
                <a:gd name="T1" fmla="*/ 0 h 850"/>
                <a:gd name="T2" fmla="*/ 0 w 5475"/>
                <a:gd name="T3" fmla="*/ 0 h 850"/>
                <a:gd name="T4" fmla="*/ 0 w 5475"/>
                <a:gd name="T5" fmla="*/ 0 h 850"/>
                <a:gd name="T6" fmla="*/ 0 w 5475"/>
                <a:gd name="T7" fmla="*/ 0 h 850"/>
                <a:gd name="T8" fmla="*/ 0 w 5475"/>
                <a:gd name="T9" fmla="*/ 0 h 850"/>
                <a:gd name="T10" fmla="*/ 0 w 5475"/>
                <a:gd name="T11" fmla="*/ 0 h 850"/>
                <a:gd name="T12" fmla="*/ 0 w 5475"/>
                <a:gd name="T13" fmla="*/ 0 h 850"/>
                <a:gd name="T14" fmla="*/ 0 w 5475"/>
                <a:gd name="T15" fmla="*/ 0 h 850"/>
                <a:gd name="T16" fmla="*/ 0 w 5475"/>
                <a:gd name="T17" fmla="*/ 0 h 8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75"/>
                <a:gd name="T28" fmla="*/ 0 h 850"/>
                <a:gd name="T29" fmla="*/ 5475 w 5475"/>
                <a:gd name="T30" fmla="*/ 850 h 8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75" h="850">
                  <a:moveTo>
                    <a:pt x="141" y="0"/>
                  </a:moveTo>
                  <a:cubicBezTo>
                    <a:pt x="63" y="0"/>
                    <a:pt x="0" y="63"/>
                    <a:pt x="0" y="141"/>
                  </a:cubicBezTo>
                  <a:lnTo>
                    <a:pt x="0" y="708"/>
                  </a:lnTo>
                  <a:cubicBezTo>
                    <a:pt x="0" y="786"/>
                    <a:pt x="63" y="850"/>
                    <a:pt x="141" y="850"/>
                  </a:cubicBezTo>
                  <a:lnTo>
                    <a:pt x="5333" y="850"/>
                  </a:lnTo>
                  <a:cubicBezTo>
                    <a:pt x="5411" y="850"/>
                    <a:pt x="5475" y="786"/>
                    <a:pt x="5475" y="708"/>
                  </a:cubicBezTo>
                  <a:lnTo>
                    <a:pt x="5475" y="141"/>
                  </a:lnTo>
                  <a:cubicBezTo>
                    <a:pt x="5475" y="63"/>
                    <a:pt x="5411" y="0"/>
                    <a:pt x="5333" y="0"/>
                  </a:cubicBezTo>
                  <a:lnTo>
                    <a:pt x="141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03" name="Rectangle 28"/>
          <p:cNvSpPr>
            <a:spLocks noChangeArrowheads="1"/>
          </p:cNvSpPr>
          <p:nvPr/>
        </p:nvSpPr>
        <p:spPr bwMode="auto">
          <a:xfrm>
            <a:off x="6506283" y="3313822"/>
            <a:ext cx="138747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BPMs for Beam Dump</a:t>
            </a:r>
            <a:endParaRPr lang="en-US" sz="2400" b="0" i="0"/>
          </a:p>
        </p:txBody>
      </p:sp>
      <p:grpSp>
        <p:nvGrpSpPr>
          <p:cNvPr id="178204" name="Group 31"/>
          <p:cNvGrpSpPr>
            <a:grpSpLocks/>
          </p:cNvGrpSpPr>
          <p:nvPr/>
        </p:nvGrpSpPr>
        <p:grpSpPr bwMode="auto">
          <a:xfrm>
            <a:off x="6374521" y="4818772"/>
            <a:ext cx="1579562" cy="246062"/>
            <a:chOff x="3966" y="3534"/>
            <a:chExt cx="943" cy="138"/>
          </a:xfrm>
        </p:grpSpPr>
        <p:sp>
          <p:nvSpPr>
            <p:cNvPr id="178534" name="Freeform 29"/>
            <p:cNvSpPr>
              <a:spLocks/>
            </p:cNvSpPr>
            <p:nvPr/>
          </p:nvSpPr>
          <p:spPr bwMode="auto">
            <a:xfrm>
              <a:off x="3966" y="3534"/>
              <a:ext cx="943" cy="138"/>
            </a:xfrm>
            <a:custGeom>
              <a:avLst/>
              <a:gdLst>
                <a:gd name="T0" fmla="*/ 0 w 5095"/>
                <a:gd name="T1" fmla="*/ 0 h 746"/>
                <a:gd name="T2" fmla="*/ 0 w 5095"/>
                <a:gd name="T3" fmla="*/ 0 h 746"/>
                <a:gd name="T4" fmla="*/ 0 w 5095"/>
                <a:gd name="T5" fmla="*/ 0 h 746"/>
                <a:gd name="T6" fmla="*/ 0 w 5095"/>
                <a:gd name="T7" fmla="*/ 0 h 746"/>
                <a:gd name="T8" fmla="*/ 0 w 5095"/>
                <a:gd name="T9" fmla="*/ 0 h 746"/>
                <a:gd name="T10" fmla="*/ 0 w 5095"/>
                <a:gd name="T11" fmla="*/ 0 h 746"/>
                <a:gd name="T12" fmla="*/ 0 w 5095"/>
                <a:gd name="T13" fmla="*/ 0 h 746"/>
                <a:gd name="T14" fmla="*/ 0 w 5095"/>
                <a:gd name="T15" fmla="*/ 0 h 746"/>
                <a:gd name="T16" fmla="*/ 0 w 5095"/>
                <a:gd name="T17" fmla="*/ 0 h 7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95"/>
                <a:gd name="T28" fmla="*/ 0 h 746"/>
                <a:gd name="T29" fmla="*/ 5095 w 5095"/>
                <a:gd name="T30" fmla="*/ 746 h 7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95" h="746">
                  <a:moveTo>
                    <a:pt x="124" y="0"/>
                  </a:moveTo>
                  <a:cubicBezTo>
                    <a:pt x="55" y="0"/>
                    <a:pt x="0" y="56"/>
                    <a:pt x="0" y="125"/>
                  </a:cubicBezTo>
                  <a:lnTo>
                    <a:pt x="0" y="622"/>
                  </a:lnTo>
                  <a:cubicBezTo>
                    <a:pt x="0" y="690"/>
                    <a:pt x="55" y="746"/>
                    <a:pt x="124" y="746"/>
                  </a:cubicBezTo>
                  <a:lnTo>
                    <a:pt x="4971" y="746"/>
                  </a:lnTo>
                  <a:cubicBezTo>
                    <a:pt x="5040" y="746"/>
                    <a:pt x="5095" y="690"/>
                    <a:pt x="5095" y="622"/>
                  </a:cubicBezTo>
                  <a:lnTo>
                    <a:pt x="5095" y="125"/>
                  </a:lnTo>
                  <a:cubicBezTo>
                    <a:pt x="5095" y="56"/>
                    <a:pt x="5040" y="0"/>
                    <a:pt x="4971" y="0"/>
                  </a:cubicBezTo>
                  <a:lnTo>
                    <a:pt x="124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35" name="Freeform 30"/>
            <p:cNvSpPr>
              <a:spLocks/>
            </p:cNvSpPr>
            <p:nvPr/>
          </p:nvSpPr>
          <p:spPr bwMode="auto">
            <a:xfrm>
              <a:off x="3966" y="3534"/>
              <a:ext cx="943" cy="138"/>
            </a:xfrm>
            <a:custGeom>
              <a:avLst/>
              <a:gdLst>
                <a:gd name="T0" fmla="*/ 0 w 5095"/>
                <a:gd name="T1" fmla="*/ 0 h 746"/>
                <a:gd name="T2" fmla="*/ 0 w 5095"/>
                <a:gd name="T3" fmla="*/ 0 h 746"/>
                <a:gd name="T4" fmla="*/ 0 w 5095"/>
                <a:gd name="T5" fmla="*/ 0 h 746"/>
                <a:gd name="T6" fmla="*/ 0 w 5095"/>
                <a:gd name="T7" fmla="*/ 0 h 746"/>
                <a:gd name="T8" fmla="*/ 0 w 5095"/>
                <a:gd name="T9" fmla="*/ 0 h 746"/>
                <a:gd name="T10" fmla="*/ 0 w 5095"/>
                <a:gd name="T11" fmla="*/ 0 h 746"/>
                <a:gd name="T12" fmla="*/ 0 w 5095"/>
                <a:gd name="T13" fmla="*/ 0 h 746"/>
                <a:gd name="T14" fmla="*/ 0 w 5095"/>
                <a:gd name="T15" fmla="*/ 0 h 746"/>
                <a:gd name="T16" fmla="*/ 0 w 5095"/>
                <a:gd name="T17" fmla="*/ 0 h 7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95"/>
                <a:gd name="T28" fmla="*/ 0 h 746"/>
                <a:gd name="T29" fmla="*/ 5095 w 5095"/>
                <a:gd name="T30" fmla="*/ 746 h 7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95" h="746">
                  <a:moveTo>
                    <a:pt x="124" y="0"/>
                  </a:moveTo>
                  <a:cubicBezTo>
                    <a:pt x="55" y="0"/>
                    <a:pt x="0" y="56"/>
                    <a:pt x="0" y="125"/>
                  </a:cubicBezTo>
                  <a:lnTo>
                    <a:pt x="0" y="622"/>
                  </a:lnTo>
                  <a:cubicBezTo>
                    <a:pt x="0" y="690"/>
                    <a:pt x="55" y="746"/>
                    <a:pt x="124" y="746"/>
                  </a:cubicBezTo>
                  <a:lnTo>
                    <a:pt x="4971" y="746"/>
                  </a:lnTo>
                  <a:cubicBezTo>
                    <a:pt x="5040" y="746"/>
                    <a:pt x="5095" y="690"/>
                    <a:pt x="5095" y="622"/>
                  </a:cubicBezTo>
                  <a:lnTo>
                    <a:pt x="5095" y="125"/>
                  </a:lnTo>
                  <a:cubicBezTo>
                    <a:pt x="5095" y="56"/>
                    <a:pt x="5040" y="0"/>
                    <a:pt x="4971" y="0"/>
                  </a:cubicBezTo>
                  <a:lnTo>
                    <a:pt x="124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05" name="Rectangle 32"/>
          <p:cNvSpPr>
            <a:spLocks noChangeArrowheads="1"/>
          </p:cNvSpPr>
          <p:nvPr/>
        </p:nvSpPr>
        <p:spPr bwMode="auto">
          <a:xfrm>
            <a:off x="6601533" y="4861634"/>
            <a:ext cx="109537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LHC Experiments</a:t>
            </a:r>
            <a:endParaRPr lang="en-US" sz="2400" b="0" i="0"/>
          </a:p>
        </p:txBody>
      </p:sp>
      <p:grpSp>
        <p:nvGrpSpPr>
          <p:cNvPr id="178206" name="Group 35"/>
          <p:cNvGrpSpPr>
            <a:grpSpLocks/>
          </p:cNvGrpSpPr>
          <p:nvPr/>
        </p:nvGrpSpPr>
        <p:grpSpPr bwMode="auto">
          <a:xfrm>
            <a:off x="6374521" y="2972509"/>
            <a:ext cx="1698625" cy="271463"/>
            <a:chOff x="3966" y="2498"/>
            <a:chExt cx="1014" cy="152"/>
          </a:xfrm>
        </p:grpSpPr>
        <p:sp>
          <p:nvSpPr>
            <p:cNvPr id="178532" name="Freeform 33"/>
            <p:cNvSpPr>
              <a:spLocks/>
            </p:cNvSpPr>
            <p:nvPr/>
          </p:nvSpPr>
          <p:spPr bwMode="auto">
            <a:xfrm>
              <a:off x="3966" y="2498"/>
              <a:ext cx="1014" cy="152"/>
            </a:xfrm>
            <a:custGeom>
              <a:avLst/>
              <a:gdLst>
                <a:gd name="T0" fmla="*/ 0 w 5475"/>
                <a:gd name="T1" fmla="*/ 0 h 821"/>
                <a:gd name="T2" fmla="*/ 0 w 5475"/>
                <a:gd name="T3" fmla="*/ 0 h 821"/>
                <a:gd name="T4" fmla="*/ 0 w 5475"/>
                <a:gd name="T5" fmla="*/ 0 h 821"/>
                <a:gd name="T6" fmla="*/ 0 w 5475"/>
                <a:gd name="T7" fmla="*/ 0 h 821"/>
                <a:gd name="T8" fmla="*/ 0 w 5475"/>
                <a:gd name="T9" fmla="*/ 0 h 821"/>
                <a:gd name="T10" fmla="*/ 0 w 5475"/>
                <a:gd name="T11" fmla="*/ 0 h 821"/>
                <a:gd name="T12" fmla="*/ 0 w 5475"/>
                <a:gd name="T13" fmla="*/ 0 h 821"/>
                <a:gd name="T14" fmla="*/ 0 w 5475"/>
                <a:gd name="T15" fmla="*/ 0 h 821"/>
                <a:gd name="T16" fmla="*/ 0 w 5475"/>
                <a:gd name="T17" fmla="*/ 0 h 8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75"/>
                <a:gd name="T28" fmla="*/ 0 h 821"/>
                <a:gd name="T29" fmla="*/ 5475 w 5475"/>
                <a:gd name="T30" fmla="*/ 821 h 8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75" h="821">
                  <a:moveTo>
                    <a:pt x="136" y="0"/>
                  </a:moveTo>
                  <a:cubicBezTo>
                    <a:pt x="61" y="0"/>
                    <a:pt x="0" y="62"/>
                    <a:pt x="0" y="137"/>
                  </a:cubicBezTo>
                  <a:lnTo>
                    <a:pt x="0" y="684"/>
                  </a:lnTo>
                  <a:cubicBezTo>
                    <a:pt x="0" y="760"/>
                    <a:pt x="61" y="821"/>
                    <a:pt x="136" y="821"/>
                  </a:cubicBezTo>
                  <a:lnTo>
                    <a:pt x="5338" y="821"/>
                  </a:lnTo>
                  <a:cubicBezTo>
                    <a:pt x="5413" y="821"/>
                    <a:pt x="5475" y="760"/>
                    <a:pt x="5475" y="684"/>
                  </a:cubicBezTo>
                  <a:lnTo>
                    <a:pt x="5475" y="137"/>
                  </a:lnTo>
                  <a:cubicBezTo>
                    <a:pt x="5475" y="62"/>
                    <a:pt x="5413" y="0"/>
                    <a:pt x="5338" y="0"/>
                  </a:cubicBezTo>
                  <a:lnTo>
                    <a:pt x="13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33" name="Freeform 34"/>
            <p:cNvSpPr>
              <a:spLocks/>
            </p:cNvSpPr>
            <p:nvPr/>
          </p:nvSpPr>
          <p:spPr bwMode="auto">
            <a:xfrm>
              <a:off x="3966" y="2498"/>
              <a:ext cx="1014" cy="152"/>
            </a:xfrm>
            <a:custGeom>
              <a:avLst/>
              <a:gdLst>
                <a:gd name="T0" fmla="*/ 0 w 5475"/>
                <a:gd name="T1" fmla="*/ 0 h 821"/>
                <a:gd name="T2" fmla="*/ 0 w 5475"/>
                <a:gd name="T3" fmla="*/ 0 h 821"/>
                <a:gd name="T4" fmla="*/ 0 w 5475"/>
                <a:gd name="T5" fmla="*/ 0 h 821"/>
                <a:gd name="T6" fmla="*/ 0 w 5475"/>
                <a:gd name="T7" fmla="*/ 0 h 821"/>
                <a:gd name="T8" fmla="*/ 0 w 5475"/>
                <a:gd name="T9" fmla="*/ 0 h 821"/>
                <a:gd name="T10" fmla="*/ 0 w 5475"/>
                <a:gd name="T11" fmla="*/ 0 h 821"/>
                <a:gd name="T12" fmla="*/ 0 w 5475"/>
                <a:gd name="T13" fmla="*/ 0 h 821"/>
                <a:gd name="T14" fmla="*/ 0 w 5475"/>
                <a:gd name="T15" fmla="*/ 0 h 821"/>
                <a:gd name="T16" fmla="*/ 0 w 5475"/>
                <a:gd name="T17" fmla="*/ 0 h 8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75"/>
                <a:gd name="T28" fmla="*/ 0 h 821"/>
                <a:gd name="T29" fmla="*/ 5475 w 5475"/>
                <a:gd name="T30" fmla="*/ 821 h 8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75" h="821">
                  <a:moveTo>
                    <a:pt x="136" y="0"/>
                  </a:moveTo>
                  <a:cubicBezTo>
                    <a:pt x="61" y="0"/>
                    <a:pt x="0" y="62"/>
                    <a:pt x="0" y="137"/>
                  </a:cubicBezTo>
                  <a:lnTo>
                    <a:pt x="0" y="684"/>
                  </a:lnTo>
                  <a:cubicBezTo>
                    <a:pt x="0" y="760"/>
                    <a:pt x="61" y="821"/>
                    <a:pt x="136" y="821"/>
                  </a:cubicBezTo>
                  <a:lnTo>
                    <a:pt x="5338" y="821"/>
                  </a:lnTo>
                  <a:cubicBezTo>
                    <a:pt x="5413" y="821"/>
                    <a:pt x="5475" y="760"/>
                    <a:pt x="5475" y="684"/>
                  </a:cubicBezTo>
                  <a:lnTo>
                    <a:pt x="5475" y="137"/>
                  </a:lnTo>
                  <a:cubicBezTo>
                    <a:pt x="5475" y="62"/>
                    <a:pt x="5413" y="0"/>
                    <a:pt x="5338" y="0"/>
                  </a:cubicBezTo>
                  <a:lnTo>
                    <a:pt x="136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07" name="Rectangle 36"/>
          <p:cNvSpPr>
            <a:spLocks noChangeArrowheads="1"/>
          </p:cNvSpPr>
          <p:nvPr/>
        </p:nvSpPr>
        <p:spPr bwMode="auto">
          <a:xfrm>
            <a:off x="6474533" y="3026484"/>
            <a:ext cx="14509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Collimators / Absorbers</a:t>
            </a:r>
            <a:endParaRPr lang="en-US" sz="2400" b="0" i="0"/>
          </a:p>
        </p:txBody>
      </p:sp>
      <p:grpSp>
        <p:nvGrpSpPr>
          <p:cNvPr id="178208" name="Group 39"/>
          <p:cNvGrpSpPr>
            <a:grpSpLocks/>
          </p:cNvGrpSpPr>
          <p:nvPr/>
        </p:nvGrpSpPr>
        <p:grpSpPr bwMode="auto">
          <a:xfrm>
            <a:off x="6372933" y="3547184"/>
            <a:ext cx="1581150" cy="247650"/>
            <a:chOff x="3965" y="2820"/>
            <a:chExt cx="944" cy="139"/>
          </a:xfrm>
        </p:grpSpPr>
        <p:sp>
          <p:nvSpPr>
            <p:cNvPr id="178530" name="Freeform 37"/>
            <p:cNvSpPr>
              <a:spLocks/>
            </p:cNvSpPr>
            <p:nvPr/>
          </p:nvSpPr>
          <p:spPr bwMode="auto">
            <a:xfrm>
              <a:off x="3965" y="2820"/>
              <a:ext cx="944" cy="139"/>
            </a:xfrm>
            <a:custGeom>
              <a:avLst/>
              <a:gdLst>
                <a:gd name="T0" fmla="*/ 0 w 5104"/>
                <a:gd name="T1" fmla="*/ 0 h 754"/>
                <a:gd name="T2" fmla="*/ 0 w 5104"/>
                <a:gd name="T3" fmla="*/ 0 h 754"/>
                <a:gd name="T4" fmla="*/ 0 w 5104"/>
                <a:gd name="T5" fmla="*/ 0 h 754"/>
                <a:gd name="T6" fmla="*/ 0 w 5104"/>
                <a:gd name="T7" fmla="*/ 0 h 754"/>
                <a:gd name="T8" fmla="*/ 0 w 5104"/>
                <a:gd name="T9" fmla="*/ 0 h 754"/>
                <a:gd name="T10" fmla="*/ 0 w 5104"/>
                <a:gd name="T11" fmla="*/ 0 h 754"/>
                <a:gd name="T12" fmla="*/ 0 w 5104"/>
                <a:gd name="T13" fmla="*/ 0 h 754"/>
                <a:gd name="T14" fmla="*/ 0 w 5104"/>
                <a:gd name="T15" fmla="*/ 0 h 754"/>
                <a:gd name="T16" fmla="*/ 0 w 5104"/>
                <a:gd name="T17" fmla="*/ 0 h 7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04"/>
                <a:gd name="T28" fmla="*/ 0 h 754"/>
                <a:gd name="T29" fmla="*/ 5104 w 5104"/>
                <a:gd name="T30" fmla="*/ 754 h 7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04" h="754">
                  <a:moveTo>
                    <a:pt x="126" y="0"/>
                  </a:moveTo>
                  <a:cubicBezTo>
                    <a:pt x="57" y="0"/>
                    <a:pt x="0" y="56"/>
                    <a:pt x="0" y="126"/>
                  </a:cubicBezTo>
                  <a:lnTo>
                    <a:pt x="0" y="628"/>
                  </a:lnTo>
                  <a:cubicBezTo>
                    <a:pt x="0" y="698"/>
                    <a:pt x="57" y="754"/>
                    <a:pt x="126" y="754"/>
                  </a:cubicBezTo>
                  <a:lnTo>
                    <a:pt x="4979" y="754"/>
                  </a:lnTo>
                  <a:cubicBezTo>
                    <a:pt x="5048" y="754"/>
                    <a:pt x="5104" y="698"/>
                    <a:pt x="5104" y="628"/>
                  </a:cubicBezTo>
                  <a:lnTo>
                    <a:pt x="5104" y="126"/>
                  </a:lnTo>
                  <a:cubicBezTo>
                    <a:pt x="5104" y="56"/>
                    <a:pt x="5048" y="0"/>
                    <a:pt x="4979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00CC66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31" name="Freeform 38"/>
            <p:cNvSpPr>
              <a:spLocks/>
            </p:cNvSpPr>
            <p:nvPr/>
          </p:nvSpPr>
          <p:spPr bwMode="auto">
            <a:xfrm>
              <a:off x="3965" y="2820"/>
              <a:ext cx="944" cy="139"/>
            </a:xfrm>
            <a:custGeom>
              <a:avLst/>
              <a:gdLst>
                <a:gd name="T0" fmla="*/ 0 w 5104"/>
                <a:gd name="T1" fmla="*/ 0 h 754"/>
                <a:gd name="T2" fmla="*/ 0 w 5104"/>
                <a:gd name="T3" fmla="*/ 0 h 754"/>
                <a:gd name="T4" fmla="*/ 0 w 5104"/>
                <a:gd name="T5" fmla="*/ 0 h 754"/>
                <a:gd name="T6" fmla="*/ 0 w 5104"/>
                <a:gd name="T7" fmla="*/ 0 h 754"/>
                <a:gd name="T8" fmla="*/ 0 w 5104"/>
                <a:gd name="T9" fmla="*/ 0 h 754"/>
                <a:gd name="T10" fmla="*/ 0 w 5104"/>
                <a:gd name="T11" fmla="*/ 0 h 754"/>
                <a:gd name="T12" fmla="*/ 0 w 5104"/>
                <a:gd name="T13" fmla="*/ 0 h 754"/>
                <a:gd name="T14" fmla="*/ 0 w 5104"/>
                <a:gd name="T15" fmla="*/ 0 h 754"/>
                <a:gd name="T16" fmla="*/ 0 w 5104"/>
                <a:gd name="T17" fmla="*/ 0 h 7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04"/>
                <a:gd name="T28" fmla="*/ 0 h 754"/>
                <a:gd name="T29" fmla="*/ 5104 w 5104"/>
                <a:gd name="T30" fmla="*/ 754 h 7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04" h="754">
                  <a:moveTo>
                    <a:pt x="126" y="0"/>
                  </a:moveTo>
                  <a:cubicBezTo>
                    <a:pt x="57" y="0"/>
                    <a:pt x="0" y="56"/>
                    <a:pt x="0" y="126"/>
                  </a:cubicBezTo>
                  <a:lnTo>
                    <a:pt x="0" y="628"/>
                  </a:lnTo>
                  <a:cubicBezTo>
                    <a:pt x="0" y="698"/>
                    <a:pt x="57" y="754"/>
                    <a:pt x="126" y="754"/>
                  </a:cubicBezTo>
                  <a:lnTo>
                    <a:pt x="4979" y="754"/>
                  </a:lnTo>
                  <a:cubicBezTo>
                    <a:pt x="5048" y="754"/>
                    <a:pt x="5104" y="698"/>
                    <a:pt x="5104" y="628"/>
                  </a:cubicBezTo>
                  <a:lnTo>
                    <a:pt x="5104" y="126"/>
                  </a:lnTo>
                  <a:cubicBezTo>
                    <a:pt x="5104" y="56"/>
                    <a:pt x="5048" y="0"/>
                    <a:pt x="4979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00CC66"/>
            </a:solidFill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09" name="Rectangle 40"/>
          <p:cNvSpPr>
            <a:spLocks noChangeArrowheads="1"/>
          </p:cNvSpPr>
          <p:nvPr/>
        </p:nvSpPr>
        <p:spPr bwMode="auto">
          <a:xfrm>
            <a:off x="6471358" y="3590047"/>
            <a:ext cx="134143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NC Magnet Interlocks</a:t>
            </a:r>
            <a:endParaRPr lang="en-US" sz="2400" b="0" i="0"/>
          </a:p>
        </p:txBody>
      </p:sp>
      <p:grpSp>
        <p:nvGrpSpPr>
          <p:cNvPr id="178210" name="Group 43"/>
          <p:cNvGrpSpPr>
            <a:grpSpLocks/>
          </p:cNvGrpSpPr>
          <p:nvPr/>
        </p:nvGrpSpPr>
        <p:grpSpPr bwMode="auto">
          <a:xfrm>
            <a:off x="6372933" y="5082297"/>
            <a:ext cx="1581150" cy="282575"/>
            <a:chOff x="3965" y="3682"/>
            <a:chExt cx="944" cy="159"/>
          </a:xfrm>
        </p:grpSpPr>
        <p:sp>
          <p:nvSpPr>
            <p:cNvPr id="178528" name="Freeform 41"/>
            <p:cNvSpPr>
              <a:spLocks/>
            </p:cNvSpPr>
            <p:nvPr/>
          </p:nvSpPr>
          <p:spPr bwMode="auto">
            <a:xfrm>
              <a:off x="3965" y="3682"/>
              <a:ext cx="944" cy="159"/>
            </a:xfrm>
            <a:custGeom>
              <a:avLst/>
              <a:gdLst>
                <a:gd name="T0" fmla="*/ 0 w 5096"/>
                <a:gd name="T1" fmla="*/ 0 h 859"/>
                <a:gd name="T2" fmla="*/ 0 w 5096"/>
                <a:gd name="T3" fmla="*/ 0 h 859"/>
                <a:gd name="T4" fmla="*/ 0 w 5096"/>
                <a:gd name="T5" fmla="*/ 0 h 859"/>
                <a:gd name="T6" fmla="*/ 0 w 5096"/>
                <a:gd name="T7" fmla="*/ 0 h 859"/>
                <a:gd name="T8" fmla="*/ 0 w 5096"/>
                <a:gd name="T9" fmla="*/ 0 h 859"/>
                <a:gd name="T10" fmla="*/ 0 w 5096"/>
                <a:gd name="T11" fmla="*/ 0 h 859"/>
                <a:gd name="T12" fmla="*/ 0 w 5096"/>
                <a:gd name="T13" fmla="*/ 0 h 859"/>
                <a:gd name="T14" fmla="*/ 0 w 5096"/>
                <a:gd name="T15" fmla="*/ 0 h 859"/>
                <a:gd name="T16" fmla="*/ 0 w 5096"/>
                <a:gd name="T17" fmla="*/ 0 h 8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96"/>
                <a:gd name="T28" fmla="*/ 0 h 859"/>
                <a:gd name="T29" fmla="*/ 5096 w 5096"/>
                <a:gd name="T30" fmla="*/ 859 h 85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96" h="859">
                  <a:moveTo>
                    <a:pt x="144" y="0"/>
                  </a:moveTo>
                  <a:cubicBezTo>
                    <a:pt x="65" y="0"/>
                    <a:pt x="0" y="64"/>
                    <a:pt x="0" y="143"/>
                  </a:cubicBezTo>
                  <a:lnTo>
                    <a:pt x="0" y="716"/>
                  </a:lnTo>
                  <a:cubicBezTo>
                    <a:pt x="0" y="795"/>
                    <a:pt x="65" y="859"/>
                    <a:pt x="144" y="859"/>
                  </a:cubicBezTo>
                  <a:lnTo>
                    <a:pt x="4953" y="859"/>
                  </a:lnTo>
                  <a:cubicBezTo>
                    <a:pt x="5032" y="859"/>
                    <a:pt x="5096" y="795"/>
                    <a:pt x="5096" y="716"/>
                  </a:cubicBezTo>
                  <a:lnTo>
                    <a:pt x="5096" y="143"/>
                  </a:lnTo>
                  <a:cubicBezTo>
                    <a:pt x="5096" y="64"/>
                    <a:pt x="5032" y="0"/>
                    <a:pt x="4953" y="0"/>
                  </a:cubicBezTo>
                  <a:lnTo>
                    <a:pt x="144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29" name="Freeform 42"/>
            <p:cNvSpPr>
              <a:spLocks/>
            </p:cNvSpPr>
            <p:nvPr/>
          </p:nvSpPr>
          <p:spPr bwMode="auto">
            <a:xfrm>
              <a:off x="3965" y="3682"/>
              <a:ext cx="944" cy="159"/>
            </a:xfrm>
            <a:custGeom>
              <a:avLst/>
              <a:gdLst>
                <a:gd name="T0" fmla="*/ 0 w 5096"/>
                <a:gd name="T1" fmla="*/ 0 h 859"/>
                <a:gd name="T2" fmla="*/ 0 w 5096"/>
                <a:gd name="T3" fmla="*/ 0 h 859"/>
                <a:gd name="T4" fmla="*/ 0 w 5096"/>
                <a:gd name="T5" fmla="*/ 0 h 859"/>
                <a:gd name="T6" fmla="*/ 0 w 5096"/>
                <a:gd name="T7" fmla="*/ 0 h 859"/>
                <a:gd name="T8" fmla="*/ 0 w 5096"/>
                <a:gd name="T9" fmla="*/ 0 h 859"/>
                <a:gd name="T10" fmla="*/ 0 w 5096"/>
                <a:gd name="T11" fmla="*/ 0 h 859"/>
                <a:gd name="T12" fmla="*/ 0 w 5096"/>
                <a:gd name="T13" fmla="*/ 0 h 859"/>
                <a:gd name="T14" fmla="*/ 0 w 5096"/>
                <a:gd name="T15" fmla="*/ 0 h 859"/>
                <a:gd name="T16" fmla="*/ 0 w 5096"/>
                <a:gd name="T17" fmla="*/ 0 h 8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96"/>
                <a:gd name="T28" fmla="*/ 0 h 859"/>
                <a:gd name="T29" fmla="*/ 5096 w 5096"/>
                <a:gd name="T30" fmla="*/ 859 h 85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96" h="859">
                  <a:moveTo>
                    <a:pt x="144" y="0"/>
                  </a:moveTo>
                  <a:cubicBezTo>
                    <a:pt x="65" y="0"/>
                    <a:pt x="0" y="64"/>
                    <a:pt x="0" y="143"/>
                  </a:cubicBezTo>
                  <a:lnTo>
                    <a:pt x="0" y="716"/>
                  </a:lnTo>
                  <a:cubicBezTo>
                    <a:pt x="0" y="795"/>
                    <a:pt x="65" y="859"/>
                    <a:pt x="144" y="859"/>
                  </a:cubicBezTo>
                  <a:lnTo>
                    <a:pt x="4953" y="859"/>
                  </a:lnTo>
                  <a:cubicBezTo>
                    <a:pt x="5032" y="859"/>
                    <a:pt x="5096" y="795"/>
                    <a:pt x="5096" y="716"/>
                  </a:cubicBezTo>
                  <a:lnTo>
                    <a:pt x="5096" y="143"/>
                  </a:lnTo>
                  <a:cubicBezTo>
                    <a:pt x="5096" y="64"/>
                    <a:pt x="5032" y="0"/>
                    <a:pt x="4953" y="0"/>
                  </a:cubicBezTo>
                  <a:lnTo>
                    <a:pt x="144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11" name="Rectangle 44"/>
          <p:cNvSpPr>
            <a:spLocks noChangeArrowheads="1"/>
          </p:cNvSpPr>
          <p:nvPr/>
        </p:nvSpPr>
        <p:spPr bwMode="auto">
          <a:xfrm>
            <a:off x="6638046" y="5141034"/>
            <a:ext cx="10160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Vacuum System</a:t>
            </a:r>
            <a:endParaRPr lang="en-US" sz="2400" b="0" i="0"/>
          </a:p>
        </p:txBody>
      </p:sp>
      <p:grpSp>
        <p:nvGrpSpPr>
          <p:cNvPr id="178212" name="Group 47"/>
          <p:cNvGrpSpPr>
            <a:grpSpLocks/>
          </p:cNvGrpSpPr>
          <p:nvPr/>
        </p:nvGrpSpPr>
        <p:grpSpPr bwMode="auto">
          <a:xfrm>
            <a:off x="6374521" y="4544134"/>
            <a:ext cx="1579562" cy="258763"/>
            <a:chOff x="3966" y="3380"/>
            <a:chExt cx="943" cy="145"/>
          </a:xfrm>
        </p:grpSpPr>
        <p:sp>
          <p:nvSpPr>
            <p:cNvPr id="178526" name="Freeform 45"/>
            <p:cNvSpPr>
              <a:spLocks/>
            </p:cNvSpPr>
            <p:nvPr/>
          </p:nvSpPr>
          <p:spPr bwMode="auto">
            <a:xfrm>
              <a:off x="3966" y="3380"/>
              <a:ext cx="943" cy="145"/>
            </a:xfrm>
            <a:custGeom>
              <a:avLst/>
              <a:gdLst>
                <a:gd name="T0" fmla="*/ 0 w 5091"/>
                <a:gd name="T1" fmla="*/ 0 h 783"/>
                <a:gd name="T2" fmla="*/ 0 w 5091"/>
                <a:gd name="T3" fmla="*/ 0 h 783"/>
                <a:gd name="T4" fmla="*/ 0 w 5091"/>
                <a:gd name="T5" fmla="*/ 0 h 783"/>
                <a:gd name="T6" fmla="*/ 0 w 5091"/>
                <a:gd name="T7" fmla="*/ 0 h 783"/>
                <a:gd name="T8" fmla="*/ 0 w 5091"/>
                <a:gd name="T9" fmla="*/ 0 h 783"/>
                <a:gd name="T10" fmla="*/ 0 w 5091"/>
                <a:gd name="T11" fmla="*/ 0 h 783"/>
                <a:gd name="T12" fmla="*/ 0 w 5091"/>
                <a:gd name="T13" fmla="*/ 0 h 783"/>
                <a:gd name="T14" fmla="*/ 0 w 5091"/>
                <a:gd name="T15" fmla="*/ 0 h 783"/>
                <a:gd name="T16" fmla="*/ 0 w 5091"/>
                <a:gd name="T17" fmla="*/ 0 h 7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91"/>
                <a:gd name="T28" fmla="*/ 0 h 783"/>
                <a:gd name="T29" fmla="*/ 5091 w 5091"/>
                <a:gd name="T30" fmla="*/ 783 h 7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91" h="783">
                  <a:moveTo>
                    <a:pt x="130" y="0"/>
                  </a:moveTo>
                  <a:cubicBezTo>
                    <a:pt x="58" y="0"/>
                    <a:pt x="0" y="59"/>
                    <a:pt x="0" y="131"/>
                  </a:cubicBezTo>
                  <a:lnTo>
                    <a:pt x="0" y="653"/>
                  </a:lnTo>
                  <a:cubicBezTo>
                    <a:pt x="0" y="725"/>
                    <a:pt x="58" y="783"/>
                    <a:pt x="130" y="783"/>
                  </a:cubicBezTo>
                  <a:lnTo>
                    <a:pt x="4961" y="783"/>
                  </a:lnTo>
                  <a:cubicBezTo>
                    <a:pt x="5033" y="783"/>
                    <a:pt x="5091" y="725"/>
                    <a:pt x="5091" y="653"/>
                  </a:cubicBezTo>
                  <a:lnTo>
                    <a:pt x="5091" y="131"/>
                  </a:lnTo>
                  <a:cubicBezTo>
                    <a:pt x="5091" y="59"/>
                    <a:pt x="5033" y="0"/>
                    <a:pt x="4961" y="0"/>
                  </a:cubicBezTo>
                  <a:lnTo>
                    <a:pt x="130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27" name="Freeform 46"/>
            <p:cNvSpPr>
              <a:spLocks/>
            </p:cNvSpPr>
            <p:nvPr/>
          </p:nvSpPr>
          <p:spPr bwMode="auto">
            <a:xfrm>
              <a:off x="3966" y="3380"/>
              <a:ext cx="943" cy="145"/>
            </a:xfrm>
            <a:custGeom>
              <a:avLst/>
              <a:gdLst>
                <a:gd name="T0" fmla="*/ 0 w 5091"/>
                <a:gd name="T1" fmla="*/ 0 h 783"/>
                <a:gd name="T2" fmla="*/ 0 w 5091"/>
                <a:gd name="T3" fmla="*/ 0 h 783"/>
                <a:gd name="T4" fmla="*/ 0 w 5091"/>
                <a:gd name="T5" fmla="*/ 0 h 783"/>
                <a:gd name="T6" fmla="*/ 0 w 5091"/>
                <a:gd name="T7" fmla="*/ 0 h 783"/>
                <a:gd name="T8" fmla="*/ 0 w 5091"/>
                <a:gd name="T9" fmla="*/ 0 h 783"/>
                <a:gd name="T10" fmla="*/ 0 w 5091"/>
                <a:gd name="T11" fmla="*/ 0 h 783"/>
                <a:gd name="T12" fmla="*/ 0 w 5091"/>
                <a:gd name="T13" fmla="*/ 0 h 783"/>
                <a:gd name="T14" fmla="*/ 0 w 5091"/>
                <a:gd name="T15" fmla="*/ 0 h 783"/>
                <a:gd name="T16" fmla="*/ 0 w 5091"/>
                <a:gd name="T17" fmla="*/ 0 h 7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91"/>
                <a:gd name="T28" fmla="*/ 0 h 783"/>
                <a:gd name="T29" fmla="*/ 5091 w 5091"/>
                <a:gd name="T30" fmla="*/ 783 h 7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91" h="783">
                  <a:moveTo>
                    <a:pt x="130" y="0"/>
                  </a:moveTo>
                  <a:cubicBezTo>
                    <a:pt x="58" y="0"/>
                    <a:pt x="0" y="59"/>
                    <a:pt x="0" y="131"/>
                  </a:cubicBezTo>
                  <a:lnTo>
                    <a:pt x="0" y="653"/>
                  </a:lnTo>
                  <a:cubicBezTo>
                    <a:pt x="0" y="725"/>
                    <a:pt x="58" y="783"/>
                    <a:pt x="130" y="783"/>
                  </a:cubicBezTo>
                  <a:lnTo>
                    <a:pt x="4961" y="783"/>
                  </a:lnTo>
                  <a:cubicBezTo>
                    <a:pt x="5033" y="783"/>
                    <a:pt x="5091" y="725"/>
                    <a:pt x="5091" y="653"/>
                  </a:cubicBezTo>
                  <a:lnTo>
                    <a:pt x="5091" y="131"/>
                  </a:lnTo>
                  <a:cubicBezTo>
                    <a:pt x="5091" y="59"/>
                    <a:pt x="5033" y="0"/>
                    <a:pt x="4961" y="0"/>
                  </a:cubicBezTo>
                  <a:lnTo>
                    <a:pt x="130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13" name="Rectangle 48"/>
          <p:cNvSpPr>
            <a:spLocks noChangeArrowheads="1"/>
          </p:cNvSpPr>
          <p:nvPr/>
        </p:nvSpPr>
        <p:spPr bwMode="auto">
          <a:xfrm>
            <a:off x="6730121" y="4591759"/>
            <a:ext cx="84296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RF + Damper</a:t>
            </a:r>
            <a:endParaRPr lang="en-US" sz="2400" b="0" i="0"/>
          </a:p>
        </p:txBody>
      </p:sp>
      <p:grpSp>
        <p:nvGrpSpPr>
          <p:cNvPr id="178214" name="Group 51"/>
          <p:cNvGrpSpPr>
            <a:grpSpLocks/>
          </p:cNvGrpSpPr>
          <p:nvPr/>
        </p:nvGrpSpPr>
        <p:grpSpPr bwMode="auto">
          <a:xfrm>
            <a:off x="2388308" y="1640597"/>
            <a:ext cx="1077913" cy="498475"/>
            <a:chOff x="1586" y="1750"/>
            <a:chExt cx="644" cy="280"/>
          </a:xfrm>
        </p:grpSpPr>
        <p:sp>
          <p:nvSpPr>
            <p:cNvPr id="178524" name="Freeform 49"/>
            <p:cNvSpPr>
              <a:spLocks/>
            </p:cNvSpPr>
            <p:nvPr/>
          </p:nvSpPr>
          <p:spPr bwMode="auto">
            <a:xfrm>
              <a:off x="1586" y="1750"/>
              <a:ext cx="644" cy="280"/>
            </a:xfrm>
            <a:custGeom>
              <a:avLst/>
              <a:gdLst>
                <a:gd name="T0" fmla="*/ 0 w 6967"/>
                <a:gd name="T1" fmla="*/ 0 h 3025"/>
                <a:gd name="T2" fmla="*/ 0 w 6967"/>
                <a:gd name="T3" fmla="*/ 0 h 3025"/>
                <a:gd name="T4" fmla="*/ 0 w 6967"/>
                <a:gd name="T5" fmla="*/ 0 h 3025"/>
                <a:gd name="T6" fmla="*/ 0 w 6967"/>
                <a:gd name="T7" fmla="*/ 0 h 3025"/>
                <a:gd name="T8" fmla="*/ 0 w 6967"/>
                <a:gd name="T9" fmla="*/ 0 h 3025"/>
                <a:gd name="T10" fmla="*/ 0 w 6967"/>
                <a:gd name="T11" fmla="*/ 0 h 3025"/>
                <a:gd name="T12" fmla="*/ 0 w 6967"/>
                <a:gd name="T13" fmla="*/ 0 h 3025"/>
                <a:gd name="T14" fmla="*/ 0 w 6967"/>
                <a:gd name="T15" fmla="*/ 0 h 3025"/>
                <a:gd name="T16" fmla="*/ 0 w 6967"/>
                <a:gd name="T17" fmla="*/ 0 h 30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67"/>
                <a:gd name="T28" fmla="*/ 0 h 3025"/>
                <a:gd name="T29" fmla="*/ 6967 w 6967"/>
                <a:gd name="T30" fmla="*/ 3025 h 30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67" h="3025">
                  <a:moveTo>
                    <a:pt x="504" y="0"/>
                  </a:moveTo>
                  <a:cubicBezTo>
                    <a:pt x="226" y="0"/>
                    <a:pt x="0" y="226"/>
                    <a:pt x="0" y="505"/>
                  </a:cubicBezTo>
                  <a:lnTo>
                    <a:pt x="0" y="2521"/>
                  </a:lnTo>
                  <a:cubicBezTo>
                    <a:pt x="0" y="2800"/>
                    <a:pt x="226" y="3025"/>
                    <a:pt x="504" y="3025"/>
                  </a:cubicBezTo>
                  <a:lnTo>
                    <a:pt x="6463" y="3025"/>
                  </a:lnTo>
                  <a:cubicBezTo>
                    <a:pt x="6741" y="3025"/>
                    <a:pt x="6967" y="2800"/>
                    <a:pt x="6967" y="2521"/>
                  </a:cubicBezTo>
                  <a:lnTo>
                    <a:pt x="6967" y="505"/>
                  </a:lnTo>
                  <a:cubicBezTo>
                    <a:pt x="6967" y="226"/>
                    <a:pt x="6741" y="0"/>
                    <a:pt x="6463" y="0"/>
                  </a:cubicBezTo>
                  <a:lnTo>
                    <a:pt x="504" y="0"/>
                  </a:lnTo>
                  <a:close/>
                </a:path>
              </a:pathLst>
            </a:custGeom>
            <a:solidFill>
              <a:srgbClr val="00CC66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25" name="Freeform 50"/>
            <p:cNvSpPr>
              <a:spLocks/>
            </p:cNvSpPr>
            <p:nvPr/>
          </p:nvSpPr>
          <p:spPr bwMode="auto">
            <a:xfrm>
              <a:off x="1586" y="1750"/>
              <a:ext cx="644" cy="280"/>
            </a:xfrm>
            <a:custGeom>
              <a:avLst/>
              <a:gdLst>
                <a:gd name="T0" fmla="*/ 0 w 6967"/>
                <a:gd name="T1" fmla="*/ 0 h 3025"/>
                <a:gd name="T2" fmla="*/ 0 w 6967"/>
                <a:gd name="T3" fmla="*/ 0 h 3025"/>
                <a:gd name="T4" fmla="*/ 0 w 6967"/>
                <a:gd name="T5" fmla="*/ 0 h 3025"/>
                <a:gd name="T6" fmla="*/ 0 w 6967"/>
                <a:gd name="T7" fmla="*/ 0 h 3025"/>
                <a:gd name="T8" fmla="*/ 0 w 6967"/>
                <a:gd name="T9" fmla="*/ 0 h 3025"/>
                <a:gd name="T10" fmla="*/ 0 w 6967"/>
                <a:gd name="T11" fmla="*/ 0 h 3025"/>
                <a:gd name="T12" fmla="*/ 0 w 6967"/>
                <a:gd name="T13" fmla="*/ 0 h 3025"/>
                <a:gd name="T14" fmla="*/ 0 w 6967"/>
                <a:gd name="T15" fmla="*/ 0 h 3025"/>
                <a:gd name="T16" fmla="*/ 0 w 6967"/>
                <a:gd name="T17" fmla="*/ 0 h 30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67"/>
                <a:gd name="T28" fmla="*/ 0 h 3025"/>
                <a:gd name="T29" fmla="*/ 6967 w 6967"/>
                <a:gd name="T30" fmla="*/ 3025 h 30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67" h="3025">
                  <a:moveTo>
                    <a:pt x="504" y="0"/>
                  </a:moveTo>
                  <a:cubicBezTo>
                    <a:pt x="226" y="0"/>
                    <a:pt x="0" y="226"/>
                    <a:pt x="0" y="505"/>
                  </a:cubicBezTo>
                  <a:lnTo>
                    <a:pt x="0" y="2521"/>
                  </a:lnTo>
                  <a:cubicBezTo>
                    <a:pt x="0" y="2800"/>
                    <a:pt x="226" y="3025"/>
                    <a:pt x="504" y="3025"/>
                  </a:cubicBezTo>
                  <a:lnTo>
                    <a:pt x="6463" y="3025"/>
                  </a:lnTo>
                  <a:cubicBezTo>
                    <a:pt x="6741" y="3025"/>
                    <a:pt x="6967" y="2800"/>
                    <a:pt x="6967" y="2521"/>
                  </a:cubicBezTo>
                  <a:lnTo>
                    <a:pt x="6967" y="505"/>
                  </a:lnTo>
                  <a:cubicBezTo>
                    <a:pt x="6967" y="226"/>
                    <a:pt x="6741" y="0"/>
                    <a:pt x="6463" y="0"/>
                  </a:cubicBezTo>
                  <a:lnTo>
                    <a:pt x="504" y="0"/>
                  </a:lnTo>
                  <a:close/>
                </a:path>
              </a:pathLst>
            </a:custGeom>
            <a:solidFill>
              <a:srgbClr val="00CC66"/>
            </a:solidFill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15" name="Rectangle 52"/>
          <p:cNvSpPr>
            <a:spLocks noChangeArrowheads="1"/>
          </p:cNvSpPr>
          <p:nvPr/>
        </p:nvSpPr>
        <p:spPr bwMode="auto">
          <a:xfrm>
            <a:off x="2472446" y="1716797"/>
            <a:ext cx="884237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Beam Energy </a:t>
            </a:r>
            <a:endParaRPr lang="en-US" sz="2400" b="0" i="0"/>
          </a:p>
        </p:txBody>
      </p:sp>
      <p:sp>
        <p:nvSpPr>
          <p:cNvPr id="178216" name="Rectangle 53"/>
          <p:cNvSpPr>
            <a:spLocks noChangeArrowheads="1"/>
          </p:cNvSpPr>
          <p:nvPr/>
        </p:nvSpPr>
        <p:spPr bwMode="auto">
          <a:xfrm>
            <a:off x="2651833" y="1900947"/>
            <a:ext cx="536575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Tracking</a:t>
            </a:r>
            <a:endParaRPr lang="en-US" sz="2400" b="0" i="0"/>
          </a:p>
        </p:txBody>
      </p:sp>
      <p:grpSp>
        <p:nvGrpSpPr>
          <p:cNvPr id="178217" name="Group 56"/>
          <p:cNvGrpSpPr>
            <a:grpSpLocks/>
          </p:cNvGrpSpPr>
          <p:nvPr/>
        </p:nvGrpSpPr>
        <p:grpSpPr bwMode="auto">
          <a:xfrm>
            <a:off x="1040521" y="3158247"/>
            <a:ext cx="1038225" cy="452437"/>
            <a:chOff x="781" y="2602"/>
            <a:chExt cx="620" cy="254"/>
          </a:xfrm>
        </p:grpSpPr>
        <p:sp>
          <p:nvSpPr>
            <p:cNvPr id="178522" name="Freeform 54"/>
            <p:cNvSpPr>
              <a:spLocks/>
            </p:cNvSpPr>
            <p:nvPr/>
          </p:nvSpPr>
          <p:spPr bwMode="auto">
            <a:xfrm>
              <a:off x="781" y="2602"/>
              <a:ext cx="620" cy="254"/>
            </a:xfrm>
            <a:custGeom>
              <a:avLst/>
              <a:gdLst>
                <a:gd name="T0" fmla="*/ 0 w 6700"/>
                <a:gd name="T1" fmla="*/ 0 h 2742"/>
                <a:gd name="T2" fmla="*/ 0 w 6700"/>
                <a:gd name="T3" fmla="*/ 0 h 2742"/>
                <a:gd name="T4" fmla="*/ 0 w 6700"/>
                <a:gd name="T5" fmla="*/ 0 h 2742"/>
                <a:gd name="T6" fmla="*/ 0 w 6700"/>
                <a:gd name="T7" fmla="*/ 0 h 2742"/>
                <a:gd name="T8" fmla="*/ 0 w 6700"/>
                <a:gd name="T9" fmla="*/ 0 h 2742"/>
                <a:gd name="T10" fmla="*/ 0 w 6700"/>
                <a:gd name="T11" fmla="*/ 0 h 2742"/>
                <a:gd name="T12" fmla="*/ 0 w 6700"/>
                <a:gd name="T13" fmla="*/ 0 h 2742"/>
                <a:gd name="T14" fmla="*/ 0 w 6700"/>
                <a:gd name="T15" fmla="*/ 0 h 2742"/>
                <a:gd name="T16" fmla="*/ 0 w 6700"/>
                <a:gd name="T17" fmla="*/ 0 h 27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00"/>
                <a:gd name="T28" fmla="*/ 0 h 2742"/>
                <a:gd name="T29" fmla="*/ 6700 w 6700"/>
                <a:gd name="T30" fmla="*/ 2742 h 27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00" h="2742">
                  <a:moveTo>
                    <a:pt x="457" y="0"/>
                  </a:moveTo>
                  <a:cubicBezTo>
                    <a:pt x="205" y="0"/>
                    <a:pt x="0" y="205"/>
                    <a:pt x="0" y="457"/>
                  </a:cubicBezTo>
                  <a:lnTo>
                    <a:pt x="0" y="2285"/>
                  </a:lnTo>
                  <a:cubicBezTo>
                    <a:pt x="0" y="2538"/>
                    <a:pt x="205" y="2742"/>
                    <a:pt x="457" y="2742"/>
                  </a:cubicBezTo>
                  <a:lnTo>
                    <a:pt x="6244" y="2742"/>
                  </a:lnTo>
                  <a:cubicBezTo>
                    <a:pt x="6496" y="2742"/>
                    <a:pt x="6700" y="2538"/>
                    <a:pt x="6700" y="2285"/>
                  </a:cubicBezTo>
                  <a:lnTo>
                    <a:pt x="6700" y="457"/>
                  </a:lnTo>
                  <a:cubicBezTo>
                    <a:pt x="6700" y="205"/>
                    <a:pt x="6496" y="0"/>
                    <a:pt x="6244" y="0"/>
                  </a:cubicBezTo>
                  <a:lnTo>
                    <a:pt x="457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23" name="Freeform 55"/>
            <p:cNvSpPr>
              <a:spLocks/>
            </p:cNvSpPr>
            <p:nvPr/>
          </p:nvSpPr>
          <p:spPr bwMode="auto">
            <a:xfrm>
              <a:off x="781" y="2602"/>
              <a:ext cx="620" cy="254"/>
            </a:xfrm>
            <a:custGeom>
              <a:avLst/>
              <a:gdLst>
                <a:gd name="T0" fmla="*/ 0 w 6700"/>
                <a:gd name="T1" fmla="*/ 0 h 2742"/>
                <a:gd name="T2" fmla="*/ 0 w 6700"/>
                <a:gd name="T3" fmla="*/ 0 h 2742"/>
                <a:gd name="T4" fmla="*/ 0 w 6700"/>
                <a:gd name="T5" fmla="*/ 0 h 2742"/>
                <a:gd name="T6" fmla="*/ 0 w 6700"/>
                <a:gd name="T7" fmla="*/ 0 h 2742"/>
                <a:gd name="T8" fmla="*/ 0 w 6700"/>
                <a:gd name="T9" fmla="*/ 0 h 2742"/>
                <a:gd name="T10" fmla="*/ 0 w 6700"/>
                <a:gd name="T11" fmla="*/ 0 h 2742"/>
                <a:gd name="T12" fmla="*/ 0 w 6700"/>
                <a:gd name="T13" fmla="*/ 0 h 2742"/>
                <a:gd name="T14" fmla="*/ 0 w 6700"/>
                <a:gd name="T15" fmla="*/ 0 h 2742"/>
                <a:gd name="T16" fmla="*/ 0 w 6700"/>
                <a:gd name="T17" fmla="*/ 0 h 27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00"/>
                <a:gd name="T28" fmla="*/ 0 h 2742"/>
                <a:gd name="T29" fmla="*/ 6700 w 6700"/>
                <a:gd name="T30" fmla="*/ 2742 h 27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00" h="2742">
                  <a:moveTo>
                    <a:pt x="457" y="0"/>
                  </a:moveTo>
                  <a:cubicBezTo>
                    <a:pt x="205" y="0"/>
                    <a:pt x="0" y="205"/>
                    <a:pt x="0" y="457"/>
                  </a:cubicBezTo>
                  <a:lnTo>
                    <a:pt x="0" y="2285"/>
                  </a:lnTo>
                  <a:cubicBezTo>
                    <a:pt x="0" y="2538"/>
                    <a:pt x="205" y="2742"/>
                    <a:pt x="457" y="2742"/>
                  </a:cubicBezTo>
                  <a:lnTo>
                    <a:pt x="6244" y="2742"/>
                  </a:lnTo>
                  <a:cubicBezTo>
                    <a:pt x="6496" y="2742"/>
                    <a:pt x="6700" y="2538"/>
                    <a:pt x="6700" y="2285"/>
                  </a:cubicBezTo>
                  <a:lnTo>
                    <a:pt x="6700" y="457"/>
                  </a:lnTo>
                  <a:cubicBezTo>
                    <a:pt x="6700" y="205"/>
                    <a:pt x="6496" y="0"/>
                    <a:pt x="6244" y="0"/>
                  </a:cubicBezTo>
                  <a:lnTo>
                    <a:pt x="457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18" name="Rectangle 57"/>
          <p:cNvSpPr>
            <a:spLocks noChangeArrowheads="1"/>
          </p:cNvSpPr>
          <p:nvPr/>
        </p:nvSpPr>
        <p:spPr bwMode="auto">
          <a:xfrm>
            <a:off x="1081796" y="3212222"/>
            <a:ext cx="922337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Access Safety </a:t>
            </a:r>
            <a:endParaRPr lang="en-US" sz="2400" b="0" i="0"/>
          </a:p>
        </p:txBody>
      </p:sp>
      <p:sp>
        <p:nvSpPr>
          <p:cNvPr id="178219" name="Rectangle 58"/>
          <p:cNvSpPr>
            <a:spLocks noChangeArrowheads="1"/>
          </p:cNvSpPr>
          <p:nvPr/>
        </p:nvSpPr>
        <p:spPr bwMode="auto">
          <a:xfrm>
            <a:off x="1318333" y="3394784"/>
            <a:ext cx="46513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System</a:t>
            </a:r>
            <a:endParaRPr lang="en-US" sz="2400" b="0" i="0"/>
          </a:p>
        </p:txBody>
      </p:sp>
      <p:grpSp>
        <p:nvGrpSpPr>
          <p:cNvPr id="178220" name="Group 61"/>
          <p:cNvGrpSpPr>
            <a:grpSpLocks/>
          </p:cNvGrpSpPr>
          <p:nvPr/>
        </p:nvGrpSpPr>
        <p:grpSpPr bwMode="auto">
          <a:xfrm>
            <a:off x="900821" y="4715584"/>
            <a:ext cx="1135062" cy="352425"/>
            <a:chOff x="698" y="3476"/>
            <a:chExt cx="678" cy="198"/>
          </a:xfrm>
        </p:grpSpPr>
        <p:sp>
          <p:nvSpPr>
            <p:cNvPr id="178520" name="Freeform 59"/>
            <p:cNvSpPr>
              <a:spLocks/>
            </p:cNvSpPr>
            <p:nvPr/>
          </p:nvSpPr>
          <p:spPr bwMode="auto">
            <a:xfrm>
              <a:off x="698" y="3476"/>
              <a:ext cx="678" cy="198"/>
            </a:xfrm>
            <a:custGeom>
              <a:avLst/>
              <a:gdLst>
                <a:gd name="T0" fmla="*/ 0 w 7325"/>
                <a:gd name="T1" fmla="*/ 0 h 2142"/>
                <a:gd name="T2" fmla="*/ 0 w 7325"/>
                <a:gd name="T3" fmla="*/ 0 h 2142"/>
                <a:gd name="T4" fmla="*/ 0 w 7325"/>
                <a:gd name="T5" fmla="*/ 0 h 2142"/>
                <a:gd name="T6" fmla="*/ 0 w 7325"/>
                <a:gd name="T7" fmla="*/ 0 h 2142"/>
                <a:gd name="T8" fmla="*/ 0 w 7325"/>
                <a:gd name="T9" fmla="*/ 0 h 2142"/>
                <a:gd name="T10" fmla="*/ 0 w 7325"/>
                <a:gd name="T11" fmla="*/ 0 h 2142"/>
                <a:gd name="T12" fmla="*/ 0 w 7325"/>
                <a:gd name="T13" fmla="*/ 0 h 2142"/>
                <a:gd name="T14" fmla="*/ 0 w 7325"/>
                <a:gd name="T15" fmla="*/ 0 h 2142"/>
                <a:gd name="T16" fmla="*/ 0 w 7325"/>
                <a:gd name="T17" fmla="*/ 0 h 2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25"/>
                <a:gd name="T28" fmla="*/ 0 h 2142"/>
                <a:gd name="T29" fmla="*/ 7325 w 7325"/>
                <a:gd name="T30" fmla="*/ 2142 h 21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25" h="2142">
                  <a:moveTo>
                    <a:pt x="357" y="0"/>
                  </a:moveTo>
                  <a:cubicBezTo>
                    <a:pt x="160" y="0"/>
                    <a:pt x="0" y="160"/>
                    <a:pt x="0" y="357"/>
                  </a:cubicBezTo>
                  <a:lnTo>
                    <a:pt x="0" y="1785"/>
                  </a:lnTo>
                  <a:cubicBezTo>
                    <a:pt x="0" y="1982"/>
                    <a:pt x="160" y="2142"/>
                    <a:pt x="357" y="2142"/>
                  </a:cubicBezTo>
                  <a:lnTo>
                    <a:pt x="6969" y="2142"/>
                  </a:lnTo>
                  <a:cubicBezTo>
                    <a:pt x="7166" y="2142"/>
                    <a:pt x="7325" y="1982"/>
                    <a:pt x="7325" y="1785"/>
                  </a:cubicBezTo>
                  <a:lnTo>
                    <a:pt x="7325" y="357"/>
                  </a:lnTo>
                  <a:cubicBezTo>
                    <a:pt x="7325" y="160"/>
                    <a:pt x="7166" y="0"/>
                    <a:pt x="6969" y="0"/>
                  </a:cubicBezTo>
                  <a:lnTo>
                    <a:pt x="357" y="0"/>
                  </a:lnTo>
                  <a:close/>
                </a:path>
              </a:pathLst>
            </a:custGeom>
            <a:solidFill>
              <a:srgbClr val="00CC66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21" name="Freeform 60"/>
            <p:cNvSpPr>
              <a:spLocks/>
            </p:cNvSpPr>
            <p:nvPr/>
          </p:nvSpPr>
          <p:spPr bwMode="auto">
            <a:xfrm>
              <a:off x="698" y="3476"/>
              <a:ext cx="678" cy="198"/>
            </a:xfrm>
            <a:custGeom>
              <a:avLst/>
              <a:gdLst>
                <a:gd name="T0" fmla="*/ 0 w 7325"/>
                <a:gd name="T1" fmla="*/ 0 h 2142"/>
                <a:gd name="T2" fmla="*/ 0 w 7325"/>
                <a:gd name="T3" fmla="*/ 0 h 2142"/>
                <a:gd name="T4" fmla="*/ 0 w 7325"/>
                <a:gd name="T5" fmla="*/ 0 h 2142"/>
                <a:gd name="T6" fmla="*/ 0 w 7325"/>
                <a:gd name="T7" fmla="*/ 0 h 2142"/>
                <a:gd name="T8" fmla="*/ 0 w 7325"/>
                <a:gd name="T9" fmla="*/ 0 h 2142"/>
                <a:gd name="T10" fmla="*/ 0 w 7325"/>
                <a:gd name="T11" fmla="*/ 0 h 2142"/>
                <a:gd name="T12" fmla="*/ 0 w 7325"/>
                <a:gd name="T13" fmla="*/ 0 h 2142"/>
                <a:gd name="T14" fmla="*/ 0 w 7325"/>
                <a:gd name="T15" fmla="*/ 0 h 2142"/>
                <a:gd name="T16" fmla="*/ 0 w 7325"/>
                <a:gd name="T17" fmla="*/ 0 h 2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25"/>
                <a:gd name="T28" fmla="*/ 0 h 2142"/>
                <a:gd name="T29" fmla="*/ 7325 w 7325"/>
                <a:gd name="T30" fmla="*/ 2142 h 21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25" h="2142">
                  <a:moveTo>
                    <a:pt x="357" y="0"/>
                  </a:moveTo>
                  <a:cubicBezTo>
                    <a:pt x="160" y="0"/>
                    <a:pt x="0" y="160"/>
                    <a:pt x="0" y="357"/>
                  </a:cubicBezTo>
                  <a:lnTo>
                    <a:pt x="0" y="1785"/>
                  </a:lnTo>
                  <a:cubicBezTo>
                    <a:pt x="0" y="1982"/>
                    <a:pt x="160" y="2142"/>
                    <a:pt x="357" y="2142"/>
                  </a:cubicBezTo>
                  <a:lnTo>
                    <a:pt x="6969" y="2142"/>
                  </a:lnTo>
                  <a:cubicBezTo>
                    <a:pt x="7166" y="2142"/>
                    <a:pt x="7325" y="1982"/>
                    <a:pt x="7325" y="1785"/>
                  </a:cubicBezTo>
                  <a:lnTo>
                    <a:pt x="7325" y="357"/>
                  </a:lnTo>
                  <a:cubicBezTo>
                    <a:pt x="7325" y="160"/>
                    <a:pt x="7166" y="0"/>
                    <a:pt x="6969" y="0"/>
                  </a:cubicBezTo>
                  <a:lnTo>
                    <a:pt x="357" y="0"/>
                  </a:lnTo>
                  <a:close/>
                </a:path>
              </a:pathLst>
            </a:custGeom>
            <a:solidFill>
              <a:srgbClr val="00CC66"/>
            </a:solidFill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21" name="Rectangle 62"/>
          <p:cNvSpPr>
            <a:spLocks noChangeArrowheads="1"/>
          </p:cNvSpPr>
          <p:nvPr/>
        </p:nvSpPr>
        <p:spPr bwMode="auto">
          <a:xfrm>
            <a:off x="1216733" y="4718759"/>
            <a:ext cx="52705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Quench </a:t>
            </a:r>
            <a:endParaRPr lang="en-US" sz="2400" b="0" i="0"/>
          </a:p>
        </p:txBody>
      </p:sp>
      <p:sp>
        <p:nvSpPr>
          <p:cNvPr id="178222" name="Rectangle 63"/>
          <p:cNvSpPr>
            <a:spLocks noChangeArrowheads="1"/>
          </p:cNvSpPr>
          <p:nvPr/>
        </p:nvSpPr>
        <p:spPr bwMode="auto">
          <a:xfrm>
            <a:off x="1143708" y="4902909"/>
            <a:ext cx="6286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Protection</a:t>
            </a:r>
            <a:endParaRPr lang="en-US" sz="2400" b="0" i="0"/>
          </a:p>
        </p:txBody>
      </p:sp>
      <p:grpSp>
        <p:nvGrpSpPr>
          <p:cNvPr id="178223" name="Group 66"/>
          <p:cNvGrpSpPr>
            <a:grpSpLocks/>
          </p:cNvGrpSpPr>
          <p:nvPr/>
        </p:nvGrpSpPr>
        <p:grpSpPr bwMode="auto">
          <a:xfrm>
            <a:off x="864308" y="5318834"/>
            <a:ext cx="1216025" cy="311150"/>
            <a:chOff x="676" y="3815"/>
            <a:chExt cx="726" cy="175"/>
          </a:xfrm>
        </p:grpSpPr>
        <p:sp>
          <p:nvSpPr>
            <p:cNvPr id="178518" name="Freeform 64"/>
            <p:cNvSpPr>
              <a:spLocks/>
            </p:cNvSpPr>
            <p:nvPr/>
          </p:nvSpPr>
          <p:spPr bwMode="auto">
            <a:xfrm>
              <a:off x="676" y="3815"/>
              <a:ext cx="726" cy="175"/>
            </a:xfrm>
            <a:custGeom>
              <a:avLst/>
              <a:gdLst>
                <a:gd name="T0" fmla="*/ 0 w 7842"/>
                <a:gd name="T1" fmla="*/ 0 h 1892"/>
                <a:gd name="T2" fmla="*/ 0 w 7842"/>
                <a:gd name="T3" fmla="*/ 0 h 1892"/>
                <a:gd name="T4" fmla="*/ 0 w 7842"/>
                <a:gd name="T5" fmla="*/ 0 h 1892"/>
                <a:gd name="T6" fmla="*/ 0 w 7842"/>
                <a:gd name="T7" fmla="*/ 0 h 1892"/>
                <a:gd name="T8" fmla="*/ 0 w 7842"/>
                <a:gd name="T9" fmla="*/ 0 h 1892"/>
                <a:gd name="T10" fmla="*/ 0 w 7842"/>
                <a:gd name="T11" fmla="*/ 0 h 1892"/>
                <a:gd name="T12" fmla="*/ 0 w 7842"/>
                <a:gd name="T13" fmla="*/ 0 h 1892"/>
                <a:gd name="T14" fmla="*/ 0 w 7842"/>
                <a:gd name="T15" fmla="*/ 0 h 1892"/>
                <a:gd name="T16" fmla="*/ 0 w 7842"/>
                <a:gd name="T17" fmla="*/ 0 h 18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842"/>
                <a:gd name="T28" fmla="*/ 0 h 1892"/>
                <a:gd name="T29" fmla="*/ 7842 w 7842"/>
                <a:gd name="T30" fmla="*/ 1892 h 18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842" h="1892">
                  <a:moveTo>
                    <a:pt x="315" y="0"/>
                  </a:moveTo>
                  <a:cubicBezTo>
                    <a:pt x="141" y="0"/>
                    <a:pt x="0" y="142"/>
                    <a:pt x="0" y="316"/>
                  </a:cubicBezTo>
                  <a:lnTo>
                    <a:pt x="0" y="1577"/>
                  </a:lnTo>
                  <a:cubicBezTo>
                    <a:pt x="0" y="1751"/>
                    <a:pt x="141" y="1892"/>
                    <a:pt x="315" y="1892"/>
                  </a:cubicBezTo>
                  <a:lnTo>
                    <a:pt x="7527" y="1892"/>
                  </a:lnTo>
                  <a:cubicBezTo>
                    <a:pt x="7701" y="1892"/>
                    <a:pt x="7842" y="1751"/>
                    <a:pt x="7842" y="1577"/>
                  </a:cubicBezTo>
                  <a:lnTo>
                    <a:pt x="7842" y="316"/>
                  </a:lnTo>
                  <a:cubicBezTo>
                    <a:pt x="7842" y="142"/>
                    <a:pt x="7701" y="0"/>
                    <a:pt x="7527" y="0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19" name="Freeform 65"/>
            <p:cNvSpPr>
              <a:spLocks/>
            </p:cNvSpPr>
            <p:nvPr/>
          </p:nvSpPr>
          <p:spPr bwMode="auto">
            <a:xfrm>
              <a:off x="676" y="3815"/>
              <a:ext cx="726" cy="175"/>
            </a:xfrm>
            <a:custGeom>
              <a:avLst/>
              <a:gdLst>
                <a:gd name="T0" fmla="*/ 0 w 7842"/>
                <a:gd name="T1" fmla="*/ 0 h 1892"/>
                <a:gd name="T2" fmla="*/ 0 w 7842"/>
                <a:gd name="T3" fmla="*/ 0 h 1892"/>
                <a:gd name="T4" fmla="*/ 0 w 7842"/>
                <a:gd name="T5" fmla="*/ 0 h 1892"/>
                <a:gd name="T6" fmla="*/ 0 w 7842"/>
                <a:gd name="T7" fmla="*/ 0 h 1892"/>
                <a:gd name="T8" fmla="*/ 0 w 7842"/>
                <a:gd name="T9" fmla="*/ 0 h 1892"/>
                <a:gd name="T10" fmla="*/ 0 w 7842"/>
                <a:gd name="T11" fmla="*/ 0 h 1892"/>
                <a:gd name="T12" fmla="*/ 0 w 7842"/>
                <a:gd name="T13" fmla="*/ 0 h 1892"/>
                <a:gd name="T14" fmla="*/ 0 w 7842"/>
                <a:gd name="T15" fmla="*/ 0 h 1892"/>
                <a:gd name="T16" fmla="*/ 0 w 7842"/>
                <a:gd name="T17" fmla="*/ 0 h 18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842"/>
                <a:gd name="T28" fmla="*/ 0 h 1892"/>
                <a:gd name="T29" fmla="*/ 7842 w 7842"/>
                <a:gd name="T30" fmla="*/ 1892 h 18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842" h="1892">
                  <a:moveTo>
                    <a:pt x="315" y="0"/>
                  </a:moveTo>
                  <a:cubicBezTo>
                    <a:pt x="141" y="0"/>
                    <a:pt x="0" y="142"/>
                    <a:pt x="0" y="316"/>
                  </a:cubicBezTo>
                  <a:lnTo>
                    <a:pt x="0" y="1577"/>
                  </a:lnTo>
                  <a:cubicBezTo>
                    <a:pt x="0" y="1751"/>
                    <a:pt x="141" y="1892"/>
                    <a:pt x="315" y="1892"/>
                  </a:cubicBezTo>
                  <a:lnTo>
                    <a:pt x="7527" y="1892"/>
                  </a:lnTo>
                  <a:cubicBezTo>
                    <a:pt x="7701" y="1892"/>
                    <a:pt x="7842" y="1751"/>
                    <a:pt x="7842" y="1577"/>
                  </a:cubicBezTo>
                  <a:lnTo>
                    <a:pt x="7842" y="316"/>
                  </a:lnTo>
                  <a:cubicBezTo>
                    <a:pt x="7842" y="142"/>
                    <a:pt x="7701" y="0"/>
                    <a:pt x="7527" y="0"/>
                  </a:cubicBezTo>
                  <a:lnTo>
                    <a:pt x="315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24" name="Rectangle 67"/>
          <p:cNvSpPr>
            <a:spLocks noChangeArrowheads="1"/>
          </p:cNvSpPr>
          <p:nvPr/>
        </p:nvSpPr>
        <p:spPr bwMode="auto">
          <a:xfrm>
            <a:off x="896058" y="5391859"/>
            <a:ext cx="11176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Power Converters</a:t>
            </a:r>
            <a:endParaRPr lang="en-US" sz="2400" b="0" i="0"/>
          </a:p>
        </p:txBody>
      </p:sp>
      <p:grpSp>
        <p:nvGrpSpPr>
          <p:cNvPr id="178225" name="Group 70"/>
          <p:cNvGrpSpPr>
            <a:grpSpLocks/>
          </p:cNvGrpSpPr>
          <p:nvPr/>
        </p:nvGrpSpPr>
        <p:grpSpPr bwMode="auto">
          <a:xfrm>
            <a:off x="2712158" y="3636084"/>
            <a:ext cx="906463" cy="434975"/>
            <a:chOff x="1779" y="2870"/>
            <a:chExt cx="542" cy="244"/>
          </a:xfrm>
        </p:grpSpPr>
        <p:sp>
          <p:nvSpPr>
            <p:cNvPr id="178516" name="Freeform 68"/>
            <p:cNvSpPr>
              <a:spLocks/>
            </p:cNvSpPr>
            <p:nvPr/>
          </p:nvSpPr>
          <p:spPr bwMode="auto">
            <a:xfrm>
              <a:off x="1779" y="2870"/>
              <a:ext cx="542" cy="244"/>
            </a:xfrm>
            <a:custGeom>
              <a:avLst/>
              <a:gdLst>
                <a:gd name="T0" fmla="*/ 0 w 5850"/>
                <a:gd name="T1" fmla="*/ 0 h 2642"/>
                <a:gd name="T2" fmla="*/ 0 w 5850"/>
                <a:gd name="T3" fmla="*/ 0 h 2642"/>
                <a:gd name="T4" fmla="*/ 0 w 5850"/>
                <a:gd name="T5" fmla="*/ 0 h 2642"/>
                <a:gd name="T6" fmla="*/ 0 w 5850"/>
                <a:gd name="T7" fmla="*/ 0 h 2642"/>
                <a:gd name="T8" fmla="*/ 0 w 5850"/>
                <a:gd name="T9" fmla="*/ 0 h 2642"/>
                <a:gd name="T10" fmla="*/ 0 w 5850"/>
                <a:gd name="T11" fmla="*/ 0 h 2642"/>
                <a:gd name="T12" fmla="*/ 0 w 5850"/>
                <a:gd name="T13" fmla="*/ 0 h 2642"/>
                <a:gd name="T14" fmla="*/ 0 w 5850"/>
                <a:gd name="T15" fmla="*/ 0 h 2642"/>
                <a:gd name="T16" fmla="*/ 0 w 5850"/>
                <a:gd name="T17" fmla="*/ 0 h 26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50"/>
                <a:gd name="T28" fmla="*/ 0 h 2642"/>
                <a:gd name="T29" fmla="*/ 5850 w 5850"/>
                <a:gd name="T30" fmla="*/ 2642 h 26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50" h="2642">
                  <a:moveTo>
                    <a:pt x="440" y="0"/>
                  </a:moveTo>
                  <a:cubicBezTo>
                    <a:pt x="197" y="0"/>
                    <a:pt x="0" y="197"/>
                    <a:pt x="0" y="440"/>
                  </a:cubicBezTo>
                  <a:lnTo>
                    <a:pt x="0" y="2202"/>
                  </a:lnTo>
                  <a:cubicBezTo>
                    <a:pt x="0" y="2445"/>
                    <a:pt x="197" y="2642"/>
                    <a:pt x="440" y="2642"/>
                  </a:cubicBezTo>
                  <a:lnTo>
                    <a:pt x="5410" y="2642"/>
                  </a:lnTo>
                  <a:cubicBezTo>
                    <a:pt x="5653" y="2642"/>
                    <a:pt x="5850" y="2445"/>
                    <a:pt x="5850" y="2202"/>
                  </a:cubicBezTo>
                  <a:lnTo>
                    <a:pt x="5850" y="440"/>
                  </a:lnTo>
                  <a:cubicBezTo>
                    <a:pt x="5850" y="197"/>
                    <a:pt x="5653" y="0"/>
                    <a:pt x="5410" y="0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solidFill>
                <a:srgbClr val="00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17" name="Freeform 69"/>
            <p:cNvSpPr>
              <a:spLocks/>
            </p:cNvSpPr>
            <p:nvPr/>
          </p:nvSpPr>
          <p:spPr bwMode="auto">
            <a:xfrm>
              <a:off x="1779" y="2870"/>
              <a:ext cx="542" cy="244"/>
            </a:xfrm>
            <a:custGeom>
              <a:avLst/>
              <a:gdLst>
                <a:gd name="T0" fmla="*/ 0 w 5850"/>
                <a:gd name="T1" fmla="*/ 0 h 2642"/>
                <a:gd name="T2" fmla="*/ 0 w 5850"/>
                <a:gd name="T3" fmla="*/ 0 h 2642"/>
                <a:gd name="T4" fmla="*/ 0 w 5850"/>
                <a:gd name="T5" fmla="*/ 0 h 2642"/>
                <a:gd name="T6" fmla="*/ 0 w 5850"/>
                <a:gd name="T7" fmla="*/ 0 h 2642"/>
                <a:gd name="T8" fmla="*/ 0 w 5850"/>
                <a:gd name="T9" fmla="*/ 0 h 2642"/>
                <a:gd name="T10" fmla="*/ 0 w 5850"/>
                <a:gd name="T11" fmla="*/ 0 h 2642"/>
                <a:gd name="T12" fmla="*/ 0 w 5850"/>
                <a:gd name="T13" fmla="*/ 0 h 2642"/>
                <a:gd name="T14" fmla="*/ 0 w 5850"/>
                <a:gd name="T15" fmla="*/ 0 h 2642"/>
                <a:gd name="T16" fmla="*/ 0 w 5850"/>
                <a:gd name="T17" fmla="*/ 0 h 26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50"/>
                <a:gd name="T28" fmla="*/ 0 h 2642"/>
                <a:gd name="T29" fmla="*/ 5850 w 5850"/>
                <a:gd name="T30" fmla="*/ 2642 h 26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50" h="2642">
                  <a:moveTo>
                    <a:pt x="440" y="0"/>
                  </a:moveTo>
                  <a:cubicBezTo>
                    <a:pt x="197" y="0"/>
                    <a:pt x="0" y="197"/>
                    <a:pt x="0" y="440"/>
                  </a:cubicBezTo>
                  <a:lnTo>
                    <a:pt x="0" y="2202"/>
                  </a:lnTo>
                  <a:cubicBezTo>
                    <a:pt x="0" y="2445"/>
                    <a:pt x="197" y="2642"/>
                    <a:pt x="440" y="2642"/>
                  </a:cubicBezTo>
                  <a:lnTo>
                    <a:pt x="5410" y="2642"/>
                  </a:lnTo>
                  <a:cubicBezTo>
                    <a:pt x="5653" y="2642"/>
                    <a:pt x="5850" y="2445"/>
                    <a:pt x="5850" y="2202"/>
                  </a:cubicBezTo>
                  <a:lnTo>
                    <a:pt x="5850" y="440"/>
                  </a:lnTo>
                  <a:cubicBezTo>
                    <a:pt x="5850" y="197"/>
                    <a:pt x="5653" y="0"/>
                    <a:pt x="5410" y="0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rgbClr val="00CC66"/>
            </a:solidFill>
            <a:ln w="12700" cap="rnd">
              <a:solidFill>
                <a:srgbClr val="00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26" name="Rectangle 71"/>
          <p:cNvSpPr>
            <a:spLocks noChangeArrowheads="1"/>
          </p:cNvSpPr>
          <p:nvPr/>
        </p:nvSpPr>
        <p:spPr bwMode="auto">
          <a:xfrm>
            <a:off x="2820108" y="3680534"/>
            <a:ext cx="66833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Discharge </a:t>
            </a:r>
            <a:endParaRPr lang="en-US" sz="2400" b="0" i="0"/>
          </a:p>
        </p:txBody>
      </p:sp>
      <p:sp>
        <p:nvSpPr>
          <p:cNvPr id="178227" name="Rectangle 72"/>
          <p:cNvSpPr>
            <a:spLocks noChangeArrowheads="1"/>
          </p:cNvSpPr>
          <p:nvPr/>
        </p:nvSpPr>
        <p:spPr bwMode="auto">
          <a:xfrm>
            <a:off x="2877258" y="3863097"/>
            <a:ext cx="558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Switches</a:t>
            </a:r>
            <a:endParaRPr lang="en-US" sz="2400" b="0" i="0"/>
          </a:p>
        </p:txBody>
      </p:sp>
      <p:grpSp>
        <p:nvGrpSpPr>
          <p:cNvPr id="178228" name="Group 75"/>
          <p:cNvGrpSpPr>
            <a:grpSpLocks/>
          </p:cNvGrpSpPr>
          <p:nvPr/>
        </p:nvGrpSpPr>
        <p:grpSpPr bwMode="auto">
          <a:xfrm>
            <a:off x="6374521" y="4028197"/>
            <a:ext cx="1579562" cy="252412"/>
            <a:chOff x="3966" y="3090"/>
            <a:chExt cx="943" cy="142"/>
          </a:xfrm>
        </p:grpSpPr>
        <p:sp>
          <p:nvSpPr>
            <p:cNvPr id="178514" name="Freeform 73"/>
            <p:cNvSpPr>
              <a:spLocks/>
            </p:cNvSpPr>
            <p:nvPr/>
          </p:nvSpPr>
          <p:spPr bwMode="auto">
            <a:xfrm>
              <a:off x="3966" y="3090"/>
              <a:ext cx="943" cy="142"/>
            </a:xfrm>
            <a:custGeom>
              <a:avLst/>
              <a:gdLst>
                <a:gd name="T0" fmla="*/ 0 w 5091"/>
                <a:gd name="T1" fmla="*/ 0 h 767"/>
                <a:gd name="T2" fmla="*/ 0 w 5091"/>
                <a:gd name="T3" fmla="*/ 0 h 767"/>
                <a:gd name="T4" fmla="*/ 0 w 5091"/>
                <a:gd name="T5" fmla="*/ 0 h 767"/>
                <a:gd name="T6" fmla="*/ 0 w 5091"/>
                <a:gd name="T7" fmla="*/ 0 h 767"/>
                <a:gd name="T8" fmla="*/ 0 w 5091"/>
                <a:gd name="T9" fmla="*/ 0 h 767"/>
                <a:gd name="T10" fmla="*/ 0 w 5091"/>
                <a:gd name="T11" fmla="*/ 0 h 767"/>
                <a:gd name="T12" fmla="*/ 0 w 5091"/>
                <a:gd name="T13" fmla="*/ 0 h 767"/>
                <a:gd name="T14" fmla="*/ 0 w 5091"/>
                <a:gd name="T15" fmla="*/ 0 h 767"/>
                <a:gd name="T16" fmla="*/ 0 w 5091"/>
                <a:gd name="T17" fmla="*/ 0 h 7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91"/>
                <a:gd name="T28" fmla="*/ 0 h 767"/>
                <a:gd name="T29" fmla="*/ 5091 w 5091"/>
                <a:gd name="T30" fmla="*/ 767 h 7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91" h="767">
                  <a:moveTo>
                    <a:pt x="127" y="0"/>
                  </a:moveTo>
                  <a:cubicBezTo>
                    <a:pt x="57" y="0"/>
                    <a:pt x="0" y="58"/>
                    <a:pt x="0" y="128"/>
                  </a:cubicBezTo>
                  <a:lnTo>
                    <a:pt x="0" y="639"/>
                  </a:lnTo>
                  <a:cubicBezTo>
                    <a:pt x="0" y="710"/>
                    <a:pt x="57" y="767"/>
                    <a:pt x="127" y="767"/>
                  </a:cubicBezTo>
                  <a:lnTo>
                    <a:pt x="4964" y="767"/>
                  </a:lnTo>
                  <a:cubicBezTo>
                    <a:pt x="5034" y="767"/>
                    <a:pt x="5091" y="710"/>
                    <a:pt x="5091" y="639"/>
                  </a:cubicBezTo>
                  <a:lnTo>
                    <a:pt x="5091" y="128"/>
                  </a:lnTo>
                  <a:cubicBezTo>
                    <a:pt x="5091" y="58"/>
                    <a:pt x="5034" y="0"/>
                    <a:pt x="4964" y="0"/>
                  </a:cubicBezTo>
                  <a:lnTo>
                    <a:pt x="127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515" name="Freeform 74"/>
            <p:cNvSpPr>
              <a:spLocks/>
            </p:cNvSpPr>
            <p:nvPr/>
          </p:nvSpPr>
          <p:spPr bwMode="auto">
            <a:xfrm>
              <a:off x="3966" y="3090"/>
              <a:ext cx="943" cy="142"/>
            </a:xfrm>
            <a:custGeom>
              <a:avLst/>
              <a:gdLst>
                <a:gd name="T0" fmla="*/ 0 w 5091"/>
                <a:gd name="T1" fmla="*/ 0 h 767"/>
                <a:gd name="T2" fmla="*/ 0 w 5091"/>
                <a:gd name="T3" fmla="*/ 0 h 767"/>
                <a:gd name="T4" fmla="*/ 0 w 5091"/>
                <a:gd name="T5" fmla="*/ 0 h 767"/>
                <a:gd name="T6" fmla="*/ 0 w 5091"/>
                <a:gd name="T7" fmla="*/ 0 h 767"/>
                <a:gd name="T8" fmla="*/ 0 w 5091"/>
                <a:gd name="T9" fmla="*/ 0 h 767"/>
                <a:gd name="T10" fmla="*/ 0 w 5091"/>
                <a:gd name="T11" fmla="*/ 0 h 767"/>
                <a:gd name="T12" fmla="*/ 0 w 5091"/>
                <a:gd name="T13" fmla="*/ 0 h 767"/>
                <a:gd name="T14" fmla="*/ 0 w 5091"/>
                <a:gd name="T15" fmla="*/ 0 h 767"/>
                <a:gd name="T16" fmla="*/ 0 w 5091"/>
                <a:gd name="T17" fmla="*/ 0 h 7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91"/>
                <a:gd name="T28" fmla="*/ 0 h 767"/>
                <a:gd name="T29" fmla="*/ 5091 w 5091"/>
                <a:gd name="T30" fmla="*/ 767 h 7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91" h="767">
                  <a:moveTo>
                    <a:pt x="127" y="0"/>
                  </a:moveTo>
                  <a:cubicBezTo>
                    <a:pt x="57" y="0"/>
                    <a:pt x="0" y="58"/>
                    <a:pt x="0" y="128"/>
                  </a:cubicBezTo>
                  <a:lnTo>
                    <a:pt x="0" y="639"/>
                  </a:lnTo>
                  <a:cubicBezTo>
                    <a:pt x="0" y="710"/>
                    <a:pt x="57" y="767"/>
                    <a:pt x="127" y="767"/>
                  </a:cubicBezTo>
                  <a:lnTo>
                    <a:pt x="4964" y="767"/>
                  </a:lnTo>
                  <a:cubicBezTo>
                    <a:pt x="5034" y="767"/>
                    <a:pt x="5091" y="710"/>
                    <a:pt x="5091" y="639"/>
                  </a:cubicBezTo>
                  <a:lnTo>
                    <a:pt x="5091" y="128"/>
                  </a:lnTo>
                  <a:cubicBezTo>
                    <a:pt x="5091" y="58"/>
                    <a:pt x="5034" y="0"/>
                    <a:pt x="4964" y="0"/>
                  </a:cubicBezTo>
                  <a:lnTo>
                    <a:pt x="127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29" name="Rectangle 76"/>
          <p:cNvSpPr>
            <a:spLocks noChangeArrowheads="1"/>
          </p:cNvSpPr>
          <p:nvPr/>
        </p:nvSpPr>
        <p:spPr bwMode="auto">
          <a:xfrm>
            <a:off x="6579308" y="4066297"/>
            <a:ext cx="112871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dI/dt beam current</a:t>
            </a:r>
            <a:endParaRPr lang="en-US" sz="2400" b="0" i="0"/>
          </a:p>
        </p:txBody>
      </p:sp>
      <p:grpSp>
        <p:nvGrpSpPr>
          <p:cNvPr id="178230" name="Group 79"/>
          <p:cNvGrpSpPr>
            <a:grpSpLocks/>
          </p:cNvGrpSpPr>
          <p:nvPr/>
        </p:nvGrpSpPr>
        <p:grpSpPr bwMode="auto">
          <a:xfrm>
            <a:off x="5428371" y="5191834"/>
            <a:ext cx="57150" cy="61913"/>
            <a:chOff x="3401" y="3744"/>
            <a:chExt cx="34" cy="34"/>
          </a:xfrm>
        </p:grpSpPr>
        <p:sp>
          <p:nvSpPr>
            <p:cNvPr id="178512" name="Oval 77"/>
            <p:cNvSpPr>
              <a:spLocks noChangeArrowheads="1"/>
            </p:cNvSpPr>
            <p:nvPr/>
          </p:nvSpPr>
          <p:spPr bwMode="auto">
            <a:xfrm>
              <a:off x="3401" y="3744"/>
              <a:ext cx="34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513" name="Oval 78"/>
            <p:cNvSpPr>
              <a:spLocks noChangeArrowheads="1"/>
            </p:cNvSpPr>
            <p:nvPr/>
          </p:nvSpPr>
          <p:spPr bwMode="auto">
            <a:xfrm>
              <a:off x="3401" y="3744"/>
              <a:ext cx="34" cy="34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31" name="Group 82"/>
          <p:cNvGrpSpPr>
            <a:grpSpLocks/>
          </p:cNvGrpSpPr>
          <p:nvPr/>
        </p:nvGrpSpPr>
        <p:grpSpPr bwMode="auto">
          <a:xfrm>
            <a:off x="5429958" y="4910847"/>
            <a:ext cx="55563" cy="60325"/>
            <a:chOff x="3402" y="3586"/>
            <a:chExt cx="33" cy="34"/>
          </a:xfrm>
        </p:grpSpPr>
        <p:sp>
          <p:nvSpPr>
            <p:cNvPr id="178510" name="Oval 80"/>
            <p:cNvSpPr>
              <a:spLocks noChangeArrowheads="1"/>
            </p:cNvSpPr>
            <p:nvPr/>
          </p:nvSpPr>
          <p:spPr bwMode="auto">
            <a:xfrm>
              <a:off x="3402" y="3586"/>
              <a:ext cx="33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511" name="Oval 81"/>
            <p:cNvSpPr>
              <a:spLocks noChangeArrowheads="1"/>
            </p:cNvSpPr>
            <p:nvPr/>
          </p:nvSpPr>
          <p:spPr bwMode="auto">
            <a:xfrm>
              <a:off x="3402" y="3586"/>
              <a:ext cx="33" cy="34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32" name="Group 85"/>
          <p:cNvGrpSpPr>
            <a:grpSpLocks/>
          </p:cNvGrpSpPr>
          <p:nvPr/>
        </p:nvGrpSpPr>
        <p:grpSpPr bwMode="auto">
          <a:xfrm>
            <a:off x="5437896" y="4642559"/>
            <a:ext cx="55562" cy="61913"/>
            <a:chOff x="3407" y="3435"/>
            <a:chExt cx="33" cy="35"/>
          </a:xfrm>
        </p:grpSpPr>
        <p:sp>
          <p:nvSpPr>
            <p:cNvPr id="178508" name="Oval 83"/>
            <p:cNvSpPr>
              <a:spLocks noChangeArrowheads="1"/>
            </p:cNvSpPr>
            <p:nvPr/>
          </p:nvSpPr>
          <p:spPr bwMode="auto">
            <a:xfrm>
              <a:off x="3407" y="3435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509" name="Oval 84"/>
            <p:cNvSpPr>
              <a:spLocks noChangeArrowheads="1"/>
            </p:cNvSpPr>
            <p:nvPr/>
          </p:nvSpPr>
          <p:spPr bwMode="auto">
            <a:xfrm>
              <a:off x="3407" y="3435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33" name="Group 88"/>
          <p:cNvGrpSpPr>
            <a:grpSpLocks/>
          </p:cNvGrpSpPr>
          <p:nvPr/>
        </p:nvGrpSpPr>
        <p:grpSpPr bwMode="auto">
          <a:xfrm>
            <a:off x="5428371" y="3637672"/>
            <a:ext cx="57150" cy="61912"/>
            <a:chOff x="3401" y="2871"/>
            <a:chExt cx="34" cy="35"/>
          </a:xfrm>
        </p:grpSpPr>
        <p:sp>
          <p:nvSpPr>
            <p:cNvPr id="178506" name="Oval 86"/>
            <p:cNvSpPr>
              <a:spLocks noChangeArrowheads="1"/>
            </p:cNvSpPr>
            <p:nvPr/>
          </p:nvSpPr>
          <p:spPr bwMode="auto">
            <a:xfrm>
              <a:off x="3401" y="2871"/>
              <a:ext cx="34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507" name="Oval 87"/>
            <p:cNvSpPr>
              <a:spLocks noChangeArrowheads="1"/>
            </p:cNvSpPr>
            <p:nvPr/>
          </p:nvSpPr>
          <p:spPr bwMode="auto">
            <a:xfrm>
              <a:off x="3401" y="2871"/>
              <a:ext cx="34" cy="35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34" name="Group 91"/>
          <p:cNvGrpSpPr>
            <a:grpSpLocks/>
          </p:cNvGrpSpPr>
          <p:nvPr/>
        </p:nvGrpSpPr>
        <p:grpSpPr bwMode="auto">
          <a:xfrm>
            <a:off x="5428371" y="4121859"/>
            <a:ext cx="57150" cy="61913"/>
            <a:chOff x="3401" y="3143"/>
            <a:chExt cx="34" cy="35"/>
          </a:xfrm>
        </p:grpSpPr>
        <p:sp>
          <p:nvSpPr>
            <p:cNvPr id="178504" name="Oval 89"/>
            <p:cNvSpPr>
              <a:spLocks noChangeArrowheads="1"/>
            </p:cNvSpPr>
            <p:nvPr/>
          </p:nvSpPr>
          <p:spPr bwMode="auto">
            <a:xfrm>
              <a:off x="3401" y="3143"/>
              <a:ext cx="34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505" name="Oval 90"/>
            <p:cNvSpPr>
              <a:spLocks noChangeArrowheads="1"/>
            </p:cNvSpPr>
            <p:nvPr/>
          </p:nvSpPr>
          <p:spPr bwMode="auto">
            <a:xfrm>
              <a:off x="3401" y="3143"/>
              <a:ext cx="34" cy="35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35" name="Group 94"/>
          <p:cNvGrpSpPr>
            <a:grpSpLocks/>
          </p:cNvGrpSpPr>
          <p:nvPr/>
        </p:nvGrpSpPr>
        <p:grpSpPr bwMode="auto">
          <a:xfrm>
            <a:off x="5426783" y="3363034"/>
            <a:ext cx="55563" cy="61913"/>
            <a:chOff x="3400" y="2717"/>
            <a:chExt cx="33" cy="35"/>
          </a:xfrm>
        </p:grpSpPr>
        <p:sp>
          <p:nvSpPr>
            <p:cNvPr id="178502" name="Oval 92"/>
            <p:cNvSpPr>
              <a:spLocks noChangeArrowheads="1"/>
            </p:cNvSpPr>
            <p:nvPr/>
          </p:nvSpPr>
          <p:spPr bwMode="auto">
            <a:xfrm>
              <a:off x="3400" y="2717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503" name="Oval 93"/>
            <p:cNvSpPr>
              <a:spLocks noChangeArrowheads="1"/>
            </p:cNvSpPr>
            <p:nvPr/>
          </p:nvSpPr>
          <p:spPr bwMode="auto">
            <a:xfrm>
              <a:off x="3400" y="2717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36" name="Group 97"/>
          <p:cNvGrpSpPr>
            <a:grpSpLocks/>
          </p:cNvGrpSpPr>
          <p:nvPr/>
        </p:nvGrpSpPr>
        <p:grpSpPr bwMode="auto">
          <a:xfrm>
            <a:off x="5426783" y="3078872"/>
            <a:ext cx="55563" cy="60325"/>
            <a:chOff x="3400" y="2557"/>
            <a:chExt cx="33" cy="34"/>
          </a:xfrm>
        </p:grpSpPr>
        <p:sp>
          <p:nvSpPr>
            <p:cNvPr id="178500" name="Oval 95"/>
            <p:cNvSpPr>
              <a:spLocks noChangeArrowheads="1"/>
            </p:cNvSpPr>
            <p:nvPr/>
          </p:nvSpPr>
          <p:spPr bwMode="auto">
            <a:xfrm>
              <a:off x="3400" y="2557"/>
              <a:ext cx="33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501" name="Oval 96"/>
            <p:cNvSpPr>
              <a:spLocks noChangeArrowheads="1"/>
            </p:cNvSpPr>
            <p:nvPr/>
          </p:nvSpPr>
          <p:spPr bwMode="auto">
            <a:xfrm>
              <a:off x="3400" y="2557"/>
              <a:ext cx="33" cy="34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237" name="Freeform 98"/>
          <p:cNvSpPr>
            <a:spLocks noEditPoints="1"/>
          </p:cNvSpPr>
          <p:nvPr/>
        </p:nvSpPr>
        <p:spPr bwMode="auto">
          <a:xfrm>
            <a:off x="3666246" y="5126747"/>
            <a:ext cx="889000" cy="74612"/>
          </a:xfrm>
          <a:custGeom>
            <a:avLst/>
            <a:gdLst>
              <a:gd name="T0" fmla="*/ 0 w 531"/>
              <a:gd name="T1" fmla="*/ 2147483647 h 42"/>
              <a:gd name="T2" fmla="*/ 2147483647 w 531"/>
              <a:gd name="T3" fmla="*/ 2147483647 h 42"/>
              <a:gd name="T4" fmla="*/ 2147483647 w 531"/>
              <a:gd name="T5" fmla="*/ 2147483647 h 42"/>
              <a:gd name="T6" fmla="*/ 0 w 531"/>
              <a:gd name="T7" fmla="*/ 2147483647 h 42"/>
              <a:gd name="T8" fmla="*/ 0 w 531"/>
              <a:gd name="T9" fmla="*/ 2147483647 h 42"/>
              <a:gd name="T10" fmla="*/ 2147483647 w 531"/>
              <a:gd name="T11" fmla="*/ 0 h 42"/>
              <a:gd name="T12" fmla="*/ 2147483647 w 531"/>
              <a:gd name="T13" fmla="*/ 2147483647 h 42"/>
              <a:gd name="T14" fmla="*/ 2147483647 w 531"/>
              <a:gd name="T15" fmla="*/ 2147483647 h 42"/>
              <a:gd name="T16" fmla="*/ 2147483647 w 531"/>
              <a:gd name="T17" fmla="*/ 0 h 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31"/>
              <a:gd name="T28" fmla="*/ 0 h 42"/>
              <a:gd name="T29" fmla="*/ 531 w 531"/>
              <a:gd name="T30" fmla="*/ 42 h 4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31" h="42">
                <a:moveTo>
                  <a:pt x="0" y="14"/>
                </a:moveTo>
                <a:lnTo>
                  <a:pt x="496" y="14"/>
                </a:lnTo>
                <a:lnTo>
                  <a:pt x="496" y="28"/>
                </a:lnTo>
                <a:lnTo>
                  <a:pt x="0" y="28"/>
                </a:lnTo>
                <a:lnTo>
                  <a:pt x="0" y="14"/>
                </a:lnTo>
                <a:close/>
                <a:moveTo>
                  <a:pt x="489" y="0"/>
                </a:moveTo>
                <a:lnTo>
                  <a:pt x="531" y="21"/>
                </a:lnTo>
                <a:lnTo>
                  <a:pt x="489" y="42"/>
                </a:lnTo>
                <a:lnTo>
                  <a:pt x="489" y="0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238" name="Group 101"/>
          <p:cNvGrpSpPr>
            <a:grpSpLocks/>
          </p:cNvGrpSpPr>
          <p:nvPr/>
        </p:nvGrpSpPr>
        <p:grpSpPr bwMode="auto">
          <a:xfrm>
            <a:off x="4536196" y="2888372"/>
            <a:ext cx="53975" cy="61912"/>
            <a:chOff x="2868" y="2450"/>
            <a:chExt cx="33" cy="35"/>
          </a:xfrm>
        </p:grpSpPr>
        <p:sp>
          <p:nvSpPr>
            <p:cNvPr id="178498" name="Oval 99"/>
            <p:cNvSpPr>
              <a:spLocks noChangeArrowheads="1"/>
            </p:cNvSpPr>
            <p:nvPr/>
          </p:nvSpPr>
          <p:spPr bwMode="auto">
            <a:xfrm>
              <a:off x="2868" y="2450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99" name="Oval 100"/>
            <p:cNvSpPr>
              <a:spLocks noChangeArrowheads="1"/>
            </p:cNvSpPr>
            <p:nvPr/>
          </p:nvSpPr>
          <p:spPr bwMode="auto">
            <a:xfrm>
              <a:off x="2868" y="2450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39" name="Group 104"/>
          <p:cNvGrpSpPr>
            <a:grpSpLocks/>
          </p:cNvGrpSpPr>
          <p:nvPr/>
        </p:nvGrpSpPr>
        <p:grpSpPr bwMode="auto">
          <a:xfrm>
            <a:off x="4536196" y="2701047"/>
            <a:ext cx="53975" cy="61912"/>
            <a:chOff x="2868" y="2345"/>
            <a:chExt cx="33" cy="35"/>
          </a:xfrm>
        </p:grpSpPr>
        <p:sp>
          <p:nvSpPr>
            <p:cNvPr id="178496" name="Oval 102"/>
            <p:cNvSpPr>
              <a:spLocks noChangeArrowheads="1"/>
            </p:cNvSpPr>
            <p:nvPr/>
          </p:nvSpPr>
          <p:spPr bwMode="auto">
            <a:xfrm>
              <a:off x="2868" y="2345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97" name="Oval 103"/>
            <p:cNvSpPr>
              <a:spLocks noChangeArrowheads="1"/>
            </p:cNvSpPr>
            <p:nvPr/>
          </p:nvSpPr>
          <p:spPr bwMode="auto">
            <a:xfrm>
              <a:off x="2868" y="2345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40" name="Group 107"/>
          <p:cNvGrpSpPr>
            <a:grpSpLocks/>
          </p:cNvGrpSpPr>
          <p:nvPr/>
        </p:nvGrpSpPr>
        <p:grpSpPr bwMode="auto">
          <a:xfrm>
            <a:off x="2361321" y="2326397"/>
            <a:ext cx="1139825" cy="811212"/>
            <a:chOff x="1570" y="2135"/>
            <a:chExt cx="680" cy="455"/>
          </a:xfrm>
        </p:grpSpPr>
        <p:sp>
          <p:nvSpPr>
            <p:cNvPr id="178494" name="Freeform 105"/>
            <p:cNvSpPr>
              <a:spLocks/>
            </p:cNvSpPr>
            <p:nvPr/>
          </p:nvSpPr>
          <p:spPr bwMode="auto">
            <a:xfrm>
              <a:off x="1570" y="2135"/>
              <a:ext cx="680" cy="455"/>
            </a:xfrm>
            <a:custGeom>
              <a:avLst/>
              <a:gdLst>
                <a:gd name="T0" fmla="*/ 0 w 7350"/>
                <a:gd name="T1" fmla="*/ 0 h 4917"/>
                <a:gd name="T2" fmla="*/ 0 w 7350"/>
                <a:gd name="T3" fmla="*/ 0 h 4917"/>
                <a:gd name="T4" fmla="*/ 0 w 7350"/>
                <a:gd name="T5" fmla="*/ 0 h 4917"/>
                <a:gd name="T6" fmla="*/ 0 w 7350"/>
                <a:gd name="T7" fmla="*/ 0 h 4917"/>
                <a:gd name="T8" fmla="*/ 0 w 7350"/>
                <a:gd name="T9" fmla="*/ 0 h 4917"/>
                <a:gd name="T10" fmla="*/ 0 w 7350"/>
                <a:gd name="T11" fmla="*/ 0 h 4917"/>
                <a:gd name="T12" fmla="*/ 0 w 7350"/>
                <a:gd name="T13" fmla="*/ 0 h 4917"/>
                <a:gd name="T14" fmla="*/ 0 w 7350"/>
                <a:gd name="T15" fmla="*/ 0 h 4917"/>
                <a:gd name="T16" fmla="*/ 0 w 7350"/>
                <a:gd name="T17" fmla="*/ 0 h 49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50"/>
                <a:gd name="T28" fmla="*/ 0 h 4917"/>
                <a:gd name="T29" fmla="*/ 7350 w 7350"/>
                <a:gd name="T30" fmla="*/ 4917 h 49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50" h="4917">
                  <a:moveTo>
                    <a:pt x="820" y="0"/>
                  </a:moveTo>
                  <a:cubicBezTo>
                    <a:pt x="367" y="0"/>
                    <a:pt x="0" y="367"/>
                    <a:pt x="0" y="820"/>
                  </a:cubicBezTo>
                  <a:lnTo>
                    <a:pt x="0" y="4098"/>
                  </a:lnTo>
                  <a:cubicBezTo>
                    <a:pt x="0" y="4550"/>
                    <a:pt x="367" y="4917"/>
                    <a:pt x="820" y="4917"/>
                  </a:cubicBezTo>
                  <a:lnTo>
                    <a:pt x="6531" y="4917"/>
                  </a:lnTo>
                  <a:cubicBezTo>
                    <a:pt x="6984" y="4917"/>
                    <a:pt x="7350" y="4550"/>
                    <a:pt x="7350" y="4098"/>
                  </a:cubicBezTo>
                  <a:lnTo>
                    <a:pt x="7350" y="820"/>
                  </a:lnTo>
                  <a:cubicBezTo>
                    <a:pt x="7350" y="367"/>
                    <a:pt x="6984" y="0"/>
                    <a:pt x="6531" y="0"/>
                  </a:cubicBezTo>
                  <a:lnTo>
                    <a:pt x="820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95" name="Freeform 106"/>
            <p:cNvSpPr>
              <a:spLocks/>
            </p:cNvSpPr>
            <p:nvPr/>
          </p:nvSpPr>
          <p:spPr bwMode="auto">
            <a:xfrm>
              <a:off x="1570" y="2135"/>
              <a:ext cx="680" cy="455"/>
            </a:xfrm>
            <a:custGeom>
              <a:avLst/>
              <a:gdLst>
                <a:gd name="T0" fmla="*/ 0 w 7350"/>
                <a:gd name="T1" fmla="*/ 0 h 4917"/>
                <a:gd name="T2" fmla="*/ 0 w 7350"/>
                <a:gd name="T3" fmla="*/ 0 h 4917"/>
                <a:gd name="T4" fmla="*/ 0 w 7350"/>
                <a:gd name="T5" fmla="*/ 0 h 4917"/>
                <a:gd name="T6" fmla="*/ 0 w 7350"/>
                <a:gd name="T7" fmla="*/ 0 h 4917"/>
                <a:gd name="T8" fmla="*/ 0 w 7350"/>
                <a:gd name="T9" fmla="*/ 0 h 4917"/>
                <a:gd name="T10" fmla="*/ 0 w 7350"/>
                <a:gd name="T11" fmla="*/ 0 h 4917"/>
                <a:gd name="T12" fmla="*/ 0 w 7350"/>
                <a:gd name="T13" fmla="*/ 0 h 4917"/>
                <a:gd name="T14" fmla="*/ 0 w 7350"/>
                <a:gd name="T15" fmla="*/ 0 h 4917"/>
                <a:gd name="T16" fmla="*/ 0 w 7350"/>
                <a:gd name="T17" fmla="*/ 0 h 49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50"/>
                <a:gd name="T28" fmla="*/ 0 h 4917"/>
                <a:gd name="T29" fmla="*/ 7350 w 7350"/>
                <a:gd name="T30" fmla="*/ 4917 h 49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50" h="4917">
                  <a:moveTo>
                    <a:pt x="820" y="0"/>
                  </a:moveTo>
                  <a:cubicBezTo>
                    <a:pt x="367" y="0"/>
                    <a:pt x="0" y="367"/>
                    <a:pt x="0" y="820"/>
                  </a:cubicBezTo>
                  <a:lnTo>
                    <a:pt x="0" y="4098"/>
                  </a:lnTo>
                  <a:cubicBezTo>
                    <a:pt x="0" y="4550"/>
                    <a:pt x="367" y="4917"/>
                    <a:pt x="820" y="4917"/>
                  </a:cubicBezTo>
                  <a:lnTo>
                    <a:pt x="6531" y="4917"/>
                  </a:lnTo>
                  <a:cubicBezTo>
                    <a:pt x="6984" y="4917"/>
                    <a:pt x="7350" y="4550"/>
                    <a:pt x="7350" y="4098"/>
                  </a:cubicBezTo>
                  <a:lnTo>
                    <a:pt x="7350" y="820"/>
                  </a:lnTo>
                  <a:cubicBezTo>
                    <a:pt x="7350" y="367"/>
                    <a:pt x="6984" y="0"/>
                    <a:pt x="6531" y="0"/>
                  </a:cubicBezTo>
                  <a:lnTo>
                    <a:pt x="820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41" name="Rectangle 108"/>
          <p:cNvSpPr>
            <a:spLocks noChangeArrowheads="1"/>
          </p:cNvSpPr>
          <p:nvPr/>
        </p:nvSpPr>
        <p:spPr bwMode="auto">
          <a:xfrm>
            <a:off x="2383546" y="2553409"/>
            <a:ext cx="10636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i="0">
                <a:solidFill>
                  <a:srgbClr val="FFFF00"/>
                </a:solidFill>
                <a:latin typeface="Arial" charset="0"/>
              </a:rPr>
              <a:t>Beam Dumping </a:t>
            </a:r>
            <a:endParaRPr lang="en-US" sz="2400" b="0" i="0"/>
          </a:p>
        </p:txBody>
      </p:sp>
      <p:sp>
        <p:nvSpPr>
          <p:cNvPr id="178242" name="Rectangle 109"/>
          <p:cNvSpPr>
            <a:spLocks noChangeArrowheads="1"/>
          </p:cNvSpPr>
          <p:nvPr/>
        </p:nvSpPr>
        <p:spPr bwMode="auto">
          <a:xfrm>
            <a:off x="2674058" y="2735972"/>
            <a:ext cx="4968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i="0">
                <a:solidFill>
                  <a:srgbClr val="FFFF00"/>
                </a:solidFill>
                <a:latin typeface="Arial" charset="0"/>
              </a:rPr>
              <a:t>System</a:t>
            </a:r>
            <a:endParaRPr lang="en-US" sz="2400" b="0" i="0"/>
          </a:p>
        </p:txBody>
      </p:sp>
      <p:grpSp>
        <p:nvGrpSpPr>
          <p:cNvPr id="178243" name="Group 112"/>
          <p:cNvGrpSpPr>
            <a:grpSpLocks/>
          </p:cNvGrpSpPr>
          <p:nvPr/>
        </p:nvGrpSpPr>
        <p:grpSpPr bwMode="auto">
          <a:xfrm>
            <a:off x="3429708" y="2888372"/>
            <a:ext cx="53975" cy="61912"/>
            <a:chOff x="2208" y="2450"/>
            <a:chExt cx="32" cy="35"/>
          </a:xfrm>
        </p:grpSpPr>
        <p:sp>
          <p:nvSpPr>
            <p:cNvPr id="178492" name="Oval 110"/>
            <p:cNvSpPr>
              <a:spLocks noChangeArrowheads="1"/>
            </p:cNvSpPr>
            <p:nvPr/>
          </p:nvSpPr>
          <p:spPr bwMode="auto">
            <a:xfrm>
              <a:off x="2208" y="2450"/>
              <a:ext cx="32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93" name="Oval 111"/>
            <p:cNvSpPr>
              <a:spLocks noChangeArrowheads="1"/>
            </p:cNvSpPr>
            <p:nvPr/>
          </p:nvSpPr>
          <p:spPr bwMode="auto">
            <a:xfrm>
              <a:off x="2208" y="2450"/>
              <a:ext cx="32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44" name="Group 115"/>
          <p:cNvGrpSpPr>
            <a:grpSpLocks/>
          </p:cNvGrpSpPr>
          <p:nvPr/>
        </p:nvGrpSpPr>
        <p:grpSpPr bwMode="auto">
          <a:xfrm>
            <a:off x="3432883" y="2701047"/>
            <a:ext cx="53975" cy="61912"/>
            <a:chOff x="2210" y="2345"/>
            <a:chExt cx="32" cy="35"/>
          </a:xfrm>
        </p:grpSpPr>
        <p:sp>
          <p:nvSpPr>
            <p:cNvPr id="178490" name="Oval 113"/>
            <p:cNvSpPr>
              <a:spLocks noChangeArrowheads="1"/>
            </p:cNvSpPr>
            <p:nvPr/>
          </p:nvSpPr>
          <p:spPr bwMode="auto">
            <a:xfrm>
              <a:off x="2210" y="2345"/>
              <a:ext cx="32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91" name="Oval 114"/>
            <p:cNvSpPr>
              <a:spLocks noChangeArrowheads="1"/>
            </p:cNvSpPr>
            <p:nvPr/>
          </p:nvSpPr>
          <p:spPr bwMode="auto">
            <a:xfrm>
              <a:off x="2210" y="2345"/>
              <a:ext cx="32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45" name="Group 118"/>
          <p:cNvGrpSpPr>
            <a:grpSpLocks/>
          </p:cNvGrpSpPr>
          <p:nvPr/>
        </p:nvGrpSpPr>
        <p:grpSpPr bwMode="auto">
          <a:xfrm>
            <a:off x="4555246" y="5133097"/>
            <a:ext cx="53975" cy="61912"/>
            <a:chOff x="2880" y="3711"/>
            <a:chExt cx="32" cy="34"/>
          </a:xfrm>
        </p:grpSpPr>
        <p:sp>
          <p:nvSpPr>
            <p:cNvPr id="178488" name="Oval 116"/>
            <p:cNvSpPr>
              <a:spLocks noChangeArrowheads="1"/>
            </p:cNvSpPr>
            <p:nvPr/>
          </p:nvSpPr>
          <p:spPr bwMode="auto">
            <a:xfrm>
              <a:off x="2880" y="3711"/>
              <a:ext cx="32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89" name="Oval 117"/>
            <p:cNvSpPr>
              <a:spLocks noChangeArrowheads="1"/>
            </p:cNvSpPr>
            <p:nvPr/>
          </p:nvSpPr>
          <p:spPr bwMode="auto">
            <a:xfrm>
              <a:off x="2880" y="3711"/>
              <a:ext cx="32" cy="34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46" name="Group 121"/>
          <p:cNvGrpSpPr>
            <a:grpSpLocks/>
          </p:cNvGrpSpPr>
          <p:nvPr/>
        </p:nvGrpSpPr>
        <p:grpSpPr bwMode="auto">
          <a:xfrm>
            <a:off x="2683583" y="5445834"/>
            <a:ext cx="55563" cy="60325"/>
            <a:chOff x="1762" y="3886"/>
            <a:chExt cx="33" cy="34"/>
          </a:xfrm>
        </p:grpSpPr>
        <p:sp>
          <p:nvSpPr>
            <p:cNvPr id="178486" name="Oval 119"/>
            <p:cNvSpPr>
              <a:spLocks noChangeArrowheads="1"/>
            </p:cNvSpPr>
            <p:nvPr/>
          </p:nvSpPr>
          <p:spPr bwMode="auto">
            <a:xfrm>
              <a:off x="1762" y="3886"/>
              <a:ext cx="33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87" name="Oval 120"/>
            <p:cNvSpPr>
              <a:spLocks noChangeArrowheads="1"/>
            </p:cNvSpPr>
            <p:nvPr/>
          </p:nvSpPr>
          <p:spPr bwMode="auto">
            <a:xfrm>
              <a:off x="1762" y="3886"/>
              <a:ext cx="33" cy="34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47" name="Group 124"/>
          <p:cNvGrpSpPr>
            <a:grpSpLocks/>
          </p:cNvGrpSpPr>
          <p:nvPr/>
        </p:nvGrpSpPr>
        <p:grpSpPr bwMode="auto">
          <a:xfrm>
            <a:off x="2662946" y="4860047"/>
            <a:ext cx="55562" cy="61912"/>
            <a:chOff x="1750" y="3557"/>
            <a:chExt cx="33" cy="35"/>
          </a:xfrm>
        </p:grpSpPr>
        <p:sp>
          <p:nvSpPr>
            <p:cNvPr id="178484" name="Oval 122"/>
            <p:cNvSpPr>
              <a:spLocks noChangeArrowheads="1"/>
            </p:cNvSpPr>
            <p:nvPr/>
          </p:nvSpPr>
          <p:spPr bwMode="auto">
            <a:xfrm>
              <a:off x="1750" y="3557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85" name="Oval 123"/>
            <p:cNvSpPr>
              <a:spLocks noChangeArrowheads="1"/>
            </p:cNvSpPr>
            <p:nvPr/>
          </p:nvSpPr>
          <p:spPr bwMode="auto">
            <a:xfrm>
              <a:off x="1750" y="3557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248" name="Freeform 125"/>
          <p:cNvSpPr>
            <a:spLocks noEditPoints="1"/>
          </p:cNvSpPr>
          <p:nvPr/>
        </p:nvSpPr>
        <p:spPr bwMode="auto">
          <a:xfrm>
            <a:off x="2035883" y="4840997"/>
            <a:ext cx="627063" cy="100012"/>
          </a:xfrm>
          <a:custGeom>
            <a:avLst/>
            <a:gdLst>
              <a:gd name="T0" fmla="*/ 2147483647 w 374"/>
              <a:gd name="T1" fmla="*/ 2147483647 h 56"/>
              <a:gd name="T2" fmla="*/ 2147483647 w 374"/>
              <a:gd name="T3" fmla="*/ 2147483647 h 56"/>
              <a:gd name="T4" fmla="*/ 2147483647 w 374"/>
              <a:gd name="T5" fmla="*/ 2147483647 h 56"/>
              <a:gd name="T6" fmla="*/ 2147483647 w 374"/>
              <a:gd name="T7" fmla="*/ 2147483647 h 56"/>
              <a:gd name="T8" fmla="*/ 2147483647 w 374"/>
              <a:gd name="T9" fmla="*/ 2147483647 h 56"/>
              <a:gd name="T10" fmla="*/ 2147483647 w 374"/>
              <a:gd name="T11" fmla="*/ 0 h 56"/>
              <a:gd name="T12" fmla="*/ 2147483647 w 374"/>
              <a:gd name="T13" fmla="*/ 2147483647 h 56"/>
              <a:gd name="T14" fmla="*/ 2147483647 w 374"/>
              <a:gd name="T15" fmla="*/ 2147483647 h 56"/>
              <a:gd name="T16" fmla="*/ 2147483647 w 374"/>
              <a:gd name="T17" fmla="*/ 0 h 56"/>
              <a:gd name="T18" fmla="*/ 2147483647 w 374"/>
              <a:gd name="T19" fmla="*/ 2147483647 h 56"/>
              <a:gd name="T20" fmla="*/ 0 w 374"/>
              <a:gd name="T21" fmla="*/ 2147483647 h 56"/>
              <a:gd name="T22" fmla="*/ 2147483647 w 374"/>
              <a:gd name="T23" fmla="*/ 2147483647 h 56"/>
              <a:gd name="T24" fmla="*/ 2147483647 w 374"/>
              <a:gd name="T25" fmla="*/ 2147483647 h 5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74"/>
              <a:gd name="T40" fmla="*/ 0 h 56"/>
              <a:gd name="T41" fmla="*/ 374 w 374"/>
              <a:gd name="T42" fmla="*/ 56 h 5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74" h="56">
                <a:moveTo>
                  <a:pt x="328" y="37"/>
                </a:moveTo>
                <a:lnTo>
                  <a:pt x="46" y="38"/>
                </a:lnTo>
                <a:lnTo>
                  <a:pt x="46" y="19"/>
                </a:lnTo>
                <a:lnTo>
                  <a:pt x="328" y="19"/>
                </a:lnTo>
                <a:lnTo>
                  <a:pt x="328" y="37"/>
                </a:lnTo>
                <a:close/>
                <a:moveTo>
                  <a:pt x="318" y="0"/>
                </a:moveTo>
                <a:lnTo>
                  <a:pt x="374" y="28"/>
                </a:lnTo>
                <a:lnTo>
                  <a:pt x="318" y="56"/>
                </a:lnTo>
                <a:lnTo>
                  <a:pt x="318" y="0"/>
                </a:lnTo>
                <a:close/>
                <a:moveTo>
                  <a:pt x="55" y="56"/>
                </a:moveTo>
                <a:lnTo>
                  <a:pt x="0" y="29"/>
                </a:lnTo>
                <a:lnTo>
                  <a:pt x="55" y="1"/>
                </a:lnTo>
                <a:lnTo>
                  <a:pt x="55" y="56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249" name="Freeform 126"/>
          <p:cNvSpPr>
            <a:spLocks noEditPoints="1"/>
          </p:cNvSpPr>
          <p:nvPr/>
        </p:nvSpPr>
        <p:spPr bwMode="auto">
          <a:xfrm>
            <a:off x="2080333" y="5425197"/>
            <a:ext cx="603250" cy="100012"/>
          </a:xfrm>
          <a:custGeom>
            <a:avLst/>
            <a:gdLst>
              <a:gd name="T0" fmla="*/ 2147483647 w 360"/>
              <a:gd name="T1" fmla="*/ 2147483647 h 56"/>
              <a:gd name="T2" fmla="*/ 2147483647 w 360"/>
              <a:gd name="T3" fmla="*/ 2147483647 h 56"/>
              <a:gd name="T4" fmla="*/ 2147483647 w 360"/>
              <a:gd name="T5" fmla="*/ 2147483647 h 56"/>
              <a:gd name="T6" fmla="*/ 2147483647 w 360"/>
              <a:gd name="T7" fmla="*/ 2147483647 h 56"/>
              <a:gd name="T8" fmla="*/ 2147483647 w 360"/>
              <a:gd name="T9" fmla="*/ 2147483647 h 56"/>
              <a:gd name="T10" fmla="*/ 2147483647 w 360"/>
              <a:gd name="T11" fmla="*/ 2147483647 h 56"/>
              <a:gd name="T12" fmla="*/ 2147483647 w 360"/>
              <a:gd name="T13" fmla="*/ 2147483647 h 56"/>
              <a:gd name="T14" fmla="*/ 2147483647 w 360"/>
              <a:gd name="T15" fmla="*/ 2147483647 h 56"/>
              <a:gd name="T16" fmla="*/ 2147483647 w 360"/>
              <a:gd name="T17" fmla="*/ 2147483647 h 56"/>
              <a:gd name="T18" fmla="*/ 2147483647 w 360"/>
              <a:gd name="T19" fmla="*/ 2147483647 h 56"/>
              <a:gd name="T20" fmla="*/ 0 w 360"/>
              <a:gd name="T21" fmla="*/ 2147483647 h 56"/>
              <a:gd name="T22" fmla="*/ 2147483647 w 360"/>
              <a:gd name="T23" fmla="*/ 0 h 56"/>
              <a:gd name="T24" fmla="*/ 2147483647 w 360"/>
              <a:gd name="T25" fmla="*/ 2147483647 h 5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60"/>
              <a:gd name="T40" fmla="*/ 0 h 56"/>
              <a:gd name="T41" fmla="*/ 360 w 360"/>
              <a:gd name="T42" fmla="*/ 56 h 5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60" h="56">
                <a:moveTo>
                  <a:pt x="314" y="38"/>
                </a:moveTo>
                <a:lnTo>
                  <a:pt x="46" y="37"/>
                </a:lnTo>
                <a:lnTo>
                  <a:pt x="46" y="19"/>
                </a:lnTo>
                <a:lnTo>
                  <a:pt x="314" y="19"/>
                </a:lnTo>
                <a:lnTo>
                  <a:pt x="314" y="38"/>
                </a:lnTo>
                <a:close/>
                <a:moveTo>
                  <a:pt x="305" y="1"/>
                </a:moveTo>
                <a:lnTo>
                  <a:pt x="360" y="28"/>
                </a:lnTo>
                <a:lnTo>
                  <a:pt x="305" y="56"/>
                </a:lnTo>
                <a:lnTo>
                  <a:pt x="305" y="1"/>
                </a:lnTo>
                <a:close/>
                <a:moveTo>
                  <a:pt x="55" y="56"/>
                </a:moveTo>
                <a:lnTo>
                  <a:pt x="0" y="28"/>
                </a:lnTo>
                <a:lnTo>
                  <a:pt x="56" y="0"/>
                </a:lnTo>
                <a:lnTo>
                  <a:pt x="55" y="56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250" name="Group 129"/>
          <p:cNvGrpSpPr>
            <a:grpSpLocks/>
          </p:cNvGrpSpPr>
          <p:nvPr/>
        </p:nvGrpSpPr>
        <p:grpSpPr bwMode="auto">
          <a:xfrm>
            <a:off x="900821" y="5693484"/>
            <a:ext cx="1135062" cy="212725"/>
            <a:chOff x="698" y="4025"/>
            <a:chExt cx="678" cy="120"/>
          </a:xfrm>
        </p:grpSpPr>
        <p:sp>
          <p:nvSpPr>
            <p:cNvPr id="178482" name="Freeform 127"/>
            <p:cNvSpPr>
              <a:spLocks/>
            </p:cNvSpPr>
            <p:nvPr/>
          </p:nvSpPr>
          <p:spPr bwMode="auto">
            <a:xfrm>
              <a:off x="698" y="4025"/>
              <a:ext cx="678" cy="120"/>
            </a:xfrm>
            <a:custGeom>
              <a:avLst/>
              <a:gdLst>
                <a:gd name="T0" fmla="*/ 0 w 3663"/>
                <a:gd name="T1" fmla="*/ 0 h 650"/>
                <a:gd name="T2" fmla="*/ 0 w 3663"/>
                <a:gd name="T3" fmla="*/ 0 h 650"/>
                <a:gd name="T4" fmla="*/ 0 w 3663"/>
                <a:gd name="T5" fmla="*/ 0 h 650"/>
                <a:gd name="T6" fmla="*/ 0 w 3663"/>
                <a:gd name="T7" fmla="*/ 0 h 650"/>
                <a:gd name="T8" fmla="*/ 0 w 3663"/>
                <a:gd name="T9" fmla="*/ 0 h 650"/>
                <a:gd name="T10" fmla="*/ 0 w 3663"/>
                <a:gd name="T11" fmla="*/ 0 h 650"/>
                <a:gd name="T12" fmla="*/ 0 w 3663"/>
                <a:gd name="T13" fmla="*/ 0 h 650"/>
                <a:gd name="T14" fmla="*/ 0 w 3663"/>
                <a:gd name="T15" fmla="*/ 0 h 650"/>
                <a:gd name="T16" fmla="*/ 0 w 3663"/>
                <a:gd name="T17" fmla="*/ 0 h 6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63"/>
                <a:gd name="T28" fmla="*/ 0 h 650"/>
                <a:gd name="T29" fmla="*/ 3663 w 3663"/>
                <a:gd name="T30" fmla="*/ 650 h 6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63" h="650">
                  <a:moveTo>
                    <a:pt x="109" y="0"/>
                  </a:moveTo>
                  <a:cubicBezTo>
                    <a:pt x="49" y="0"/>
                    <a:pt x="0" y="49"/>
                    <a:pt x="0" y="109"/>
                  </a:cubicBezTo>
                  <a:lnTo>
                    <a:pt x="0" y="542"/>
                  </a:lnTo>
                  <a:cubicBezTo>
                    <a:pt x="0" y="602"/>
                    <a:pt x="49" y="650"/>
                    <a:pt x="109" y="650"/>
                  </a:cubicBezTo>
                  <a:lnTo>
                    <a:pt x="3555" y="650"/>
                  </a:lnTo>
                  <a:cubicBezTo>
                    <a:pt x="3614" y="650"/>
                    <a:pt x="3663" y="602"/>
                    <a:pt x="3663" y="542"/>
                  </a:cubicBezTo>
                  <a:lnTo>
                    <a:pt x="3663" y="109"/>
                  </a:lnTo>
                  <a:cubicBezTo>
                    <a:pt x="3663" y="49"/>
                    <a:pt x="3614" y="0"/>
                    <a:pt x="3555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83" name="Freeform 128"/>
            <p:cNvSpPr>
              <a:spLocks/>
            </p:cNvSpPr>
            <p:nvPr/>
          </p:nvSpPr>
          <p:spPr bwMode="auto">
            <a:xfrm>
              <a:off x="698" y="4025"/>
              <a:ext cx="678" cy="120"/>
            </a:xfrm>
            <a:custGeom>
              <a:avLst/>
              <a:gdLst>
                <a:gd name="T0" fmla="*/ 0 w 3663"/>
                <a:gd name="T1" fmla="*/ 0 h 650"/>
                <a:gd name="T2" fmla="*/ 0 w 3663"/>
                <a:gd name="T3" fmla="*/ 0 h 650"/>
                <a:gd name="T4" fmla="*/ 0 w 3663"/>
                <a:gd name="T5" fmla="*/ 0 h 650"/>
                <a:gd name="T6" fmla="*/ 0 w 3663"/>
                <a:gd name="T7" fmla="*/ 0 h 650"/>
                <a:gd name="T8" fmla="*/ 0 w 3663"/>
                <a:gd name="T9" fmla="*/ 0 h 650"/>
                <a:gd name="T10" fmla="*/ 0 w 3663"/>
                <a:gd name="T11" fmla="*/ 0 h 650"/>
                <a:gd name="T12" fmla="*/ 0 w 3663"/>
                <a:gd name="T13" fmla="*/ 0 h 650"/>
                <a:gd name="T14" fmla="*/ 0 w 3663"/>
                <a:gd name="T15" fmla="*/ 0 h 650"/>
                <a:gd name="T16" fmla="*/ 0 w 3663"/>
                <a:gd name="T17" fmla="*/ 0 h 6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63"/>
                <a:gd name="T28" fmla="*/ 0 h 650"/>
                <a:gd name="T29" fmla="*/ 3663 w 3663"/>
                <a:gd name="T30" fmla="*/ 650 h 6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63" h="650">
                  <a:moveTo>
                    <a:pt x="109" y="0"/>
                  </a:moveTo>
                  <a:cubicBezTo>
                    <a:pt x="49" y="0"/>
                    <a:pt x="0" y="49"/>
                    <a:pt x="0" y="109"/>
                  </a:cubicBezTo>
                  <a:lnTo>
                    <a:pt x="0" y="542"/>
                  </a:lnTo>
                  <a:cubicBezTo>
                    <a:pt x="0" y="602"/>
                    <a:pt x="49" y="650"/>
                    <a:pt x="109" y="650"/>
                  </a:cubicBezTo>
                  <a:lnTo>
                    <a:pt x="3555" y="650"/>
                  </a:lnTo>
                  <a:cubicBezTo>
                    <a:pt x="3614" y="650"/>
                    <a:pt x="3663" y="602"/>
                    <a:pt x="3663" y="542"/>
                  </a:cubicBezTo>
                  <a:lnTo>
                    <a:pt x="3663" y="109"/>
                  </a:lnTo>
                  <a:cubicBezTo>
                    <a:pt x="3663" y="49"/>
                    <a:pt x="3614" y="0"/>
                    <a:pt x="3555" y="0"/>
                  </a:cubicBezTo>
                  <a:lnTo>
                    <a:pt x="109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51" name="Rectangle 130"/>
          <p:cNvSpPr>
            <a:spLocks noChangeArrowheads="1"/>
          </p:cNvSpPr>
          <p:nvPr/>
        </p:nvSpPr>
        <p:spPr bwMode="auto">
          <a:xfrm>
            <a:off x="1311983" y="5720472"/>
            <a:ext cx="30321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AUG</a:t>
            </a:r>
            <a:endParaRPr lang="en-US" sz="2400" b="0" i="0"/>
          </a:p>
        </p:txBody>
      </p:sp>
      <p:grpSp>
        <p:nvGrpSpPr>
          <p:cNvPr id="178252" name="Group 140"/>
          <p:cNvGrpSpPr>
            <a:grpSpLocks/>
          </p:cNvGrpSpPr>
          <p:nvPr/>
        </p:nvGrpSpPr>
        <p:grpSpPr bwMode="auto">
          <a:xfrm>
            <a:off x="2674058" y="5761747"/>
            <a:ext cx="55563" cy="63500"/>
            <a:chOff x="1757" y="4064"/>
            <a:chExt cx="33" cy="35"/>
          </a:xfrm>
        </p:grpSpPr>
        <p:sp>
          <p:nvSpPr>
            <p:cNvPr id="178480" name="Oval 138"/>
            <p:cNvSpPr>
              <a:spLocks noChangeArrowheads="1"/>
            </p:cNvSpPr>
            <p:nvPr/>
          </p:nvSpPr>
          <p:spPr bwMode="auto">
            <a:xfrm>
              <a:off x="1757" y="4064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81" name="Oval 139"/>
            <p:cNvSpPr>
              <a:spLocks noChangeArrowheads="1"/>
            </p:cNvSpPr>
            <p:nvPr/>
          </p:nvSpPr>
          <p:spPr bwMode="auto">
            <a:xfrm>
              <a:off x="1757" y="4064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253" name="Freeform 141"/>
          <p:cNvSpPr>
            <a:spLocks noEditPoints="1"/>
          </p:cNvSpPr>
          <p:nvPr/>
        </p:nvSpPr>
        <p:spPr bwMode="auto">
          <a:xfrm>
            <a:off x="2035883" y="5744284"/>
            <a:ext cx="638175" cy="103188"/>
          </a:xfrm>
          <a:custGeom>
            <a:avLst/>
            <a:gdLst>
              <a:gd name="T0" fmla="*/ 2147483647 w 381"/>
              <a:gd name="T1" fmla="*/ 2147483647 h 58"/>
              <a:gd name="T2" fmla="*/ 2147483647 w 381"/>
              <a:gd name="T3" fmla="*/ 2147483647 h 58"/>
              <a:gd name="T4" fmla="*/ 2147483647 w 381"/>
              <a:gd name="T5" fmla="*/ 2147483647 h 58"/>
              <a:gd name="T6" fmla="*/ 2147483647 w 381"/>
              <a:gd name="T7" fmla="*/ 2147483647 h 58"/>
              <a:gd name="T8" fmla="*/ 2147483647 w 381"/>
              <a:gd name="T9" fmla="*/ 2147483647 h 58"/>
              <a:gd name="T10" fmla="*/ 2147483647 w 381"/>
              <a:gd name="T11" fmla="*/ 0 h 58"/>
              <a:gd name="T12" fmla="*/ 2147483647 w 381"/>
              <a:gd name="T13" fmla="*/ 2147483647 h 58"/>
              <a:gd name="T14" fmla="*/ 2147483647 w 381"/>
              <a:gd name="T15" fmla="*/ 2147483647 h 58"/>
              <a:gd name="T16" fmla="*/ 2147483647 w 381"/>
              <a:gd name="T17" fmla="*/ 0 h 58"/>
              <a:gd name="T18" fmla="*/ 2147483647 w 381"/>
              <a:gd name="T19" fmla="*/ 2147483647 h 58"/>
              <a:gd name="T20" fmla="*/ 0 w 381"/>
              <a:gd name="T21" fmla="*/ 2147483647 h 58"/>
              <a:gd name="T22" fmla="*/ 2147483647 w 381"/>
              <a:gd name="T23" fmla="*/ 2147483647 h 58"/>
              <a:gd name="T24" fmla="*/ 2147483647 w 381"/>
              <a:gd name="T25" fmla="*/ 2147483647 h 5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81"/>
              <a:gd name="T40" fmla="*/ 0 h 58"/>
              <a:gd name="T41" fmla="*/ 381 w 381"/>
              <a:gd name="T42" fmla="*/ 58 h 5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81" h="58">
                <a:moveTo>
                  <a:pt x="335" y="37"/>
                </a:moveTo>
                <a:lnTo>
                  <a:pt x="46" y="40"/>
                </a:lnTo>
                <a:lnTo>
                  <a:pt x="46" y="21"/>
                </a:lnTo>
                <a:lnTo>
                  <a:pt x="335" y="19"/>
                </a:lnTo>
                <a:lnTo>
                  <a:pt x="335" y="37"/>
                </a:lnTo>
                <a:close/>
                <a:moveTo>
                  <a:pt x="325" y="0"/>
                </a:moveTo>
                <a:lnTo>
                  <a:pt x="381" y="28"/>
                </a:lnTo>
                <a:lnTo>
                  <a:pt x="326" y="56"/>
                </a:lnTo>
                <a:lnTo>
                  <a:pt x="325" y="0"/>
                </a:lnTo>
                <a:close/>
                <a:moveTo>
                  <a:pt x="56" y="58"/>
                </a:moveTo>
                <a:lnTo>
                  <a:pt x="0" y="31"/>
                </a:lnTo>
                <a:lnTo>
                  <a:pt x="55" y="3"/>
                </a:lnTo>
                <a:lnTo>
                  <a:pt x="56" y="58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254" name="Group 145"/>
          <p:cNvGrpSpPr>
            <a:grpSpLocks/>
          </p:cNvGrpSpPr>
          <p:nvPr/>
        </p:nvGrpSpPr>
        <p:grpSpPr bwMode="auto">
          <a:xfrm>
            <a:off x="2667708" y="4474284"/>
            <a:ext cx="55563" cy="63500"/>
            <a:chOff x="1753" y="3341"/>
            <a:chExt cx="33" cy="35"/>
          </a:xfrm>
        </p:grpSpPr>
        <p:sp>
          <p:nvSpPr>
            <p:cNvPr id="178478" name="Oval 143"/>
            <p:cNvSpPr>
              <a:spLocks noChangeArrowheads="1"/>
            </p:cNvSpPr>
            <p:nvPr/>
          </p:nvSpPr>
          <p:spPr bwMode="auto">
            <a:xfrm>
              <a:off x="1753" y="3341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79" name="Oval 144"/>
            <p:cNvSpPr>
              <a:spLocks noChangeArrowheads="1"/>
            </p:cNvSpPr>
            <p:nvPr/>
          </p:nvSpPr>
          <p:spPr bwMode="auto">
            <a:xfrm>
              <a:off x="1753" y="3341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255" name="Freeform 146"/>
          <p:cNvSpPr>
            <a:spLocks noEditPoints="1"/>
          </p:cNvSpPr>
          <p:nvPr/>
        </p:nvSpPr>
        <p:spPr bwMode="auto">
          <a:xfrm>
            <a:off x="2894721" y="2139072"/>
            <a:ext cx="69850" cy="187325"/>
          </a:xfrm>
          <a:custGeom>
            <a:avLst/>
            <a:gdLst>
              <a:gd name="T0" fmla="*/ 2147483647 w 42"/>
              <a:gd name="T1" fmla="*/ 0 h 105"/>
              <a:gd name="T2" fmla="*/ 2147483647 w 42"/>
              <a:gd name="T3" fmla="*/ 2147483647 h 105"/>
              <a:gd name="T4" fmla="*/ 2147483647 w 42"/>
              <a:gd name="T5" fmla="*/ 2147483647 h 105"/>
              <a:gd name="T6" fmla="*/ 2147483647 w 42"/>
              <a:gd name="T7" fmla="*/ 2147483647 h 105"/>
              <a:gd name="T8" fmla="*/ 2147483647 w 42"/>
              <a:gd name="T9" fmla="*/ 0 h 105"/>
              <a:gd name="T10" fmla="*/ 2147483647 w 42"/>
              <a:gd name="T11" fmla="*/ 2147483647 h 105"/>
              <a:gd name="T12" fmla="*/ 2147483647 w 42"/>
              <a:gd name="T13" fmla="*/ 2147483647 h 105"/>
              <a:gd name="T14" fmla="*/ 2147483647 w 42"/>
              <a:gd name="T15" fmla="*/ 2147483647 h 105"/>
              <a:gd name="T16" fmla="*/ 0 w 42"/>
              <a:gd name="T17" fmla="*/ 2147483647 h 105"/>
              <a:gd name="T18" fmla="*/ 2147483647 w 42"/>
              <a:gd name="T19" fmla="*/ 2147483647 h 10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2"/>
              <a:gd name="T31" fmla="*/ 0 h 105"/>
              <a:gd name="T32" fmla="*/ 42 w 42"/>
              <a:gd name="T33" fmla="*/ 105 h 10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2" h="105">
                <a:moveTo>
                  <a:pt x="27" y="0"/>
                </a:moveTo>
                <a:lnTo>
                  <a:pt x="28" y="63"/>
                </a:lnTo>
                <a:lnTo>
                  <a:pt x="14" y="63"/>
                </a:lnTo>
                <a:lnTo>
                  <a:pt x="13" y="1"/>
                </a:lnTo>
                <a:lnTo>
                  <a:pt x="27" y="0"/>
                </a:lnTo>
                <a:close/>
                <a:moveTo>
                  <a:pt x="21" y="63"/>
                </a:moveTo>
                <a:lnTo>
                  <a:pt x="42" y="35"/>
                </a:lnTo>
                <a:lnTo>
                  <a:pt x="22" y="105"/>
                </a:lnTo>
                <a:lnTo>
                  <a:pt x="0" y="36"/>
                </a:lnTo>
                <a:lnTo>
                  <a:pt x="21" y="63"/>
                </a:lnTo>
                <a:close/>
              </a:path>
            </a:pathLst>
          </a:custGeom>
          <a:solidFill>
            <a:srgbClr val="0033CC"/>
          </a:solidFill>
          <a:ln w="1588">
            <a:solidFill>
              <a:srgbClr val="0033CC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256" name="Group 149"/>
          <p:cNvGrpSpPr>
            <a:grpSpLocks/>
          </p:cNvGrpSpPr>
          <p:nvPr/>
        </p:nvGrpSpPr>
        <p:grpSpPr bwMode="auto">
          <a:xfrm>
            <a:off x="926221" y="1391359"/>
            <a:ext cx="1081087" cy="436563"/>
            <a:chOff x="713" y="1610"/>
            <a:chExt cx="646" cy="245"/>
          </a:xfrm>
        </p:grpSpPr>
        <p:sp>
          <p:nvSpPr>
            <p:cNvPr id="178476" name="Freeform 147"/>
            <p:cNvSpPr>
              <a:spLocks/>
            </p:cNvSpPr>
            <p:nvPr/>
          </p:nvSpPr>
          <p:spPr bwMode="auto">
            <a:xfrm>
              <a:off x="713" y="1610"/>
              <a:ext cx="646" cy="245"/>
            </a:xfrm>
            <a:custGeom>
              <a:avLst/>
              <a:gdLst>
                <a:gd name="T0" fmla="*/ 0 w 13950"/>
                <a:gd name="T1" fmla="*/ 0 h 5300"/>
                <a:gd name="T2" fmla="*/ 0 w 13950"/>
                <a:gd name="T3" fmla="*/ 0 h 5300"/>
                <a:gd name="T4" fmla="*/ 0 w 13950"/>
                <a:gd name="T5" fmla="*/ 0 h 5300"/>
                <a:gd name="T6" fmla="*/ 0 w 13950"/>
                <a:gd name="T7" fmla="*/ 0 h 5300"/>
                <a:gd name="T8" fmla="*/ 0 w 13950"/>
                <a:gd name="T9" fmla="*/ 0 h 5300"/>
                <a:gd name="T10" fmla="*/ 0 w 13950"/>
                <a:gd name="T11" fmla="*/ 0 h 5300"/>
                <a:gd name="T12" fmla="*/ 0 w 13950"/>
                <a:gd name="T13" fmla="*/ 0 h 5300"/>
                <a:gd name="T14" fmla="*/ 0 w 13950"/>
                <a:gd name="T15" fmla="*/ 0 h 5300"/>
                <a:gd name="T16" fmla="*/ 0 w 13950"/>
                <a:gd name="T17" fmla="*/ 0 h 53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50"/>
                <a:gd name="T28" fmla="*/ 0 h 5300"/>
                <a:gd name="T29" fmla="*/ 13950 w 13950"/>
                <a:gd name="T30" fmla="*/ 5300 h 53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50" h="5300">
                  <a:moveTo>
                    <a:pt x="883" y="0"/>
                  </a:moveTo>
                  <a:cubicBezTo>
                    <a:pt x="395" y="0"/>
                    <a:pt x="0" y="396"/>
                    <a:pt x="0" y="883"/>
                  </a:cubicBezTo>
                  <a:lnTo>
                    <a:pt x="0" y="4417"/>
                  </a:lnTo>
                  <a:cubicBezTo>
                    <a:pt x="0" y="4905"/>
                    <a:pt x="395" y="5300"/>
                    <a:pt x="883" y="5300"/>
                  </a:cubicBezTo>
                  <a:lnTo>
                    <a:pt x="13066" y="5300"/>
                  </a:lnTo>
                  <a:cubicBezTo>
                    <a:pt x="13554" y="5300"/>
                    <a:pt x="13950" y="4905"/>
                    <a:pt x="13950" y="4417"/>
                  </a:cubicBezTo>
                  <a:lnTo>
                    <a:pt x="13950" y="883"/>
                  </a:lnTo>
                  <a:cubicBezTo>
                    <a:pt x="13950" y="396"/>
                    <a:pt x="13554" y="0"/>
                    <a:pt x="13066" y="0"/>
                  </a:cubicBezTo>
                  <a:lnTo>
                    <a:pt x="883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77" name="Freeform 148"/>
            <p:cNvSpPr>
              <a:spLocks/>
            </p:cNvSpPr>
            <p:nvPr/>
          </p:nvSpPr>
          <p:spPr bwMode="auto">
            <a:xfrm>
              <a:off x="713" y="1610"/>
              <a:ext cx="646" cy="245"/>
            </a:xfrm>
            <a:custGeom>
              <a:avLst/>
              <a:gdLst>
                <a:gd name="T0" fmla="*/ 0 w 13950"/>
                <a:gd name="T1" fmla="*/ 0 h 5300"/>
                <a:gd name="T2" fmla="*/ 0 w 13950"/>
                <a:gd name="T3" fmla="*/ 0 h 5300"/>
                <a:gd name="T4" fmla="*/ 0 w 13950"/>
                <a:gd name="T5" fmla="*/ 0 h 5300"/>
                <a:gd name="T6" fmla="*/ 0 w 13950"/>
                <a:gd name="T7" fmla="*/ 0 h 5300"/>
                <a:gd name="T8" fmla="*/ 0 w 13950"/>
                <a:gd name="T9" fmla="*/ 0 h 5300"/>
                <a:gd name="T10" fmla="*/ 0 w 13950"/>
                <a:gd name="T11" fmla="*/ 0 h 5300"/>
                <a:gd name="T12" fmla="*/ 0 w 13950"/>
                <a:gd name="T13" fmla="*/ 0 h 5300"/>
                <a:gd name="T14" fmla="*/ 0 w 13950"/>
                <a:gd name="T15" fmla="*/ 0 h 5300"/>
                <a:gd name="T16" fmla="*/ 0 w 13950"/>
                <a:gd name="T17" fmla="*/ 0 h 53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50"/>
                <a:gd name="T28" fmla="*/ 0 h 5300"/>
                <a:gd name="T29" fmla="*/ 13950 w 13950"/>
                <a:gd name="T30" fmla="*/ 5300 h 53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50" h="5300">
                  <a:moveTo>
                    <a:pt x="883" y="0"/>
                  </a:moveTo>
                  <a:cubicBezTo>
                    <a:pt x="395" y="0"/>
                    <a:pt x="0" y="396"/>
                    <a:pt x="0" y="883"/>
                  </a:cubicBezTo>
                  <a:lnTo>
                    <a:pt x="0" y="4417"/>
                  </a:lnTo>
                  <a:cubicBezTo>
                    <a:pt x="0" y="4905"/>
                    <a:pt x="395" y="5300"/>
                    <a:pt x="883" y="5300"/>
                  </a:cubicBezTo>
                  <a:lnTo>
                    <a:pt x="13066" y="5300"/>
                  </a:lnTo>
                  <a:cubicBezTo>
                    <a:pt x="13554" y="5300"/>
                    <a:pt x="13950" y="4905"/>
                    <a:pt x="13950" y="4417"/>
                  </a:cubicBezTo>
                  <a:lnTo>
                    <a:pt x="13950" y="883"/>
                  </a:lnTo>
                  <a:cubicBezTo>
                    <a:pt x="13950" y="396"/>
                    <a:pt x="13554" y="0"/>
                    <a:pt x="13066" y="0"/>
                  </a:cubicBezTo>
                  <a:lnTo>
                    <a:pt x="883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57" name="Rectangle 150"/>
          <p:cNvSpPr>
            <a:spLocks noChangeArrowheads="1"/>
          </p:cNvSpPr>
          <p:nvPr/>
        </p:nvSpPr>
        <p:spPr bwMode="auto">
          <a:xfrm>
            <a:off x="1023058" y="1437397"/>
            <a:ext cx="8651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DCCT Dipole </a:t>
            </a:r>
            <a:endParaRPr lang="en-US" sz="2400" b="0" i="0"/>
          </a:p>
        </p:txBody>
      </p:sp>
      <p:sp>
        <p:nvSpPr>
          <p:cNvPr id="178258" name="Rectangle 151"/>
          <p:cNvSpPr>
            <a:spLocks noChangeArrowheads="1"/>
          </p:cNvSpPr>
          <p:nvPr/>
        </p:nvSpPr>
        <p:spPr bwMode="auto">
          <a:xfrm>
            <a:off x="1167521" y="1623134"/>
            <a:ext cx="5810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Current 1</a:t>
            </a:r>
            <a:endParaRPr lang="en-US" sz="2400" b="0" i="0"/>
          </a:p>
        </p:txBody>
      </p:sp>
      <p:grpSp>
        <p:nvGrpSpPr>
          <p:cNvPr id="178259" name="Group 154"/>
          <p:cNvGrpSpPr>
            <a:grpSpLocks/>
          </p:cNvGrpSpPr>
          <p:nvPr/>
        </p:nvGrpSpPr>
        <p:grpSpPr bwMode="auto">
          <a:xfrm>
            <a:off x="926221" y="1888247"/>
            <a:ext cx="1081087" cy="438150"/>
            <a:chOff x="713" y="1889"/>
            <a:chExt cx="646" cy="246"/>
          </a:xfrm>
        </p:grpSpPr>
        <p:sp>
          <p:nvSpPr>
            <p:cNvPr id="178474" name="Freeform 152"/>
            <p:cNvSpPr>
              <a:spLocks/>
            </p:cNvSpPr>
            <p:nvPr/>
          </p:nvSpPr>
          <p:spPr bwMode="auto">
            <a:xfrm>
              <a:off x="713" y="1889"/>
              <a:ext cx="646" cy="246"/>
            </a:xfrm>
            <a:custGeom>
              <a:avLst/>
              <a:gdLst>
                <a:gd name="T0" fmla="*/ 0 w 13950"/>
                <a:gd name="T1" fmla="*/ 0 h 5300"/>
                <a:gd name="T2" fmla="*/ 0 w 13950"/>
                <a:gd name="T3" fmla="*/ 0 h 5300"/>
                <a:gd name="T4" fmla="*/ 0 w 13950"/>
                <a:gd name="T5" fmla="*/ 0 h 5300"/>
                <a:gd name="T6" fmla="*/ 0 w 13950"/>
                <a:gd name="T7" fmla="*/ 0 h 5300"/>
                <a:gd name="T8" fmla="*/ 0 w 13950"/>
                <a:gd name="T9" fmla="*/ 0 h 5300"/>
                <a:gd name="T10" fmla="*/ 0 w 13950"/>
                <a:gd name="T11" fmla="*/ 0 h 5300"/>
                <a:gd name="T12" fmla="*/ 0 w 13950"/>
                <a:gd name="T13" fmla="*/ 0 h 5300"/>
                <a:gd name="T14" fmla="*/ 0 w 13950"/>
                <a:gd name="T15" fmla="*/ 0 h 5300"/>
                <a:gd name="T16" fmla="*/ 0 w 13950"/>
                <a:gd name="T17" fmla="*/ 0 h 53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50"/>
                <a:gd name="T28" fmla="*/ 0 h 5300"/>
                <a:gd name="T29" fmla="*/ 13950 w 13950"/>
                <a:gd name="T30" fmla="*/ 5300 h 53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50" h="5300">
                  <a:moveTo>
                    <a:pt x="883" y="0"/>
                  </a:moveTo>
                  <a:cubicBezTo>
                    <a:pt x="395" y="0"/>
                    <a:pt x="0" y="396"/>
                    <a:pt x="0" y="884"/>
                  </a:cubicBezTo>
                  <a:lnTo>
                    <a:pt x="0" y="4417"/>
                  </a:lnTo>
                  <a:cubicBezTo>
                    <a:pt x="0" y="4905"/>
                    <a:pt x="395" y="5300"/>
                    <a:pt x="883" y="5300"/>
                  </a:cubicBezTo>
                  <a:lnTo>
                    <a:pt x="13066" y="5300"/>
                  </a:lnTo>
                  <a:cubicBezTo>
                    <a:pt x="13554" y="5300"/>
                    <a:pt x="13950" y="4905"/>
                    <a:pt x="13950" y="4417"/>
                  </a:cubicBezTo>
                  <a:lnTo>
                    <a:pt x="13950" y="884"/>
                  </a:lnTo>
                  <a:cubicBezTo>
                    <a:pt x="13950" y="396"/>
                    <a:pt x="13554" y="0"/>
                    <a:pt x="13066" y="0"/>
                  </a:cubicBezTo>
                  <a:lnTo>
                    <a:pt x="883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75" name="Freeform 153"/>
            <p:cNvSpPr>
              <a:spLocks/>
            </p:cNvSpPr>
            <p:nvPr/>
          </p:nvSpPr>
          <p:spPr bwMode="auto">
            <a:xfrm>
              <a:off x="713" y="1889"/>
              <a:ext cx="646" cy="246"/>
            </a:xfrm>
            <a:custGeom>
              <a:avLst/>
              <a:gdLst>
                <a:gd name="T0" fmla="*/ 0 w 13950"/>
                <a:gd name="T1" fmla="*/ 0 h 5300"/>
                <a:gd name="T2" fmla="*/ 0 w 13950"/>
                <a:gd name="T3" fmla="*/ 0 h 5300"/>
                <a:gd name="T4" fmla="*/ 0 w 13950"/>
                <a:gd name="T5" fmla="*/ 0 h 5300"/>
                <a:gd name="T6" fmla="*/ 0 w 13950"/>
                <a:gd name="T7" fmla="*/ 0 h 5300"/>
                <a:gd name="T8" fmla="*/ 0 w 13950"/>
                <a:gd name="T9" fmla="*/ 0 h 5300"/>
                <a:gd name="T10" fmla="*/ 0 w 13950"/>
                <a:gd name="T11" fmla="*/ 0 h 5300"/>
                <a:gd name="T12" fmla="*/ 0 w 13950"/>
                <a:gd name="T13" fmla="*/ 0 h 5300"/>
                <a:gd name="T14" fmla="*/ 0 w 13950"/>
                <a:gd name="T15" fmla="*/ 0 h 5300"/>
                <a:gd name="T16" fmla="*/ 0 w 13950"/>
                <a:gd name="T17" fmla="*/ 0 h 53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50"/>
                <a:gd name="T28" fmla="*/ 0 h 5300"/>
                <a:gd name="T29" fmla="*/ 13950 w 13950"/>
                <a:gd name="T30" fmla="*/ 5300 h 53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50" h="5300">
                  <a:moveTo>
                    <a:pt x="883" y="0"/>
                  </a:moveTo>
                  <a:cubicBezTo>
                    <a:pt x="395" y="0"/>
                    <a:pt x="0" y="396"/>
                    <a:pt x="0" y="884"/>
                  </a:cubicBezTo>
                  <a:lnTo>
                    <a:pt x="0" y="4417"/>
                  </a:lnTo>
                  <a:cubicBezTo>
                    <a:pt x="0" y="4905"/>
                    <a:pt x="395" y="5300"/>
                    <a:pt x="883" y="5300"/>
                  </a:cubicBezTo>
                  <a:lnTo>
                    <a:pt x="13066" y="5300"/>
                  </a:lnTo>
                  <a:cubicBezTo>
                    <a:pt x="13554" y="5300"/>
                    <a:pt x="13950" y="4905"/>
                    <a:pt x="13950" y="4417"/>
                  </a:cubicBezTo>
                  <a:lnTo>
                    <a:pt x="13950" y="884"/>
                  </a:lnTo>
                  <a:cubicBezTo>
                    <a:pt x="13950" y="396"/>
                    <a:pt x="13554" y="0"/>
                    <a:pt x="13066" y="0"/>
                  </a:cubicBezTo>
                  <a:lnTo>
                    <a:pt x="883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60" name="Rectangle 155"/>
          <p:cNvSpPr>
            <a:spLocks noChangeArrowheads="1"/>
          </p:cNvSpPr>
          <p:nvPr/>
        </p:nvSpPr>
        <p:spPr bwMode="auto">
          <a:xfrm>
            <a:off x="1023058" y="1934284"/>
            <a:ext cx="8651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DCCT Dipole </a:t>
            </a:r>
            <a:endParaRPr lang="en-US" sz="2400" b="0" i="0"/>
          </a:p>
        </p:txBody>
      </p:sp>
      <p:sp>
        <p:nvSpPr>
          <p:cNvPr id="178261" name="Rectangle 156"/>
          <p:cNvSpPr>
            <a:spLocks noChangeArrowheads="1"/>
          </p:cNvSpPr>
          <p:nvPr/>
        </p:nvSpPr>
        <p:spPr bwMode="auto">
          <a:xfrm>
            <a:off x="1167521" y="2120022"/>
            <a:ext cx="581025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Current 2</a:t>
            </a:r>
            <a:endParaRPr lang="en-US" sz="2400" b="0" i="0"/>
          </a:p>
        </p:txBody>
      </p:sp>
      <p:grpSp>
        <p:nvGrpSpPr>
          <p:cNvPr id="178262" name="Group 159"/>
          <p:cNvGrpSpPr>
            <a:grpSpLocks/>
          </p:cNvGrpSpPr>
          <p:nvPr/>
        </p:nvGrpSpPr>
        <p:grpSpPr bwMode="auto">
          <a:xfrm>
            <a:off x="926221" y="2367672"/>
            <a:ext cx="1081087" cy="311150"/>
            <a:chOff x="713" y="2158"/>
            <a:chExt cx="646" cy="175"/>
          </a:xfrm>
        </p:grpSpPr>
        <p:sp>
          <p:nvSpPr>
            <p:cNvPr id="178472" name="Freeform 157"/>
            <p:cNvSpPr>
              <a:spLocks/>
            </p:cNvSpPr>
            <p:nvPr/>
          </p:nvSpPr>
          <p:spPr bwMode="auto">
            <a:xfrm>
              <a:off x="713" y="2158"/>
              <a:ext cx="646" cy="175"/>
            </a:xfrm>
            <a:custGeom>
              <a:avLst/>
              <a:gdLst>
                <a:gd name="T0" fmla="*/ 0 w 13950"/>
                <a:gd name="T1" fmla="*/ 0 h 3784"/>
                <a:gd name="T2" fmla="*/ 0 w 13950"/>
                <a:gd name="T3" fmla="*/ 0 h 3784"/>
                <a:gd name="T4" fmla="*/ 0 w 13950"/>
                <a:gd name="T5" fmla="*/ 0 h 3784"/>
                <a:gd name="T6" fmla="*/ 0 w 13950"/>
                <a:gd name="T7" fmla="*/ 0 h 3784"/>
                <a:gd name="T8" fmla="*/ 0 w 13950"/>
                <a:gd name="T9" fmla="*/ 0 h 3784"/>
                <a:gd name="T10" fmla="*/ 0 w 13950"/>
                <a:gd name="T11" fmla="*/ 0 h 3784"/>
                <a:gd name="T12" fmla="*/ 0 w 13950"/>
                <a:gd name="T13" fmla="*/ 0 h 3784"/>
                <a:gd name="T14" fmla="*/ 0 w 13950"/>
                <a:gd name="T15" fmla="*/ 0 h 3784"/>
                <a:gd name="T16" fmla="*/ 0 w 13950"/>
                <a:gd name="T17" fmla="*/ 0 h 37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50"/>
                <a:gd name="T28" fmla="*/ 0 h 3784"/>
                <a:gd name="T29" fmla="*/ 13950 w 13950"/>
                <a:gd name="T30" fmla="*/ 3784 h 37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50" h="3784">
                  <a:moveTo>
                    <a:pt x="630" y="0"/>
                  </a:moveTo>
                  <a:cubicBezTo>
                    <a:pt x="282" y="0"/>
                    <a:pt x="0" y="283"/>
                    <a:pt x="0" y="631"/>
                  </a:cubicBezTo>
                  <a:lnTo>
                    <a:pt x="0" y="3153"/>
                  </a:lnTo>
                  <a:cubicBezTo>
                    <a:pt x="0" y="3501"/>
                    <a:pt x="282" y="3784"/>
                    <a:pt x="630" y="3784"/>
                  </a:cubicBezTo>
                  <a:lnTo>
                    <a:pt x="13319" y="3784"/>
                  </a:lnTo>
                  <a:cubicBezTo>
                    <a:pt x="13667" y="3784"/>
                    <a:pt x="13950" y="3501"/>
                    <a:pt x="13950" y="3153"/>
                  </a:cubicBezTo>
                  <a:lnTo>
                    <a:pt x="13950" y="631"/>
                  </a:lnTo>
                  <a:cubicBezTo>
                    <a:pt x="13950" y="283"/>
                    <a:pt x="13667" y="0"/>
                    <a:pt x="13319" y="0"/>
                  </a:cubicBezTo>
                  <a:lnTo>
                    <a:pt x="630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73" name="Freeform 158"/>
            <p:cNvSpPr>
              <a:spLocks/>
            </p:cNvSpPr>
            <p:nvPr/>
          </p:nvSpPr>
          <p:spPr bwMode="auto">
            <a:xfrm>
              <a:off x="713" y="2158"/>
              <a:ext cx="646" cy="175"/>
            </a:xfrm>
            <a:custGeom>
              <a:avLst/>
              <a:gdLst>
                <a:gd name="T0" fmla="*/ 0 w 13950"/>
                <a:gd name="T1" fmla="*/ 0 h 3784"/>
                <a:gd name="T2" fmla="*/ 0 w 13950"/>
                <a:gd name="T3" fmla="*/ 0 h 3784"/>
                <a:gd name="T4" fmla="*/ 0 w 13950"/>
                <a:gd name="T5" fmla="*/ 0 h 3784"/>
                <a:gd name="T6" fmla="*/ 0 w 13950"/>
                <a:gd name="T7" fmla="*/ 0 h 3784"/>
                <a:gd name="T8" fmla="*/ 0 w 13950"/>
                <a:gd name="T9" fmla="*/ 0 h 3784"/>
                <a:gd name="T10" fmla="*/ 0 w 13950"/>
                <a:gd name="T11" fmla="*/ 0 h 3784"/>
                <a:gd name="T12" fmla="*/ 0 w 13950"/>
                <a:gd name="T13" fmla="*/ 0 h 3784"/>
                <a:gd name="T14" fmla="*/ 0 w 13950"/>
                <a:gd name="T15" fmla="*/ 0 h 3784"/>
                <a:gd name="T16" fmla="*/ 0 w 13950"/>
                <a:gd name="T17" fmla="*/ 0 h 37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50"/>
                <a:gd name="T28" fmla="*/ 0 h 3784"/>
                <a:gd name="T29" fmla="*/ 13950 w 13950"/>
                <a:gd name="T30" fmla="*/ 3784 h 37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50" h="3784">
                  <a:moveTo>
                    <a:pt x="630" y="0"/>
                  </a:moveTo>
                  <a:cubicBezTo>
                    <a:pt x="282" y="0"/>
                    <a:pt x="0" y="283"/>
                    <a:pt x="0" y="631"/>
                  </a:cubicBezTo>
                  <a:lnTo>
                    <a:pt x="0" y="3153"/>
                  </a:lnTo>
                  <a:cubicBezTo>
                    <a:pt x="0" y="3501"/>
                    <a:pt x="282" y="3784"/>
                    <a:pt x="630" y="3784"/>
                  </a:cubicBezTo>
                  <a:lnTo>
                    <a:pt x="13319" y="3784"/>
                  </a:lnTo>
                  <a:cubicBezTo>
                    <a:pt x="13667" y="3784"/>
                    <a:pt x="13950" y="3501"/>
                    <a:pt x="13950" y="3153"/>
                  </a:cubicBezTo>
                  <a:lnTo>
                    <a:pt x="13950" y="631"/>
                  </a:lnTo>
                  <a:cubicBezTo>
                    <a:pt x="13950" y="283"/>
                    <a:pt x="13667" y="0"/>
                    <a:pt x="13319" y="0"/>
                  </a:cubicBezTo>
                  <a:lnTo>
                    <a:pt x="630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63" name="Rectangle 160"/>
          <p:cNvSpPr>
            <a:spLocks noChangeArrowheads="1"/>
          </p:cNvSpPr>
          <p:nvPr/>
        </p:nvSpPr>
        <p:spPr bwMode="auto">
          <a:xfrm>
            <a:off x="1042108" y="2440697"/>
            <a:ext cx="8223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RF turn clock</a:t>
            </a:r>
            <a:endParaRPr lang="en-US" sz="2400" b="0" i="0"/>
          </a:p>
        </p:txBody>
      </p:sp>
      <p:grpSp>
        <p:nvGrpSpPr>
          <p:cNvPr id="178264" name="Group 163"/>
          <p:cNvGrpSpPr>
            <a:grpSpLocks/>
          </p:cNvGrpSpPr>
          <p:nvPr/>
        </p:nvGrpSpPr>
        <p:grpSpPr bwMode="auto">
          <a:xfrm>
            <a:off x="2386721" y="1732672"/>
            <a:ext cx="55562" cy="63500"/>
            <a:chOff x="1585" y="1802"/>
            <a:chExt cx="33" cy="35"/>
          </a:xfrm>
        </p:grpSpPr>
        <p:sp>
          <p:nvSpPr>
            <p:cNvPr id="178470" name="Oval 161"/>
            <p:cNvSpPr>
              <a:spLocks noChangeArrowheads="1"/>
            </p:cNvSpPr>
            <p:nvPr/>
          </p:nvSpPr>
          <p:spPr bwMode="auto">
            <a:xfrm>
              <a:off x="1585" y="1802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71" name="Oval 162"/>
            <p:cNvSpPr>
              <a:spLocks noChangeArrowheads="1"/>
            </p:cNvSpPr>
            <p:nvPr/>
          </p:nvSpPr>
          <p:spPr bwMode="auto">
            <a:xfrm>
              <a:off x="1585" y="1802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65" name="Group 166"/>
          <p:cNvGrpSpPr>
            <a:grpSpLocks/>
          </p:cNvGrpSpPr>
          <p:nvPr/>
        </p:nvGrpSpPr>
        <p:grpSpPr bwMode="auto">
          <a:xfrm>
            <a:off x="2388308" y="1983497"/>
            <a:ext cx="55563" cy="60325"/>
            <a:chOff x="1586" y="1942"/>
            <a:chExt cx="33" cy="34"/>
          </a:xfrm>
        </p:grpSpPr>
        <p:sp>
          <p:nvSpPr>
            <p:cNvPr id="178468" name="Oval 164"/>
            <p:cNvSpPr>
              <a:spLocks noChangeArrowheads="1"/>
            </p:cNvSpPr>
            <p:nvPr/>
          </p:nvSpPr>
          <p:spPr bwMode="auto">
            <a:xfrm>
              <a:off x="1586" y="1942"/>
              <a:ext cx="33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69" name="Oval 165"/>
            <p:cNvSpPr>
              <a:spLocks noChangeArrowheads="1"/>
            </p:cNvSpPr>
            <p:nvPr/>
          </p:nvSpPr>
          <p:spPr bwMode="auto">
            <a:xfrm>
              <a:off x="1586" y="1942"/>
              <a:ext cx="33" cy="34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266" name="Freeform 167"/>
          <p:cNvSpPr>
            <a:spLocks noEditPoints="1"/>
          </p:cNvSpPr>
          <p:nvPr/>
        </p:nvSpPr>
        <p:spPr bwMode="auto">
          <a:xfrm>
            <a:off x="2007308" y="2499434"/>
            <a:ext cx="381000" cy="49213"/>
          </a:xfrm>
          <a:custGeom>
            <a:avLst/>
            <a:gdLst>
              <a:gd name="T0" fmla="*/ 0 w 227"/>
              <a:gd name="T1" fmla="*/ 2147483647 h 28"/>
              <a:gd name="T2" fmla="*/ 2147483647 w 227"/>
              <a:gd name="T3" fmla="*/ 2147483647 h 28"/>
              <a:gd name="T4" fmla="*/ 2147483647 w 227"/>
              <a:gd name="T5" fmla="*/ 2147483647 h 28"/>
              <a:gd name="T6" fmla="*/ 0 w 227"/>
              <a:gd name="T7" fmla="*/ 2147483647 h 28"/>
              <a:gd name="T8" fmla="*/ 0 w 227"/>
              <a:gd name="T9" fmla="*/ 2147483647 h 28"/>
              <a:gd name="T10" fmla="*/ 2147483647 w 227"/>
              <a:gd name="T11" fmla="*/ 0 h 28"/>
              <a:gd name="T12" fmla="*/ 2147483647 w 227"/>
              <a:gd name="T13" fmla="*/ 2147483647 h 28"/>
              <a:gd name="T14" fmla="*/ 2147483647 w 227"/>
              <a:gd name="T15" fmla="*/ 2147483647 h 28"/>
              <a:gd name="T16" fmla="*/ 2147483647 w 227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7"/>
              <a:gd name="T28" fmla="*/ 0 h 28"/>
              <a:gd name="T29" fmla="*/ 227 w 227"/>
              <a:gd name="T30" fmla="*/ 28 h 2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7" h="28">
                <a:moveTo>
                  <a:pt x="0" y="7"/>
                </a:moveTo>
                <a:lnTo>
                  <a:pt x="206" y="7"/>
                </a:lnTo>
                <a:lnTo>
                  <a:pt x="206" y="21"/>
                </a:lnTo>
                <a:lnTo>
                  <a:pt x="0" y="21"/>
                </a:lnTo>
                <a:lnTo>
                  <a:pt x="0" y="7"/>
                </a:lnTo>
                <a:close/>
                <a:moveTo>
                  <a:pt x="199" y="0"/>
                </a:moveTo>
                <a:lnTo>
                  <a:pt x="227" y="14"/>
                </a:lnTo>
                <a:lnTo>
                  <a:pt x="199" y="28"/>
                </a:lnTo>
                <a:lnTo>
                  <a:pt x="199" y="0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267" name="Group 170"/>
          <p:cNvGrpSpPr>
            <a:grpSpLocks/>
          </p:cNvGrpSpPr>
          <p:nvPr/>
        </p:nvGrpSpPr>
        <p:grpSpPr bwMode="auto">
          <a:xfrm>
            <a:off x="896058" y="4321884"/>
            <a:ext cx="1133475" cy="373063"/>
            <a:chOff x="695" y="3255"/>
            <a:chExt cx="677" cy="210"/>
          </a:xfrm>
        </p:grpSpPr>
        <p:sp>
          <p:nvSpPr>
            <p:cNvPr id="178466" name="Freeform 168"/>
            <p:cNvSpPr>
              <a:spLocks/>
            </p:cNvSpPr>
            <p:nvPr/>
          </p:nvSpPr>
          <p:spPr bwMode="auto">
            <a:xfrm>
              <a:off x="695" y="3255"/>
              <a:ext cx="677" cy="210"/>
            </a:xfrm>
            <a:custGeom>
              <a:avLst/>
              <a:gdLst>
                <a:gd name="T0" fmla="*/ 0 w 7317"/>
                <a:gd name="T1" fmla="*/ 0 h 2267"/>
                <a:gd name="T2" fmla="*/ 0 w 7317"/>
                <a:gd name="T3" fmla="*/ 0 h 2267"/>
                <a:gd name="T4" fmla="*/ 0 w 7317"/>
                <a:gd name="T5" fmla="*/ 0 h 2267"/>
                <a:gd name="T6" fmla="*/ 0 w 7317"/>
                <a:gd name="T7" fmla="*/ 0 h 2267"/>
                <a:gd name="T8" fmla="*/ 0 w 7317"/>
                <a:gd name="T9" fmla="*/ 0 h 2267"/>
                <a:gd name="T10" fmla="*/ 0 w 7317"/>
                <a:gd name="T11" fmla="*/ 0 h 2267"/>
                <a:gd name="T12" fmla="*/ 0 w 7317"/>
                <a:gd name="T13" fmla="*/ 0 h 2267"/>
                <a:gd name="T14" fmla="*/ 0 w 7317"/>
                <a:gd name="T15" fmla="*/ 0 h 2267"/>
                <a:gd name="T16" fmla="*/ 0 w 7317"/>
                <a:gd name="T17" fmla="*/ 0 h 22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17"/>
                <a:gd name="T28" fmla="*/ 0 h 2267"/>
                <a:gd name="T29" fmla="*/ 7317 w 7317"/>
                <a:gd name="T30" fmla="*/ 2267 h 22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17" h="2267">
                  <a:moveTo>
                    <a:pt x="378" y="0"/>
                  </a:moveTo>
                  <a:cubicBezTo>
                    <a:pt x="169" y="0"/>
                    <a:pt x="0" y="170"/>
                    <a:pt x="0" y="378"/>
                  </a:cubicBezTo>
                  <a:lnTo>
                    <a:pt x="0" y="1889"/>
                  </a:lnTo>
                  <a:cubicBezTo>
                    <a:pt x="0" y="2098"/>
                    <a:pt x="169" y="2267"/>
                    <a:pt x="378" y="2267"/>
                  </a:cubicBezTo>
                  <a:lnTo>
                    <a:pt x="6939" y="2267"/>
                  </a:lnTo>
                  <a:cubicBezTo>
                    <a:pt x="7148" y="2267"/>
                    <a:pt x="7317" y="2098"/>
                    <a:pt x="7317" y="1889"/>
                  </a:cubicBezTo>
                  <a:lnTo>
                    <a:pt x="7317" y="378"/>
                  </a:lnTo>
                  <a:cubicBezTo>
                    <a:pt x="7317" y="170"/>
                    <a:pt x="7148" y="0"/>
                    <a:pt x="6939" y="0"/>
                  </a:cubicBezTo>
                  <a:lnTo>
                    <a:pt x="378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67" name="Freeform 169"/>
            <p:cNvSpPr>
              <a:spLocks/>
            </p:cNvSpPr>
            <p:nvPr/>
          </p:nvSpPr>
          <p:spPr bwMode="auto">
            <a:xfrm>
              <a:off x="695" y="3255"/>
              <a:ext cx="677" cy="210"/>
            </a:xfrm>
            <a:custGeom>
              <a:avLst/>
              <a:gdLst>
                <a:gd name="T0" fmla="*/ 0 w 7317"/>
                <a:gd name="T1" fmla="*/ 0 h 2267"/>
                <a:gd name="T2" fmla="*/ 0 w 7317"/>
                <a:gd name="T3" fmla="*/ 0 h 2267"/>
                <a:gd name="T4" fmla="*/ 0 w 7317"/>
                <a:gd name="T5" fmla="*/ 0 h 2267"/>
                <a:gd name="T6" fmla="*/ 0 w 7317"/>
                <a:gd name="T7" fmla="*/ 0 h 2267"/>
                <a:gd name="T8" fmla="*/ 0 w 7317"/>
                <a:gd name="T9" fmla="*/ 0 h 2267"/>
                <a:gd name="T10" fmla="*/ 0 w 7317"/>
                <a:gd name="T11" fmla="*/ 0 h 2267"/>
                <a:gd name="T12" fmla="*/ 0 w 7317"/>
                <a:gd name="T13" fmla="*/ 0 h 2267"/>
                <a:gd name="T14" fmla="*/ 0 w 7317"/>
                <a:gd name="T15" fmla="*/ 0 h 2267"/>
                <a:gd name="T16" fmla="*/ 0 w 7317"/>
                <a:gd name="T17" fmla="*/ 0 h 22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17"/>
                <a:gd name="T28" fmla="*/ 0 h 2267"/>
                <a:gd name="T29" fmla="*/ 7317 w 7317"/>
                <a:gd name="T30" fmla="*/ 2267 h 22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17" h="2267">
                  <a:moveTo>
                    <a:pt x="378" y="0"/>
                  </a:moveTo>
                  <a:cubicBezTo>
                    <a:pt x="169" y="0"/>
                    <a:pt x="0" y="170"/>
                    <a:pt x="0" y="378"/>
                  </a:cubicBezTo>
                  <a:lnTo>
                    <a:pt x="0" y="1889"/>
                  </a:lnTo>
                  <a:cubicBezTo>
                    <a:pt x="0" y="2098"/>
                    <a:pt x="169" y="2267"/>
                    <a:pt x="378" y="2267"/>
                  </a:cubicBezTo>
                  <a:lnTo>
                    <a:pt x="6939" y="2267"/>
                  </a:lnTo>
                  <a:cubicBezTo>
                    <a:pt x="7148" y="2267"/>
                    <a:pt x="7317" y="2098"/>
                    <a:pt x="7317" y="1889"/>
                  </a:cubicBezTo>
                  <a:lnTo>
                    <a:pt x="7317" y="378"/>
                  </a:lnTo>
                  <a:cubicBezTo>
                    <a:pt x="7317" y="170"/>
                    <a:pt x="7148" y="0"/>
                    <a:pt x="6939" y="0"/>
                  </a:cubicBezTo>
                  <a:lnTo>
                    <a:pt x="378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68" name="Rectangle 171"/>
          <p:cNvSpPr>
            <a:spLocks noChangeArrowheads="1"/>
          </p:cNvSpPr>
          <p:nvPr/>
        </p:nvSpPr>
        <p:spPr bwMode="auto">
          <a:xfrm>
            <a:off x="1100846" y="4426659"/>
            <a:ext cx="70008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Cryogenics</a:t>
            </a:r>
            <a:endParaRPr lang="en-US" sz="2400" b="0" i="0"/>
          </a:p>
        </p:txBody>
      </p:sp>
      <p:sp>
        <p:nvSpPr>
          <p:cNvPr id="178269" name="Freeform 172"/>
          <p:cNvSpPr>
            <a:spLocks noEditPoints="1"/>
          </p:cNvSpPr>
          <p:nvPr/>
        </p:nvSpPr>
        <p:spPr bwMode="auto">
          <a:xfrm>
            <a:off x="3486858" y="2681997"/>
            <a:ext cx="1049338" cy="100012"/>
          </a:xfrm>
          <a:custGeom>
            <a:avLst/>
            <a:gdLst>
              <a:gd name="T0" fmla="*/ 0 w 626"/>
              <a:gd name="T1" fmla="*/ 2147483647 h 56"/>
              <a:gd name="T2" fmla="*/ 2147483647 w 626"/>
              <a:gd name="T3" fmla="*/ 2147483647 h 56"/>
              <a:gd name="T4" fmla="*/ 2147483647 w 626"/>
              <a:gd name="T5" fmla="*/ 2147483647 h 56"/>
              <a:gd name="T6" fmla="*/ 0 w 626"/>
              <a:gd name="T7" fmla="*/ 2147483647 h 56"/>
              <a:gd name="T8" fmla="*/ 0 w 626"/>
              <a:gd name="T9" fmla="*/ 2147483647 h 56"/>
              <a:gd name="T10" fmla="*/ 2147483647 w 626"/>
              <a:gd name="T11" fmla="*/ 2147483647 h 56"/>
              <a:gd name="T12" fmla="*/ 2147483647 w 626"/>
              <a:gd name="T13" fmla="*/ 0 h 56"/>
              <a:gd name="T14" fmla="*/ 2147483647 w 626"/>
              <a:gd name="T15" fmla="*/ 2147483647 h 56"/>
              <a:gd name="T16" fmla="*/ 2147483647 w 626"/>
              <a:gd name="T17" fmla="*/ 2147483647 h 56"/>
              <a:gd name="T18" fmla="*/ 2147483647 w 626"/>
              <a:gd name="T19" fmla="*/ 2147483647 h 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26"/>
              <a:gd name="T31" fmla="*/ 0 h 56"/>
              <a:gd name="T32" fmla="*/ 626 w 626"/>
              <a:gd name="T33" fmla="*/ 56 h 5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26" h="56">
                <a:moveTo>
                  <a:pt x="0" y="19"/>
                </a:moveTo>
                <a:lnTo>
                  <a:pt x="571" y="19"/>
                </a:lnTo>
                <a:lnTo>
                  <a:pt x="571" y="37"/>
                </a:lnTo>
                <a:lnTo>
                  <a:pt x="0" y="37"/>
                </a:lnTo>
                <a:lnTo>
                  <a:pt x="0" y="19"/>
                </a:lnTo>
                <a:close/>
                <a:moveTo>
                  <a:pt x="571" y="28"/>
                </a:moveTo>
                <a:lnTo>
                  <a:pt x="534" y="0"/>
                </a:lnTo>
                <a:lnTo>
                  <a:pt x="626" y="28"/>
                </a:lnTo>
                <a:lnTo>
                  <a:pt x="534" y="56"/>
                </a:lnTo>
                <a:lnTo>
                  <a:pt x="571" y="28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270" name="Freeform 173"/>
          <p:cNvSpPr>
            <a:spLocks noEditPoints="1"/>
          </p:cNvSpPr>
          <p:nvPr/>
        </p:nvSpPr>
        <p:spPr bwMode="auto">
          <a:xfrm>
            <a:off x="3088396" y="4082172"/>
            <a:ext cx="165100" cy="241300"/>
          </a:xfrm>
          <a:custGeom>
            <a:avLst/>
            <a:gdLst>
              <a:gd name="T0" fmla="*/ 2147483647 w 99"/>
              <a:gd name="T1" fmla="*/ 2147483647 h 135"/>
              <a:gd name="T2" fmla="*/ 2147483647 w 99"/>
              <a:gd name="T3" fmla="*/ 2147483647 h 135"/>
              <a:gd name="T4" fmla="*/ 2147483647 w 99"/>
              <a:gd name="T5" fmla="*/ 2147483647 h 135"/>
              <a:gd name="T6" fmla="*/ 2147483647 w 99"/>
              <a:gd name="T7" fmla="*/ 2147483647 h 135"/>
              <a:gd name="T8" fmla="*/ 2147483647 w 99"/>
              <a:gd name="T9" fmla="*/ 2147483647 h 135"/>
              <a:gd name="T10" fmla="*/ 0 w 99"/>
              <a:gd name="T11" fmla="*/ 2147483647 h 135"/>
              <a:gd name="T12" fmla="*/ 2147483647 w 99"/>
              <a:gd name="T13" fmla="*/ 0 h 135"/>
              <a:gd name="T14" fmla="*/ 2147483647 w 99"/>
              <a:gd name="T15" fmla="*/ 2147483647 h 135"/>
              <a:gd name="T16" fmla="*/ 0 w 99"/>
              <a:gd name="T17" fmla="*/ 2147483647 h 13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5"/>
              <a:gd name="T29" fmla="*/ 99 w 99"/>
              <a:gd name="T30" fmla="*/ 135 h 13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5">
                <a:moveTo>
                  <a:pt x="26" y="135"/>
                </a:moveTo>
                <a:lnTo>
                  <a:pt x="24" y="75"/>
                </a:lnTo>
                <a:lnTo>
                  <a:pt x="73" y="73"/>
                </a:lnTo>
                <a:lnTo>
                  <a:pt x="75" y="133"/>
                </a:lnTo>
                <a:lnTo>
                  <a:pt x="26" y="135"/>
                </a:lnTo>
                <a:close/>
                <a:moveTo>
                  <a:pt x="0" y="101"/>
                </a:moveTo>
                <a:lnTo>
                  <a:pt x="46" y="0"/>
                </a:lnTo>
                <a:lnTo>
                  <a:pt x="99" y="97"/>
                </a:lnTo>
                <a:lnTo>
                  <a:pt x="0" y="101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271" name="Group 178"/>
          <p:cNvGrpSpPr>
            <a:grpSpLocks/>
          </p:cNvGrpSpPr>
          <p:nvPr/>
        </p:nvGrpSpPr>
        <p:grpSpPr bwMode="auto">
          <a:xfrm>
            <a:off x="3666246" y="3009022"/>
            <a:ext cx="793750" cy="342900"/>
            <a:chOff x="2349" y="2518"/>
            <a:chExt cx="474" cy="193"/>
          </a:xfrm>
        </p:grpSpPr>
        <p:sp>
          <p:nvSpPr>
            <p:cNvPr id="178462" name="Rectangle 174"/>
            <p:cNvSpPr>
              <a:spLocks noChangeArrowheads="1"/>
            </p:cNvSpPr>
            <p:nvPr/>
          </p:nvSpPr>
          <p:spPr bwMode="auto">
            <a:xfrm>
              <a:off x="2349" y="2518"/>
              <a:ext cx="474" cy="19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63" name="Freeform 175"/>
            <p:cNvSpPr>
              <a:spLocks/>
            </p:cNvSpPr>
            <p:nvPr/>
          </p:nvSpPr>
          <p:spPr bwMode="auto">
            <a:xfrm>
              <a:off x="2349" y="2519"/>
              <a:ext cx="474" cy="192"/>
            </a:xfrm>
            <a:custGeom>
              <a:avLst/>
              <a:gdLst>
                <a:gd name="T0" fmla="*/ 0 w 5117"/>
                <a:gd name="T1" fmla="*/ 0 h 2075"/>
                <a:gd name="T2" fmla="*/ 0 w 5117"/>
                <a:gd name="T3" fmla="*/ 0 h 2075"/>
                <a:gd name="T4" fmla="*/ 0 w 5117"/>
                <a:gd name="T5" fmla="*/ 0 h 2075"/>
                <a:gd name="T6" fmla="*/ 0 w 5117"/>
                <a:gd name="T7" fmla="*/ 0 h 2075"/>
                <a:gd name="T8" fmla="*/ 0 w 5117"/>
                <a:gd name="T9" fmla="*/ 0 h 2075"/>
                <a:gd name="T10" fmla="*/ 0 w 5117"/>
                <a:gd name="T11" fmla="*/ 0 h 2075"/>
                <a:gd name="T12" fmla="*/ 0 w 5117"/>
                <a:gd name="T13" fmla="*/ 0 h 2075"/>
                <a:gd name="T14" fmla="*/ 0 w 5117"/>
                <a:gd name="T15" fmla="*/ 0 h 2075"/>
                <a:gd name="T16" fmla="*/ 0 w 5117"/>
                <a:gd name="T17" fmla="*/ 0 h 20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17"/>
                <a:gd name="T28" fmla="*/ 0 h 2075"/>
                <a:gd name="T29" fmla="*/ 5117 w 5117"/>
                <a:gd name="T30" fmla="*/ 2075 h 20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17" h="2075">
                  <a:moveTo>
                    <a:pt x="346" y="0"/>
                  </a:moveTo>
                  <a:cubicBezTo>
                    <a:pt x="155" y="0"/>
                    <a:pt x="0" y="155"/>
                    <a:pt x="0" y="346"/>
                  </a:cubicBezTo>
                  <a:lnTo>
                    <a:pt x="0" y="1730"/>
                  </a:lnTo>
                  <a:cubicBezTo>
                    <a:pt x="0" y="1921"/>
                    <a:pt x="155" y="2075"/>
                    <a:pt x="346" y="2075"/>
                  </a:cubicBezTo>
                  <a:lnTo>
                    <a:pt x="4771" y="2075"/>
                  </a:lnTo>
                  <a:cubicBezTo>
                    <a:pt x="4962" y="2075"/>
                    <a:pt x="5117" y="1921"/>
                    <a:pt x="5117" y="1730"/>
                  </a:cubicBezTo>
                  <a:lnTo>
                    <a:pt x="5117" y="346"/>
                  </a:lnTo>
                  <a:cubicBezTo>
                    <a:pt x="5117" y="155"/>
                    <a:pt x="4962" y="0"/>
                    <a:pt x="4771" y="0"/>
                  </a:cubicBezTo>
                  <a:lnTo>
                    <a:pt x="34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64" name="Rectangle 176"/>
            <p:cNvSpPr>
              <a:spLocks noChangeArrowheads="1"/>
            </p:cNvSpPr>
            <p:nvPr/>
          </p:nvSpPr>
          <p:spPr bwMode="auto">
            <a:xfrm>
              <a:off x="2349" y="2518"/>
              <a:ext cx="474" cy="19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65" name="Freeform 177"/>
            <p:cNvSpPr>
              <a:spLocks/>
            </p:cNvSpPr>
            <p:nvPr/>
          </p:nvSpPr>
          <p:spPr bwMode="auto">
            <a:xfrm>
              <a:off x="2349" y="2519"/>
              <a:ext cx="474" cy="192"/>
            </a:xfrm>
            <a:custGeom>
              <a:avLst/>
              <a:gdLst>
                <a:gd name="T0" fmla="*/ 0 w 5117"/>
                <a:gd name="T1" fmla="*/ 0 h 2075"/>
                <a:gd name="T2" fmla="*/ 0 w 5117"/>
                <a:gd name="T3" fmla="*/ 0 h 2075"/>
                <a:gd name="T4" fmla="*/ 0 w 5117"/>
                <a:gd name="T5" fmla="*/ 0 h 2075"/>
                <a:gd name="T6" fmla="*/ 0 w 5117"/>
                <a:gd name="T7" fmla="*/ 0 h 2075"/>
                <a:gd name="T8" fmla="*/ 0 w 5117"/>
                <a:gd name="T9" fmla="*/ 0 h 2075"/>
                <a:gd name="T10" fmla="*/ 0 w 5117"/>
                <a:gd name="T11" fmla="*/ 0 h 2075"/>
                <a:gd name="T12" fmla="*/ 0 w 5117"/>
                <a:gd name="T13" fmla="*/ 0 h 2075"/>
                <a:gd name="T14" fmla="*/ 0 w 5117"/>
                <a:gd name="T15" fmla="*/ 0 h 2075"/>
                <a:gd name="T16" fmla="*/ 0 w 5117"/>
                <a:gd name="T17" fmla="*/ 0 h 20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17"/>
                <a:gd name="T28" fmla="*/ 0 h 2075"/>
                <a:gd name="T29" fmla="*/ 5117 w 5117"/>
                <a:gd name="T30" fmla="*/ 2075 h 20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17" h="2075">
                  <a:moveTo>
                    <a:pt x="346" y="0"/>
                  </a:moveTo>
                  <a:cubicBezTo>
                    <a:pt x="155" y="0"/>
                    <a:pt x="0" y="155"/>
                    <a:pt x="0" y="346"/>
                  </a:cubicBezTo>
                  <a:lnTo>
                    <a:pt x="0" y="1730"/>
                  </a:lnTo>
                  <a:cubicBezTo>
                    <a:pt x="0" y="1921"/>
                    <a:pt x="155" y="2075"/>
                    <a:pt x="346" y="2075"/>
                  </a:cubicBezTo>
                  <a:lnTo>
                    <a:pt x="4771" y="2075"/>
                  </a:lnTo>
                  <a:cubicBezTo>
                    <a:pt x="4962" y="2075"/>
                    <a:pt x="5117" y="1921"/>
                    <a:pt x="5117" y="1730"/>
                  </a:cubicBezTo>
                  <a:lnTo>
                    <a:pt x="5117" y="346"/>
                  </a:lnTo>
                  <a:cubicBezTo>
                    <a:pt x="5117" y="155"/>
                    <a:pt x="4962" y="0"/>
                    <a:pt x="4771" y="0"/>
                  </a:cubicBezTo>
                  <a:lnTo>
                    <a:pt x="346" y="0"/>
                  </a:lnTo>
                  <a:close/>
                </a:path>
              </a:pathLst>
            </a:custGeom>
            <a:noFill/>
            <a:ln w="222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72" name="Rectangle 179"/>
          <p:cNvSpPr>
            <a:spLocks noChangeArrowheads="1"/>
          </p:cNvSpPr>
          <p:nvPr/>
        </p:nvSpPr>
        <p:spPr bwMode="auto">
          <a:xfrm>
            <a:off x="3721808" y="3037597"/>
            <a:ext cx="6350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Beam Dump</a:t>
            </a:r>
            <a:endParaRPr lang="en-US" sz="2400" b="0" i="0"/>
          </a:p>
        </p:txBody>
      </p:sp>
      <p:sp>
        <p:nvSpPr>
          <p:cNvPr id="178273" name="Rectangle 180"/>
          <p:cNvSpPr>
            <a:spLocks noChangeArrowheads="1"/>
          </p:cNvSpPr>
          <p:nvPr/>
        </p:nvSpPr>
        <p:spPr bwMode="auto">
          <a:xfrm>
            <a:off x="3869446" y="3193172"/>
            <a:ext cx="3619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Trigger</a:t>
            </a:r>
            <a:endParaRPr lang="en-US" sz="2400" b="0" i="0"/>
          </a:p>
        </p:txBody>
      </p:sp>
      <p:sp>
        <p:nvSpPr>
          <p:cNvPr id="178274" name="Freeform 181"/>
          <p:cNvSpPr>
            <a:spLocks noEditPoints="1"/>
          </p:cNvSpPr>
          <p:nvPr/>
        </p:nvSpPr>
        <p:spPr bwMode="auto">
          <a:xfrm>
            <a:off x="2007308" y="1027822"/>
            <a:ext cx="3486150" cy="66675"/>
          </a:xfrm>
          <a:custGeom>
            <a:avLst/>
            <a:gdLst>
              <a:gd name="T0" fmla="*/ 0 w 2081"/>
              <a:gd name="T1" fmla="*/ 2147483647 h 37"/>
              <a:gd name="T2" fmla="*/ 2147483647 w 2081"/>
              <a:gd name="T3" fmla="*/ 2147483647 h 37"/>
              <a:gd name="T4" fmla="*/ 2147483647 w 2081"/>
              <a:gd name="T5" fmla="*/ 2147483647 h 37"/>
              <a:gd name="T6" fmla="*/ 0 w 2081"/>
              <a:gd name="T7" fmla="*/ 2147483647 h 37"/>
              <a:gd name="T8" fmla="*/ 0 w 2081"/>
              <a:gd name="T9" fmla="*/ 2147483647 h 37"/>
              <a:gd name="T10" fmla="*/ 2147483647 w 2081"/>
              <a:gd name="T11" fmla="*/ 2147483647 h 37"/>
              <a:gd name="T12" fmla="*/ 2147483647 w 2081"/>
              <a:gd name="T13" fmla="*/ 0 h 37"/>
              <a:gd name="T14" fmla="*/ 2147483647 w 2081"/>
              <a:gd name="T15" fmla="*/ 2147483647 h 37"/>
              <a:gd name="T16" fmla="*/ 2147483647 w 2081"/>
              <a:gd name="T17" fmla="*/ 2147483647 h 37"/>
              <a:gd name="T18" fmla="*/ 2147483647 w 2081"/>
              <a:gd name="T19" fmla="*/ 2147483647 h 3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81"/>
              <a:gd name="T31" fmla="*/ 0 h 37"/>
              <a:gd name="T32" fmla="*/ 2081 w 2081"/>
              <a:gd name="T33" fmla="*/ 37 h 3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81" h="37">
                <a:moveTo>
                  <a:pt x="0" y="14"/>
                </a:moveTo>
                <a:lnTo>
                  <a:pt x="2044" y="14"/>
                </a:lnTo>
                <a:lnTo>
                  <a:pt x="2044" y="24"/>
                </a:lnTo>
                <a:lnTo>
                  <a:pt x="0" y="24"/>
                </a:lnTo>
                <a:lnTo>
                  <a:pt x="0" y="14"/>
                </a:lnTo>
                <a:close/>
                <a:moveTo>
                  <a:pt x="2044" y="19"/>
                </a:moveTo>
                <a:lnTo>
                  <a:pt x="2019" y="0"/>
                </a:lnTo>
                <a:lnTo>
                  <a:pt x="2081" y="19"/>
                </a:lnTo>
                <a:lnTo>
                  <a:pt x="2019" y="37"/>
                </a:lnTo>
                <a:lnTo>
                  <a:pt x="2044" y="19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275" name="Freeform 182"/>
          <p:cNvSpPr>
            <a:spLocks noEditPoints="1"/>
          </p:cNvSpPr>
          <p:nvPr/>
        </p:nvSpPr>
        <p:spPr bwMode="auto">
          <a:xfrm>
            <a:off x="2918533" y="1250072"/>
            <a:ext cx="2574925" cy="390525"/>
          </a:xfrm>
          <a:custGeom>
            <a:avLst/>
            <a:gdLst>
              <a:gd name="T0" fmla="*/ 0 w 1537"/>
              <a:gd name="T1" fmla="*/ 2147483647 h 219"/>
              <a:gd name="T2" fmla="*/ 0 w 1537"/>
              <a:gd name="T3" fmla="*/ 2147483647 h 219"/>
              <a:gd name="T4" fmla="*/ 2147483647 w 1537"/>
              <a:gd name="T5" fmla="*/ 2147483647 h 219"/>
              <a:gd name="T6" fmla="*/ 2147483647 w 1537"/>
              <a:gd name="T7" fmla="*/ 2147483647 h 219"/>
              <a:gd name="T8" fmla="*/ 2147483647 w 1537"/>
              <a:gd name="T9" fmla="*/ 2147483647 h 219"/>
              <a:gd name="T10" fmla="*/ 2147483647 w 1537"/>
              <a:gd name="T11" fmla="*/ 2147483647 h 219"/>
              <a:gd name="T12" fmla="*/ 2147483647 w 1537"/>
              <a:gd name="T13" fmla="*/ 2147483647 h 219"/>
              <a:gd name="T14" fmla="*/ 0 w 1537"/>
              <a:gd name="T15" fmla="*/ 2147483647 h 219"/>
              <a:gd name="T16" fmla="*/ 2147483647 w 1537"/>
              <a:gd name="T17" fmla="*/ 2147483647 h 219"/>
              <a:gd name="T18" fmla="*/ 2147483647 w 1537"/>
              <a:gd name="T19" fmla="*/ 0 h 219"/>
              <a:gd name="T20" fmla="*/ 2147483647 w 1537"/>
              <a:gd name="T21" fmla="*/ 2147483647 h 219"/>
              <a:gd name="T22" fmla="*/ 2147483647 w 1537"/>
              <a:gd name="T23" fmla="*/ 2147483647 h 219"/>
              <a:gd name="T24" fmla="*/ 2147483647 w 1537"/>
              <a:gd name="T25" fmla="*/ 2147483647 h 21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537"/>
              <a:gd name="T40" fmla="*/ 0 h 219"/>
              <a:gd name="T41" fmla="*/ 1537 w 1537"/>
              <a:gd name="T42" fmla="*/ 219 h 21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537" h="219">
                <a:moveTo>
                  <a:pt x="0" y="219"/>
                </a:moveTo>
                <a:lnTo>
                  <a:pt x="0" y="13"/>
                </a:lnTo>
                <a:lnTo>
                  <a:pt x="1500" y="13"/>
                </a:lnTo>
                <a:lnTo>
                  <a:pt x="1500" y="23"/>
                </a:lnTo>
                <a:lnTo>
                  <a:pt x="5" y="23"/>
                </a:lnTo>
                <a:lnTo>
                  <a:pt x="10" y="18"/>
                </a:lnTo>
                <a:lnTo>
                  <a:pt x="10" y="219"/>
                </a:lnTo>
                <a:lnTo>
                  <a:pt x="0" y="219"/>
                </a:lnTo>
                <a:close/>
                <a:moveTo>
                  <a:pt x="1500" y="18"/>
                </a:moveTo>
                <a:lnTo>
                  <a:pt x="1475" y="0"/>
                </a:lnTo>
                <a:lnTo>
                  <a:pt x="1537" y="18"/>
                </a:lnTo>
                <a:lnTo>
                  <a:pt x="1475" y="37"/>
                </a:lnTo>
                <a:lnTo>
                  <a:pt x="1500" y="18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276" name="Group 185"/>
          <p:cNvGrpSpPr>
            <a:grpSpLocks/>
          </p:cNvGrpSpPr>
          <p:nvPr/>
        </p:nvGrpSpPr>
        <p:grpSpPr bwMode="auto">
          <a:xfrm>
            <a:off x="926221" y="899234"/>
            <a:ext cx="1081087" cy="361950"/>
            <a:chOff x="713" y="1323"/>
            <a:chExt cx="646" cy="203"/>
          </a:xfrm>
        </p:grpSpPr>
        <p:sp>
          <p:nvSpPr>
            <p:cNvPr id="178460" name="Freeform 183"/>
            <p:cNvSpPr>
              <a:spLocks/>
            </p:cNvSpPr>
            <p:nvPr/>
          </p:nvSpPr>
          <p:spPr bwMode="auto">
            <a:xfrm>
              <a:off x="713" y="1323"/>
              <a:ext cx="646" cy="203"/>
            </a:xfrm>
            <a:custGeom>
              <a:avLst/>
              <a:gdLst>
                <a:gd name="T0" fmla="*/ 0 w 13950"/>
                <a:gd name="T1" fmla="*/ 0 h 4383"/>
                <a:gd name="T2" fmla="*/ 0 w 13950"/>
                <a:gd name="T3" fmla="*/ 0 h 4383"/>
                <a:gd name="T4" fmla="*/ 0 w 13950"/>
                <a:gd name="T5" fmla="*/ 0 h 4383"/>
                <a:gd name="T6" fmla="*/ 0 w 13950"/>
                <a:gd name="T7" fmla="*/ 0 h 4383"/>
                <a:gd name="T8" fmla="*/ 0 w 13950"/>
                <a:gd name="T9" fmla="*/ 0 h 4383"/>
                <a:gd name="T10" fmla="*/ 0 w 13950"/>
                <a:gd name="T11" fmla="*/ 0 h 4383"/>
                <a:gd name="T12" fmla="*/ 0 w 13950"/>
                <a:gd name="T13" fmla="*/ 0 h 4383"/>
                <a:gd name="T14" fmla="*/ 0 w 13950"/>
                <a:gd name="T15" fmla="*/ 0 h 4383"/>
                <a:gd name="T16" fmla="*/ 0 w 13950"/>
                <a:gd name="T17" fmla="*/ 0 h 43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50"/>
                <a:gd name="T28" fmla="*/ 0 h 4383"/>
                <a:gd name="T29" fmla="*/ 13950 w 13950"/>
                <a:gd name="T30" fmla="*/ 4383 h 43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50" h="4383">
                  <a:moveTo>
                    <a:pt x="730" y="0"/>
                  </a:moveTo>
                  <a:cubicBezTo>
                    <a:pt x="327" y="0"/>
                    <a:pt x="0" y="327"/>
                    <a:pt x="0" y="731"/>
                  </a:cubicBezTo>
                  <a:lnTo>
                    <a:pt x="0" y="3653"/>
                  </a:lnTo>
                  <a:cubicBezTo>
                    <a:pt x="0" y="4056"/>
                    <a:pt x="327" y="4383"/>
                    <a:pt x="730" y="4383"/>
                  </a:cubicBezTo>
                  <a:lnTo>
                    <a:pt x="13219" y="4383"/>
                  </a:lnTo>
                  <a:cubicBezTo>
                    <a:pt x="13623" y="4383"/>
                    <a:pt x="13950" y="4056"/>
                    <a:pt x="13950" y="3653"/>
                  </a:cubicBezTo>
                  <a:lnTo>
                    <a:pt x="13950" y="731"/>
                  </a:lnTo>
                  <a:cubicBezTo>
                    <a:pt x="13950" y="327"/>
                    <a:pt x="13623" y="0"/>
                    <a:pt x="13219" y="0"/>
                  </a:cubicBezTo>
                  <a:lnTo>
                    <a:pt x="730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61" name="Freeform 184"/>
            <p:cNvSpPr>
              <a:spLocks/>
            </p:cNvSpPr>
            <p:nvPr/>
          </p:nvSpPr>
          <p:spPr bwMode="auto">
            <a:xfrm>
              <a:off x="713" y="1323"/>
              <a:ext cx="646" cy="203"/>
            </a:xfrm>
            <a:custGeom>
              <a:avLst/>
              <a:gdLst>
                <a:gd name="T0" fmla="*/ 0 w 13950"/>
                <a:gd name="T1" fmla="*/ 0 h 4383"/>
                <a:gd name="T2" fmla="*/ 0 w 13950"/>
                <a:gd name="T3" fmla="*/ 0 h 4383"/>
                <a:gd name="T4" fmla="*/ 0 w 13950"/>
                <a:gd name="T5" fmla="*/ 0 h 4383"/>
                <a:gd name="T6" fmla="*/ 0 w 13950"/>
                <a:gd name="T7" fmla="*/ 0 h 4383"/>
                <a:gd name="T8" fmla="*/ 0 w 13950"/>
                <a:gd name="T9" fmla="*/ 0 h 4383"/>
                <a:gd name="T10" fmla="*/ 0 w 13950"/>
                <a:gd name="T11" fmla="*/ 0 h 4383"/>
                <a:gd name="T12" fmla="*/ 0 w 13950"/>
                <a:gd name="T13" fmla="*/ 0 h 4383"/>
                <a:gd name="T14" fmla="*/ 0 w 13950"/>
                <a:gd name="T15" fmla="*/ 0 h 4383"/>
                <a:gd name="T16" fmla="*/ 0 w 13950"/>
                <a:gd name="T17" fmla="*/ 0 h 43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50"/>
                <a:gd name="T28" fmla="*/ 0 h 4383"/>
                <a:gd name="T29" fmla="*/ 13950 w 13950"/>
                <a:gd name="T30" fmla="*/ 4383 h 43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50" h="4383">
                  <a:moveTo>
                    <a:pt x="730" y="0"/>
                  </a:moveTo>
                  <a:cubicBezTo>
                    <a:pt x="327" y="0"/>
                    <a:pt x="0" y="327"/>
                    <a:pt x="0" y="731"/>
                  </a:cubicBezTo>
                  <a:lnTo>
                    <a:pt x="0" y="3653"/>
                  </a:lnTo>
                  <a:cubicBezTo>
                    <a:pt x="0" y="4056"/>
                    <a:pt x="327" y="4383"/>
                    <a:pt x="730" y="4383"/>
                  </a:cubicBezTo>
                  <a:lnTo>
                    <a:pt x="13219" y="4383"/>
                  </a:lnTo>
                  <a:cubicBezTo>
                    <a:pt x="13623" y="4383"/>
                    <a:pt x="13950" y="4056"/>
                    <a:pt x="13950" y="3653"/>
                  </a:cubicBezTo>
                  <a:lnTo>
                    <a:pt x="13950" y="731"/>
                  </a:lnTo>
                  <a:cubicBezTo>
                    <a:pt x="13950" y="327"/>
                    <a:pt x="13623" y="0"/>
                    <a:pt x="13219" y="0"/>
                  </a:cubicBezTo>
                  <a:lnTo>
                    <a:pt x="730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77" name="Rectangle 186"/>
          <p:cNvSpPr>
            <a:spLocks noChangeArrowheads="1"/>
          </p:cNvSpPr>
          <p:nvPr/>
        </p:nvSpPr>
        <p:spPr bwMode="auto">
          <a:xfrm>
            <a:off x="999246" y="905584"/>
            <a:ext cx="90646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Beam Current </a:t>
            </a:r>
            <a:endParaRPr lang="en-US" sz="2400" b="0" i="0"/>
          </a:p>
        </p:txBody>
      </p:sp>
      <p:sp>
        <p:nvSpPr>
          <p:cNvPr id="178278" name="Rectangle 187"/>
          <p:cNvSpPr>
            <a:spLocks noChangeArrowheads="1"/>
          </p:cNvSpPr>
          <p:nvPr/>
        </p:nvSpPr>
        <p:spPr bwMode="auto">
          <a:xfrm>
            <a:off x="1191333" y="1091322"/>
            <a:ext cx="5349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Monitors</a:t>
            </a:r>
            <a:endParaRPr lang="en-US" sz="2400" b="0" i="0"/>
          </a:p>
        </p:txBody>
      </p:sp>
      <p:grpSp>
        <p:nvGrpSpPr>
          <p:cNvPr id="178279" name="Group 190"/>
          <p:cNvGrpSpPr>
            <a:grpSpLocks/>
          </p:cNvGrpSpPr>
          <p:nvPr/>
        </p:nvGrpSpPr>
        <p:grpSpPr bwMode="auto">
          <a:xfrm>
            <a:off x="2540708" y="999247"/>
            <a:ext cx="584200" cy="187325"/>
            <a:chOff x="1677" y="1390"/>
            <a:chExt cx="349" cy="105"/>
          </a:xfrm>
        </p:grpSpPr>
        <p:sp>
          <p:nvSpPr>
            <p:cNvPr id="178458" name="Freeform 188"/>
            <p:cNvSpPr>
              <a:spLocks/>
            </p:cNvSpPr>
            <p:nvPr/>
          </p:nvSpPr>
          <p:spPr bwMode="auto">
            <a:xfrm>
              <a:off x="1677" y="1390"/>
              <a:ext cx="349" cy="105"/>
            </a:xfrm>
            <a:custGeom>
              <a:avLst/>
              <a:gdLst>
                <a:gd name="T0" fmla="*/ 0 w 7550"/>
                <a:gd name="T1" fmla="*/ 0 h 2267"/>
                <a:gd name="T2" fmla="*/ 0 w 7550"/>
                <a:gd name="T3" fmla="*/ 0 h 2267"/>
                <a:gd name="T4" fmla="*/ 0 w 7550"/>
                <a:gd name="T5" fmla="*/ 0 h 2267"/>
                <a:gd name="T6" fmla="*/ 0 w 7550"/>
                <a:gd name="T7" fmla="*/ 0 h 2267"/>
                <a:gd name="T8" fmla="*/ 0 w 7550"/>
                <a:gd name="T9" fmla="*/ 0 h 2267"/>
                <a:gd name="T10" fmla="*/ 0 w 7550"/>
                <a:gd name="T11" fmla="*/ 0 h 2267"/>
                <a:gd name="T12" fmla="*/ 0 w 7550"/>
                <a:gd name="T13" fmla="*/ 0 h 2267"/>
                <a:gd name="T14" fmla="*/ 0 w 7550"/>
                <a:gd name="T15" fmla="*/ 0 h 2267"/>
                <a:gd name="T16" fmla="*/ 0 w 7550"/>
                <a:gd name="T17" fmla="*/ 0 h 22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50"/>
                <a:gd name="T28" fmla="*/ 0 h 2267"/>
                <a:gd name="T29" fmla="*/ 7550 w 7550"/>
                <a:gd name="T30" fmla="*/ 2267 h 22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50" h="2267">
                  <a:moveTo>
                    <a:pt x="378" y="0"/>
                  </a:moveTo>
                  <a:cubicBezTo>
                    <a:pt x="170" y="0"/>
                    <a:pt x="0" y="169"/>
                    <a:pt x="0" y="378"/>
                  </a:cubicBezTo>
                  <a:lnTo>
                    <a:pt x="0" y="1889"/>
                  </a:lnTo>
                  <a:cubicBezTo>
                    <a:pt x="0" y="2098"/>
                    <a:pt x="170" y="2267"/>
                    <a:pt x="378" y="2267"/>
                  </a:cubicBezTo>
                  <a:lnTo>
                    <a:pt x="7173" y="2267"/>
                  </a:lnTo>
                  <a:cubicBezTo>
                    <a:pt x="7381" y="2267"/>
                    <a:pt x="7550" y="2098"/>
                    <a:pt x="7550" y="1889"/>
                  </a:cubicBezTo>
                  <a:lnTo>
                    <a:pt x="7550" y="378"/>
                  </a:lnTo>
                  <a:cubicBezTo>
                    <a:pt x="7550" y="169"/>
                    <a:pt x="7381" y="0"/>
                    <a:pt x="7173" y="0"/>
                  </a:cubicBezTo>
                  <a:lnTo>
                    <a:pt x="378" y="0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59" name="Freeform 189"/>
            <p:cNvSpPr>
              <a:spLocks/>
            </p:cNvSpPr>
            <p:nvPr/>
          </p:nvSpPr>
          <p:spPr bwMode="auto">
            <a:xfrm>
              <a:off x="1677" y="1390"/>
              <a:ext cx="349" cy="105"/>
            </a:xfrm>
            <a:custGeom>
              <a:avLst/>
              <a:gdLst>
                <a:gd name="T0" fmla="*/ 0 w 7550"/>
                <a:gd name="T1" fmla="*/ 0 h 2267"/>
                <a:gd name="T2" fmla="*/ 0 w 7550"/>
                <a:gd name="T3" fmla="*/ 0 h 2267"/>
                <a:gd name="T4" fmla="*/ 0 w 7550"/>
                <a:gd name="T5" fmla="*/ 0 h 2267"/>
                <a:gd name="T6" fmla="*/ 0 w 7550"/>
                <a:gd name="T7" fmla="*/ 0 h 2267"/>
                <a:gd name="T8" fmla="*/ 0 w 7550"/>
                <a:gd name="T9" fmla="*/ 0 h 2267"/>
                <a:gd name="T10" fmla="*/ 0 w 7550"/>
                <a:gd name="T11" fmla="*/ 0 h 2267"/>
                <a:gd name="T12" fmla="*/ 0 w 7550"/>
                <a:gd name="T13" fmla="*/ 0 h 2267"/>
                <a:gd name="T14" fmla="*/ 0 w 7550"/>
                <a:gd name="T15" fmla="*/ 0 h 2267"/>
                <a:gd name="T16" fmla="*/ 0 w 7550"/>
                <a:gd name="T17" fmla="*/ 0 h 22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50"/>
                <a:gd name="T28" fmla="*/ 0 h 2267"/>
                <a:gd name="T29" fmla="*/ 7550 w 7550"/>
                <a:gd name="T30" fmla="*/ 2267 h 22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50" h="2267">
                  <a:moveTo>
                    <a:pt x="378" y="0"/>
                  </a:moveTo>
                  <a:cubicBezTo>
                    <a:pt x="170" y="0"/>
                    <a:pt x="0" y="169"/>
                    <a:pt x="0" y="378"/>
                  </a:cubicBezTo>
                  <a:lnTo>
                    <a:pt x="0" y="1889"/>
                  </a:lnTo>
                  <a:cubicBezTo>
                    <a:pt x="0" y="2098"/>
                    <a:pt x="170" y="2267"/>
                    <a:pt x="378" y="2267"/>
                  </a:cubicBezTo>
                  <a:lnTo>
                    <a:pt x="7173" y="2267"/>
                  </a:lnTo>
                  <a:cubicBezTo>
                    <a:pt x="7381" y="2267"/>
                    <a:pt x="7550" y="2098"/>
                    <a:pt x="7550" y="1889"/>
                  </a:cubicBezTo>
                  <a:lnTo>
                    <a:pt x="7550" y="378"/>
                  </a:lnTo>
                  <a:cubicBezTo>
                    <a:pt x="7550" y="169"/>
                    <a:pt x="7381" y="0"/>
                    <a:pt x="7173" y="0"/>
                  </a:cubicBezTo>
                  <a:lnTo>
                    <a:pt x="378" y="0"/>
                  </a:lnTo>
                  <a:close/>
                </a:path>
              </a:pathLst>
            </a:custGeom>
            <a:noFill/>
            <a:ln w="222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80" name="Rectangle 191"/>
          <p:cNvSpPr>
            <a:spLocks noChangeArrowheads="1"/>
          </p:cNvSpPr>
          <p:nvPr/>
        </p:nvSpPr>
        <p:spPr bwMode="auto">
          <a:xfrm>
            <a:off x="2628021" y="1027822"/>
            <a:ext cx="381000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Current</a:t>
            </a:r>
            <a:endParaRPr lang="en-US" sz="2400" b="0" i="0"/>
          </a:p>
        </p:txBody>
      </p:sp>
      <p:sp>
        <p:nvSpPr>
          <p:cNvPr id="178281" name="Freeform 192"/>
          <p:cNvSpPr>
            <a:spLocks noEditPoints="1"/>
          </p:cNvSpPr>
          <p:nvPr/>
        </p:nvSpPr>
        <p:spPr bwMode="auto">
          <a:xfrm>
            <a:off x="2029533" y="4469522"/>
            <a:ext cx="638175" cy="74612"/>
          </a:xfrm>
          <a:custGeom>
            <a:avLst/>
            <a:gdLst>
              <a:gd name="T0" fmla="*/ 0 w 381"/>
              <a:gd name="T1" fmla="*/ 2147483647 h 42"/>
              <a:gd name="T2" fmla="*/ 2147483647 w 381"/>
              <a:gd name="T3" fmla="*/ 2147483647 h 42"/>
              <a:gd name="T4" fmla="*/ 2147483647 w 381"/>
              <a:gd name="T5" fmla="*/ 2147483647 h 42"/>
              <a:gd name="T6" fmla="*/ 2147483647 w 381"/>
              <a:gd name="T7" fmla="*/ 2147483647 h 42"/>
              <a:gd name="T8" fmla="*/ 2147483647 w 381"/>
              <a:gd name="T9" fmla="*/ 2147483647 h 42"/>
              <a:gd name="T10" fmla="*/ 2147483647 w 381"/>
              <a:gd name="T11" fmla="*/ 2147483647 h 42"/>
              <a:gd name="T12" fmla="*/ 2147483647 w 381"/>
              <a:gd name="T13" fmla="*/ 2147483647 h 42"/>
              <a:gd name="T14" fmla="*/ 2147483647 w 381"/>
              <a:gd name="T15" fmla="*/ 2147483647 h 42"/>
              <a:gd name="T16" fmla="*/ 2147483647 w 381"/>
              <a:gd name="T17" fmla="*/ 2147483647 h 42"/>
              <a:gd name="T18" fmla="*/ 0 w 381"/>
              <a:gd name="T19" fmla="*/ 2147483647 h 42"/>
              <a:gd name="T20" fmla="*/ 0 w 381"/>
              <a:gd name="T21" fmla="*/ 2147483647 h 42"/>
              <a:gd name="T22" fmla="*/ 2147483647 w 381"/>
              <a:gd name="T23" fmla="*/ 0 h 42"/>
              <a:gd name="T24" fmla="*/ 2147483647 w 381"/>
              <a:gd name="T25" fmla="*/ 2147483647 h 42"/>
              <a:gd name="T26" fmla="*/ 2147483647 w 381"/>
              <a:gd name="T27" fmla="*/ 2147483647 h 42"/>
              <a:gd name="T28" fmla="*/ 2147483647 w 381"/>
              <a:gd name="T29" fmla="*/ 0 h 4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81"/>
              <a:gd name="T46" fmla="*/ 0 h 42"/>
              <a:gd name="T47" fmla="*/ 381 w 381"/>
              <a:gd name="T48" fmla="*/ 42 h 4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81" h="42">
                <a:moveTo>
                  <a:pt x="0" y="15"/>
                </a:moveTo>
                <a:lnTo>
                  <a:pt x="190" y="15"/>
                </a:lnTo>
                <a:lnTo>
                  <a:pt x="183" y="22"/>
                </a:lnTo>
                <a:lnTo>
                  <a:pt x="183" y="14"/>
                </a:lnTo>
                <a:lnTo>
                  <a:pt x="346" y="14"/>
                </a:lnTo>
                <a:lnTo>
                  <a:pt x="346" y="28"/>
                </a:lnTo>
                <a:lnTo>
                  <a:pt x="190" y="28"/>
                </a:lnTo>
                <a:lnTo>
                  <a:pt x="197" y="21"/>
                </a:lnTo>
                <a:lnTo>
                  <a:pt x="197" y="29"/>
                </a:lnTo>
                <a:lnTo>
                  <a:pt x="0" y="29"/>
                </a:lnTo>
                <a:lnTo>
                  <a:pt x="0" y="15"/>
                </a:lnTo>
                <a:close/>
                <a:moveTo>
                  <a:pt x="339" y="0"/>
                </a:moveTo>
                <a:lnTo>
                  <a:pt x="381" y="21"/>
                </a:lnTo>
                <a:lnTo>
                  <a:pt x="339" y="42"/>
                </a:lnTo>
                <a:lnTo>
                  <a:pt x="339" y="0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282" name="Freeform 193"/>
          <p:cNvSpPr>
            <a:spLocks noEditPoints="1"/>
          </p:cNvSpPr>
          <p:nvPr/>
        </p:nvSpPr>
        <p:spPr bwMode="auto">
          <a:xfrm>
            <a:off x="2007308" y="1977147"/>
            <a:ext cx="381000" cy="142875"/>
          </a:xfrm>
          <a:custGeom>
            <a:avLst/>
            <a:gdLst>
              <a:gd name="T0" fmla="*/ 0 w 227"/>
              <a:gd name="T1" fmla="*/ 2147483647 h 80"/>
              <a:gd name="T2" fmla="*/ 2147483647 w 227"/>
              <a:gd name="T3" fmla="*/ 2147483647 h 80"/>
              <a:gd name="T4" fmla="*/ 2147483647 w 227"/>
              <a:gd name="T5" fmla="*/ 2147483647 h 80"/>
              <a:gd name="T6" fmla="*/ 2147483647 w 227"/>
              <a:gd name="T7" fmla="*/ 2147483647 h 80"/>
              <a:gd name="T8" fmla="*/ 2147483647 w 227"/>
              <a:gd name="T9" fmla="*/ 2147483647 h 80"/>
              <a:gd name="T10" fmla="*/ 2147483647 w 227"/>
              <a:gd name="T11" fmla="*/ 2147483647 h 80"/>
              <a:gd name="T12" fmla="*/ 2147483647 w 227"/>
              <a:gd name="T13" fmla="*/ 2147483647 h 80"/>
              <a:gd name="T14" fmla="*/ 2147483647 w 227"/>
              <a:gd name="T15" fmla="*/ 2147483647 h 80"/>
              <a:gd name="T16" fmla="*/ 2147483647 w 227"/>
              <a:gd name="T17" fmla="*/ 2147483647 h 80"/>
              <a:gd name="T18" fmla="*/ 0 w 227"/>
              <a:gd name="T19" fmla="*/ 2147483647 h 80"/>
              <a:gd name="T20" fmla="*/ 0 w 227"/>
              <a:gd name="T21" fmla="*/ 2147483647 h 80"/>
              <a:gd name="T22" fmla="*/ 2147483647 w 227"/>
              <a:gd name="T23" fmla="*/ 0 h 80"/>
              <a:gd name="T24" fmla="*/ 2147483647 w 227"/>
              <a:gd name="T25" fmla="*/ 2147483647 h 80"/>
              <a:gd name="T26" fmla="*/ 2147483647 w 227"/>
              <a:gd name="T27" fmla="*/ 2147483647 h 80"/>
              <a:gd name="T28" fmla="*/ 2147483647 w 227"/>
              <a:gd name="T29" fmla="*/ 0 h 8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27"/>
              <a:gd name="T46" fmla="*/ 0 h 80"/>
              <a:gd name="T47" fmla="*/ 227 w 227"/>
              <a:gd name="T48" fmla="*/ 80 h 8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27" h="80">
                <a:moveTo>
                  <a:pt x="0" y="66"/>
                </a:moveTo>
                <a:lnTo>
                  <a:pt x="113" y="66"/>
                </a:lnTo>
                <a:lnTo>
                  <a:pt x="106" y="73"/>
                </a:lnTo>
                <a:lnTo>
                  <a:pt x="106" y="14"/>
                </a:lnTo>
                <a:lnTo>
                  <a:pt x="192" y="14"/>
                </a:lnTo>
                <a:lnTo>
                  <a:pt x="192" y="27"/>
                </a:lnTo>
                <a:lnTo>
                  <a:pt x="113" y="27"/>
                </a:lnTo>
                <a:lnTo>
                  <a:pt x="120" y="20"/>
                </a:lnTo>
                <a:lnTo>
                  <a:pt x="120" y="80"/>
                </a:lnTo>
                <a:lnTo>
                  <a:pt x="0" y="80"/>
                </a:lnTo>
                <a:lnTo>
                  <a:pt x="0" y="66"/>
                </a:lnTo>
                <a:close/>
                <a:moveTo>
                  <a:pt x="185" y="0"/>
                </a:moveTo>
                <a:lnTo>
                  <a:pt x="227" y="20"/>
                </a:lnTo>
                <a:lnTo>
                  <a:pt x="185" y="41"/>
                </a:lnTo>
                <a:lnTo>
                  <a:pt x="185" y="0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283" name="Group 196"/>
          <p:cNvGrpSpPr>
            <a:grpSpLocks/>
          </p:cNvGrpSpPr>
          <p:nvPr/>
        </p:nvGrpSpPr>
        <p:grpSpPr bwMode="auto">
          <a:xfrm>
            <a:off x="6363408" y="2729622"/>
            <a:ext cx="1079500" cy="249237"/>
            <a:chOff x="3959" y="2361"/>
            <a:chExt cx="645" cy="140"/>
          </a:xfrm>
        </p:grpSpPr>
        <p:sp>
          <p:nvSpPr>
            <p:cNvPr id="178456" name="Freeform 194"/>
            <p:cNvSpPr>
              <a:spLocks/>
            </p:cNvSpPr>
            <p:nvPr/>
          </p:nvSpPr>
          <p:spPr bwMode="auto">
            <a:xfrm>
              <a:off x="3959" y="2361"/>
              <a:ext cx="645" cy="140"/>
            </a:xfrm>
            <a:custGeom>
              <a:avLst/>
              <a:gdLst>
                <a:gd name="T0" fmla="*/ 0 w 3483"/>
                <a:gd name="T1" fmla="*/ 0 h 754"/>
                <a:gd name="T2" fmla="*/ 0 w 3483"/>
                <a:gd name="T3" fmla="*/ 0 h 754"/>
                <a:gd name="T4" fmla="*/ 0 w 3483"/>
                <a:gd name="T5" fmla="*/ 0 h 754"/>
                <a:gd name="T6" fmla="*/ 0 w 3483"/>
                <a:gd name="T7" fmla="*/ 0 h 754"/>
                <a:gd name="T8" fmla="*/ 0 w 3483"/>
                <a:gd name="T9" fmla="*/ 0 h 754"/>
                <a:gd name="T10" fmla="*/ 0 w 3483"/>
                <a:gd name="T11" fmla="*/ 0 h 754"/>
                <a:gd name="T12" fmla="*/ 0 w 3483"/>
                <a:gd name="T13" fmla="*/ 0 h 754"/>
                <a:gd name="T14" fmla="*/ 0 w 3483"/>
                <a:gd name="T15" fmla="*/ 0 h 754"/>
                <a:gd name="T16" fmla="*/ 0 w 3483"/>
                <a:gd name="T17" fmla="*/ 0 h 7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83"/>
                <a:gd name="T28" fmla="*/ 0 h 754"/>
                <a:gd name="T29" fmla="*/ 3483 w 3483"/>
                <a:gd name="T30" fmla="*/ 754 h 7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83" h="754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lnTo>
                    <a:pt x="0" y="628"/>
                  </a:lnTo>
                  <a:cubicBezTo>
                    <a:pt x="0" y="698"/>
                    <a:pt x="56" y="754"/>
                    <a:pt x="126" y="754"/>
                  </a:cubicBezTo>
                  <a:lnTo>
                    <a:pt x="3358" y="754"/>
                  </a:lnTo>
                  <a:cubicBezTo>
                    <a:pt x="3427" y="754"/>
                    <a:pt x="3483" y="698"/>
                    <a:pt x="3483" y="628"/>
                  </a:cubicBezTo>
                  <a:lnTo>
                    <a:pt x="3483" y="126"/>
                  </a:lnTo>
                  <a:cubicBezTo>
                    <a:pt x="3483" y="56"/>
                    <a:pt x="3427" y="0"/>
                    <a:pt x="3358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57" name="Freeform 195"/>
            <p:cNvSpPr>
              <a:spLocks/>
            </p:cNvSpPr>
            <p:nvPr/>
          </p:nvSpPr>
          <p:spPr bwMode="auto">
            <a:xfrm>
              <a:off x="3959" y="2361"/>
              <a:ext cx="645" cy="140"/>
            </a:xfrm>
            <a:custGeom>
              <a:avLst/>
              <a:gdLst>
                <a:gd name="T0" fmla="*/ 0 w 3483"/>
                <a:gd name="T1" fmla="*/ 0 h 754"/>
                <a:gd name="T2" fmla="*/ 0 w 3483"/>
                <a:gd name="T3" fmla="*/ 0 h 754"/>
                <a:gd name="T4" fmla="*/ 0 w 3483"/>
                <a:gd name="T5" fmla="*/ 0 h 754"/>
                <a:gd name="T6" fmla="*/ 0 w 3483"/>
                <a:gd name="T7" fmla="*/ 0 h 754"/>
                <a:gd name="T8" fmla="*/ 0 w 3483"/>
                <a:gd name="T9" fmla="*/ 0 h 754"/>
                <a:gd name="T10" fmla="*/ 0 w 3483"/>
                <a:gd name="T11" fmla="*/ 0 h 754"/>
                <a:gd name="T12" fmla="*/ 0 w 3483"/>
                <a:gd name="T13" fmla="*/ 0 h 754"/>
                <a:gd name="T14" fmla="*/ 0 w 3483"/>
                <a:gd name="T15" fmla="*/ 0 h 754"/>
                <a:gd name="T16" fmla="*/ 0 w 3483"/>
                <a:gd name="T17" fmla="*/ 0 h 7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83"/>
                <a:gd name="T28" fmla="*/ 0 h 754"/>
                <a:gd name="T29" fmla="*/ 3483 w 3483"/>
                <a:gd name="T30" fmla="*/ 754 h 7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83" h="754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lnTo>
                    <a:pt x="0" y="628"/>
                  </a:lnTo>
                  <a:cubicBezTo>
                    <a:pt x="0" y="698"/>
                    <a:pt x="56" y="754"/>
                    <a:pt x="126" y="754"/>
                  </a:cubicBezTo>
                  <a:lnTo>
                    <a:pt x="3358" y="754"/>
                  </a:lnTo>
                  <a:cubicBezTo>
                    <a:pt x="3427" y="754"/>
                    <a:pt x="3483" y="698"/>
                    <a:pt x="3483" y="628"/>
                  </a:cubicBezTo>
                  <a:lnTo>
                    <a:pt x="3483" y="126"/>
                  </a:lnTo>
                  <a:cubicBezTo>
                    <a:pt x="3483" y="56"/>
                    <a:pt x="3427" y="0"/>
                    <a:pt x="3358" y="0"/>
                  </a:cubicBezTo>
                  <a:lnTo>
                    <a:pt x="126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84" name="Rectangle 197"/>
          <p:cNvSpPr>
            <a:spLocks noChangeArrowheads="1"/>
          </p:cNvSpPr>
          <p:nvPr/>
        </p:nvSpPr>
        <p:spPr bwMode="auto">
          <a:xfrm>
            <a:off x="6599946" y="2772484"/>
            <a:ext cx="58896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BLMs arc</a:t>
            </a:r>
            <a:endParaRPr lang="en-US" sz="2400" b="0" i="0"/>
          </a:p>
        </p:txBody>
      </p:sp>
      <p:grpSp>
        <p:nvGrpSpPr>
          <p:cNvPr id="178285" name="Group 200"/>
          <p:cNvGrpSpPr>
            <a:grpSpLocks/>
          </p:cNvGrpSpPr>
          <p:nvPr/>
        </p:nvGrpSpPr>
        <p:grpSpPr bwMode="auto">
          <a:xfrm>
            <a:off x="5423608" y="2824872"/>
            <a:ext cx="55563" cy="60325"/>
            <a:chOff x="3398" y="2415"/>
            <a:chExt cx="33" cy="34"/>
          </a:xfrm>
        </p:grpSpPr>
        <p:sp>
          <p:nvSpPr>
            <p:cNvPr id="178454" name="Oval 198"/>
            <p:cNvSpPr>
              <a:spLocks noChangeArrowheads="1"/>
            </p:cNvSpPr>
            <p:nvPr/>
          </p:nvSpPr>
          <p:spPr bwMode="auto">
            <a:xfrm>
              <a:off x="3398" y="2415"/>
              <a:ext cx="33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55" name="Oval 199"/>
            <p:cNvSpPr>
              <a:spLocks noChangeArrowheads="1"/>
            </p:cNvSpPr>
            <p:nvPr/>
          </p:nvSpPr>
          <p:spPr bwMode="auto">
            <a:xfrm>
              <a:off x="3398" y="2415"/>
              <a:ext cx="33" cy="34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86" name="Group 203"/>
          <p:cNvGrpSpPr>
            <a:grpSpLocks/>
          </p:cNvGrpSpPr>
          <p:nvPr/>
        </p:nvGrpSpPr>
        <p:grpSpPr bwMode="auto">
          <a:xfrm>
            <a:off x="6372933" y="3804359"/>
            <a:ext cx="1698625" cy="249238"/>
            <a:chOff x="3965" y="2965"/>
            <a:chExt cx="1014" cy="140"/>
          </a:xfrm>
        </p:grpSpPr>
        <p:sp>
          <p:nvSpPr>
            <p:cNvPr id="178452" name="Freeform 201"/>
            <p:cNvSpPr>
              <a:spLocks/>
            </p:cNvSpPr>
            <p:nvPr/>
          </p:nvSpPr>
          <p:spPr bwMode="auto">
            <a:xfrm>
              <a:off x="3965" y="2965"/>
              <a:ext cx="1014" cy="140"/>
            </a:xfrm>
            <a:custGeom>
              <a:avLst/>
              <a:gdLst>
                <a:gd name="T0" fmla="*/ 0 w 5475"/>
                <a:gd name="T1" fmla="*/ 0 h 755"/>
                <a:gd name="T2" fmla="*/ 0 w 5475"/>
                <a:gd name="T3" fmla="*/ 0 h 755"/>
                <a:gd name="T4" fmla="*/ 0 w 5475"/>
                <a:gd name="T5" fmla="*/ 0 h 755"/>
                <a:gd name="T6" fmla="*/ 0 w 5475"/>
                <a:gd name="T7" fmla="*/ 0 h 755"/>
                <a:gd name="T8" fmla="*/ 0 w 5475"/>
                <a:gd name="T9" fmla="*/ 0 h 755"/>
                <a:gd name="T10" fmla="*/ 0 w 5475"/>
                <a:gd name="T11" fmla="*/ 0 h 755"/>
                <a:gd name="T12" fmla="*/ 0 w 5475"/>
                <a:gd name="T13" fmla="*/ 0 h 755"/>
                <a:gd name="T14" fmla="*/ 0 w 5475"/>
                <a:gd name="T15" fmla="*/ 0 h 755"/>
                <a:gd name="T16" fmla="*/ 0 w 5475"/>
                <a:gd name="T17" fmla="*/ 0 h 7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75"/>
                <a:gd name="T28" fmla="*/ 0 h 755"/>
                <a:gd name="T29" fmla="*/ 5475 w 5475"/>
                <a:gd name="T30" fmla="*/ 755 h 7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75" h="755">
                  <a:moveTo>
                    <a:pt x="126" y="0"/>
                  </a:moveTo>
                  <a:cubicBezTo>
                    <a:pt x="57" y="0"/>
                    <a:pt x="0" y="57"/>
                    <a:pt x="0" y="126"/>
                  </a:cubicBezTo>
                  <a:lnTo>
                    <a:pt x="0" y="629"/>
                  </a:lnTo>
                  <a:cubicBezTo>
                    <a:pt x="0" y="698"/>
                    <a:pt x="57" y="755"/>
                    <a:pt x="126" y="755"/>
                  </a:cubicBezTo>
                  <a:lnTo>
                    <a:pt x="5350" y="755"/>
                  </a:lnTo>
                  <a:cubicBezTo>
                    <a:pt x="5419" y="755"/>
                    <a:pt x="5475" y="698"/>
                    <a:pt x="5475" y="629"/>
                  </a:cubicBezTo>
                  <a:lnTo>
                    <a:pt x="5475" y="126"/>
                  </a:lnTo>
                  <a:cubicBezTo>
                    <a:pt x="5475" y="57"/>
                    <a:pt x="5419" y="0"/>
                    <a:pt x="5350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53" name="Freeform 202"/>
            <p:cNvSpPr>
              <a:spLocks/>
            </p:cNvSpPr>
            <p:nvPr/>
          </p:nvSpPr>
          <p:spPr bwMode="auto">
            <a:xfrm>
              <a:off x="3965" y="2965"/>
              <a:ext cx="1014" cy="140"/>
            </a:xfrm>
            <a:custGeom>
              <a:avLst/>
              <a:gdLst>
                <a:gd name="T0" fmla="*/ 0 w 5475"/>
                <a:gd name="T1" fmla="*/ 0 h 755"/>
                <a:gd name="T2" fmla="*/ 0 w 5475"/>
                <a:gd name="T3" fmla="*/ 0 h 755"/>
                <a:gd name="T4" fmla="*/ 0 w 5475"/>
                <a:gd name="T5" fmla="*/ 0 h 755"/>
                <a:gd name="T6" fmla="*/ 0 w 5475"/>
                <a:gd name="T7" fmla="*/ 0 h 755"/>
                <a:gd name="T8" fmla="*/ 0 w 5475"/>
                <a:gd name="T9" fmla="*/ 0 h 755"/>
                <a:gd name="T10" fmla="*/ 0 w 5475"/>
                <a:gd name="T11" fmla="*/ 0 h 755"/>
                <a:gd name="T12" fmla="*/ 0 w 5475"/>
                <a:gd name="T13" fmla="*/ 0 h 755"/>
                <a:gd name="T14" fmla="*/ 0 w 5475"/>
                <a:gd name="T15" fmla="*/ 0 h 755"/>
                <a:gd name="T16" fmla="*/ 0 w 5475"/>
                <a:gd name="T17" fmla="*/ 0 h 7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75"/>
                <a:gd name="T28" fmla="*/ 0 h 755"/>
                <a:gd name="T29" fmla="*/ 5475 w 5475"/>
                <a:gd name="T30" fmla="*/ 755 h 7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75" h="755">
                  <a:moveTo>
                    <a:pt x="126" y="0"/>
                  </a:moveTo>
                  <a:cubicBezTo>
                    <a:pt x="57" y="0"/>
                    <a:pt x="0" y="57"/>
                    <a:pt x="0" y="126"/>
                  </a:cubicBezTo>
                  <a:lnTo>
                    <a:pt x="0" y="629"/>
                  </a:lnTo>
                  <a:cubicBezTo>
                    <a:pt x="0" y="698"/>
                    <a:pt x="57" y="755"/>
                    <a:pt x="126" y="755"/>
                  </a:cubicBezTo>
                  <a:lnTo>
                    <a:pt x="5350" y="755"/>
                  </a:lnTo>
                  <a:cubicBezTo>
                    <a:pt x="5419" y="755"/>
                    <a:pt x="5475" y="698"/>
                    <a:pt x="5475" y="629"/>
                  </a:cubicBezTo>
                  <a:lnTo>
                    <a:pt x="5475" y="126"/>
                  </a:lnTo>
                  <a:cubicBezTo>
                    <a:pt x="5475" y="57"/>
                    <a:pt x="5419" y="0"/>
                    <a:pt x="5350" y="0"/>
                  </a:cubicBezTo>
                  <a:lnTo>
                    <a:pt x="126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87" name="Rectangle 204"/>
          <p:cNvSpPr>
            <a:spLocks noChangeArrowheads="1"/>
          </p:cNvSpPr>
          <p:nvPr/>
        </p:nvSpPr>
        <p:spPr bwMode="auto">
          <a:xfrm>
            <a:off x="6511046" y="3848809"/>
            <a:ext cx="13716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BPMs for dx/dt + dy/dt</a:t>
            </a:r>
            <a:endParaRPr lang="en-US" sz="2400" b="0" i="0"/>
          </a:p>
        </p:txBody>
      </p:sp>
      <p:grpSp>
        <p:nvGrpSpPr>
          <p:cNvPr id="178288" name="Group 207"/>
          <p:cNvGrpSpPr>
            <a:grpSpLocks/>
          </p:cNvGrpSpPr>
          <p:nvPr/>
        </p:nvGrpSpPr>
        <p:grpSpPr bwMode="auto">
          <a:xfrm>
            <a:off x="5420433" y="3899609"/>
            <a:ext cx="55563" cy="61913"/>
            <a:chOff x="3396" y="3018"/>
            <a:chExt cx="33" cy="35"/>
          </a:xfrm>
        </p:grpSpPr>
        <p:sp>
          <p:nvSpPr>
            <p:cNvPr id="178450" name="Oval 205"/>
            <p:cNvSpPr>
              <a:spLocks noChangeArrowheads="1"/>
            </p:cNvSpPr>
            <p:nvPr/>
          </p:nvSpPr>
          <p:spPr bwMode="auto">
            <a:xfrm>
              <a:off x="3396" y="3018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51" name="Oval 206"/>
            <p:cNvSpPr>
              <a:spLocks noChangeArrowheads="1"/>
            </p:cNvSpPr>
            <p:nvPr/>
          </p:nvSpPr>
          <p:spPr bwMode="auto">
            <a:xfrm>
              <a:off x="3396" y="3018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289" name="Group 210"/>
          <p:cNvGrpSpPr>
            <a:grpSpLocks/>
          </p:cNvGrpSpPr>
          <p:nvPr/>
        </p:nvGrpSpPr>
        <p:grpSpPr bwMode="auto">
          <a:xfrm>
            <a:off x="6363408" y="4283784"/>
            <a:ext cx="1590675" cy="258763"/>
            <a:chOff x="3959" y="3234"/>
            <a:chExt cx="950" cy="145"/>
          </a:xfrm>
        </p:grpSpPr>
        <p:sp>
          <p:nvSpPr>
            <p:cNvPr id="178448" name="Freeform 208"/>
            <p:cNvSpPr>
              <a:spLocks/>
            </p:cNvSpPr>
            <p:nvPr/>
          </p:nvSpPr>
          <p:spPr bwMode="auto">
            <a:xfrm>
              <a:off x="3959" y="3234"/>
              <a:ext cx="950" cy="145"/>
            </a:xfrm>
            <a:custGeom>
              <a:avLst/>
              <a:gdLst>
                <a:gd name="T0" fmla="*/ 0 w 5129"/>
                <a:gd name="T1" fmla="*/ 0 h 784"/>
                <a:gd name="T2" fmla="*/ 0 w 5129"/>
                <a:gd name="T3" fmla="*/ 0 h 784"/>
                <a:gd name="T4" fmla="*/ 0 w 5129"/>
                <a:gd name="T5" fmla="*/ 0 h 784"/>
                <a:gd name="T6" fmla="*/ 0 w 5129"/>
                <a:gd name="T7" fmla="*/ 0 h 784"/>
                <a:gd name="T8" fmla="*/ 0 w 5129"/>
                <a:gd name="T9" fmla="*/ 0 h 784"/>
                <a:gd name="T10" fmla="*/ 0 w 5129"/>
                <a:gd name="T11" fmla="*/ 0 h 784"/>
                <a:gd name="T12" fmla="*/ 0 w 5129"/>
                <a:gd name="T13" fmla="*/ 0 h 784"/>
                <a:gd name="T14" fmla="*/ 0 w 5129"/>
                <a:gd name="T15" fmla="*/ 0 h 784"/>
                <a:gd name="T16" fmla="*/ 0 w 5129"/>
                <a:gd name="T17" fmla="*/ 0 h 7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29"/>
                <a:gd name="T28" fmla="*/ 0 h 784"/>
                <a:gd name="T29" fmla="*/ 5129 w 5129"/>
                <a:gd name="T30" fmla="*/ 784 h 7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29" h="784">
                  <a:moveTo>
                    <a:pt x="131" y="0"/>
                  </a:moveTo>
                  <a:cubicBezTo>
                    <a:pt x="59" y="0"/>
                    <a:pt x="0" y="59"/>
                    <a:pt x="0" y="131"/>
                  </a:cubicBezTo>
                  <a:lnTo>
                    <a:pt x="0" y="653"/>
                  </a:lnTo>
                  <a:cubicBezTo>
                    <a:pt x="0" y="725"/>
                    <a:pt x="59" y="784"/>
                    <a:pt x="131" y="784"/>
                  </a:cubicBezTo>
                  <a:lnTo>
                    <a:pt x="4999" y="784"/>
                  </a:lnTo>
                  <a:cubicBezTo>
                    <a:pt x="5071" y="784"/>
                    <a:pt x="5129" y="725"/>
                    <a:pt x="5129" y="653"/>
                  </a:cubicBezTo>
                  <a:lnTo>
                    <a:pt x="5129" y="131"/>
                  </a:lnTo>
                  <a:cubicBezTo>
                    <a:pt x="5129" y="59"/>
                    <a:pt x="5071" y="0"/>
                    <a:pt x="4999" y="0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49" name="Freeform 209"/>
            <p:cNvSpPr>
              <a:spLocks/>
            </p:cNvSpPr>
            <p:nvPr/>
          </p:nvSpPr>
          <p:spPr bwMode="auto">
            <a:xfrm>
              <a:off x="3959" y="3234"/>
              <a:ext cx="950" cy="145"/>
            </a:xfrm>
            <a:custGeom>
              <a:avLst/>
              <a:gdLst>
                <a:gd name="T0" fmla="*/ 0 w 5129"/>
                <a:gd name="T1" fmla="*/ 0 h 784"/>
                <a:gd name="T2" fmla="*/ 0 w 5129"/>
                <a:gd name="T3" fmla="*/ 0 h 784"/>
                <a:gd name="T4" fmla="*/ 0 w 5129"/>
                <a:gd name="T5" fmla="*/ 0 h 784"/>
                <a:gd name="T6" fmla="*/ 0 w 5129"/>
                <a:gd name="T7" fmla="*/ 0 h 784"/>
                <a:gd name="T8" fmla="*/ 0 w 5129"/>
                <a:gd name="T9" fmla="*/ 0 h 784"/>
                <a:gd name="T10" fmla="*/ 0 w 5129"/>
                <a:gd name="T11" fmla="*/ 0 h 784"/>
                <a:gd name="T12" fmla="*/ 0 w 5129"/>
                <a:gd name="T13" fmla="*/ 0 h 784"/>
                <a:gd name="T14" fmla="*/ 0 w 5129"/>
                <a:gd name="T15" fmla="*/ 0 h 784"/>
                <a:gd name="T16" fmla="*/ 0 w 5129"/>
                <a:gd name="T17" fmla="*/ 0 h 7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29"/>
                <a:gd name="T28" fmla="*/ 0 h 784"/>
                <a:gd name="T29" fmla="*/ 5129 w 5129"/>
                <a:gd name="T30" fmla="*/ 784 h 7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29" h="784">
                  <a:moveTo>
                    <a:pt x="131" y="0"/>
                  </a:moveTo>
                  <a:cubicBezTo>
                    <a:pt x="59" y="0"/>
                    <a:pt x="0" y="59"/>
                    <a:pt x="0" y="131"/>
                  </a:cubicBezTo>
                  <a:lnTo>
                    <a:pt x="0" y="653"/>
                  </a:lnTo>
                  <a:cubicBezTo>
                    <a:pt x="0" y="725"/>
                    <a:pt x="59" y="784"/>
                    <a:pt x="131" y="784"/>
                  </a:cubicBezTo>
                  <a:lnTo>
                    <a:pt x="4999" y="784"/>
                  </a:lnTo>
                  <a:cubicBezTo>
                    <a:pt x="5071" y="784"/>
                    <a:pt x="5129" y="725"/>
                    <a:pt x="5129" y="653"/>
                  </a:cubicBezTo>
                  <a:lnTo>
                    <a:pt x="5129" y="131"/>
                  </a:lnTo>
                  <a:cubicBezTo>
                    <a:pt x="5129" y="59"/>
                    <a:pt x="5071" y="0"/>
                    <a:pt x="4999" y="0"/>
                  </a:cubicBezTo>
                  <a:lnTo>
                    <a:pt x="131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90" name="Rectangle 211"/>
          <p:cNvSpPr>
            <a:spLocks noChangeArrowheads="1"/>
          </p:cNvSpPr>
          <p:nvPr/>
        </p:nvSpPr>
        <p:spPr bwMode="auto">
          <a:xfrm>
            <a:off x="6514221" y="4331409"/>
            <a:ext cx="12446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dI/dt magnet current</a:t>
            </a:r>
            <a:endParaRPr lang="en-US" sz="2400" b="0" i="0"/>
          </a:p>
        </p:txBody>
      </p:sp>
      <p:grpSp>
        <p:nvGrpSpPr>
          <p:cNvPr id="178291" name="Group 214"/>
          <p:cNvGrpSpPr>
            <a:grpSpLocks/>
          </p:cNvGrpSpPr>
          <p:nvPr/>
        </p:nvGrpSpPr>
        <p:grpSpPr bwMode="auto">
          <a:xfrm>
            <a:off x="5428371" y="4383797"/>
            <a:ext cx="55562" cy="61912"/>
            <a:chOff x="3401" y="3290"/>
            <a:chExt cx="33" cy="35"/>
          </a:xfrm>
        </p:grpSpPr>
        <p:sp>
          <p:nvSpPr>
            <p:cNvPr id="178446" name="Oval 212"/>
            <p:cNvSpPr>
              <a:spLocks noChangeArrowheads="1"/>
            </p:cNvSpPr>
            <p:nvPr/>
          </p:nvSpPr>
          <p:spPr bwMode="auto">
            <a:xfrm>
              <a:off x="3401" y="3290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47" name="Oval 213"/>
            <p:cNvSpPr>
              <a:spLocks noChangeArrowheads="1"/>
            </p:cNvSpPr>
            <p:nvPr/>
          </p:nvSpPr>
          <p:spPr bwMode="auto">
            <a:xfrm>
              <a:off x="3401" y="3290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292" name="Freeform 215"/>
          <p:cNvSpPr>
            <a:spLocks/>
          </p:cNvSpPr>
          <p:nvPr/>
        </p:nvSpPr>
        <p:spPr bwMode="auto">
          <a:xfrm>
            <a:off x="6571371" y="1186572"/>
            <a:ext cx="1165225" cy="1155700"/>
          </a:xfrm>
          <a:custGeom>
            <a:avLst/>
            <a:gdLst>
              <a:gd name="T0" fmla="*/ 0 w 696"/>
              <a:gd name="T1" fmla="*/ 0 h 649"/>
              <a:gd name="T2" fmla="*/ 2147483647 w 696"/>
              <a:gd name="T3" fmla="*/ 0 h 649"/>
              <a:gd name="T4" fmla="*/ 2147483647 w 696"/>
              <a:gd name="T5" fmla="*/ 2147483647 h 649"/>
              <a:gd name="T6" fmla="*/ 0 60000 65536"/>
              <a:gd name="T7" fmla="*/ 0 60000 65536"/>
              <a:gd name="T8" fmla="*/ 0 60000 65536"/>
              <a:gd name="T9" fmla="*/ 0 w 696"/>
              <a:gd name="T10" fmla="*/ 0 h 649"/>
              <a:gd name="T11" fmla="*/ 696 w 696"/>
              <a:gd name="T12" fmla="*/ 649 h 6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6" h="649">
                <a:moveTo>
                  <a:pt x="0" y="0"/>
                </a:moveTo>
                <a:lnTo>
                  <a:pt x="696" y="0"/>
                </a:lnTo>
                <a:lnTo>
                  <a:pt x="696" y="649"/>
                </a:lnTo>
              </a:path>
            </a:pathLst>
          </a:custGeom>
          <a:noFill/>
          <a:ln w="22225">
            <a:solidFill>
              <a:srgbClr val="00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78293" name="Group 218"/>
          <p:cNvGrpSpPr>
            <a:grpSpLocks/>
          </p:cNvGrpSpPr>
          <p:nvPr/>
        </p:nvGrpSpPr>
        <p:grpSpPr bwMode="auto">
          <a:xfrm>
            <a:off x="6842833" y="1097672"/>
            <a:ext cx="585788" cy="187325"/>
            <a:chOff x="4245" y="1445"/>
            <a:chExt cx="350" cy="105"/>
          </a:xfrm>
        </p:grpSpPr>
        <p:sp>
          <p:nvSpPr>
            <p:cNvPr id="178444" name="Freeform 216"/>
            <p:cNvSpPr>
              <a:spLocks/>
            </p:cNvSpPr>
            <p:nvPr/>
          </p:nvSpPr>
          <p:spPr bwMode="auto">
            <a:xfrm>
              <a:off x="4245" y="1445"/>
              <a:ext cx="350" cy="105"/>
            </a:xfrm>
            <a:custGeom>
              <a:avLst/>
              <a:gdLst>
                <a:gd name="T0" fmla="*/ 0 w 1891"/>
                <a:gd name="T1" fmla="*/ 0 h 567"/>
                <a:gd name="T2" fmla="*/ 0 w 1891"/>
                <a:gd name="T3" fmla="*/ 0 h 567"/>
                <a:gd name="T4" fmla="*/ 0 w 1891"/>
                <a:gd name="T5" fmla="*/ 0 h 567"/>
                <a:gd name="T6" fmla="*/ 0 w 1891"/>
                <a:gd name="T7" fmla="*/ 0 h 567"/>
                <a:gd name="T8" fmla="*/ 0 w 1891"/>
                <a:gd name="T9" fmla="*/ 0 h 567"/>
                <a:gd name="T10" fmla="*/ 0 w 1891"/>
                <a:gd name="T11" fmla="*/ 0 h 567"/>
                <a:gd name="T12" fmla="*/ 0 w 1891"/>
                <a:gd name="T13" fmla="*/ 0 h 567"/>
                <a:gd name="T14" fmla="*/ 0 w 1891"/>
                <a:gd name="T15" fmla="*/ 0 h 567"/>
                <a:gd name="T16" fmla="*/ 0 w 1891"/>
                <a:gd name="T17" fmla="*/ 0 h 5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91"/>
                <a:gd name="T28" fmla="*/ 0 h 567"/>
                <a:gd name="T29" fmla="*/ 1891 w 1891"/>
                <a:gd name="T30" fmla="*/ 567 h 5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91" h="567"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lnTo>
                    <a:pt x="0" y="472"/>
                  </a:lnTo>
                  <a:cubicBezTo>
                    <a:pt x="0" y="524"/>
                    <a:pt x="42" y="567"/>
                    <a:pt x="94" y="567"/>
                  </a:cubicBezTo>
                  <a:lnTo>
                    <a:pt x="1797" y="567"/>
                  </a:lnTo>
                  <a:cubicBezTo>
                    <a:pt x="1849" y="567"/>
                    <a:pt x="1891" y="524"/>
                    <a:pt x="1891" y="472"/>
                  </a:cubicBezTo>
                  <a:lnTo>
                    <a:pt x="1891" y="94"/>
                  </a:lnTo>
                  <a:cubicBezTo>
                    <a:pt x="1891" y="42"/>
                    <a:pt x="1849" y="0"/>
                    <a:pt x="1797" y="0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45" name="Freeform 217"/>
            <p:cNvSpPr>
              <a:spLocks/>
            </p:cNvSpPr>
            <p:nvPr/>
          </p:nvSpPr>
          <p:spPr bwMode="auto">
            <a:xfrm>
              <a:off x="4245" y="1445"/>
              <a:ext cx="350" cy="105"/>
            </a:xfrm>
            <a:custGeom>
              <a:avLst/>
              <a:gdLst>
                <a:gd name="T0" fmla="*/ 0 w 1891"/>
                <a:gd name="T1" fmla="*/ 0 h 567"/>
                <a:gd name="T2" fmla="*/ 0 w 1891"/>
                <a:gd name="T3" fmla="*/ 0 h 567"/>
                <a:gd name="T4" fmla="*/ 0 w 1891"/>
                <a:gd name="T5" fmla="*/ 0 h 567"/>
                <a:gd name="T6" fmla="*/ 0 w 1891"/>
                <a:gd name="T7" fmla="*/ 0 h 567"/>
                <a:gd name="T8" fmla="*/ 0 w 1891"/>
                <a:gd name="T9" fmla="*/ 0 h 567"/>
                <a:gd name="T10" fmla="*/ 0 w 1891"/>
                <a:gd name="T11" fmla="*/ 0 h 567"/>
                <a:gd name="T12" fmla="*/ 0 w 1891"/>
                <a:gd name="T13" fmla="*/ 0 h 567"/>
                <a:gd name="T14" fmla="*/ 0 w 1891"/>
                <a:gd name="T15" fmla="*/ 0 h 567"/>
                <a:gd name="T16" fmla="*/ 0 w 1891"/>
                <a:gd name="T17" fmla="*/ 0 h 5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91"/>
                <a:gd name="T28" fmla="*/ 0 h 567"/>
                <a:gd name="T29" fmla="*/ 1891 w 1891"/>
                <a:gd name="T30" fmla="*/ 567 h 5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91" h="567"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lnTo>
                    <a:pt x="0" y="472"/>
                  </a:lnTo>
                  <a:cubicBezTo>
                    <a:pt x="0" y="524"/>
                    <a:pt x="42" y="567"/>
                    <a:pt x="94" y="567"/>
                  </a:cubicBezTo>
                  <a:lnTo>
                    <a:pt x="1797" y="567"/>
                  </a:lnTo>
                  <a:cubicBezTo>
                    <a:pt x="1849" y="567"/>
                    <a:pt x="1891" y="524"/>
                    <a:pt x="1891" y="472"/>
                  </a:cubicBezTo>
                  <a:lnTo>
                    <a:pt x="1891" y="94"/>
                  </a:lnTo>
                  <a:cubicBezTo>
                    <a:pt x="1891" y="42"/>
                    <a:pt x="1849" y="0"/>
                    <a:pt x="1797" y="0"/>
                  </a:cubicBezTo>
                  <a:lnTo>
                    <a:pt x="94" y="0"/>
                  </a:lnTo>
                  <a:close/>
                </a:path>
              </a:pathLst>
            </a:custGeom>
            <a:noFill/>
            <a:ln w="222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94" name="Rectangle 219"/>
          <p:cNvSpPr>
            <a:spLocks noChangeArrowheads="1"/>
          </p:cNvSpPr>
          <p:nvPr/>
        </p:nvSpPr>
        <p:spPr bwMode="auto">
          <a:xfrm>
            <a:off x="6939671" y="1124659"/>
            <a:ext cx="3619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Energy</a:t>
            </a:r>
            <a:endParaRPr lang="en-US" sz="2400" b="0" i="0"/>
          </a:p>
        </p:txBody>
      </p:sp>
      <p:grpSp>
        <p:nvGrpSpPr>
          <p:cNvPr id="178295" name="Group 222"/>
          <p:cNvGrpSpPr>
            <a:grpSpLocks/>
          </p:cNvGrpSpPr>
          <p:nvPr/>
        </p:nvGrpSpPr>
        <p:grpSpPr bwMode="auto">
          <a:xfrm>
            <a:off x="7720721" y="2342272"/>
            <a:ext cx="30162" cy="31750"/>
            <a:chOff x="4770" y="2144"/>
            <a:chExt cx="18" cy="18"/>
          </a:xfrm>
        </p:grpSpPr>
        <p:sp>
          <p:nvSpPr>
            <p:cNvPr id="178442" name="Oval 220"/>
            <p:cNvSpPr>
              <a:spLocks noChangeArrowheads="1"/>
            </p:cNvSpPr>
            <p:nvPr/>
          </p:nvSpPr>
          <p:spPr bwMode="auto">
            <a:xfrm>
              <a:off x="4770" y="2144"/>
              <a:ext cx="18" cy="18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43" name="Oval 221"/>
            <p:cNvSpPr>
              <a:spLocks noChangeArrowheads="1"/>
            </p:cNvSpPr>
            <p:nvPr/>
          </p:nvSpPr>
          <p:spPr bwMode="auto">
            <a:xfrm>
              <a:off x="4770" y="2144"/>
              <a:ext cx="18" cy="18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296" name="Freeform 223"/>
          <p:cNvSpPr>
            <a:spLocks noEditPoints="1"/>
          </p:cNvSpPr>
          <p:nvPr/>
        </p:nvSpPr>
        <p:spPr bwMode="auto">
          <a:xfrm>
            <a:off x="7442908" y="2374022"/>
            <a:ext cx="304800" cy="519112"/>
          </a:xfrm>
          <a:custGeom>
            <a:avLst/>
            <a:gdLst>
              <a:gd name="T0" fmla="*/ 2147483647 w 182"/>
              <a:gd name="T1" fmla="*/ 0 h 291"/>
              <a:gd name="T2" fmla="*/ 2147483647 w 182"/>
              <a:gd name="T3" fmla="*/ 2147483647 h 291"/>
              <a:gd name="T4" fmla="*/ 2147483647 w 182"/>
              <a:gd name="T5" fmla="*/ 2147483647 h 291"/>
              <a:gd name="T6" fmla="*/ 2147483647 w 182"/>
              <a:gd name="T7" fmla="*/ 2147483647 h 291"/>
              <a:gd name="T8" fmla="*/ 2147483647 w 182"/>
              <a:gd name="T9" fmla="*/ 2147483647 h 291"/>
              <a:gd name="T10" fmla="*/ 2147483647 w 182"/>
              <a:gd name="T11" fmla="*/ 2147483647 h 291"/>
              <a:gd name="T12" fmla="*/ 2147483647 w 182"/>
              <a:gd name="T13" fmla="*/ 0 h 291"/>
              <a:gd name="T14" fmla="*/ 2147483647 w 182"/>
              <a:gd name="T15" fmla="*/ 0 h 291"/>
              <a:gd name="T16" fmla="*/ 2147483647 w 182"/>
              <a:gd name="T17" fmla="*/ 2147483647 h 291"/>
              <a:gd name="T18" fmla="*/ 0 w 182"/>
              <a:gd name="T19" fmla="*/ 2147483647 h 291"/>
              <a:gd name="T20" fmla="*/ 2147483647 w 182"/>
              <a:gd name="T21" fmla="*/ 2147483647 h 291"/>
              <a:gd name="T22" fmla="*/ 2147483647 w 182"/>
              <a:gd name="T23" fmla="*/ 2147483647 h 29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2"/>
              <a:gd name="T37" fmla="*/ 0 h 291"/>
              <a:gd name="T38" fmla="*/ 182 w 182"/>
              <a:gd name="T39" fmla="*/ 291 h 29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2" h="291">
                <a:moveTo>
                  <a:pt x="182" y="0"/>
                </a:moveTo>
                <a:lnTo>
                  <a:pt x="182" y="277"/>
                </a:lnTo>
                <a:lnTo>
                  <a:pt x="35" y="277"/>
                </a:lnTo>
                <a:lnTo>
                  <a:pt x="35" y="263"/>
                </a:lnTo>
                <a:lnTo>
                  <a:pt x="175" y="263"/>
                </a:lnTo>
                <a:lnTo>
                  <a:pt x="168" y="270"/>
                </a:lnTo>
                <a:lnTo>
                  <a:pt x="168" y="0"/>
                </a:lnTo>
                <a:lnTo>
                  <a:pt x="182" y="0"/>
                </a:lnTo>
                <a:close/>
                <a:moveTo>
                  <a:pt x="42" y="291"/>
                </a:moveTo>
                <a:lnTo>
                  <a:pt x="0" y="270"/>
                </a:lnTo>
                <a:lnTo>
                  <a:pt x="42" y="249"/>
                </a:lnTo>
                <a:lnTo>
                  <a:pt x="42" y="291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297" name="Group 226"/>
          <p:cNvGrpSpPr>
            <a:grpSpLocks/>
          </p:cNvGrpSpPr>
          <p:nvPr/>
        </p:nvGrpSpPr>
        <p:grpSpPr bwMode="auto">
          <a:xfrm>
            <a:off x="6531683" y="1635834"/>
            <a:ext cx="1081088" cy="334963"/>
            <a:chOff x="4060" y="1747"/>
            <a:chExt cx="645" cy="188"/>
          </a:xfrm>
        </p:grpSpPr>
        <p:sp>
          <p:nvSpPr>
            <p:cNvPr id="178440" name="Freeform 224"/>
            <p:cNvSpPr>
              <a:spLocks/>
            </p:cNvSpPr>
            <p:nvPr/>
          </p:nvSpPr>
          <p:spPr bwMode="auto">
            <a:xfrm>
              <a:off x="4060" y="1747"/>
              <a:ext cx="645" cy="188"/>
            </a:xfrm>
            <a:custGeom>
              <a:avLst/>
              <a:gdLst>
                <a:gd name="T0" fmla="*/ 0 w 3483"/>
                <a:gd name="T1" fmla="*/ 0 h 1013"/>
                <a:gd name="T2" fmla="*/ 0 w 3483"/>
                <a:gd name="T3" fmla="*/ 0 h 1013"/>
                <a:gd name="T4" fmla="*/ 0 w 3483"/>
                <a:gd name="T5" fmla="*/ 0 h 1013"/>
                <a:gd name="T6" fmla="*/ 0 w 3483"/>
                <a:gd name="T7" fmla="*/ 0 h 1013"/>
                <a:gd name="T8" fmla="*/ 0 w 3483"/>
                <a:gd name="T9" fmla="*/ 0 h 1013"/>
                <a:gd name="T10" fmla="*/ 0 w 3483"/>
                <a:gd name="T11" fmla="*/ 0 h 1013"/>
                <a:gd name="T12" fmla="*/ 0 w 3483"/>
                <a:gd name="T13" fmla="*/ 0 h 1013"/>
                <a:gd name="T14" fmla="*/ 0 w 3483"/>
                <a:gd name="T15" fmla="*/ 0 h 1013"/>
                <a:gd name="T16" fmla="*/ 0 w 3483"/>
                <a:gd name="T17" fmla="*/ 0 h 10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83"/>
                <a:gd name="T28" fmla="*/ 0 h 1013"/>
                <a:gd name="T29" fmla="*/ 3483 w 3483"/>
                <a:gd name="T30" fmla="*/ 1013 h 10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83" h="1013">
                  <a:moveTo>
                    <a:pt x="169" y="0"/>
                  </a:moveTo>
                  <a:cubicBezTo>
                    <a:pt x="76" y="0"/>
                    <a:pt x="0" y="76"/>
                    <a:pt x="0" y="169"/>
                  </a:cubicBezTo>
                  <a:lnTo>
                    <a:pt x="0" y="844"/>
                  </a:lnTo>
                  <a:cubicBezTo>
                    <a:pt x="0" y="937"/>
                    <a:pt x="76" y="1013"/>
                    <a:pt x="169" y="1013"/>
                  </a:cubicBezTo>
                  <a:lnTo>
                    <a:pt x="3315" y="1013"/>
                  </a:lnTo>
                  <a:cubicBezTo>
                    <a:pt x="3408" y="1013"/>
                    <a:pt x="3483" y="937"/>
                    <a:pt x="3483" y="844"/>
                  </a:cubicBezTo>
                  <a:lnTo>
                    <a:pt x="3483" y="169"/>
                  </a:lnTo>
                  <a:cubicBezTo>
                    <a:pt x="3483" y="76"/>
                    <a:pt x="3408" y="0"/>
                    <a:pt x="3315" y="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00CC66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41" name="Freeform 225"/>
            <p:cNvSpPr>
              <a:spLocks/>
            </p:cNvSpPr>
            <p:nvPr/>
          </p:nvSpPr>
          <p:spPr bwMode="auto">
            <a:xfrm>
              <a:off x="4060" y="1747"/>
              <a:ext cx="645" cy="188"/>
            </a:xfrm>
            <a:custGeom>
              <a:avLst/>
              <a:gdLst>
                <a:gd name="T0" fmla="*/ 0 w 3483"/>
                <a:gd name="T1" fmla="*/ 0 h 1013"/>
                <a:gd name="T2" fmla="*/ 0 w 3483"/>
                <a:gd name="T3" fmla="*/ 0 h 1013"/>
                <a:gd name="T4" fmla="*/ 0 w 3483"/>
                <a:gd name="T5" fmla="*/ 0 h 1013"/>
                <a:gd name="T6" fmla="*/ 0 w 3483"/>
                <a:gd name="T7" fmla="*/ 0 h 1013"/>
                <a:gd name="T8" fmla="*/ 0 w 3483"/>
                <a:gd name="T9" fmla="*/ 0 h 1013"/>
                <a:gd name="T10" fmla="*/ 0 w 3483"/>
                <a:gd name="T11" fmla="*/ 0 h 1013"/>
                <a:gd name="T12" fmla="*/ 0 w 3483"/>
                <a:gd name="T13" fmla="*/ 0 h 1013"/>
                <a:gd name="T14" fmla="*/ 0 w 3483"/>
                <a:gd name="T15" fmla="*/ 0 h 1013"/>
                <a:gd name="T16" fmla="*/ 0 w 3483"/>
                <a:gd name="T17" fmla="*/ 0 h 10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83"/>
                <a:gd name="T28" fmla="*/ 0 h 1013"/>
                <a:gd name="T29" fmla="*/ 3483 w 3483"/>
                <a:gd name="T30" fmla="*/ 1013 h 10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83" h="1013">
                  <a:moveTo>
                    <a:pt x="169" y="0"/>
                  </a:moveTo>
                  <a:cubicBezTo>
                    <a:pt x="76" y="0"/>
                    <a:pt x="0" y="76"/>
                    <a:pt x="0" y="169"/>
                  </a:cubicBezTo>
                  <a:lnTo>
                    <a:pt x="0" y="844"/>
                  </a:lnTo>
                  <a:cubicBezTo>
                    <a:pt x="0" y="937"/>
                    <a:pt x="76" y="1013"/>
                    <a:pt x="169" y="1013"/>
                  </a:cubicBezTo>
                  <a:lnTo>
                    <a:pt x="3315" y="1013"/>
                  </a:lnTo>
                  <a:cubicBezTo>
                    <a:pt x="3408" y="1013"/>
                    <a:pt x="3483" y="937"/>
                    <a:pt x="3483" y="844"/>
                  </a:cubicBezTo>
                  <a:lnTo>
                    <a:pt x="3483" y="169"/>
                  </a:lnTo>
                  <a:cubicBezTo>
                    <a:pt x="3483" y="76"/>
                    <a:pt x="3408" y="0"/>
                    <a:pt x="3315" y="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00CC66"/>
            </a:solidFill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98" name="Rectangle 227"/>
          <p:cNvSpPr>
            <a:spLocks noChangeArrowheads="1"/>
          </p:cNvSpPr>
          <p:nvPr/>
        </p:nvSpPr>
        <p:spPr bwMode="auto">
          <a:xfrm>
            <a:off x="6587246" y="1629484"/>
            <a:ext cx="939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SPS Extraction</a:t>
            </a:r>
            <a:endParaRPr lang="en-US" sz="2400" b="0" i="0"/>
          </a:p>
        </p:txBody>
      </p:sp>
      <p:sp>
        <p:nvSpPr>
          <p:cNvPr id="178299" name="Rectangle 228"/>
          <p:cNvSpPr>
            <a:spLocks noChangeArrowheads="1"/>
          </p:cNvSpPr>
          <p:nvPr/>
        </p:nvSpPr>
        <p:spPr bwMode="auto">
          <a:xfrm>
            <a:off x="6765046" y="1813634"/>
            <a:ext cx="59690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Interlocks</a:t>
            </a:r>
            <a:endParaRPr lang="en-US" sz="2400" b="0" i="0"/>
          </a:p>
        </p:txBody>
      </p:sp>
      <p:sp>
        <p:nvSpPr>
          <p:cNvPr id="178300" name="Freeform 229"/>
          <p:cNvSpPr>
            <a:spLocks noEditPoints="1"/>
          </p:cNvSpPr>
          <p:nvPr/>
        </p:nvSpPr>
        <p:spPr bwMode="auto">
          <a:xfrm>
            <a:off x="7454021" y="2345447"/>
            <a:ext cx="266700" cy="298450"/>
          </a:xfrm>
          <a:custGeom>
            <a:avLst/>
            <a:gdLst>
              <a:gd name="T0" fmla="*/ 2147483647 w 160"/>
              <a:gd name="T1" fmla="*/ 2147483647 h 167"/>
              <a:gd name="T2" fmla="*/ 2147483647 w 160"/>
              <a:gd name="T3" fmla="*/ 2147483647 h 167"/>
              <a:gd name="T4" fmla="*/ 2147483647 w 160"/>
              <a:gd name="T5" fmla="*/ 2147483647 h 167"/>
              <a:gd name="T6" fmla="*/ 2147483647 w 160"/>
              <a:gd name="T7" fmla="*/ 2147483647 h 167"/>
              <a:gd name="T8" fmla="*/ 2147483647 w 160"/>
              <a:gd name="T9" fmla="*/ 2147483647 h 167"/>
              <a:gd name="T10" fmla="*/ 2147483647 w 160"/>
              <a:gd name="T11" fmla="*/ 2147483647 h 167"/>
              <a:gd name="T12" fmla="*/ 2147483647 w 160"/>
              <a:gd name="T13" fmla="*/ 2147483647 h 167"/>
              <a:gd name="T14" fmla="*/ 2147483647 w 160"/>
              <a:gd name="T15" fmla="*/ 2147483647 h 167"/>
              <a:gd name="T16" fmla="*/ 2147483647 w 160"/>
              <a:gd name="T17" fmla="*/ 0 h 167"/>
              <a:gd name="T18" fmla="*/ 2147483647 w 160"/>
              <a:gd name="T19" fmla="*/ 0 h 167"/>
              <a:gd name="T20" fmla="*/ 2147483647 w 160"/>
              <a:gd name="T21" fmla="*/ 2147483647 h 167"/>
              <a:gd name="T22" fmla="*/ 2147483647 w 160"/>
              <a:gd name="T23" fmla="*/ 2147483647 h 167"/>
              <a:gd name="T24" fmla="*/ 0 w 160"/>
              <a:gd name="T25" fmla="*/ 2147483647 h 167"/>
              <a:gd name="T26" fmla="*/ 2147483647 w 160"/>
              <a:gd name="T27" fmla="*/ 2147483647 h 167"/>
              <a:gd name="T28" fmla="*/ 2147483647 w 160"/>
              <a:gd name="T29" fmla="*/ 2147483647 h 16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0"/>
              <a:gd name="T46" fmla="*/ 0 h 167"/>
              <a:gd name="T47" fmla="*/ 160 w 160"/>
              <a:gd name="T48" fmla="*/ 167 h 16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0" h="167">
                <a:moveTo>
                  <a:pt x="160" y="14"/>
                </a:moveTo>
                <a:lnTo>
                  <a:pt x="80" y="14"/>
                </a:lnTo>
                <a:lnTo>
                  <a:pt x="87" y="7"/>
                </a:lnTo>
                <a:lnTo>
                  <a:pt x="87" y="153"/>
                </a:lnTo>
                <a:lnTo>
                  <a:pt x="35" y="153"/>
                </a:lnTo>
                <a:lnTo>
                  <a:pt x="35" y="139"/>
                </a:lnTo>
                <a:lnTo>
                  <a:pt x="80" y="139"/>
                </a:lnTo>
                <a:lnTo>
                  <a:pt x="74" y="146"/>
                </a:lnTo>
                <a:lnTo>
                  <a:pt x="74" y="0"/>
                </a:lnTo>
                <a:lnTo>
                  <a:pt x="160" y="0"/>
                </a:lnTo>
                <a:lnTo>
                  <a:pt x="160" y="14"/>
                </a:lnTo>
                <a:close/>
                <a:moveTo>
                  <a:pt x="42" y="167"/>
                </a:moveTo>
                <a:lnTo>
                  <a:pt x="0" y="146"/>
                </a:lnTo>
                <a:lnTo>
                  <a:pt x="42" y="125"/>
                </a:lnTo>
                <a:lnTo>
                  <a:pt x="42" y="167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01" name="Group 232"/>
          <p:cNvGrpSpPr>
            <a:grpSpLocks/>
          </p:cNvGrpSpPr>
          <p:nvPr/>
        </p:nvGrpSpPr>
        <p:grpSpPr bwMode="auto">
          <a:xfrm>
            <a:off x="3618621" y="1578684"/>
            <a:ext cx="1054100" cy="395288"/>
            <a:chOff x="2321" y="1715"/>
            <a:chExt cx="629" cy="222"/>
          </a:xfrm>
        </p:grpSpPr>
        <p:sp>
          <p:nvSpPr>
            <p:cNvPr id="178438" name="Freeform 230"/>
            <p:cNvSpPr>
              <a:spLocks/>
            </p:cNvSpPr>
            <p:nvPr/>
          </p:nvSpPr>
          <p:spPr bwMode="auto">
            <a:xfrm>
              <a:off x="2321" y="1715"/>
              <a:ext cx="629" cy="222"/>
            </a:xfrm>
            <a:custGeom>
              <a:avLst/>
              <a:gdLst>
                <a:gd name="T0" fmla="*/ 0 w 6800"/>
                <a:gd name="T1" fmla="*/ 0 h 2400"/>
                <a:gd name="T2" fmla="*/ 0 w 6800"/>
                <a:gd name="T3" fmla="*/ 0 h 2400"/>
                <a:gd name="T4" fmla="*/ 0 w 6800"/>
                <a:gd name="T5" fmla="*/ 0 h 2400"/>
                <a:gd name="T6" fmla="*/ 0 w 6800"/>
                <a:gd name="T7" fmla="*/ 0 h 2400"/>
                <a:gd name="T8" fmla="*/ 0 w 6800"/>
                <a:gd name="T9" fmla="*/ 0 h 2400"/>
                <a:gd name="T10" fmla="*/ 0 w 6800"/>
                <a:gd name="T11" fmla="*/ 0 h 2400"/>
                <a:gd name="T12" fmla="*/ 0 w 6800"/>
                <a:gd name="T13" fmla="*/ 0 h 2400"/>
                <a:gd name="T14" fmla="*/ 0 w 6800"/>
                <a:gd name="T15" fmla="*/ 0 h 2400"/>
                <a:gd name="T16" fmla="*/ 0 w 6800"/>
                <a:gd name="T17" fmla="*/ 0 h 24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00"/>
                <a:gd name="T28" fmla="*/ 0 h 2400"/>
                <a:gd name="T29" fmla="*/ 6800 w 6800"/>
                <a:gd name="T30" fmla="*/ 2400 h 24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00" h="2400">
                  <a:moveTo>
                    <a:pt x="400" y="0"/>
                  </a:moveTo>
                  <a:cubicBezTo>
                    <a:pt x="179" y="0"/>
                    <a:pt x="0" y="179"/>
                    <a:pt x="0" y="400"/>
                  </a:cubicBezTo>
                  <a:lnTo>
                    <a:pt x="0" y="2000"/>
                  </a:lnTo>
                  <a:cubicBezTo>
                    <a:pt x="0" y="2221"/>
                    <a:pt x="179" y="2400"/>
                    <a:pt x="400" y="2400"/>
                  </a:cubicBezTo>
                  <a:lnTo>
                    <a:pt x="6400" y="2400"/>
                  </a:lnTo>
                  <a:cubicBezTo>
                    <a:pt x="6621" y="2400"/>
                    <a:pt x="6800" y="2221"/>
                    <a:pt x="6800" y="2000"/>
                  </a:cubicBezTo>
                  <a:lnTo>
                    <a:pt x="6800" y="400"/>
                  </a:lnTo>
                  <a:cubicBezTo>
                    <a:pt x="6800" y="179"/>
                    <a:pt x="6621" y="0"/>
                    <a:pt x="6400" y="0"/>
                  </a:cubicBezTo>
                  <a:lnTo>
                    <a:pt x="400" y="0"/>
                  </a:lnTo>
                  <a:close/>
                </a:path>
              </a:pathLst>
            </a:custGeom>
            <a:solidFill>
              <a:srgbClr val="0033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39" name="Freeform 231"/>
            <p:cNvSpPr>
              <a:spLocks/>
            </p:cNvSpPr>
            <p:nvPr/>
          </p:nvSpPr>
          <p:spPr bwMode="auto">
            <a:xfrm>
              <a:off x="2321" y="1715"/>
              <a:ext cx="629" cy="222"/>
            </a:xfrm>
            <a:custGeom>
              <a:avLst/>
              <a:gdLst>
                <a:gd name="T0" fmla="*/ 0 w 6800"/>
                <a:gd name="T1" fmla="*/ 0 h 2400"/>
                <a:gd name="T2" fmla="*/ 0 w 6800"/>
                <a:gd name="T3" fmla="*/ 0 h 2400"/>
                <a:gd name="T4" fmla="*/ 0 w 6800"/>
                <a:gd name="T5" fmla="*/ 0 h 2400"/>
                <a:gd name="T6" fmla="*/ 0 w 6800"/>
                <a:gd name="T7" fmla="*/ 0 h 2400"/>
                <a:gd name="T8" fmla="*/ 0 w 6800"/>
                <a:gd name="T9" fmla="*/ 0 h 2400"/>
                <a:gd name="T10" fmla="*/ 0 w 6800"/>
                <a:gd name="T11" fmla="*/ 0 h 2400"/>
                <a:gd name="T12" fmla="*/ 0 w 6800"/>
                <a:gd name="T13" fmla="*/ 0 h 2400"/>
                <a:gd name="T14" fmla="*/ 0 w 6800"/>
                <a:gd name="T15" fmla="*/ 0 h 2400"/>
                <a:gd name="T16" fmla="*/ 0 w 6800"/>
                <a:gd name="T17" fmla="*/ 0 h 24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00"/>
                <a:gd name="T28" fmla="*/ 0 h 2400"/>
                <a:gd name="T29" fmla="*/ 6800 w 6800"/>
                <a:gd name="T30" fmla="*/ 2400 h 24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00" h="2400">
                  <a:moveTo>
                    <a:pt x="400" y="0"/>
                  </a:moveTo>
                  <a:cubicBezTo>
                    <a:pt x="179" y="0"/>
                    <a:pt x="0" y="179"/>
                    <a:pt x="0" y="400"/>
                  </a:cubicBezTo>
                  <a:lnTo>
                    <a:pt x="0" y="2000"/>
                  </a:lnTo>
                  <a:cubicBezTo>
                    <a:pt x="0" y="2221"/>
                    <a:pt x="179" y="2400"/>
                    <a:pt x="400" y="2400"/>
                  </a:cubicBezTo>
                  <a:lnTo>
                    <a:pt x="6400" y="2400"/>
                  </a:lnTo>
                  <a:cubicBezTo>
                    <a:pt x="6621" y="2400"/>
                    <a:pt x="6800" y="2221"/>
                    <a:pt x="6800" y="2000"/>
                  </a:cubicBezTo>
                  <a:lnTo>
                    <a:pt x="6800" y="400"/>
                  </a:lnTo>
                  <a:cubicBezTo>
                    <a:pt x="6800" y="179"/>
                    <a:pt x="6621" y="0"/>
                    <a:pt x="6400" y="0"/>
                  </a:cubicBezTo>
                  <a:lnTo>
                    <a:pt x="400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302" name="Rectangle 233"/>
          <p:cNvSpPr>
            <a:spLocks noChangeArrowheads="1"/>
          </p:cNvSpPr>
          <p:nvPr/>
        </p:nvSpPr>
        <p:spPr bwMode="auto">
          <a:xfrm>
            <a:off x="3856746" y="1600909"/>
            <a:ext cx="558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Injection </a:t>
            </a:r>
            <a:endParaRPr lang="en-US" sz="2400" b="0" i="0"/>
          </a:p>
        </p:txBody>
      </p:sp>
      <p:sp>
        <p:nvSpPr>
          <p:cNvPr id="178303" name="Rectangle 234"/>
          <p:cNvSpPr>
            <a:spLocks noChangeArrowheads="1"/>
          </p:cNvSpPr>
          <p:nvPr/>
        </p:nvSpPr>
        <p:spPr bwMode="auto">
          <a:xfrm>
            <a:off x="3909133" y="1786647"/>
            <a:ext cx="4587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Kickers</a:t>
            </a:r>
            <a:endParaRPr lang="en-US" sz="2400" b="0" i="0"/>
          </a:p>
        </p:txBody>
      </p:sp>
      <p:sp>
        <p:nvSpPr>
          <p:cNvPr id="178304" name="Freeform 235"/>
          <p:cNvSpPr>
            <a:spLocks noEditPoints="1"/>
          </p:cNvSpPr>
          <p:nvPr/>
        </p:nvSpPr>
        <p:spPr bwMode="auto">
          <a:xfrm>
            <a:off x="4672721" y="1437397"/>
            <a:ext cx="981075" cy="376237"/>
          </a:xfrm>
          <a:custGeom>
            <a:avLst/>
            <a:gdLst>
              <a:gd name="T0" fmla="*/ 2147483647 w 586"/>
              <a:gd name="T1" fmla="*/ 0 h 211"/>
              <a:gd name="T2" fmla="*/ 2147483647 w 586"/>
              <a:gd name="T3" fmla="*/ 2147483647 h 211"/>
              <a:gd name="T4" fmla="*/ 2147483647 w 586"/>
              <a:gd name="T5" fmla="*/ 2147483647 h 211"/>
              <a:gd name="T6" fmla="*/ 2147483647 w 586"/>
              <a:gd name="T7" fmla="*/ 2147483647 h 211"/>
              <a:gd name="T8" fmla="*/ 2147483647 w 586"/>
              <a:gd name="T9" fmla="*/ 2147483647 h 211"/>
              <a:gd name="T10" fmla="*/ 2147483647 w 586"/>
              <a:gd name="T11" fmla="*/ 2147483647 h 211"/>
              <a:gd name="T12" fmla="*/ 2147483647 w 586"/>
              <a:gd name="T13" fmla="*/ 0 h 211"/>
              <a:gd name="T14" fmla="*/ 2147483647 w 586"/>
              <a:gd name="T15" fmla="*/ 0 h 211"/>
              <a:gd name="T16" fmla="*/ 2147483647 w 586"/>
              <a:gd name="T17" fmla="*/ 2147483647 h 211"/>
              <a:gd name="T18" fmla="*/ 0 w 586"/>
              <a:gd name="T19" fmla="*/ 2147483647 h 211"/>
              <a:gd name="T20" fmla="*/ 2147483647 w 586"/>
              <a:gd name="T21" fmla="*/ 2147483647 h 211"/>
              <a:gd name="T22" fmla="*/ 2147483647 w 586"/>
              <a:gd name="T23" fmla="*/ 2147483647 h 21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86"/>
              <a:gd name="T37" fmla="*/ 0 h 211"/>
              <a:gd name="T38" fmla="*/ 586 w 586"/>
              <a:gd name="T39" fmla="*/ 211 h 21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86" h="211">
                <a:moveTo>
                  <a:pt x="586" y="0"/>
                </a:moveTo>
                <a:lnTo>
                  <a:pt x="586" y="197"/>
                </a:lnTo>
                <a:lnTo>
                  <a:pt x="35" y="197"/>
                </a:lnTo>
                <a:lnTo>
                  <a:pt x="35" y="183"/>
                </a:lnTo>
                <a:lnTo>
                  <a:pt x="579" y="183"/>
                </a:lnTo>
                <a:lnTo>
                  <a:pt x="572" y="190"/>
                </a:lnTo>
                <a:lnTo>
                  <a:pt x="572" y="0"/>
                </a:lnTo>
                <a:lnTo>
                  <a:pt x="586" y="0"/>
                </a:lnTo>
                <a:close/>
                <a:moveTo>
                  <a:pt x="42" y="211"/>
                </a:moveTo>
                <a:lnTo>
                  <a:pt x="0" y="190"/>
                </a:lnTo>
                <a:lnTo>
                  <a:pt x="42" y="169"/>
                </a:lnTo>
                <a:lnTo>
                  <a:pt x="42" y="211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05" name="Freeform 236"/>
          <p:cNvSpPr>
            <a:spLocks noEditPoints="1"/>
          </p:cNvSpPr>
          <p:nvPr/>
        </p:nvSpPr>
        <p:spPr bwMode="auto">
          <a:xfrm>
            <a:off x="6357058" y="1445334"/>
            <a:ext cx="750888" cy="190500"/>
          </a:xfrm>
          <a:custGeom>
            <a:avLst/>
            <a:gdLst>
              <a:gd name="T0" fmla="*/ 2147483647 w 449"/>
              <a:gd name="T1" fmla="*/ 0 h 107"/>
              <a:gd name="T2" fmla="*/ 2147483647 w 449"/>
              <a:gd name="T3" fmla="*/ 2147483647 h 107"/>
              <a:gd name="T4" fmla="*/ 2147483647 w 449"/>
              <a:gd name="T5" fmla="*/ 2147483647 h 107"/>
              <a:gd name="T6" fmla="*/ 2147483647 w 449"/>
              <a:gd name="T7" fmla="*/ 2147483647 h 107"/>
              <a:gd name="T8" fmla="*/ 2147483647 w 449"/>
              <a:gd name="T9" fmla="*/ 2147483647 h 107"/>
              <a:gd name="T10" fmla="*/ 2147483647 w 449"/>
              <a:gd name="T11" fmla="*/ 2147483647 h 107"/>
              <a:gd name="T12" fmla="*/ 2147483647 w 449"/>
              <a:gd name="T13" fmla="*/ 2147483647 h 107"/>
              <a:gd name="T14" fmla="*/ 2147483647 w 449"/>
              <a:gd name="T15" fmla="*/ 2147483647 h 107"/>
              <a:gd name="T16" fmla="*/ 0 w 449"/>
              <a:gd name="T17" fmla="*/ 2147483647 h 107"/>
              <a:gd name="T18" fmla="*/ 0 w 449"/>
              <a:gd name="T19" fmla="*/ 0 h 107"/>
              <a:gd name="T20" fmla="*/ 2147483647 w 449"/>
              <a:gd name="T21" fmla="*/ 0 h 107"/>
              <a:gd name="T22" fmla="*/ 2147483647 w 449"/>
              <a:gd name="T23" fmla="*/ 2147483647 h 107"/>
              <a:gd name="T24" fmla="*/ 2147483647 w 449"/>
              <a:gd name="T25" fmla="*/ 2147483647 h 107"/>
              <a:gd name="T26" fmla="*/ 2147483647 w 449"/>
              <a:gd name="T27" fmla="*/ 2147483647 h 107"/>
              <a:gd name="T28" fmla="*/ 2147483647 w 449"/>
              <a:gd name="T29" fmla="*/ 2147483647 h 10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49"/>
              <a:gd name="T46" fmla="*/ 0 h 107"/>
              <a:gd name="T47" fmla="*/ 449 w 449"/>
              <a:gd name="T48" fmla="*/ 107 h 10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49" h="107">
                <a:moveTo>
                  <a:pt x="13" y="0"/>
                </a:moveTo>
                <a:lnTo>
                  <a:pt x="13" y="53"/>
                </a:lnTo>
                <a:lnTo>
                  <a:pt x="7" y="46"/>
                </a:lnTo>
                <a:lnTo>
                  <a:pt x="435" y="46"/>
                </a:lnTo>
                <a:lnTo>
                  <a:pt x="435" y="73"/>
                </a:lnTo>
                <a:lnTo>
                  <a:pt x="421" y="73"/>
                </a:lnTo>
                <a:lnTo>
                  <a:pt x="421" y="53"/>
                </a:lnTo>
                <a:lnTo>
                  <a:pt x="428" y="60"/>
                </a:lnTo>
                <a:lnTo>
                  <a:pt x="0" y="60"/>
                </a:lnTo>
                <a:lnTo>
                  <a:pt x="0" y="0"/>
                </a:lnTo>
                <a:lnTo>
                  <a:pt x="13" y="0"/>
                </a:lnTo>
                <a:close/>
                <a:moveTo>
                  <a:pt x="449" y="66"/>
                </a:moveTo>
                <a:lnTo>
                  <a:pt x="428" y="107"/>
                </a:lnTo>
                <a:lnTo>
                  <a:pt x="407" y="66"/>
                </a:lnTo>
                <a:lnTo>
                  <a:pt x="449" y="66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06" name="Group 239"/>
          <p:cNvGrpSpPr>
            <a:grpSpLocks/>
          </p:cNvGrpSpPr>
          <p:nvPr/>
        </p:nvGrpSpPr>
        <p:grpSpPr bwMode="auto">
          <a:xfrm>
            <a:off x="5429958" y="2575634"/>
            <a:ext cx="55563" cy="61913"/>
            <a:chOff x="3402" y="2275"/>
            <a:chExt cx="33" cy="35"/>
          </a:xfrm>
        </p:grpSpPr>
        <p:sp>
          <p:nvSpPr>
            <p:cNvPr id="178436" name="Oval 237"/>
            <p:cNvSpPr>
              <a:spLocks noChangeArrowheads="1"/>
            </p:cNvSpPr>
            <p:nvPr/>
          </p:nvSpPr>
          <p:spPr bwMode="auto">
            <a:xfrm>
              <a:off x="3402" y="2275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37" name="Oval 238"/>
            <p:cNvSpPr>
              <a:spLocks noChangeArrowheads="1"/>
            </p:cNvSpPr>
            <p:nvPr/>
          </p:nvSpPr>
          <p:spPr bwMode="auto">
            <a:xfrm>
              <a:off x="3402" y="2275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307" name="Freeform 240"/>
          <p:cNvSpPr>
            <a:spLocks noEditPoints="1"/>
          </p:cNvSpPr>
          <p:nvPr/>
        </p:nvSpPr>
        <p:spPr bwMode="auto">
          <a:xfrm>
            <a:off x="2007308" y="1597734"/>
            <a:ext cx="379413" cy="204788"/>
          </a:xfrm>
          <a:custGeom>
            <a:avLst/>
            <a:gdLst>
              <a:gd name="T0" fmla="*/ 0 w 226"/>
              <a:gd name="T1" fmla="*/ 0 h 115"/>
              <a:gd name="T2" fmla="*/ 2147483647 w 226"/>
              <a:gd name="T3" fmla="*/ 0 h 115"/>
              <a:gd name="T4" fmla="*/ 2147483647 w 226"/>
              <a:gd name="T5" fmla="*/ 2147483647 h 115"/>
              <a:gd name="T6" fmla="*/ 2147483647 w 226"/>
              <a:gd name="T7" fmla="*/ 2147483647 h 115"/>
              <a:gd name="T8" fmla="*/ 2147483647 w 226"/>
              <a:gd name="T9" fmla="*/ 2147483647 h 115"/>
              <a:gd name="T10" fmla="*/ 2147483647 w 226"/>
              <a:gd name="T11" fmla="*/ 2147483647 h 115"/>
              <a:gd name="T12" fmla="*/ 2147483647 w 226"/>
              <a:gd name="T13" fmla="*/ 2147483647 h 115"/>
              <a:gd name="T14" fmla="*/ 2147483647 w 226"/>
              <a:gd name="T15" fmla="*/ 2147483647 h 115"/>
              <a:gd name="T16" fmla="*/ 2147483647 w 226"/>
              <a:gd name="T17" fmla="*/ 2147483647 h 115"/>
              <a:gd name="T18" fmla="*/ 0 w 226"/>
              <a:gd name="T19" fmla="*/ 2147483647 h 115"/>
              <a:gd name="T20" fmla="*/ 0 w 226"/>
              <a:gd name="T21" fmla="*/ 0 h 115"/>
              <a:gd name="T22" fmla="*/ 2147483647 w 226"/>
              <a:gd name="T23" fmla="*/ 2147483647 h 115"/>
              <a:gd name="T24" fmla="*/ 2147483647 w 226"/>
              <a:gd name="T25" fmla="*/ 2147483647 h 115"/>
              <a:gd name="T26" fmla="*/ 2147483647 w 226"/>
              <a:gd name="T27" fmla="*/ 2147483647 h 115"/>
              <a:gd name="T28" fmla="*/ 2147483647 w 226"/>
              <a:gd name="T29" fmla="*/ 2147483647 h 11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26"/>
              <a:gd name="T46" fmla="*/ 0 h 115"/>
              <a:gd name="T47" fmla="*/ 226 w 226"/>
              <a:gd name="T48" fmla="*/ 115 h 11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26" h="115">
                <a:moveTo>
                  <a:pt x="0" y="0"/>
                </a:moveTo>
                <a:lnTo>
                  <a:pt x="119" y="0"/>
                </a:lnTo>
                <a:lnTo>
                  <a:pt x="119" y="94"/>
                </a:lnTo>
                <a:lnTo>
                  <a:pt x="112" y="87"/>
                </a:lnTo>
                <a:lnTo>
                  <a:pt x="191" y="87"/>
                </a:lnTo>
                <a:lnTo>
                  <a:pt x="191" y="101"/>
                </a:lnTo>
                <a:lnTo>
                  <a:pt x="105" y="101"/>
                </a:lnTo>
                <a:lnTo>
                  <a:pt x="105" y="7"/>
                </a:lnTo>
                <a:lnTo>
                  <a:pt x="112" y="14"/>
                </a:lnTo>
                <a:lnTo>
                  <a:pt x="0" y="14"/>
                </a:lnTo>
                <a:lnTo>
                  <a:pt x="0" y="0"/>
                </a:lnTo>
                <a:close/>
                <a:moveTo>
                  <a:pt x="184" y="73"/>
                </a:moveTo>
                <a:lnTo>
                  <a:pt x="226" y="94"/>
                </a:lnTo>
                <a:lnTo>
                  <a:pt x="184" y="115"/>
                </a:lnTo>
                <a:lnTo>
                  <a:pt x="184" y="73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08" name="Group 243"/>
          <p:cNvGrpSpPr>
            <a:grpSpLocks/>
          </p:cNvGrpSpPr>
          <p:nvPr/>
        </p:nvGrpSpPr>
        <p:grpSpPr bwMode="auto">
          <a:xfrm>
            <a:off x="5493458" y="962734"/>
            <a:ext cx="1081088" cy="496888"/>
            <a:chOff x="3440" y="1369"/>
            <a:chExt cx="645" cy="279"/>
          </a:xfrm>
        </p:grpSpPr>
        <p:sp>
          <p:nvSpPr>
            <p:cNvPr id="178434" name="Freeform 241"/>
            <p:cNvSpPr>
              <a:spLocks/>
            </p:cNvSpPr>
            <p:nvPr/>
          </p:nvSpPr>
          <p:spPr bwMode="auto">
            <a:xfrm>
              <a:off x="3440" y="1369"/>
              <a:ext cx="645" cy="279"/>
            </a:xfrm>
            <a:custGeom>
              <a:avLst/>
              <a:gdLst>
                <a:gd name="T0" fmla="*/ 0 w 3483"/>
                <a:gd name="T1" fmla="*/ 0 h 1509"/>
                <a:gd name="T2" fmla="*/ 0 w 3483"/>
                <a:gd name="T3" fmla="*/ 0 h 1509"/>
                <a:gd name="T4" fmla="*/ 0 w 3483"/>
                <a:gd name="T5" fmla="*/ 0 h 1509"/>
                <a:gd name="T6" fmla="*/ 0 w 3483"/>
                <a:gd name="T7" fmla="*/ 0 h 1509"/>
                <a:gd name="T8" fmla="*/ 0 w 3483"/>
                <a:gd name="T9" fmla="*/ 0 h 1509"/>
                <a:gd name="T10" fmla="*/ 0 w 3483"/>
                <a:gd name="T11" fmla="*/ 0 h 1509"/>
                <a:gd name="T12" fmla="*/ 0 w 3483"/>
                <a:gd name="T13" fmla="*/ 0 h 1509"/>
                <a:gd name="T14" fmla="*/ 0 w 3483"/>
                <a:gd name="T15" fmla="*/ 0 h 1509"/>
                <a:gd name="T16" fmla="*/ 0 w 3483"/>
                <a:gd name="T17" fmla="*/ 0 h 15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83"/>
                <a:gd name="T28" fmla="*/ 0 h 1509"/>
                <a:gd name="T29" fmla="*/ 3483 w 3483"/>
                <a:gd name="T30" fmla="*/ 1509 h 15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83" h="1509">
                  <a:moveTo>
                    <a:pt x="251" y="0"/>
                  </a:moveTo>
                  <a:cubicBezTo>
                    <a:pt x="113" y="0"/>
                    <a:pt x="0" y="113"/>
                    <a:pt x="0" y="252"/>
                  </a:cubicBezTo>
                  <a:lnTo>
                    <a:pt x="0" y="1257"/>
                  </a:lnTo>
                  <a:cubicBezTo>
                    <a:pt x="0" y="1396"/>
                    <a:pt x="113" y="1509"/>
                    <a:pt x="251" y="1509"/>
                  </a:cubicBezTo>
                  <a:lnTo>
                    <a:pt x="3232" y="1509"/>
                  </a:lnTo>
                  <a:cubicBezTo>
                    <a:pt x="3371" y="1509"/>
                    <a:pt x="3483" y="1396"/>
                    <a:pt x="3483" y="1257"/>
                  </a:cubicBezTo>
                  <a:lnTo>
                    <a:pt x="3483" y="252"/>
                  </a:lnTo>
                  <a:cubicBezTo>
                    <a:pt x="3483" y="113"/>
                    <a:pt x="3371" y="0"/>
                    <a:pt x="3232" y="0"/>
                  </a:cubicBezTo>
                  <a:lnTo>
                    <a:pt x="251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35" name="Freeform 242"/>
            <p:cNvSpPr>
              <a:spLocks/>
            </p:cNvSpPr>
            <p:nvPr/>
          </p:nvSpPr>
          <p:spPr bwMode="auto">
            <a:xfrm>
              <a:off x="3440" y="1369"/>
              <a:ext cx="645" cy="279"/>
            </a:xfrm>
            <a:custGeom>
              <a:avLst/>
              <a:gdLst>
                <a:gd name="T0" fmla="*/ 0 w 3483"/>
                <a:gd name="T1" fmla="*/ 0 h 1509"/>
                <a:gd name="T2" fmla="*/ 0 w 3483"/>
                <a:gd name="T3" fmla="*/ 0 h 1509"/>
                <a:gd name="T4" fmla="*/ 0 w 3483"/>
                <a:gd name="T5" fmla="*/ 0 h 1509"/>
                <a:gd name="T6" fmla="*/ 0 w 3483"/>
                <a:gd name="T7" fmla="*/ 0 h 1509"/>
                <a:gd name="T8" fmla="*/ 0 w 3483"/>
                <a:gd name="T9" fmla="*/ 0 h 1509"/>
                <a:gd name="T10" fmla="*/ 0 w 3483"/>
                <a:gd name="T11" fmla="*/ 0 h 1509"/>
                <a:gd name="T12" fmla="*/ 0 w 3483"/>
                <a:gd name="T13" fmla="*/ 0 h 1509"/>
                <a:gd name="T14" fmla="*/ 0 w 3483"/>
                <a:gd name="T15" fmla="*/ 0 h 1509"/>
                <a:gd name="T16" fmla="*/ 0 w 3483"/>
                <a:gd name="T17" fmla="*/ 0 h 15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83"/>
                <a:gd name="T28" fmla="*/ 0 h 1509"/>
                <a:gd name="T29" fmla="*/ 3483 w 3483"/>
                <a:gd name="T30" fmla="*/ 1509 h 15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83" h="1509">
                  <a:moveTo>
                    <a:pt x="251" y="0"/>
                  </a:moveTo>
                  <a:cubicBezTo>
                    <a:pt x="113" y="0"/>
                    <a:pt x="0" y="113"/>
                    <a:pt x="0" y="252"/>
                  </a:cubicBezTo>
                  <a:lnTo>
                    <a:pt x="0" y="1257"/>
                  </a:lnTo>
                  <a:cubicBezTo>
                    <a:pt x="0" y="1396"/>
                    <a:pt x="113" y="1509"/>
                    <a:pt x="251" y="1509"/>
                  </a:cubicBezTo>
                  <a:lnTo>
                    <a:pt x="3232" y="1509"/>
                  </a:lnTo>
                  <a:cubicBezTo>
                    <a:pt x="3371" y="1509"/>
                    <a:pt x="3483" y="1396"/>
                    <a:pt x="3483" y="1257"/>
                  </a:cubicBezTo>
                  <a:lnTo>
                    <a:pt x="3483" y="252"/>
                  </a:lnTo>
                  <a:cubicBezTo>
                    <a:pt x="3483" y="113"/>
                    <a:pt x="3371" y="0"/>
                    <a:pt x="3232" y="0"/>
                  </a:cubicBezTo>
                  <a:lnTo>
                    <a:pt x="251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309" name="Rectangle 244"/>
          <p:cNvSpPr>
            <a:spLocks noChangeArrowheads="1"/>
          </p:cNvSpPr>
          <p:nvPr/>
        </p:nvSpPr>
        <p:spPr bwMode="auto">
          <a:xfrm>
            <a:off x="5722058" y="1037347"/>
            <a:ext cx="6064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Safe LHC</a:t>
            </a:r>
            <a:endParaRPr lang="en-US" sz="2400" b="0" i="0"/>
          </a:p>
        </p:txBody>
      </p:sp>
      <p:sp>
        <p:nvSpPr>
          <p:cNvPr id="178310" name="Rectangle 245"/>
          <p:cNvSpPr>
            <a:spLocks noChangeArrowheads="1"/>
          </p:cNvSpPr>
          <p:nvPr/>
        </p:nvSpPr>
        <p:spPr bwMode="auto">
          <a:xfrm>
            <a:off x="5663321" y="1219909"/>
            <a:ext cx="7207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Parameters</a:t>
            </a:r>
            <a:endParaRPr lang="en-US" sz="2400" b="0" i="0"/>
          </a:p>
        </p:txBody>
      </p:sp>
      <p:grpSp>
        <p:nvGrpSpPr>
          <p:cNvPr id="178311" name="Group 248"/>
          <p:cNvGrpSpPr>
            <a:grpSpLocks/>
          </p:cNvGrpSpPr>
          <p:nvPr/>
        </p:nvGrpSpPr>
        <p:grpSpPr bwMode="auto">
          <a:xfrm>
            <a:off x="6515808" y="1154822"/>
            <a:ext cx="55563" cy="61912"/>
            <a:chOff x="4050" y="1477"/>
            <a:chExt cx="33" cy="35"/>
          </a:xfrm>
        </p:grpSpPr>
        <p:sp>
          <p:nvSpPr>
            <p:cNvPr id="178432" name="Oval 246"/>
            <p:cNvSpPr>
              <a:spLocks noChangeArrowheads="1"/>
            </p:cNvSpPr>
            <p:nvPr/>
          </p:nvSpPr>
          <p:spPr bwMode="auto">
            <a:xfrm>
              <a:off x="4050" y="1477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33" name="Oval 247"/>
            <p:cNvSpPr>
              <a:spLocks noChangeArrowheads="1"/>
            </p:cNvSpPr>
            <p:nvPr/>
          </p:nvSpPr>
          <p:spPr bwMode="auto">
            <a:xfrm>
              <a:off x="4050" y="1477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312" name="Group 251"/>
          <p:cNvGrpSpPr>
            <a:grpSpLocks/>
          </p:cNvGrpSpPr>
          <p:nvPr/>
        </p:nvGrpSpPr>
        <p:grpSpPr bwMode="auto">
          <a:xfrm>
            <a:off x="5493458" y="1029409"/>
            <a:ext cx="55563" cy="63500"/>
            <a:chOff x="3440" y="1407"/>
            <a:chExt cx="33" cy="35"/>
          </a:xfrm>
        </p:grpSpPr>
        <p:sp>
          <p:nvSpPr>
            <p:cNvPr id="178430" name="Oval 249"/>
            <p:cNvSpPr>
              <a:spLocks noChangeArrowheads="1"/>
            </p:cNvSpPr>
            <p:nvPr/>
          </p:nvSpPr>
          <p:spPr bwMode="auto">
            <a:xfrm>
              <a:off x="3440" y="1407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31" name="Oval 250"/>
            <p:cNvSpPr>
              <a:spLocks noChangeArrowheads="1"/>
            </p:cNvSpPr>
            <p:nvPr/>
          </p:nvSpPr>
          <p:spPr bwMode="auto">
            <a:xfrm>
              <a:off x="3440" y="1407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313" name="Group 254"/>
          <p:cNvGrpSpPr>
            <a:grpSpLocks/>
          </p:cNvGrpSpPr>
          <p:nvPr/>
        </p:nvGrpSpPr>
        <p:grpSpPr bwMode="auto">
          <a:xfrm>
            <a:off x="6339596" y="1385009"/>
            <a:ext cx="55562" cy="60325"/>
            <a:chOff x="3945" y="1606"/>
            <a:chExt cx="33" cy="34"/>
          </a:xfrm>
        </p:grpSpPr>
        <p:sp>
          <p:nvSpPr>
            <p:cNvPr id="178428" name="Oval 252"/>
            <p:cNvSpPr>
              <a:spLocks noChangeArrowheads="1"/>
            </p:cNvSpPr>
            <p:nvPr/>
          </p:nvSpPr>
          <p:spPr bwMode="auto">
            <a:xfrm>
              <a:off x="3945" y="1606"/>
              <a:ext cx="33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29" name="Oval 253"/>
            <p:cNvSpPr>
              <a:spLocks noChangeArrowheads="1"/>
            </p:cNvSpPr>
            <p:nvPr/>
          </p:nvSpPr>
          <p:spPr bwMode="auto">
            <a:xfrm>
              <a:off x="3945" y="1606"/>
              <a:ext cx="33" cy="34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314" name="Freeform 255"/>
          <p:cNvSpPr>
            <a:spLocks noEditPoints="1"/>
          </p:cNvSpPr>
          <p:nvPr/>
        </p:nvSpPr>
        <p:spPr bwMode="auto">
          <a:xfrm>
            <a:off x="2078746" y="3348747"/>
            <a:ext cx="2479675" cy="74612"/>
          </a:xfrm>
          <a:custGeom>
            <a:avLst/>
            <a:gdLst>
              <a:gd name="T0" fmla="*/ 0 w 1481"/>
              <a:gd name="T1" fmla="*/ 2147483647 h 42"/>
              <a:gd name="T2" fmla="*/ 2147483647 w 1481"/>
              <a:gd name="T3" fmla="*/ 2147483647 h 42"/>
              <a:gd name="T4" fmla="*/ 2147483647 w 1481"/>
              <a:gd name="T5" fmla="*/ 2147483647 h 42"/>
              <a:gd name="T6" fmla="*/ 2147483647 w 1481"/>
              <a:gd name="T7" fmla="*/ 2147483647 h 42"/>
              <a:gd name="T8" fmla="*/ 2147483647 w 1481"/>
              <a:gd name="T9" fmla="*/ 2147483647 h 42"/>
              <a:gd name="T10" fmla="*/ 2147483647 w 1481"/>
              <a:gd name="T11" fmla="*/ 2147483647 h 42"/>
              <a:gd name="T12" fmla="*/ 2147483647 w 1481"/>
              <a:gd name="T13" fmla="*/ 2147483647 h 42"/>
              <a:gd name="T14" fmla="*/ 2147483647 w 1481"/>
              <a:gd name="T15" fmla="*/ 2147483647 h 42"/>
              <a:gd name="T16" fmla="*/ 2147483647 w 1481"/>
              <a:gd name="T17" fmla="*/ 2147483647 h 42"/>
              <a:gd name="T18" fmla="*/ 0 w 1481"/>
              <a:gd name="T19" fmla="*/ 2147483647 h 42"/>
              <a:gd name="T20" fmla="*/ 0 w 1481"/>
              <a:gd name="T21" fmla="*/ 2147483647 h 42"/>
              <a:gd name="T22" fmla="*/ 2147483647 w 1481"/>
              <a:gd name="T23" fmla="*/ 0 h 42"/>
              <a:gd name="T24" fmla="*/ 2147483647 w 1481"/>
              <a:gd name="T25" fmla="*/ 2147483647 h 42"/>
              <a:gd name="T26" fmla="*/ 2147483647 w 1481"/>
              <a:gd name="T27" fmla="*/ 2147483647 h 42"/>
              <a:gd name="T28" fmla="*/ 2147483647 w 1481"/>
              <a:gd name="T29" fmla="*/ 0 h 4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81"/>
              <a:gd name="T46" fmla="*/ 0 h 42"/>
              <a:gd name="T47" fmla="*/ 1481 w 1481"/>
              <a:gd name="T48" fmla="*/ 42 h 4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81" h="42">
                <a:moveTo>
                  <a:pt x="0" y="13"/>
                </a:moveTo>
                <a:lnTo>
                  <a:pt x="748" y="13"/>
                </a:lnTo>
                <a:lnTo>
                  <a:pt x="748" y="21"/>
                </a:lnTo>
                <a:lnTo>
                  <a:pt x="741" y="14"/>
                </a:lnTo>
                <a:lnTo>
                  <a:pt x="1447" y="14"/>
                </a:lnTo>
                <a:lnTo>
                  <a:pt x="1447" y="28"/>
                </a:lnTo>
                <a:lnTo>
                  <a:pt x="734" y="28"/>
                </a:lnTo>
                <a:lnTo>
                  <a:pt x="734" y="20"/>
                </a:lnTo>
                <a:lnTo>
                  <a:pt x="741" y="27"/>
                </a:lnTo>
                <a:lnTo>
                  <a:pt x="0" y="27"/>
                </a:lnTo>
                <a:lnTo>
                  <a:pt x="0" y="13"/>
                </a:lnTo>
                <a:close/>
                <a:moveTo>
                  <a:pt x="1440" y="0"/>
                </a:moveTo>
                <a:lnTo>
                  <a:pt x="1481" y="21"/>
                </a:lnTo>
                <a:lnTo>
                  <a:pt x="1440" y="42"/>
                </a:lnTo>
                <a:lnTo>
                  <a:pt x="1440" y="0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15" name="Freeform 256"/>
          <p:cNvSpPr>
            <a:spLocks noEditPoints="1"/>
          </p:cNvSpPr>
          <p:nvPr/>
        </p:nvSpPr>
        <p:spPr bwMode="auto">
          <a:xfrm>
            <a:off x="842083" y="2861384"/>
            <a:ext cx="1546225" cy="534988"/>
          </a:xfrm>
          <a:custGeom>
            <a:avLst/>
            <a:gdLst>
              <a:gd name="T0" fmla="*/ 2147483647 w 923"/>
              <a:gd name="T1" fmla="*/ 2147483647 h 301"/>
              <a:gd name="T2" fmla="*/ 0 w 923"/>
              <a:gd name="T3" fmla="*/ 2147483647 h 301"/>
              <a:gd name="T4" fmla="*/ 0 w 923"/>
              <a:gd name="T5" fmla="*/ 2147483647 h 301"/>
              <a:gd name="T6" fmla="*/ 2147483647 w 923"/>
              <a:gd name="T7" fmla="*/ 2147483647 h 301"/>
              <a:gd name="T8" fmla="*/ 2147483647 w 923"/>
              <a:gd name="T9" fmla="*/ 2147483647 h 301"/>
              <a:gd name="T10" fmla="*/ 2147483647 w 923"/>
              <a:gd name="T11" fmla="*/ 2147483647 h 301"/>
              <a:gd name="T12" fmla="*/ 2147483647 w 923"/>
              <a:gd name="T13" fmla="*/ 2147483647 h 301"/>
              <a:gd name="T14" fmla="*/ 2147483647 w 923"/>
              <a:gd name="T15" fmla="*/ 2147483647 h 301"/>
              <a:gd name="T16" fmla="*/ 2147483647 w 923"/>
              <a:gd name="T17" fmla="*/ 2147483647 h 301"/>
              <a:gd name="T18" fmla="*/ 2147483647 w 923"/>
              <a:gd name="T19" fmla="*/ 2147483647 h 301"/>
              <a:gd name="T20" fmla="*/ 2147483647 w 923"/>
              <a:gd name="T21" fmla="*/ 2147483647 h 301"/>
              <a:gd name="T22" fmla="*/ 2147483647 w 923"/>
              <a:gd name="T23" fmla="*/ 0 h 301"/>
              <a:gd name="T24" fmla="*/ 2147483647 w 923"/>
              <a:gd name="T25" fmla="*/ 2147483647 h 301"/>
              <a:gd name="T26" fmla="*/ 2147483647 w 923"/>
              <a:gd name="T27" fmla="*/ 2147483647 h 301"/>
              <a:gd name="T28" fmla="*/ 2147483647 w 923"/>
              <a:gd name="T29" fmla="*/ 0 h 30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923"/>
              <a:gd name="T46" fmla="*/ 0 h 301"/>
              <a:gd name="T47" fmla="*/ 923 w 923"/>
              <a:gd name="T48" fmla="*/ 301 h 301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923" h="301">
                <a:moveTo>
                  <a:pt x="118" y="301"/>
                </a:moveTo>
                <a:lnTo>
                  <a:pt x="0" y="301"/>
                </a:lnTo>
                <a:lnTo>
                  <a:pt x="0" y="14"/>
                </a:lnTo>
                <a:lnTo>
                  <a:pt x="888" y="14"/>
                </a:lnTo>
                <a:lnTo>
                  <a:pt x="888" y="27"/>
                </a:lnTo>
                <a:lnTo>
                  <a:pt x="7" y="27"/>
                </a:lnTo>
                <a:lnTo>
                  <a:pt x="14" y="20"/>
                </a:lnTo>
                <a:lnTo>
                  <a:pt x="14" y="294"/>
                </a:lnTo>
                <a:lnTo>
                  <a:pt x="7" y="287"/>
                </a:lnTo>
                <a:lnTo>
                  <a:pt x="118" y="287"/>
                </a:lnTo>
                <a:lnTo>
                  <a:pt x="118" y="301"/>
                </a:lnTo>
                <a:close/>
                <a:moveTo>
                  <a:pt x="881" y="0"/>
                </a:moveTo>
                <a:lnTo>
                  <a:pt x="923" y="20"/>
                </a:lnTo>
                <a:lnTo>
                  <a:pt x="881" y="41"/>
                </a:lnTo>
                <a:lnTo>
                  <a:pt x="881" y="0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16" name="Group 259"/>
          <p:cNvGrpSpPr>
            <a:grpSpLocks/>
          </p:cNvGrpSpPr>
          <p:nvPr/>
        </p:nvGrpSpPr>
        <p:grpSpPr bwMode="auto">
          <a:xfrm>
            <a:off x="2388308" y="2866147"/>
            <a:ext cx="55563" cy="60325"/>
            <a:chOff x="1586" y="2438"/>
            <a:chExt cx="33" cy="34"/>
          </a:xfrm>
        </p:grpSpPr>
        <p:sp>
          <p:nvSpPr>
            <p:cNvPr id="178426" name="Oval 257"/>
            <p:cNvSpPr>
              <a:spLocks noChangeArrowheads="1"/>
            </p:cNvSpPr>
            <p:nvPr/>
          </p:nvSpPr>
          <p:spPr bwMode="auto">
            <a:xfrm>
              <a:off x="1586" y="2438"/>
              <a:ext cx="33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27" name="Oval 258"/>
            <p:cNvSpPr>
              <a:spLocks noChangeArrowheads="1"/>
            </p:cNvSpPr>
            <p:nvPr/>
          </p:nvSpPr>
          <p:spPr bwMode="auto">
            <a:xfrm>
              <a:off x="1586" y="2438"/>
              <a:ext cx="33" cy="34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317" name="Group 262"/>
          <p:cNvGrpSpPr>
            <a:grpSpLocks/>
          </p:cNvGrpSpPr>
          <p:nvPr/>
        </p:nvGrpSpPr>
        <p:grpSpPr bwMode="auto">
          <a:xfrm>
            <a:off x="2388308" y="2491497"/>
            <a:ext cx="55563" cy="63500"/>
            <a:chOff x="1586" y="2228"/>
            <a:chExt cx="33" cy="35"/>
          </a:xfrm>
        </p:grpSpPr>
        <p:sp>
          <p:nvSpPr>
            <p:cNvPr id="178424" name="Oval 260"/>
            <p:cNvSpPr>
              <a:spLocks noChangeArrowheads="1"/>
            </p:cNvSpPr>
            <p:nvPr/>
          </p:nvSpPr>
          <p:spPr bwMode="auto">
            <a:xfrm>
              <a:off x="1586" y="2228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25" name="Oval 261"/>
            <p:cNvSpPr>
              <a:spLocks noChangeArrowheads="1"/>
            </p:cNvSpPr>
            <p:nvPr/>
          </p:nvSpPr>
          <p:spPr bwMode="auto">
            <a:xfrm>
              <a:off x="1586" y="2228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318" name="Freeform 263"/>
          <p:cNvSpPr>
            <a:spLocks noEditPoints="1"/>
          </p:cNvSpPr>
          <p:nvPr/>
        </p:nvSpPr>
        <p:spPr bwMode="auto">
          <a:xfrm>
            <a:off x="4491746" y="1958097"/>
            <a:ext cx="423862" cy="336550"/>
          </a:xfrm>
          <a:custGeom>
            <a:avLst/>
            <a:gdLst>
              <a:gd name="T0" fmla="*/ 2147483647 w 253"/>
              <a:gd name="T1" fmla="*/ 2147483647 h 189"/>
              <a:gd name="T2" fmla="*/ 2147483647 w 253"/>
              <a:gd name="T3" fmla="*/ 2147483647 h 189"/>
              <a:gd name="T4" fmla="*/ 2147483647 w 253"/>
              <a:gd name="T5" fmla="*/ 2147483647 h 189"/>
              <a:gd name="T6" fmla="*/ 2147483647 w 253"/>
              <a:gd name="T7" fmla="*/ 2147483647 h 189"/>
              <a:gd name="T8" fmla="*/ 2147483647 w 253"/>
              <a:gd name="T9" fmla="*/ 2147483647 h 189"/>
              <a:gd name="T10" fmla="*/ 2147483647 w 253"/>
              <a:gd name="T11" fmla="*/ 2147483647 h 189"/>
              <a:gd name="T12" fmla="*/ 2147483647 w 253"/>
              <a:gd name="T13" fmla="*/ 2147483647 h 189"/>
              <a:gd name="T14" fmla="*/ 2147483647 w 253"/>
              <a:gd name="T15" fmla="*/ 2147483647 h 189"/>
              <a:gd name="T16" fmla="*/ 2147483647 w 253"/>
              <a:gd name="T17" fmla="*/ 2147483647 h 189"/>
              <a:gd name="T18" fmla="*/ 2147483647 w 253"/>
              <a:gd name="T19" fmla="*/ 2147483647 h 189"/>
              <a:gd name="T20" fmla="*/ 2147483647 w 253"/>
              <a:gd name="T21" fmla="*/ 2147483647 h 189"/>
              <a:gd name="T22" fmla="*/ 2147483647 w 253"/>
              <a:gd name="T23" fmla="*/ 2147483647 h 189"/>
              <a:gd name="T24" fmla="*/ 2147483647 w 253"/>
              <a:gd name="T25" fmla="*/ 2147483647 h 189"/>
              <a:gd name="T26" fmla="*/ 2147483647 w 253"/>
              <a:gd name="T27" fmla="*/ 2147483647 h 189"/>
              <a:gd name="T28" fmla="*/ 2147483647 w 253"/>
              <a:gd name="T29" fmla="*/ 2147483647 h 189"/>
              <a:gd name="T30" fmla="*/ 0 w 253"/>
              <a:gd name="T31" fmla="*/ 2147483647 h 189"/>
              <a:gd name="T32" fmla="*/ 2147483647 w 253"/>
              <a:gd name="T33" fmla="*/ 0 h 189"/>
              <a:gd name="T34" fmla="*/ 2147483647 w 253"/>
              <a:gd name="T35" fmla="*/ 2147483647 h 189"/>
              <a:gd name="T36" fmla="*/ 0 w 253"/>
              <a:gd name="T37" fmla="*/ 2147483647 h 18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53"/>
              <a:gd name="T58" fmla="*/ 0 h 189"/>
              <a:gd name="T59" fmla="*/ 253 w 253"/>
              <a:gd name="T60" fmla="*/ 189 h 18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53" h="189">
                <a:moveTo>
                  <a:pt x="225" y="154"/>
                </a:moveTo>
                <a:lnTo>
                  <a:pt x="225" y="95"/>
                </a:lnTo>
                <a:lnTo>
                  <a:pt x="232" y="102"/>
                </a:lnTo>
                <a:lnTo>
                  <a:pt x="14" y="102"/>
                </a:lnTo>
                <a:lnTo>
                  <a:pt x="14" y="35"/>
                </a:lnTo>
                <a:lnTo>
                  <a:pt x="28" y="35"/>
                </a:lnTo>
                <a:lnTo>
                  <a:pt x="28" y="95"/>
                </a:lnTo>
                <a:lnTo>
                  <a:pt x="21" y="88"/>
                </a:lnTo>
                <a:lnTo>
                  <a:pt x="239" y="88"/>
                </a:lnTo>
                <a:lnTo>
                  <a:pt x="239" y="154"/>
                </a:lnTo>
                <a:lnTo>
                  <a:pt x="225" y="154"/>
                </a:lnTo>
                <a:close/>
                <a:moveTo>
                  <a:pt x="253" y="147"/>
                </a:moveTo>
                <a:lnTo>
                  <a:pt x="232" y="189"/>
                </a:lnTo>
                <a:lnTo>
                  <a:pt x="212" y="147"/>
                </a:lnTo>
                <a:lnTo>
                  <a:pt x="253" y="147"/>
                </a:lnTo>
                <a:close/>
                <a:moveTo>
                  <a:pt x="0" y="42"/>
                </a:moveTo>
                <a:lnTo>
                  <a:pt x="21" y="0"/>
                </a:lnTo>
                <a:lnTo>
                  <a:pt x="42" y="42"/>
                </a:lnTo>
                <a:lnTo>
                  <a:pt x="0" y="42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19" name="Group 266"/>
          <p:cNvGrpSpPr>
            <a:grpSpLocks/>
          </p:cNvGrpSpPr>
          <p:nvPr/>
        </p:nvGrpSpPr>
        <p:grpSpPr bwMode="auto">
          <a:xfrm>
            <a:off x="4852108" y="2294647"/>
            <a:ext cx="57150" cy="61912"/>
            <a:chOff x="3057" y="2117"/>
            <a:chExt cx="34" cy="35"/>
          </a:xfrm>
        </p:grpSpPr>
        <p:sp>
          <p:nvSpPr>
            <p:cNvPr id="178422" name="Oval 264"/>
            <p:cNvSpPr>
              <a:spLocks noChangeArrowheads="1"/>
            </p:cNvSpPr>
            <p:nvPr/>
          </p:nvSpPr>
          <p:spPr bwMode="auto">
            <a:xfrm>
              <a:off x="3057" y="2117"/>
              <a:ext cx="34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23" name="Oval 265"/>
            <p:cNvSpPr>
              <a:spLocks noChangeArrowheads="1"/>
            </p:cNvSpPr>
            <p:nvPr/>
          </p:nvSpPr>
          <p:spPr bwMode="auto">
            <a:xfrm>
              <a:off x="3057" y="2117"/>
              <a:ext cx="34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320" name="Group 269"/>
          <p:cNvGrpSpPr>
            <a:grpSpLocks/>
          </p:cNvGrpSpPr>
          <p:nvPr/>
        </p:nvGrpSpPr>
        <p:grpSpPr bwMode="auto">
          <a:xfrm>
            <a:off x="5614108" y="1377072"/>
            <a:ext cx="55563" cy="60325"/>
            <a:chOff x="3512" y="1602"/>
            <a:chExt cx="33" cy="34"/>
          </a:xfrm>
        </p:grpSpPr>
        <p:sp>
          <p:nvSpPr>
            <p:cNvPr id="178420" name="Oval 267"/>
            <p:cNvSpPr>
              <a:spLocks noChangeArrowheads="1"/>
            </p:cNvSpPr>
            <p:nvPr/>
          </p:nvSpPr>
          <p:spPr bwMode="auto">
            <a:xfrm>
              <a:off x="3512" y="1602"/>
              <a:ext cx="33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21" name="Oval 268"/>
            <p:cNvSpPr>
              <a:spLocks noChangeArrowheads="1"/>
            </p:cNvSpPr>
            <p:nvPr/>
          </p:nvSpPr>
          <p:spPr bwMode="auto">
            <a:xfrm>
              <a:off x="3512" y="1602"/>
              <a:ext cx="33" cy="34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321" name="Freeform 270"/>
          <p:cNvSpPr>
            <a:spLocks noEditPoints="1"/>
          </p:cNvSpPr>
          <p:nvPr/>
        </p:nvSpPr>
        <p:spPr bwMode="auto">
          <a:xfrm>
            <a:off x="4980696" y="1459622"/>
            <a:ext cx="1063625" cy="822325"/>
          </a:xfrm>
          <a:custGeom>
            <a:avLst/>
            <a:gdLst>
              <a:gd name="T0" fmla="*/ 2147483647 w 635"/>
              <a:gd name="T1" fmla="*/ 0 h 462"/>
              <a:gd name="T2" fmla="*/ 2147483647 w 635"/>
              <a:gd name="T3" fmla="*/ 2147483647 h 462"/>
              <a:gd name="T4" fmla="*/ 2147483647 w 635"/>
              <a:gd name="T5" fmla="*/ 2147483647 h 462"/>
              <a:gd name="T6" fmla="*/ 2147483647 w 635"/>
              <a:gd name="T7" fmla="*/ 2147483647 h 462"/>
              <a:gd name="T8" fmla="*/ 2147483647 w 635"/>
              <a:gd name="T9" fmla="*/ 2147483647 h 462"/>
              <a:gd name="T10" fmla="*/ 2147483647 w 635"/>
              <a:gd name="T11" fmla="*/ 2147483647 h 462"/>
              <a:gd name="T12" fmla="*/ 2147483647 w 635"/>
              <a:gd name="T13" fmla="*/ 2147483647 h 462"/>
              <a:gd name="T14" fmla="*/ 2147483647 w 635"/>
              <a:gd name="T15" fmla="*/ 2147483647 h 462"/>
              <a:gd name="T16" fmla="*/ 2147483647 w 635"/>
              <a:gd name="T17" fmla="*/ 2147483647 h 462"/>
              <a:gd name="T18" fmla="*/ 2147483647 w 635"/>
              <a:gd name="T19" fmla="*/ 0 h 462"/>
              <a:gd name="T20" fmla="*/ 2147483647 w 635"/>
              <a:gd name="T21" fmla="*/ 0 h 462"/>
              <a:gd name="T22" fmla="*/ 2147483647 w 635"/>
              <a:gd name="T23" fmla="*/ 2147483647 h 462"/>
              <a:gd name="T24" fmla="*/ 2147483647 w 635"/>
              <a:gd name="T25" fmla="*/ 2147483647 h 462"/>
              <a:gd name="T26" fmla="*/ 2147483647 w 635"/>
              <a:gd name="T27" fmla="*/ 2147483647 h 462"/>
              <a:gd name="T28" fmla="*/ 0 w 635"/>
              <a:gd name="T29" fmla="*/ 2147483647 h 462"/>
              <a:gd name="T30" fmla="*/ 2147483647 w 635"/>
              <a:gd name="T31" fmla="*/ 2147483647 h 46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635"/>
              <a:gd name="T49" fmla="*/ 0 h 462"/>
              <a:gd name="T50" fmla="*/ 635 w 635"/>
              <a:gd name="T51" fmla="*/ 462 h 46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635" h="462">
                <a:moveTo>
                  <a:pt x="635" y="0"/>
                </a:moveTo>
                <a:lnTo>
                  <a:pt x="635" y="237"/>
                </a:lnTo>
                <a:lnTo>
                  <a:pt x="21" y="237"/>
                </a:lnTo>
                <a:lnTo>
                  <a:pt x="28" y="231"/>
                </a:lnTo>
                <a:lnTo>
                  <a:pt x="28" y="420"/>
                </a:lnTo>
                <a:lnTo>
                  <a:pt x="14" y="420"/>
                </a:lnTo>
                <a:lnTo>
                  <a:pt x="14" y="224"/>
                </a:lnTo>
                <a:lnTo>
                  <a:pt x="629" y="224"/>
                </a:lnTo>
                <a:lnTo>
                  <a:pt x="622" y="231"/>
                </a:lnTo>
                <a:lnTo>
                  <a:pt x="622" y="0"/>
                </a:lnTo>
                <a:lnTo>
                  <a:pt x="635" y="0"/>
                </a:lnTo>
                <a:close/>
                <a:moveTo>
                  <a:pt x="21" y="420"/>
                </a:moveTo>
                <a:lnTo>
                  <a:pt x="42" y="393"/>
                </a:lnTo>
                <a:lnTo>
                  <a:pt x="21" y="462"/>
                </a:lnTo>
                <a:lnTo>
                  <a:pt x="0" y="393"/>
                </a:lnTo>
                <a:lnTo>
                  <a:pt x="21" y="420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22" name="Group 273"/>
          <p:cNvGrpSpPr>
            <a:grpSpLocks/>
          </p:cNvGrpSpPr>
          <p:nvPr/>
        </p:nvGrpSpPr>
        <p:grpSpPr bwMode="auto">
          <a:xfrm>
            <a:off x="5493458" y="1250072"/>
            <a:ext cx="55563" cy="63500"/>
            <a:chOff x="3440" y="1531"/>
            <a:chExt cx="33" cy="35"/>
          </a:xfrm>
        </p:grpSpPr>
        <p:sp>
          <p:nvSpPr>
            <p:cNvPr id="178418" name="Oval 271"/>
            <p:cNvSpPr>
              <a:spLocks noChangeArrowheads="1"/>
            </p:cNvSpPr>
            <p:nvPr/>
          </p:nvSpPr>
          <p:spPr bwMode="auto">
            <a:xfrm>
              <a:off x="3440" y="1531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19" name="Oval 272"/>
            <p:cNvSpPr>
              <a:spLocks noChangeArrowheads="1"/>
            </p:cNvSpPr>
            <p:nvPr/>
          </p:nvSpPr>
          <p:spPr bwMode="auto">
            <a:xfrm>
              <a:off x="3440" y="1531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323" name="Freeform 274"/>
          <p:cNvSpPr>
            <a:spLocks noEditPoints="1"/>
          </p:cNvSpPr>
          <p:nvPr/>
        </p:nvSpPr>
        <p:spPr bwMode="auto">
          <a:xfrm>
            <a:off x="3483683" y="2831222"/>
            <a:ext cx="1052513" cy="176212"/>
          </a:xfrm>
          <a:custGeom>
            <a:avLst/>
            <a:gdLst>
              <a:gd name="T0" fmla="*/ 2147483647 w 628"/>
              <a:gd name="T1" fmla="*/ 2147483647 h 99"/>
              <a:gd name="T2" fmla="*/ 2147483647 w 628"/>
              <a:gd name="T3" fmla="*/ 2147483647 h 99"/>
              <a:gd name="T4" fmla="*/ 2147483647 w 628"/>
              <a:gd name="T5" fmla="*/ 2147483647 h 99"/>
              <a:gd name="T6" fmla="*/ 2147483647 w 628"/>
              <a:gd name="T7" fmla="*/ 2147483647 h 99"/>
              <a:gd name="T8" fmla="*/ 2147483647 w 628"/>
              <a:gd name="T9" fmla="*/ 2147483647 h 99"/>
              <a:gd name="T10" fmla="*/ 2147483647 w 628"/>
              <a:gd name="T11" fmla="*/ 2147483647 h 99"/>
              <a:gd name="T12" fmla="*/ 0 w 628"/>
              <a:gd name="T13" fmla="*/ 2147483647 h 99"/>
              <a:gd name="T14" fmla="*/ 2147483647 w 628"/>
              <a:gd name="T15" fmla="*/ 0 h 99"/>
              <a:gd name="T16" fmla="*/ 2147483647 w 628"/>
              <a:gd name="T17" fmla="*/ 2147483647 h 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28"/>
              <a:gd name="T28" fmla="*/ 0 h 99"/>
              <a:gd name="T29" fmla="*/ 628 w 628"/>
              <a:gd name="T30" fmla="*/ 99 h 9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28" h="99">
                <a:moveTo>
                  <a:pt x="628" y="75"/>
                </a:moveTo>
                <a:lnTo>
                  <a:pt x="75" y="75"/>
                </a:lnTo>
                <a:lnTo>
                  <a:pt x="75" y="25"/>
                </a:lnTo>
                <a:lnTo>
                  <a:pt x="628" y="25"/>
                </a:lnTo>
                <a:lnTo>
                  <a:pt x="628" y="75"/>
                </a:lnTo>
                <a:close/>
                <a:moveTo>
                  <a:pt x="99" y="99"/>
                </a:moveTo>
                <a:lnTo>
                  <a:pt x="0" y="50"/>
                </a:lnTo>
                <a:lnTo>
                  <a:pt x="99" y="0"/>
                </a:lnTo>
                <a:lnTo>
                  <a:pt x="99" y="99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24" name="Freeform 275"/>
          <p:cNvSpPr>
            <a:spLocks noEditPoints="1"/>
          </p:cNvSpPr>
          <p:nvPr/>
        </p:nvSpPr>
        <p:spPr bwMode="auto">
          <a:xfrm>
            <a:off x="5485521" y="3628147"/>
            <a:ext cx="887412" cy="84137"/>
          </a:xfrm>
          <a:custGeom>
            <a:avLst/>
            <a:gdLst>
              <a:gd name="T0" fmla="*/ 2147483647 w 530"/>
              <a:gd name="T1" fmla="*/ 2147483647 h 47"/>
              <a:gd name="T2" fmla="*/ 2147483647 w 530"/>
              <a:gd name="T3" fmla="*/ 2147483647 h 47"/>
              <a:gd name="T4" fmla="*/ 2147483647 w 530"/>
              <a:gd name="T5" fmla="*/ 2147483647 h 47"/>
              <a:gd name="T6" fmla="*/ 2147483647 w 530"/>
              <a:gd name="T7" fmla="*/ 2147483647 h 47"/>
              <a:gd name="T8" fmla="*/ 2147483647 w 530"/>
              <a:gd name="T9" fmla="*/ 2147483647 h 47"/>
              <a:gd name="T10" fmla="*/ 2147483647 w 530"/>
              <a:gd name="T11" fmla="*/ 2147483647 h 47"/>
              <a:gd name="T12" fmla="*/ 2147483647 w 530"/>
              <a:gd name="T13" fmla="*/ 2147483647 h 47"/>
              <a:gd name="T14" fmla="*/ 2147483647 w 530"/>
              <a:gd name="T15" fmla="*/ 2147483647 h 47"/>
              <a:gd name="T16" fmla="*/ 2147483647 w 530"/>
              <a:gd name="T17" fmla="*/ 2147483647 h 47"/>
              <a:gd name="T18" fmla="*/ 2147483647 w 530"/>
              <a:gd name="T19" fmla="*/ 2147483647 h 47"/>
              <a:gd name="T20" fmla="*/ 2147483647 w 530"/>
              <a:gd name="T21" fmla="*/ 2147483647 h 47"/>
              <a:gd name="T22" fmla="*/ 2147483647 w 530"/>
              <a:gd name="T23" fmla="*/ 2147483647 h 47"/>
              <a:gd name="T24" fmla="*/ 2147483647 w 530"/>
              <a:gd name="T25" fmla="*/ 2147483647 h 47"/>
              <a:gd name="T26" fmla="*/ 0 w 530"/>
              <a:gd name="T27" fmla="*/ 2147483647 h 47"/>
              <a:gd name="T28" fmla="*/ 2147483647 w 530"/>
              <a:gd name="T29" fmla="*/ 0 h 47"/>
              <a:gd name="T30" fmla="*/ 2147483647 w 530"/>
              <a:gd name="T31" fmla="*/ 2147483647 h 47"/>
              <a:gd name="T32" fmla="*/ 2147483647 w 530"/>
              <a:gd name="T33" fmla="*/ 2147483647 h 47"/>
              <a:gd name="T34" fmla="*/ 2147483647 w 530"/>
              <a:gd name="T35" fmla="*/ 2147483647 h 47"/>
              <a:gd name="T36" fmla="*/ 2147483647 w 530"/>
              <a:gd name="T37" fmla="*/ 2147483647 h 47"/>
              <a:gd name="T38" fmla="*/ 2147483647 w 530"/>
              <a:gd name="T39" fmla="*/ 2147483647 h 47"/>
              <a:gd name="T40" fmla="*/ 2147483647 w 530"/>
              <a:gd name="T41" fmla="*/ 2147483647 h 4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530"/>
              <a:gd name="T64" fmla="*/ 0 h 47"/>
              <a:gd name="T65" fmla="*/ 530 w 530"/>
              <a:gd name="T66" fmla="*/ 47 h 4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530" h="47">
                <a:moveTo>
                  <a:pt x="30" y="15"/>
                </a:moveTo>
                <a:lnTo>
                  <a:pt x="272" y="15"/>
                </a:lnTo>
                <a:lnTo>
                  <a:pt x="272" y="24"/>
                </a:lnTo>
                <a:lnTo>
                  <a:pt x="264" y="16"/>
                </a:lnTo>
                <a:lnTo>
                  <a:pt x="499" y="16"/>
                </a:lnTo>
                <a:lnTo>
                  <a:pt x="499" y="32"/>
                </a:lnTo>
                <a:lnTo>
                  <a:pt x="256" y="32"/>
                </a:lnTo>
                <a:lnTo>
                  <a:pt x="256" y="23"/>
                </a:lnTo>
                <a:lnTo>
                  <a:pt x="264" y="31"/>
                </a:lnTo>
                <a:lnTo>
                  <a:pt x="30" y="31"/>
                </a:lnTo>
                <a:lnTo>
                  <a:pt x="30" y="15"/>
                </a:lnTo>
                <a:close/>
                <a:moveTo>
                  <a:pt x="30" y="23"/>
                </a:moveTo>
                <a:lnTo>
                  <a:pt x="46" y="46"/>
                </a:lnTo>
                <a:lnTo>
                  <a:pt x="0" y="23"/>
                </a:lnTo>
                <a:lnTo>
                  <a:pt x="46" y="0"/>
                </a:lnTo>
                <a:lnTo>
                  <a:pt x="30" y="23"/>
                </a:lnTo>
                <a:close/>
                <a:moveTo>
                  <a:pt x="499" y="24"/>
                </a:moveTo>
                <a:lnTo>
                  <a:pt x="483" y="1"/>
                </a:lnTo>
                <a:lnTo>
                  <a:pt x="530" y="24"/>
                </a:lnTo>
                <a:lnTo>
                  <a:pt x="483" y="47"/>
                </a:lnTo>
                <a:lnTo>
                  <a:pt x="499" y="24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25" name="Freeform 276"/>
          <p:cNvSpPr>
            <a:spLocks noEditPoints="1"/>
          </p:cNvSpPr>
          <p:nvPr/>
        </p:nvSpPr>
        <p:spPr bwMode="auto">
          <a:xfrm>
            <a:off x="5485521" y="5182309"/>
            <a:ext cx="887412" cy="82550"/>
          </a:xfrm>
          <a:custGeom>
            <a:avLst/>
            <a:gdLst>
              <a:gd name="T0" fmla="*/ 2147483647 w 530"/>
              <a:gd name="T1" fmla="*/ 2147483647 h 47"/>
              <a:gd name="T2" fmla="*/ 2147483647 w 530"/>
              <a:gd name="T3" fmla="*/ 2147483647 h 47"/>
              <a:gd name="T4" fmla="*/ 2147483647 w 530"/>
              <a:gd name="T5" fmla="*/ 2147483647 h 47"/>
              <a:gd name="T6" fmla="*/ 2147483647 w 530"/>
              <a:gd name="T7" fmla="*/ 2147483647 h 47"/>
              <a:gd name="T8" fmla="*/ 2147483647 w 530"/>
              <a:gd name="T9" fmla="*/ 2147483647 h 47"/>
              <a:gd name="T10" fmla="*/ 2147483647 w 530"/>
              <a:gd name="T11" fmla="*/ 2147483647 h 47"/>
              <a:gd name="T12" fmla="*/ 2147483647 w 530"/>
              <a:gd name="T13" fmla="*/ 2147483647 h 47"/>
              <a:gd name="T14" fmla="*/ 0 w 530"/>
              <a:gd name="T15" fmla="*/ 2147483647 h 47"/>
              <a:gd name="T16" fmla="*/ 2147483647 w 530"/>
              <a:gd name="T17" fmla="*/ 0 h 47"/>
              <a:gd name="T18" fmla="*/ 2147483647 w 530"/>
              <a:gd name="T19" fmla="*/ 2147483647 h 47"/>
              <a:gd name="T20" fmla="*/ 2147483647 w 530"/>
              <a:gd name="T21" fmla="*/ 2147483647 h 47"/>
              <a:gd name="T22" fmla="*/ 2147483647 w 530"/>
              <a:gd name="T23" fmla="*/ 0 h 47"/>
              <a:gd name="T24" fmla="*/ 2147483647 w 530"/>
              <a:gd name="T25" fmla="*/ 2147483647 h 47"/>
              <a:gd name="T26" fmla="*/ 2147483647 w 530"/>
              <a:gd name="T27" fmla="*/ 2147483647 h 47"/>
              <a:gd name="T28" fmla="*/ 2147483647 w 530"/>
              <a:gd name="T29" fmla="*/ 2147483647 h 4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30"/>
              <a:gd name="T46" fmla="*/ 0 h 47"/>
              <a:gd name="T47" fmla="*/ 530 w 530"/>
              <a:gd name="T48" fmla="*/ 47 h 4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30" h="47">
                <a:moveTo>
                  <a:pt x="30" y="16"/>
                </a:moveTo>
                <a:lnTo>
                  <a:pt x="500" y="16"/>
                </a:lnTo>
                <a:lnTo>
                  <a:pt x="500" y="31"/>
                </a:lnTo>
                <a:lnTo>
                  <a:pt x="30" y="31"/>
                </a:lnTo>
                <a:lnTo>
                  <a:pt x="30" y="16"/>
                </a:lnTo>
                <a:close/>
                <a:moveTo>
                  <a:pt x="30" y="23"/>
                </a:moveTo>
                <a:lnTo>
                  <a:pt x="46" y="47"/>
                </a:lnTo>
                <a:lnTo>
                  <a:pt x="0" y="23"/>
                </a:lnTo>
                <a:lnTo>
                  <a:pt x="46" y="0"/>
                </a:lnTo>
                <a:lnTo>
                  <a:pt x="30" y="23"/>
                </a:lnTo>
                <a:close/>
                <a:moveTo>
                  <a:pt x="500" y="23"/>
                </a:moveTo>
                <a:lnTo>
                  <a:pt x="484" y="0"/>
                </a:lnTo>
                <a:lnTo>
                  <a:pt x="530" y="23"/>
                </a:lnTo>
                <a:lnTo>
                  <a:pt x="484" y="47"/>
                </a:lnTo>
                <a:lnTo>
                  <a:pt x="500" y="23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26" name="Freeform 277"/>
          <p:cNvSpPr>
            <a:spLocks noEditPoints="1"/>
          </p:cNvSpPr>
          <p:nvPr/>
        </p:nvSpPr>
        <p:spPr bwMode="auto">
          <a:xfrm>
            <a:off x="5485521" y="4899734"/>
            <a:ext cx="889000" cy="82550"/>
          </a:xfrm>
          <a:custGeom>
            <a:avLst/>
            <a:gdLst>
              <a:gd name="T0" fmla="*/ 2147483647 w 531"/>
              <a:gd name="T1" fmla="*/ 2147483647 h 46"/>
              <a:gd name="T2" fmla="*/ 2147483647 w 531"/>
              <a:gd name="T3" fmla="*/ 2147483647 h 46"/>
              <a:gd name="T4" fmla="*/ 2147483647 w 531"/>
              <a:gd name="T5" fmla="*/ 2147483647 h 46"/>
              <a:gd name="T6" fmla="*/ 2147483647 w 531"/>
              <a:gd name="T7" fmla="*/ 2147483647 h 46"/>
              <a:gd name="T8" fmla="*/ 2147483647 w 531"/>
              <a:gd name="T9" fmla="*/ 2147483647 h 46"/>
              <a:gd name="T10" fmla="*/ 2147483647 w 531"/>
              <a:gd name="T11" fmla="*/ 2147483647 h 46"/>
              <a:gd name="T12" fmla="*/ 2147483647 w 531"/>
              <a:gd name="T13" fmla="*/ 2147483647 h 46"/>
              <a:gd name="T14" fmla="*/ 0 w 531"/>
              <a:gd name="T15" fmla="*/ 2147483647 h 46"/>
              <a:gd name="T16" fmla="*/ 2147483647 w 531"/>
              <a:gd name="T17" fmla="*/ 0 h 46"/>
              <a:gd name="T18" fmla="*/ 2147483647 w 531"/>
              <a:gd name="T19" fmla="*/ 2147483647 h 46"/>
              <a:gd name="T20" fmla="*/ 2147483647 w 531"/>
              <a:gd name="T21" fmla="*/ 2147483647 h 46"/>
              <a:gd name="T22" fmla="*/ 2147483647 w 531"/>
              <a:gd name="T23" fmla="*/ 0 h 46"/>
              <a:gd name="T24" fmla="*/ 2147483647 w 531"/>
              <a:gd name="T25" fmla="*/ 2147483647 h 46"/>
              <a:gd name="T26" fmla="*/ 2147483647 w 531"/>
              <a:gd name="T27" fmla="*/ 2147483647 h 46"/>
              <a:gd name="T28" fmla="*/ 2147483647 w 531"/>
              <a:gd name="T29" fmla="*/ 2147483647 h 4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31"/>
              <a:gd name="T46" fmla="*/ 0 h 46"/>
              <a:gd name="T47" fmla="*/ 531 w 531"/>
              <a:gd name="T48" fmla="*/ 46 h 4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31" h="46">
                <a:moveTo>
                  <a:pt x="31" y="16"/>
                </a:moveTo>
                <a:lnTo>
                  <a:pt x="500" y="16"/>
                </a:lnTo>
                <a:lnTo>
                  <a:pt x="500" y="31"/>
                </a:lnTo>
                <a:lnTo>
                  <a:pt x="31" y="31"/>
                </a:lnTo>
                <a:lnTo>
                  <a:pt x="31" y="16"/>
                </a:lnTo>
                <a:close/>
                <a:moveTo>
                  <a:pt x="31" y="23"/>
                </a:moveTo>
                <a:lnTo>
                  <a:pt x="47" y="46"/>
                </a:lnTo>
                <a:lnTo>
                  <a:pt x="0" y="23"/>
                </a:lnTo>
                <a:lnTo>
                  <a:pt x="47" y="0"/>
                </a:lnTo>
                <a:lnTo>
                  <a:pt x="31" y="23"/>
                </a:lnTo>
                <a:close/>
                <a:moveTo>
                  <a:pt x="500" y="23"/>
                </a:moveTo>
                <a:lnTo>
                  <a:pt x="485" y="0"/>
                </a:lnTo>
                <a:lnTo>
                  <a:pt x="531" y="23"/>
                </a:lnTo>
                <a:lnTo>
                  <a:pt x="485" y="46"/>
                </a:lnTo>
                <a:lnTo>
                  <a:pt x="500" y="23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27" name="Freeform 278"/>
          <p:cNvSpPr>
            <a:spLocks noEditPoints="1"/>
          </p:cNvSpPr>
          <p:nvPr/>
        </p:nvSpPr>
        <p:spPr bwMode="auto">
          <a:xfrm>
            <a:off x="5493458" y="4633034"/>
            <a:ext cx="881063" cy="82550"/>
          </a:xfrm>
          <a:custGeom>
            <a:avLst/>
            <a:gdLst>
              <a:gd name="T0" fmla="*/ 2147483647 w 526"/>
              <a:gd name="T1" fmla="*/ 2147483647 h 46"/>
              <a:gd name="T2" fmla="*/ 2147483647 w 526"/>
              <a:gd name="T3" fmla="*/ 2147483647 h 46"/>
              <a:gd name="T4" fmla="*/ 2147483647 w 526"/>
              <a:gd name="T5" fmla="*/ 2147483647 h 46"/>
              <a:gd name="T6" fmla="*/ 2147483647 w 526"/>
              <a:gd name="T7" fmla="*/ 2147483647 h 46"/>
              <a:gd name="T8" fmla="*/ 2147483647 w 526"/>
              <a:gd name="T9" fmla="*/ 2147483647 h 46"/>
              <a:gd name="T10" fmla="*/ 2147483647 w 526"/>
              <a:gd name="T11" fmla="*/ 2147483647 h 46"/>
              <a:gd name="T12" fmla="*/ 2147483647 w 526"/>
              <a:gd name="T13" fmla="*/ 2147483647 h 46"/>
              <a:gd name="T14" fmla="*/ 0 w 526"/>
              <a:gd name="T15" fmla="*/ 2147483647 h 46"/>
              <a:gd name="T16" fmla="*/ 2147483647 w 526"/>
              <a:gd name="T17" fmla="*/ 0 h 46"/>
              <a:gd name="T18" fmla="*/ 2147483647 w 526"/>
              <a:gd name="T19" fmla="*/ 2147483647 h 46"/>
              <a:gd name="T20" fmla="*/ 2147483647 w 526"/>
              <a:gd name="T21" fmla="*/ 2147483647 h 46"/>
              <a:gd name="T22" fmla="*/ 2147483647 w 526"/>
              <a:gd name="T23" fmla="*/ 0 h 46"/>
              <a:gd name="T24" fmla="*/ 2147483647 w 526"/>
              <a:gd name="T25" fmla="*/ 2147483647 h 46"/>
              <a:gd name="T26" fmla="*/ 2147483647 w 526"/>
              <a:gd name="T27" fmla="*/ 2147483647 h 46"/>
              <a:gd name="T28" fmla="*/ 2147483647 w 526"/>
              <a:gd name="T29" fmla="*/ 2147483647 h 4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26"/>
              <a:gd name="T46" fmla="*/ 0 h 46"/>
              <a:gd name="T47" fmla="*/ 526 w 526"/>
              <a:gd name="T48" fmla="*/ 46 h 4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26" h="46">
                <a:moveTo>
                  <a:pt x="31" y="15"/>
                </a:moveTo>
                <a:lnTo>
                  <a:pt x="495" y="15"/>
                </a:lnTo>
                <a:lnTo>
                  <a:pt x="495" y="31"/>
                </a:lnTo>
                <a:lnTo>
                  <a:pt x="31" y="31"/>
                </a:lnTo>
                <a:lnTo>
                  <a:pt x="31" y="15"/>
                </a:lnTo>
                <a:close/>
                <a:moveTo>
                  <a:pt x="31" y="23"/>
                </a:moveTo>
                <a:lnTo>
                  <a:pt x="46" y="46"/>
                </a:lnTo>
                <a:lnTo>
                  <a:pt x="0" y="23"/>
                </a:lnTo>
                <a:lnTo>
                  <a:pt x="46" y="0"/>
                </a:lnTo>
                <a:lnTo>
                  <a:pt x="31" y="23"/>
                </a:lnTo>
                <a:close/>
                <a:moveTo>
                  <a:pt x="495" y="23"/>
                </a:moveTo>
                <a:lnTo>
                  <a:pt x="480" y="0"/>
                </a:lnTo>
                <a:lnTo>
                  <a:pt x="526" y="23"/>
                </a:lnTo>
                <a:lnTo>
                  <a:pt x="480" y="46"/>
                </a:lnTo>
                <a:lnTo>
                  <a:pt x="495" y="23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28" name="Freeform 279"/>
          <p:cNvSpPr>
            <a:spLocks noEditPoints="1"/>
          </p:cNvSpPr>
          <p:nvPr/>
        </p:nvSpPr>
        <p:spPr bwMode="auto">
          <a:xfrm>
            <a:off x="5483933" y="4371097"/>
            <a:ext cx="879475" cy="85725"/>
          </a:xfrm>
          <a:custGeom>
            <a:avLst/>
            <a:gdLst>
              <a:gd name="T0" fmla="*/ 2147483647 w 525"/>
              <a:gd name="T1" fmla="*/ 2147483647 h 48"/>
              <a:gd name="T2" fmla="*/ 2147483647 w 525"/>
              <a:gd name="T3" fmla="*/ 2147483647 h 48"/>
              <a:gd name="T4" fmla="*/ 2147483647 w 525"/>
              <a:gd name="T5" fmla="*/ 2147483647 h 48"/>
              <a:gd name="T6" fmla="*/ 2147483647 w 525"/>
              <a:gd name="T7" fmla="*/ 2147483647 h 48"/>
              <a:gd name="T8" fmla="*/ 2147483647 w 525"/>
              <a:gd name="T9" fmla="*/ 2147483647 h 48"/>
              <a:gd name="T10" fmla="*/ 2147483647 w 525"/>
              <a:gd name="T11" fmla="*/ 2147483647 h 48"/>
              <a:gd name="T12" fmla="*/ 2147483647 w 525"/>
              <a:gd name="T13" fmla="*/ 2147483647 h 48"/>
              <a:gd name="T14" fmla="*/ 2147483647 w 525"/>
              <a:gd name="T15" fmla="*/ 2147483647 h 48"/>
              <a:gd name="T16" fmla="*/ 2147483647 w 525"/>
              <a:gd name="T17" fmla="*/ 2147483647 h 48"/>
              <a:gd name="T18" fmla="*/ 2147483647 w 525"/>
              <a:gd name="T19" fmla="*/ 2147483647 h 48"/>
              <a:gd name="T20" fmla="*/ 2147483647 w 525"/>
              <a:gd name="T21" fmla="*/ 2147483647 h 48"/>
              <a:gd name="T22" fmla="*/ 2147483647 w 525"/>
              <a:gd name="T23" fmla="*/ 2147483647 h 48"/>
              <a:gd name="T24" fmla="*/ 2147483647 w 525"/>
              <a:gd name="T25" fmla="*/ 2147483647 h 48"/>
              <a:gd name="T26" fmla="*/ 0 w 525"/>
              <a:gd name="T27" fmla="*/ 2147483647 h 48"/>
              <a:gd name="T28" fmla="*/ 2147483647 w 525"/>
              <a:gd name="T29" fmla="*/ 2147483647 h 48"/>
              <a:gd name="T30" fmla="*/ 2147483647 w 525"/>
              <a:gd name="T31" fmla="*/ 2147483647 h 48"/>
              <a:gd name="T32" fmla="*/ 2147483647 w 525"/>
              <a:gd name="T33" fmla="*/ 2147483647 h 48"/>
              <a:gd name="T34" fmla="*/ 2147483647 w 525"/>
              <a:gd name="T35" fmla="*/ 0 h 48"/>
              <a:gd name="T36" fmla="*/ 2147483647 w 525"/>
              <a:gd name="T37" fmla="*/ 2147483647 h 48"/>
              <a:gd name="T38" fmla="*/ 2147483647 w 525"/>
              <a:gd name="T39" fmla="*/ 2147483647 h 48"/>
              <a:gd name="T40" fmla="*/ 2147483647 w 525"/>
              <a:gd name="T41" fmla="*/ 2147483647 h 4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525"/>
              <a:gd name="T64" fmla="*/ 0 h 48"/>
              <a:gd name="T65" fmla="*/ 525 w 525"/>
              <a:gd name="T66" fmla="*/ 48 h 4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525" h="48">
                <a:moveTo>
                  <a:pt x="31" y="17"/>
                </a:moveTo>
                <a:lnTo>
                  <a:pt x="262" y="17"/>
                </a:lnTo>
                <a:lnTo>
                  <a:pt x="255" y="25"/>
                </a:lnTo>
                <a:lnTo>
                  <a:pt x="255" y="16"/>
                </a:lnTo>
                <a:lnTo>
                  <a:pt x="494" y="16"/>
                </a:lnTo>
                <a:lnTo>
                  <a:pt x="494" y="31"/>
                </a:lnTo>
                <a:lnTo>
                  <a:pt x="262" y="31"/>
                </a:lnTo>
                <a:lnTo>
                  <a:pt x="270" y="23"/>
                </a:lnTo>
                <a:lnTo>
                  <a:pt x="270" y="33"/>
                </a:lnTo>
                <a:lnTo>
                  <a:pt x="31" y="33"/>
                </a:lnTo>
                <a:lnTo>
                  <a:pt x="31" y="17"/>
                </a:lnTo>
                <a:close/>
                <a:moveTo>
                  <a:pt x="31" y="25"/>
                </a:moveTo>
                <a:lnTo>
                  <a:pt x="46" y="48"/>
                </a:lnTo>
                <a:lnTo>
                  <a:pt x="0" y="25"/>
                </a:lnTo>
                <a:lnTo>
                  <a:pt x="46" y="2"/>
                </a:lnTo>
                <a:lnTo>
                  <a:pt x="31" y="25"/>
                </a:lnTo>
                <a:close/>
                <a:moveTo>
                  <a:pt x="494" y="23"/>
                </a:moveTo>
                <a:lnTo>
                  <a:pt x="479" y="0"/>
                </a:lnTo>
                <a:lnTo>
                  <a:pt x="525" y="23"/>
                </a:lnTo>
                <a:lnTo>
                  <a:pt x="479" y="47"/>
                </a:lnTo>
                <a:lnTo>
                  <a:pt x="494" y="23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29" name="Freeform 280"/>
          <p:cNvSpPr>
            <a:spLocks noEditPoints="1"/>
          </p:cNvSpPr>
          <p:nvPr/>
        </p:nvSpPr>
        <p:spPr bwMode="auto">
          <a:xfrm>
            <a:off x="5479171" y="2812172"/>
            <a:ext cx="884237" cy="84137"/>
          </a:xfrm>
          <a:custGeom>
            <a:avLst/>
            <a:gdLst>
              <a:gd name="T0" fmla="*/ 2147483647 w 528"/>
              <a:gd name="T1" fmla="*/ 2147483647 h 47"/>
              <a:gd name="T2" fmla="*/ 2147483647 w 528"/>
              <a:gd name="T3" fmla="*/ 2147483647 h 47"/>
              <a:gd name="T4" fmla="*/ 2147483647 w 528"/>
              <a:gd name="T5" fmla="*/ 2147483647 h 47"/>
              <a:gd name="T6" fmla="*/ 2147483647 w 528"/>
              <a:gd name="T7" fmla="*/ 2147483647 h 47"/>
              <a:gd name="T8" fmla="*/ 2147483647 w 528"/>
              <a:gd name="T9" fmla="*/ 2147483647 h 47"/>
              <a:gd name="T10" fmla="*/ 2147483647 w 528"/>
              <a:gd name="T11" fmla="*/ 2147483647 h 47"/>
              <a:gd name="T12" fmla="*/ 2147483647 w 528"/>
              <a:gd name="T13" fmla="*/ 2147483647 h 47"/>
              <a:gd name="T14" fmla="*/ 2147483647 w 528"/>
              <a:gd name="T15" fmla="*/ 2147483647 h 47"/>
              <a:gd name="T16" fmla="*/ 2147483647 w 528"/>
              <a:gd name="T17" fmla="*/ 2147483647 h 47"/>
              <a:gd name="T18" fmla="*/ 2147483647 w 528"/>
              <a:gd name="T19" fmla="*/ 2147483647 h 47"/>
              <a:gd name="T20" fmla="*/ 2147483647 w 528"/>
              <a:gd name="T21" fmla="*/ 2147483647 h 47"/>
              <a:gd name="T22" fmla="*/ 2147483647 w 528"/>
              <a:gd name="T23" fmla="*/ 2147483647 h 47"/>
              <a:gd name="T24" fmla="*/ 2147483647 w 528"/>
              <a:gd name="T25" fmla="*/ 2147483647 h 47"/>
              <a:gd name="T26" fmla="*/ 0 w 528"/>
              <a:gd name="T27" fmla="*/ 2147483647 h 47"/>
              <a:gd name="T28" fmla="*/ 2147483647 w 528"/>
              <a:gd name="T29" fmla="*/ 2147483647 h 47"/>
              <a:gd name="T30" fmla="*/ 2147483647 w 528"/>
              <a:gd name="T31" fmla="*/ 2147483647 h 47"/>
              <a:gd name="T32" fmla="*/ 2147483647 w 528"/>
              <a:gd name="T33" fmla="*/ 2147483647 h 47"/>
              <a:gd name="T34" fmla="*/ 2147483647 w 528"/>
              <a:gd name="T35" fmla="*/ 0 h 47"/>
              <a:gd name="T36" fmla="*/ 2147483647 w 528"/>
              <a:gd name="T37" fmla="*/ 2147483647 h 47"/>
              <a:gd name="T38" fmla="*/ 2147483647 w 528"/>
              <a:gd name="T39" fmla="*/ 2147483647 h 47"/>
              <a:gd name="T40" fmla="*/ 2147483647 w 528"/>
              <a:gd name="T41" fmla="*/ 2147483647 h 4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528"/>
              <a:gd name="T64" fmla="*/ 0 h 47"/>
              <a:gd name="T65" fmla="*/ 528 w 528"/>
              <a:gd name="T66" fmla="*/ 47 h 4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528" h="47">
                <a:moveTo>
                  <a:pt x="31" y="17"/>
                </a:moveTo>
                <a:lnTo>
                  <a:pt x="264" y="17"/>
                </a:lnTo>
                <a:lnTo>
                  <a:pt x="256" y="24"/>
                </a:lnTo>
                <a:lnTo>
                  <a:pt x="256" y="16"/>
                </a:lnTo>
                <a:lnTo>
                  <a:pt x="497" y="16"/>
                </a:lnTo>
                <a:lnTo>
                  <a:pt x="497" y="31"/>
                </a:lnTo>
                <a:lnTo>
                  <a:pt x="264" y="31"/>
                </a:lnTo>
                <a:lnTo>
                  <a:pt x="271" y="24"/>
                </a:lnTo>
                <a:lnTo>
                  <a:pt x="271" y="32"/>
                </a:lnTo>
                <a:lnTo>
                  <a:pt x="31" y="32"/>
                </a:lnTo>
                <a:lnTo>
                  <a:pt x="31" y="17"/>
                </a:lnTo>
                <a:close/>
                <a:moveTo>
                  <a:pt x="31" y="24"/>
                </a:moveTo>
                <a:lnTo>
                  <a:pt x="46" y="47"/>
                </a:lnTo>
                <a:lnTo>
                  <a:pt x="0" y="24"/>
                </a:lnTo>
                <a:lnTo>
                  <a:pt x="46" y="1"/>
                </a:lnTo>
                <a:lnTo>
                  <a:pt x="31" y="24"/>
                </a:lnTo>
                <a:close/>
                <a:moveTo>
                  <a:pt x="497" y="24"/>
                </a:moveTo>
                <a:lnTo>
                  <a:pt x="482" y="0"/>
                </a:lnTo>
                <a:lnTo>
                  <a:pt x="528" y="24"/>
                </a:lnTo>
                <a:lnTo>
                  <a:pt x="482" y="47"/>
                </a:lnTo>
                <a:lnTo>
                  <a:pt x="497" y="24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30" name="Freeform 281"/>
          <p:cNvSpPr>
            <a:spLocks noEditPoints="1"/>
          </p:cNvSpPr>
          <p:nvPr/>
        </p:nvSpPr>
        <p:spPr bwMode="auto">
          <a:xfrm>
            <a:off x="5482346" y="3067759"/>
            <a:ext cx="892175" cy="80963"/>
          </a:xfrm>
          <a:custGeom>
            <a:avLst/>
            <a:gdLst>
              <a:gd name="T0" fmla="*/ 2147483647 w 533"/>
              <a:gd name="T1" fmla="*/ 2147483647 h 46"/>
              <a:gd name="T2" fmla="*/ 2147483647 w 533"/>
              <a:gd name="T3" fmla="*/ 2147483647 h 46"/>
              <a:gd name="T4" fmla="*/ 2147483647 w 533"/>
              <a:gd name="T5" fmla="*/ 2147483647 h 46"/>
              <a:gd name="T6" fmla="*/ 2147483647 w 533"/>
              <a:gd name="T7" fmla="*/ 2147483647 h 46"/>
              <a:gd name="T8" fmla="*/ 2147483647 w 533"/>
              <a:gd name="T9" fmla="*/ 2147483647 h 46"/>
              <a:gd name="T10" fmla="*/ 2147483647 w 533"/>
              <a:gd name="T11" fmla="*/ 2147483647 h 46"/>
              <a:gd name="T12" fmla="*/ 2147483647 w 533"/>
              <a:gd name="T13" fmla="*/ 2147483647 h 46"/>
              <a:gd name="T14" fmla="*/ 0 w 533"/>
              <a:gd name="T15" fmla="*/ 2147483647 h 46"/>
              <a:gd name="T16" fmla="*/ 2147483647 w 533"/>
              <a:gd name="T17" fmla="*/ 0 h 46"/>
              <a:gd name="T18" fmla="*/ 2147483647 w 533"/>
              <a:gd name="T19" fmla="*/ 2147483647 h 46"/>
              <a:gd name="T20" fmla="*/ 2147483647 w 533"/>
              <a:gd name="T21" fmla="*/ 2147483647 h 46"/>
              <a:gd name="T22" fmla="*/ 2147483647 w 533"/>
              <a:gd name="T23" fmla="*/ 0 h 46"/>
              <a:gd name="T24" fmla="*/ 2147483647 w 533"/>
              <a:gd name="T25" fmla="*/ 2147483647 h 46"/>
              <a:gd name="T26" fmla="*/ 2147483647 w 533"/>
              <a:gd name="T27" fmla="*/ 2147483647 h 46"/>
              <a:gd name="T28" fmla="*/ 2147483647 w 533"/>
              <a:gd name="T29" fmla="*/ 2147483647 h 4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33"/>
              <a:gd name="T46" fmla="*/ 0 h 46"/>
              <a:gd name="T47" fmla="*/ 533 w 533"/>
              <a:gd name="T48" fmla="*/ 46 h 4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33" h="46">
                <a:moveTo>
                  <a:pt x="31" y="16"/>
                </a:moveTo>
                <a:lnTo>
                  <a:pt x="502" y="16"/>
                </a:lnTo>
                <a:lnTo>
                  <a:pt x="502" y="31"/>
                </a:lnTo>
                <a:lnTo>
                  <a:pt x="31" y="31"/>
                </a:lnTo>
                <a:lnTo>
                  <a:pt x="31" y="16"/>
                </a:lnTo>
                <a:close/>
                <a:moveTo>
                  <a:pt x="31" y="23"/>
                </a:moveTo>
                <a:lnTo>
                  <a:pt x="46" y="46"/>
                </a:lnTo>
                <a:lnTo>
                  <a:pt x="0" y="23"/>
                </a:lnTo>
                <a:lnTo>
                  <a:pt x="46" y="0"/>
                </a:lnTo>
                <a:lnTo>
                  <a:pt x="31" y="23"/>
                </a:lnTo>
                <a:close/>
                <a:moveTo>
                  <a:pt x="502" y="23"/>
                </a:moveTo>
                <a:lnTo>
                  <a:pt x="487" y="0"/>
                </a:lnTo>
                <a:lnTo>
                  <a:pt x="533" y="23"/>
                </a:lnTo>
                <a:lnTo>
                  <a:pt x="487" y="46"/>
                </a:lnTo>
                <a:lnTo>
                  <a:pt x="502" y="23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31" name="Freeform 282"/>
          <p:cNvSpPr>
            <a:spLocks noEditPoints="1"/>
          </p:cNvSpPr>
          <p:nvPr/>
        </p:nvSpPr>
        <p:spPr bwMode="auto">
          <a:xfrm>
            <a:off x="5482346" y="3353509"/>
            <a:ext cx="881062" cy="82550"/>
          </a:xfrm>
          <a:custGeom>
            <a:avLst/>
            <a:gdLst>
              <a:gd name="T0" fmla="*/ 2147483647 w 526"/>
              <a:gd name="T1" fmla="*/ 2147483647 h 46"/>
              <a:gd name="T2" fmla="*/ 2147483647 w 526"/>
              <a:gd name="T3" fmla="*/ 2147483647 h 46"/>
              <a:gd name="T4" fmla="*/ 2147483647 w 526"/>
              <a:gd name="T5" fmla="*/ 2147483647 h 46"/>
              <a:gd name="T6" fmla="*/ 2147483647 w 526"/>
              <a:gd name="T7" fmla="*/ 2147483647 h 46"/>
              <a:gd name="T8" fmla="*/ 2147483647 w 526"/>
              <a:gd name="T9" fmla="*/ 2147483647 h 46"/>
              <a:gd name="T10" fmla="*/ 2147483647 w 526"/>
              <a:gd name="T11" fmla="*/ 2147483647 h 46"/>
              <a:gd name="T12" fmla="*/ 2147483647 w 526"/>
              <a:gd name="T13" fmla="*/ 2147483647 h 46"/>
              <a:gd name="T14" fmla="*/ 0 w 526"/>
              <a:gd name="T15" fmla="*/ 2147483647 h 46"/>
              <a:gd name="T16" fmla="*/ 2147483647 w 526"/>
              <a:gd name="T17" fmla="*/ 0 h 46"/>
              <a:gd name="T18" fmla="*/ 2147483647 w 526"/>
              <a:gd name="T19" fmla="*/ 2147483647 h 46"/>
              <a:gd name="T20" fmla="*/ 2147483647 w 526"/>
              <a:gd name="T21" fmla="*/ 2147483647 h 46"/>
              <a:gd name="T22" fmla="*/ 2147483647 w 526"/>
              <a:gd name="T23" fmla="*/ 0 h 46"/>
              <a:gd name="T24" fmla="*/ 2147483647 w 526"/>
              <a:gd name="T25" fmla="*/ 2147483647 h 46"/>
              <a:gd name="T26" fmla="*/ 2147483647 w 526"/>
              <a:gd name="T27" fmla="*/ 2147483647 h 46"/>
              <a:gd name="T28" fmla="*/ 2147483647 w 526"/>
              <a:gd name="T29" fmla="*/ 2147483647 h 4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26"/>
              <a:gd name="T46" fmla="*/ 0 h 46"/>
              <a:gd name="T47" fmla="*/ 526 w 526"/>
              <a:gd name="T48" fmla="*/ 46 h 4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26" h="46">
                <a:moveTo>
                  <a:pt x="31" y="15"/>
                </a:moveTo>
                <a:lnTo>
                  <a:pt x="495" y="15"/>
                </a:lnTo>
                <a:lnTo>
                  <a:pt x="495" y="30"/>
                </a:lnTo>
                <a:lnTo>
                  <a:pt x="31" y="30"/>
                </a:lnTo>
                <a:lnTo>
                  <a:pt x="31" y="15"/>
                </a:lnTo>
                <a:close/>
                <a:moveTo>
                  <a:pt x="31" y="23"/>
                </a:moveTo>
                <a:lnTo>
                  <a:pt x="46" y="46"/>
                </a:lnTo>
                <a:lnTo>
                  <a:pt x="0" y="23"/>
                </a:lnTo>
                <a:lnTo>
                  <a:pt x="46" y="0"/>
                </a:lnTo>
                <a:lnTo>
                  <a:pt x="31" y="23"/>
                </a:lnTo>
                <a:close/>
                <a:moveTo>
                  <a:pt x="495" y="23"/>
                </a:moveTo>
                <a:lnTo>
                  <a:pt x="480" y="0"/>
                </a:lnTo>
                <a:lnTo>
                  <a:pt x="526" y="23"/>
                </a:lnTo>
                <a:lnTo>
                  <a:pt x="480" y="46"/>
                </a:lnTo>
                <a:lnTo>
                  <a:pt x="495" y="23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32" name="Freeform 283"/>
          <p:cNvSpPr>
            <a:spLocks noEditPoints="1"/>
          </p:cNvSpPr>
          <p:nvPr/>
        </p:nvSpPr>
        <p:spPr bwMode="auto">
          <a:xfrm>
            <a:off x="5475996" y="3890084"/>
            <a:ext cx="896937" cy="82550"/>
          </a:xfrm>
          <a:custGeom>
            <a:avLst/>
            <a:gdLst>
              <a:gd name="T0" fmla="*/ 2147483647 w 536"/>
              <a:gd name="T1" fmla="*/ 2147483647 h 46"/>
              <a:gd name="T2" fmla="*/ 2147483647 w 536"/>
              <a:gd name="T3" fmla="*/ 2147483647 h 46"/>
              <a:gd name="T4" fmla="*/ 2147483647 w 536"/>
              <a:gd name="T5" fmla="*/ 2147483647 h 46"/>
              <a:gd name="T6" fmla="*/ 2147483647 w 536"/>
              <a:gd name="T7" fmla="*/ 2147483647 h 46"/>
              <a:gd name="T8" fmla="*/ 2147483647 w 536"/>
              <a:gd name="T9" fmla="*/ 2147483647 h 46"/>
              <a:gd name="T10" fmla="*/ 2147483647 w 536"/>
              <a:gd name="T11" fmla="*/ 2147483647 h 46"/>
              <a:gd name="T12" fmla="*/ 2147483647 w 536"/>
              <a:gd name="T13" fmla="*/ 2147483647 h 46"/>
              <a:gd name="T14" fmla="*/ 0 w 536"/>
              <a:gd name="T15" fmla="*/ 2147483647 h 46"/>
              <a:gd name="T16" fmla="*/ 2147483647 w 536"/>
              <a:gd name="T17" fmla="*/ 0 h 46"/>
              <a:gd name="T18" fmla="*/ 2147483647 w 536"/>
              <a:gd name="T19" fmla="*/ 2147483647 h 46"/>
              <a:gd name="T20" fmla="*/ 2147483647 w 536"/>
              <a:gd name="T21" fmla="*/ 2147483647 h 46"/>
              <a:gd name="T22" fmla="*/ 2147483647 w 536"/>
              <a:gd name="T23" fmla="*/ 0 h 46"/>
              <a:gd name="T24" fmla="*/ 2147483647 w 536"/>
              <a:gd name="T25" fmla="*/ 2147483647 h 46"/>
              <a:gd name="T26" fmla="*/ 2147483647 w 536"/>
              <a:gd name="T27" fmla="*/ 2147483647 h 46"/>
              <a:gd name="T28" fmla="*/ 2147483647 w 536"/>
              <a:gd name="T29" fmla="*/ 2147483647 h 4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36"/>
              <a:gd name="T46" fmla="*/ 0 h 46"/>
              <a:gd name="T47" fmla="*/ 536 w 536"/>
              <a:gd name="T48" fmla="*/ 46 h 4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36" h="46">
                <a:moveTo>
                  <a:pt x="31" y="15"/>
                </a:moveTo>
                <a:lnTo>
                  <a:pt x="506" y="15"/>
                </a:lnTo>
                <a:lnTo>
                  <a:pt x="506" y="30"/>
                </a:lnTo>
                <a:lnTo>
                  <a:pt x="31" y="30"/>
                </a:lnTo>
                <a:lnTo>
                  <a:pt x="31" y="15"/>
                </a:lnTo>
                <a:close/>
                <a:moveTo>
                  <a:pt x="31" y="23"/>
                </a:moveTo>
                <a:lnTo>
                  <a:pt x="47" y="46"/>
                </a:lnTo>
                <a:lnTo>
                  <a:pt x="0" y="23"/>
                </a:lnTo>
                <a:lnTo>
                  <a:pt x="47" y="0"/>
                </a:lnTo>
                <a:lnTo>
                  <a:pt x="31" y="23"/>
                </a:lnTo>
                <a:close/>
                <a:moveTo>
                  <a:pt x="506" y="23"/>
                </a:moveTo>
                <a:lnTo>
                  <a:pt x="490" y="0"/>
                </a:lnTo>
                <a:lnTo>
                  <a:pt x="536" y="23"/>
                </a:lnTo>
                <a:lnTo>
                  <a:pt x="490" y="46"/>
                </a:lnTo>
                <a:lnTo>
                  <a:pt x="506" y="23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33" name="Freeform 284"/>
          <p:cNvSpPr>
            <a:spLocks noEditPoints="1"/>
          </p:cNvSpPr>
          <p:nvPr/>
        </p:nvSpPr>
        <p:spPr bwMode="auto">
          <a:xfrm>
            <a:off x="5485521" y="4112334"/>
            <a:ext cx="889000" cy="84138"/>
          </a:xfrm>
          <a:custGeom>
            <a:avLst/>
            <a:gdLst>
              <a:gd name="T0" fmla="*/ 2147483647 w 531"/>
              <a:gd name="T1" fmla="*/ 2147483647 h 47"/>
              <a:gd name="T2" fmla="*/ 2147483647 w 531"/>
              <a:gd name="T3" fmla="*/ 2147483647 h 47"/>
              <a:gd name="T4" fmla="*/ 2147483647 w 531"/>
              <a:gd name="T5" fmla="*/ 2147483647 h 47"/>
              <a:gd name="T6" fmla="*/ 2147483647 w 531"/>
              <a:gd name="T7" fmla="*/ 2147483647 h 47"/>
              <a:gd name="T8" fmla="*/ 2147483647 w 531"/>
              <a:gd name="T9" fmla="*/ 2147483647 h 47"/>
              <a:gd name="T10" fmla="*/ 2147483647 w 531"/>
              <a:gd name="T11" fmla="*/ 2147483647 h 47"/>
              <a:gd name="T12" fmla="*/ 2147483647 w 531"/>
              <a:gd name="T13" fmla="*/ 2147483647 h 47"/>
              <a:gd name="T14" fmla="*/ 2147483647 w 531"/>
              <a:gd name="T15" fmla="*/ 2147483647 h 47"/>
              <a:gd name="T16" fmla="*/ 2147483647 w 531"/>
              <a:gd name="T17" fmla="*/ 2147483647 h 47"/>
              <a:gd name="T18" fmla="*/ 2147483647 w 531"/>
              <a:gd name="T19" fmla="*/ 2147483647 h 47"/>
              <a:gd name="T20" fmla="*/ 2147483647 w 531"/>
              <a:gd name="T21" fmla="*/ 2147483647 h 47"/>
              <a:gd name="T22" fmla="*/ 2147483647 w 531"/>
              <a:gd name="T23" fmla="*/ 2147483647 h 47"/>
              <a:gd name="T24" fmla="*/ 2147483647 w 531"/>
              <a:gd name="T25" fmla="*/ 2147483647 h 47"/>
              <a:gd name="T26" fmla="*/ 0 w 531"/>
              <a:gd name="T27" fmla="*/ 2147483647 h 47"/>
              <a:gd name="T28" fmla="*/ 2147483647 w 531"/>
              <a:gd name="T29" fmla="*/ 0 h 47"/>
              <a:gd name="T30" fmla="*/ 2147483647 w 531"/>
              <a:gd name="T31" fmla="*/ 2147483647 h 47"/>
              <a:gd name="T32" fmla="*/ 2147483647 w 531"/>
              <a:gd name="T33" fmla="*/ 2147483647 h 47"/>
              <a:gd name="T34" fmla="*/ 2147483647 w 531"/>
              <a:gd name="T35" fmla="*/ 0 h 47"/>
              <a:gd name="T36" fmla="*/ 2147483647 w 531"/>
              <a:gd name="T37" fmla="*/ 2147483647 h 47"/>
              <a:gd name="T38" fmla="*/ 2147483647 w 531"/>
              <a:gd name="T39" fmla="*/ 2147483647 h 47"/>
              <a:gd name="T40" fmla="*/ 2147483647 w 531"/>
              <a:gd name="T41" fmla="*/ 2147483647 h 4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531"/>
              <a:gd name="T64" fmla="*/ 0 h 47"/>
              <a:gd name="T65" fmla="*/ 531 w 531"/>
              <a:gd name="T66" fmla="*/ 47 h 4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531" h="47">
                <a:moveTo>
                  <a:pt x="30" y="15"/>
                </a:moveTo>
                <a:lnTo>
                  <a:pt x="273" y="15"/>
                </a:lnTo>
                <a:lnTo>
                  <a:pt x="273" y="23"/>
                </a:lnTo>
                <a:lnTo>
                  <a:pt x="265" y="16"/>
                </a:lnTo>
                <a:lnTo>
                  <a:pt x="500" y="16"/>
                </a:lnTo>
                <a:lnTo>
                  <a:pt x="500" y="31"/>
                </a:lnTo>
                <a:lnTo>
                  <a:pt x="257" y="31"/>
                </a:lnTo>
                <a:lnTo>
                  <a:pt x="257" y="23"/>
                </a:lnTo>
                <a:lnTo>
                  <a:pt x="265" y="30"/>
                </a:lnTo>
                <a:lnTo>
                  <a:pt x="30" y="30"/>
                </a:lnTo>
                <a:lnTo>
                  <a:pt x="30" y="15"/>
                </a:lnTo>
                <a:close/>
                <a:moveTo>
                  <a:pt x="30" y="23"/>
                </a:moveTo>
                <a:lnTo>
                  <a:pt x="46" y="46"/>
                </a:lnTo>
                <a:lnTo>
                  <a:pt x="0" y="23"/>
                </a:lnTo>
                <a:lnTo>
                  <a:pt x="46" y="0"/>
                </a:lnTo>
                <a:lnTo>
                  <a:pt x="30" y="23"/>
                </a:lnTo>
                <a:close/>
                <a:moveTo>
                  <a:pt x="500" y="23"/>
                </a:moveTo>
                <a:lnTo>
                  <a:pt x="485" y="0"/>
                </a:lnTo>
                <a:lnTo>
                  <a:pt x="531" y="23"/>
                </a:lnTo>
                <a:lnTo>
                  <a:pt x="485" y="47"/>
                </a:lnTo>
                <a:lnTo>
                  <a:pt x="500" y="23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34" name="Freeform 285"/>
          <p:cNvSpPr>
            <a:spLocks noEditPoints="1"/>
          </p:cNvSpPr>
          <p:nvPr/>
        </p:nvSpPr>
        <p:spPr bwMode="auto">
          <a:xfrm>
            <a:off x="5482346" y="1761247"/>
            <a:ext cx="1049337" cy="714375"/>
          </a:xfrm>
          <a:custGeom>
            <a:avLst/>
            <a:gdLst>
              <a:gd name="T0" fmla="*/ 2147483647 w 627"/>
              <a:gd name="T1" fmla="*/ 2147483647 h 401"/>
              <a:gd name="T2" fmla="*/ 2147483647 w 627"/>
              <a:gd name="T3" fmla="*/ 2147483647 h 401"/>
              <a:gd name="T4" fmla="*/ 2147483647 w 627"/>
              <a:gd name="T5" fmla="*/ 2147483647 h 401"/>
              <a:gd name="T6" fmla="*/ 2147483647 w 627"/>
              <a:gd name="T7" fmla="*/ 2147483647 h 401"/>
              <a:gd name="T8" fmla="*/ 2147483647 w 627"/>
              <a:gd name="T9" fmla="*/ 2147483647 h 401"/>
              <a:gd name="T10" fmla="*/ 2147483647 w 627"/>
              <a:gd name="T11" fmla="*/ 2147483647 h 401"/>
              <a:gd name="T12" fmla="*/ 2147483647 w 627"/>
              <a:gd name="T13" fmla="*/ 2147483647 h 401"/>
              <a:gd name="T14" fmla="*/ 2147483647 w 627"/>
              <a:gd name="T15" fmla="*/ 2147483647 h 401"/>
              <a:gd name="T16" fmla="*/ 2147483647 w 627"/>
              <a:gd name="T17" fmla="*/ 2147483647 h 401"/>
              <a:gd name="T18" fmla="*/ 2147483647 w 627"/>
              <a:gd name="T19" fmla="*/ 2147483647 h 401"/>
              <a:gd name="T20" fmla="*/ 2147483647 w 627"/>
              <a:gd name="T21" fmla="*/ 2147483647 h 401"/>
              <a:gd name="T22" fmla="*/ 2147483647 w 627"/>
              <a:gd name="T23" fmla="*/ 2147483647 h 401"/>
              <a:gd name="T24" fmla="*/ 2147483647 w 627"/>
              <a:gd name="T25" fmla="*/ 2147483647 h 401"/>
              <a:gd name="T26" fmla="*/ 0 w 627"/>
              <a:gd name="T27" fmla="*/ 2147483647 h 401"/>
              <a:gd name="T28" fmla="*/ 2147483647 w 627"/>
              <a:gd name="T29" fmla="*/ 2147483647 h 401"/>
              <a:gd name="T30" fmla="*/ 2147483647 w 627"/>
              <a:gd name="T31" fmla="*/ 2147483647 h 401"/>
              <a:gd name="T32" fmla="*/ 2147483647 w 627"/>
              <a:gd name="T33" fmla="*/ 2147483647 h 401"/>
              <a:gd name="T34" fmla="*/ 2147483647 w 627"/>
              <a:gd name="T35" fmla="*/ 0 h 401"/>
              <a:gd name="T36" fmla="*/ 2147483647 w 627"/>
              <a:gd name="T37" fmla="*/ 2147483647 h 401"/>
              <a:gd name="T38" fmla="*/ 2147483647 w 627"/>
              <a:gd name="T39" fmla="*/ 2147483647 h 401"/>
              <a:gd name="T40" fmla="*/ 2147483647 w 627"/>
              <a:gd name="T41" fmla="*/ 2147483647 h 40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627"/>
              <a:gd name="T64" fmla="*/ 0 h 401"/>
              <a:gd name="T65" fmla="*/ 627 w 627"/>
              <a:gd name="T66" fmla="*/ 401 h 401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627" h="401">
                <a:moveTo>
                  <a:pt x="31" y="370"/>
                </a:moveTo>
                <a:lnTo>
                  <a:pt x="427" y="370"/>
                </a:lnTo>
                <a:lnTo>
                  <a:pt x="419" y="378"/>
                </a:lnTo>
                <a:lnTo>
                  <a:pt x="419" y="16"/>
                </a:lnTo>
                <a:lnTo>
                  <a:pt x="596" y="16"/>
                </a:lnTo>
                <a:lnTo>
                  <a:pt x="596" y="31"/>
                </a:lnTo>
                <a:lnTo>
                  <a:pt x="427" y="31"/>
                </a:lnTo>
                <a:lnTo>
                  <a:pt x="434" y="24"/>
                </a:lnTo>
                <a:lnTo>
                  <a:pt x="434" y="385"/>
                </a:lnTo>
                <a:lnTo>
                  <a:pt x="31" y="385"/>
                </a:lnTo>
                <a:lnTo>
                  <a:pt x="31" y="370"/>
                </a:lnTo>
                <a:close/>
                <a:moveTo>
                  <a:pt x="31" y="378"/>
                </a:moveTo>
                <a:lnTo>
                  <a:pt x="46" y="401"/>
                </a:lnTo>
                <a:lnTo>
                  <a:pt x="0" y="378"/>
                </a:lnTo>
                <a:lnTo>
                  <a:pt x="46" y="354"/>
                </a:lnTo>
                <a:lnTo>
                  <a:pt x="31" y="378"/>
                </a:lnTo>
                <a:close/>
                <a:moveTo>
                  <a:pt x="596" y="24"/>
                </a:moveTo>
                <a:lnTo>
                  <a:pt x="581" y="0"/>
                </a:lnTo>
                <a:lnTo>
                  <a:pt x="627" y="24"/>
                </a:lnTo>
                <a:lnTo>
                  <a:pt x="581" y="47"/>
                </a:lnTo>
                <a:lnTo>
                  <a:pt x="596" y="24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35" name="Group 288"/>
          <p:cNvGrpSpPr>
            <a:grpSpLocks/>
          </p:cNvGrpSpPr>
          <p:nvPr/>
        </p:nvGrpSpPr>
        <p:grpSpPr bwMode="auto">
          <a:xfrm>
            <a:off x="4558421" y="3353509"/>
            <a:ext cx="55562" cy="63500"/>
            <a:chOff x="2882" y="2712"/>
            <a:chExt cx="33" cy="35"/>
          </a:xfrm>
        </p:grpSpPr>
        <p:sp>
          <p:nvSpPr>
            <p:cNvPr id="178416" name="Oval 286"/>
            <p:cNvSpPr>
              <a:spLocks noChangeArrowheads="1"/>
            </p:cNvSpPr>
            <p:nvPr/>
          </p:nvSpPr>
          <p:spPr bwMode="auto">
            <a:xfrm>
              <a:off x="2882" y="2712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17" name="Oval 287"/>
            <p:cNvSpPr>
              <a:spLocks noChangeArrowheads="1"/>
            </p:cNvSpPr>
            <p:nvPr/>
          </p:nvSpPr>
          <p:spPr bwMode="auto">
            <a:xfrm>
              <a:off x="2882" y="2712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336" name="Freeform 289"/>
          <p:cNvSpPr>
            <a:spLocks noEditPoints="1"/>
          </p:cNvSpPr>
          <p:nvPr/>
        </p:nvSpPr>
        <p:spPr bwMode="auto">
          <a:xfrm>
            <a:off x="1423108" y="5068009"/>
            <a:ext cx="93663" cy="250825"/>
          </a:xfrm>
          <a:custGeom>
            <a:avLst/>
            <a:gdLst>
              <a:gd name="T0" fmla="*/ 2147483647 w 56"/>
              <a:gd name="T1" fmla="*/ 2147483647 h 141"/>
              <a:gd name="T2" fmla="*/ 2147483647 w 56"/>
              <a:gd name="T3" fmla="*/ 2147483647 h 141"/>
              <a:gd name="T4" fmla="*/ 2147483647 w 56"/>
              <a:gd name="T5" fmla="*/ 2147483647 h 141"/>
              <a:gd name="T6" fmla="*/ 2147483647 w 56"/>
              <a:gd name="T7" fmla="*/ 2147483647 h 141"/>
              <a:gd name="T8" fmla="*/ 2147483647 w 56"/>
              <a:gd name="T9" fmla="*/ 2147483647 h 141"/>
              <a:gd name="T10" fmla="*/ 2147483647 w 56"/>
              <a:gd name="T11" fmla="*/ 2147483647 h 141"/>
              <a:gd name="T12" fmla="*/ 2147483647 w 56"/>
              <a:gd name="T13" fmla="*/ 2147483647 h 141"/>
              <a:gd name="T14" fmla="*/ 2147483647 w 56"/>
              <a:gd name="T15" fmla="*/ 2147483647 h 141"/>
              <a:gd name="T16" fmla="*/ 2147483647 w 56"/>
              <a:gd name="T17" fmla="*/ 2147483647 h 141"/>
              <a:gd name="T18" fmla="*/ 0 w 56"/>
              <a:gd name="T19" fmla="*/ 2147483647 h 141"/>
              <a:gd name="T20" fmla="*/ 2147483647 w 56"/>
              <a:gd name="T21" fmla="*/ 0 h 141"/>
              <a:gd name="T22" fmla="*/ 2147483647 w 56"/>
              <a:gd name="T23" fmla="*/ 2147483647 h 141"/>
              <a:gd name="T24" fmla="*/ 0 w 56"/>
              <a:gd name="T25" fmla="*/ 2147483647 h 14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6"/>
              <a:gd name="T40" fmla="*/ 0 h 141"/>
              <a:gd name="T41" fmla="*/ 56 w 56"/>
              <a:gd name="T42" fmla="*/ 141 h 14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6" h="141">
                <a:moveTo>
                  <a:pt x="19" y="95"/>
                </a:moveTo>
                <a:lnTo>
                  <a:pt x="19" y="47"/>
                </a:lnTo>
                <a:lnTo>
                  <a:pt x="37" y="46"/>
                </a:lnTo>
                <a:lnTo>
                  <a:pt x="38" y="94"/>
                </a:lnTo>
                <a:lnTo>
                  <a:pt x="19" y="95"/>
                </a:lnTo>
                <a:close/>
                <a:moveTo>
                  <a:pt x="56" y="85"/>
                </a:moveTo>
                <a:lnTo>
                  <a:pt x="29" y="141"/>
                </a:lnTo>
                <a:lnTo>
                  <a:pt x="1" y="86"/>
                </a:lnTo>
                <a:lnTo>
                  <a:pt x="56" y="85"/>
                </a:lnTo>
                <a:close/>
                <a:moveTo>
                  <a:pt x="0" y="56"/>
                </a:moveTo>
                <a:lnTo>
                  <a:pt x="27" y="0"/>
                </a:lnTo>
                <a:lnTo>
                  <a:pt x="56" y="55"/>
                </a:lnTo>
                <a:lnTo>
                  <a:pt x="0" y="56"/>
                </a:lnTo>
                <a:close/>
              </a:path>
            </a:pathLst>
          </a:custGeom>
          <a:solidFill>
            <a:srgbClr val="FF0000"/>
          </a:solidFill>
          <a:ln w="1588">
            <a:solidFill>
              <a:srgbClr val="FF0000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37" name="Group 292"/>
          <p:cNvGrpSpPr>
            <a:grpSpLocks/>
          </p:cNvGrpSpPr>
          <p:nvPr/>
        </p:nvGrpSpPr>
        <p:grpSpPr bwMode="auto">
          <a:xfrm>
            <a:off x="3429708" y="2483559"/>
            <a:ext cx="53975" cy="61913"/>
            <a:chOff x="2208" y="2223"/>
            <a:chExt cx="32" cy="35"/>
          </a:xfrm>
        </p:grpSpPr>
        <p:sp>
          <p:nvSpPr>
            <p:cNvPr id="178414" name="Oval 290"/>
            <p:cNvSpPr>
              <a:spLocks noChangeArrowheads="1"/>
            </p:cNvSpPr>
            <p:nvPr/>
          </p:nvSpPr>
          <p:spPr bwMode="auto">
            <a:xfrm>
              <a:off x="2208" y="2223"/>
              <a:ext cx="32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15" name="Oval 291"/>
            <p:cNvSpPr>
              <a:spLocks noChangeArrowheads="1"/>
            </p:cNvSpPr>
            <p:nvPr/>
          </p:nvSpPr>
          <p:spPr bwMode="auto">
            <a:xfrm>
              <a:off x="2208" y="2223"/>
              <a:ext cx="32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338" name="Freeform 293"/>
          <p:cNvSpPr>
            <a:spLocks noEditPoints="1"/>
          </p:cNvSpPr>
          <p:nvPr/>
        </p:nvSpPr>
        <p:spPr bwMode="auto">
          <a:xfrm>
            <a:off x="3483683" y="1950159"/>
            <a:ext cx="314325" cy="577850"/>
          </a:xfrm>
          <a:custGeom>
            <a:avLst/>
            <a:gdLst>
              <a:gd name="T0" fmla="*/ 0 w 188"/>
              <a:gd name="T1" fmla="*/ 2147483647 h 324"/>
              <a:gd name="T2" fmla="*/ 2147483647 w 188"/>
              <a:gd name="T3" fmla="*/ 2147483647 h 324"/>
              <a:gd name="T4" fmla="*/ 2147483647 w 188"/>
              <a:gd name="T5" fmla="*/ 2147483647 h 324"/>
              <a:gd name="T6" fmla="*/ 2147483647 w 188"/>
              <a:gd name="T7" fmla="*/ 2147483647 h 324"/>
              <a:gd name="T8" fmla="*/ 2147483647 w 188"/>
              <a:gd name="T9" fmla="*/ 2147483647 h 324"/>
              <a:gd name="T10" fmla="*/ 2147483647 w 188"/>
              <a:gd name="T11" fmla="*/ 2147483647 h 324"/>
              <a:gd name="T12" fmla="*/ 0 w 188"/>
              <a:gd name="T13" fmla="*/ 2147483647 h 324"/>
              <a:gd name="T14" fmla="*/ 0 w 188"/>
              <a:gd name="T15" fmla="*/ 2147483647 h 324"/>
              <a:gd name="T16" fmla="*/ 2147483647 w 188"/>
              <a:gd name="T17" fmla="*/ 2147483647 h 324"/>
              <a:gd name="T18" fmla="*/ 2147483647 w 188"/>
              <a:gd name="T19" fmla="*/ 0 h 324"/>
              <a:gd name="T20" fmla="*/ 2147483647 w 188"/>
              <a:gd name="T21" fmla="*/ 2147483647 h 324"/>
              <a:gd name="T22" fmla="*/ 2147483647 w 188"/>
              <a:gd name="T23" fmla="*/ 2147483647 h 3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8"/>
              <a:gd name="T37" fmla="*/ 0 h 324"/>
              <a:gd name="T38" fmla="*/ 188 w 188"/>
              <a:gd name="T39" fmla="*/ 324 h 3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8" h="324">
                <a:moveTo>
                  <a:pt x="0" y="310"/>
                </a:moveTo>
                <a:lnTo>
                  <a:pt x="167" y="310"/>
                </a:lnTo>
                <a:lnTo>
                  <a:pt x="160" y="317"/>
                </a:lnTo>
                <a:lnTo>
                  <a:pt x="160" y="35"/>
                </a:lnTo>
                <a:lnTo>
                  <a:pt x="174" y="35"/>
                </a:lnTo>
                <a:lnTo>
                  <a:pt x="174" y="324"/>
                </a:lnTo>
                <a:lnTo>
                  <a:pt x="0" y="324"/>
                </a:lnTo>
                <a:lnTo>
                  <a:pt x="0" y="310"/>
                </a:lnTo>
                <a:close/>
                <a:moveTo>
                  <a:pt x="146" y="42"/>
                </a:moveTo>
                <a:lnTo>
                  <a:pt x="167" y="0"/>
                </a:lnTo>
                <a:lnTo>
                  <a:pt x="188" y="42"/>
                </a:lnTo>
                <a:lnTo>
                  <a:pt x="146" y="42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39" name="Group 296"/>
          <p:cNvGrpSpPr>
            <a:grpSpLocks/>
          </p:cNvGrpSpPr>
          <p:nvPr/>
        </p:nvGrpSpPr>
        <p:grpSpPr bwMode="auto">
          <a:xfrm>
            <a:off x="3429708" y="1219909"/>
            <a:ext cx="587375" cy="187325"/>
            <a:chOff x="2208" y="1514"/>
            <a:chExt cx="350" cy="105"/>
          </a:xfrm>
        </p:grpSpPr>
        <p:sp>
          <p:nvSpPr>
            <p:cNvPr id="178412" name="Freeform 294"/>
            <p:cNvSpPr>
              <a:spLocks/>
            </p:cNvSpPr>
            <p:nvPr/>
          </p:nvSpPr>
          <p:spPr bwMode="auto">
            <a:xfrm>
              <a:off x="2208" y="1514"/>
              <a:ext cx="350" cy="105"/>
            </a:xfrm>
            <a:custGeom>
              <a:avLst/>
              <a:gdLst>
                <a:gd name="T0" fmla="*/ 0 w 3783"/>
                <a:gd name="T1" fmla="*/ 0 h 1134"/>
                <a:gd name="T2" fmla="*/ 0 w 3783"/>
                <a:gd name="T3" fmla="*/ 0 h 1134"/>
                <a:gd name="T4" fmla="*/ 0 w 3783"/>
                <a:gd name="T5" fmla="*/ 0 h 1134"/>
                <a:gd name="T6" fmla="*/ 0 w 3783"/>
                <a:gd name="T7" fmla="*/ 0 h 1134"/>
                <a:gd name="T8" fmla="*/ 0 w 3783"/>
                <a:gd name="T9" fmla="*/ 0 h 1134"/>
                <a:gd name="T10" fmla="*/ 0 w 3783"/>
                <a:gd name="T11" fmla="*/ 0 h 1134"/>
                <a:gd name="T12" fmla="*/ 0 w 3783"/>
                <a:gd name="T13" fmla="*/ 0 h 1134"/>
                <a:gd name="T14" fmla="*/ 0 w 3783"/>
                <a:gd name="T15" fmla="*/ 0 h 1134"/>
                <a:gd name="T16" fmla="*/ 0 w 3783"/>
                <a:gd name="T17" fmla="*/ 0 h 11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83"/>
                <a:gd name="T28" fmla="*/ 0 h 1134"/>
                <a:gd name="T29" fmla="*/ 3783 w 3783"/>
                <a:gd name="T30" fmla="*/ 1134 h 11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83" h="1134">
                  <a:moveTo>
                    <a:pt x="189" y="0"/>
                  </a:moveTo>
                  <a:cubicBezTo>
                    <a:pt x="85" y="0"/>
                    <a:pt x="0" y="85"/>
                    <a:pt x="0" y="189"/>
                  </a:cubicBezTo>
                  <a:lnTo>
                    <a:pt x="0" y="945"/>
                  </a:lnTo>
                  <a:cubicBezTo>
                    <a:pt x="0" y="1049"/>
                    <a:pt x="85" y="1134"/>
                    <a:pt x="189" y="1134"/>
                  </a:cubicBezTo>
                  <a:lnTo>
                    <a:pt x="3595" y="1134"/>
                  </a:lnTo>
                  <a:cubicBezTo>
                    <a:pt x="3699" y="1134"/>
                    <a:pt x="3783" y="1049"/>
                    <a:pt x="3783" y="945"/>
                  </a:cubicBezTo>
                  <a:lnTo>
                    <a:pt x="3783" y="189"/>
                  </a:lnTo>
                  <a:cubicBezTo>
                    <a:pt x="3783" y="85"/>
                    <a:pt x="3699" y="0"/>
                    <a:pt x="3595" y="0"/>
                  </a:cubicBezTo>
                  <a:lnTo>
                    <a:pt x="189" y="0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13" name="Freeform 295"/>
            <p:cNvSpPr>
              <a:spLocks/>
            </p:cNvSpPr>
            <p:nvPr/>
          </p:nvSpPr>
          <p:spPr bwMode="auto">
            <a:xfrm>
              <a:off x="2208" y="1514"/>
              <a:ext cx="350" cy="105"/>
            </a:xfrm>
            <a:custGeom>
              <a:avLst/>
              <a:gdLst>
                <a:gd name="T0" fmla="*/ 0 w 3783"/>
                <a:gd name="T1" fmla="*/ 0 h 1134"/>
                <a:gd name="T2" fmla="*/ 0 w 3783"/>
                <a:gd name="T3" fmla="*/ 0 h 1134"/>
                <a:gd name="T4" fmla="*/ 0 w 3783"/>
                <a:gd name="T5" fmla="*/ 0 h 1134"/>
                <a:gd name="T6" fmla="*/ 0 w 3783"/>
                <a:gd name="T7" fmla="*/ 0 h 1134"/>
                <a:gd name="T8" fmla="*/ 0 w 3783"/>
                <a:gd name="T9" fmla="*/ 0 h 1134"/>
                <a:gd name="T10" fmla="*/ 0 w 3783"/>
                <a:gd name="T11" fmla="*/ 0 h 1134"/>
                <a:gd name="T12" fmla="*/ 0 w 3783"/>
                <a:gd name="T13" fmla="*/ 0 h 1134"/>
                <a:gd name="T14" fmla="*/ 0 w 3783"/>
                <a:gd name="T15" fmla="*/ 0 h 1134"/>
                <a:gd name="T16" fmla="*/ 0 w 3783"/>
                <a:gd name="T17" fmla="*/ 0 h 11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83"/>
                <a:gd name="T28" fmla="*/ 0 h 1134"/>
                <a:gd name="T29" fmla="*/ 3783 w 3783"/>
                <a:gd name="T30" fmla="*/ 1134 h 11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83" h="1134">
                  <a:moveTo>
                    <a:pt x="189" y="0"/>
                  </a:moveTo>
                  <a:cubicBezTo>
                    <a:pt x="85" y="0"/>
                    <a:pt x="0" y="85"/>
                    <a:pt x="0" y="189"/>
                  </a:cubicBezTo>
                  <a:lnTo>
                    <a:pt x="0" y="945"/>
                  </a:lnTo>
                  <a:cubicBezTo>
                    <a:pt x="0" y="1049"/>
                    <a:pt x="85" y="1134"/>
                    <a:pt x="189" y="1134"/>
                  </a:cubicBezTo>
                  <a:lnTo>
                    <a:pt x="3595" y="1134"/>
                  </a:lnTo>
                  <a:cubicBezTo>
                    <a:pt x="3699" y="1134"/>
                    <a:pt x="3783" y="1049"/>
                    <a:pt x="3783" y="945"/>
                  </a:cubicBezTo>
                  <a:lnTo>
                    <a:pt x="3783" y="189"/>
                  </a:lnTo>
                  <a:cubicBezTo>
                    <a:pt x="3783" y="85"/>
                    <a:pt x="3699" y="0"/>
                    <a:pt x="3595" y="0"/>
                  </a:cubicBezTo>
                  <a:lnTo>
                    <a:pt x="189" y="0"/>
                  </a:lnTo>
                  <a:close/>
                </a:path>
              </a:pathLst>
            </a:custGeom>
            <a:noFill/>
            <a:ln w="222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340" name="Rectangle 297"/>
          <p:cNvSpPr>
            <a:spLocks noChangeArrowheads="1"/>
          </p:cNvSpPr>
          <p:nvPr/>
        </p:nvSpPr>
        <p:spPr bwMode="auto">
          <a:xfrm>
            <a:off x="3529721" y="1246897"/>
            <a:ext cx="361950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Energy</a:t>
            </a:r>
            <a:endParaRPr lang="en-US" sz="2400" b="0" i="0"/>
          </a:p>
        </p:txBody>
      </p:sp>
      <p:sp>
        <p:nvSpPr>
          <p:cNvPr id="178341" name="Freeform 303"/>
          <p:cNvSpPr>
            <a:spLocks noEditPoints="1"/>
          </p:cNvSpPr>
          <p:nvPr/>
        </p:nvSpPr>
        <p:spPr bwMode="auto">
          <a:xfrm>
            <a:off x="3672596" y="4826709"/>
            <a:ext cx="882650" cy="76200"/>
          </a:xfrm>
          <a:custGeom>
            <a:avLst/>
            <a:gdLst>
              <a:gd name="T0" fmla="*/ 0 w 527"/>
              <a:gd name="T1" fmla="*/ 2147483647 h 42"/>
              <a:gd name="T2" fmla="*/ 2147483647 w 527"/>
              <a:gd name="T3" fmla="*/ 2147483647 h 42"/>
              <a:gd name="T4" fmla="*/ 2147483647 w 527"/>
              <a:gd name="T5" fmla="*/ 2147483647 h 42"/>
              <a:gd name="T6" fmla="*/ 0 w 527"/>
              <a:gd name="T7" fmla="*/ 2147483647 h 42"/>
              <a:gd name="T8" fmla="*/ 0 w 527"/>
              <a:gd name="T9" fmla="*/ 2147483647 h 42"/>
              <a:gd name="T10" fmla="*/ 2147483647 w 527"/>
              <a:gd name="T11" fmla="*/ 0 h 42"/>
              <a:gd name="T12" fmla="*/ 2147483647 w 527"/>
              <a:gd name="T13" fmla="*/ 2147483647 h 42"/>
              <a:gd name="T14" fmla="*/ 2147483647 w 527"/>
              <a:gd name="T15" fmla="*/ 2147483647 h 42"/>
              <a:gd name="T16" fmla="*/ 2147483647 w 527"/>
              <a:gd name="T17" fmla="*/ 0 h 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27"/>
              <a:gd name="T28" fmla="*/ 0 h 42"/>
              <a:gd name="T29" fmla="*/ 527 w 527"/>
              <a:gd name="T30" fmla="*/ 42 h 4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27" h="42">
                <a:moveTo>
                  <a:pt x="0" y="14"/>
                </a:moveTo>
                <a:lnTo>
                  <a:pt x="492" y="14"/>
                </a:lnTo>
                <a:lnTo>
                  <a:pt x="492" y="28"/>
                </a:lnTo>
                <a:lnTo>
                  <a:pt x="0" y="28"/>
                </a:lnTo>
                <a:lnTo>
                  <a:pt x="0" y="14"/>
                </a:lnTo>
                <a:close/>
                <a:moveTo>
                  <a:pt x="485" y="0"/>
                </a:moveTo>
                <a:lnTo>
                  <a:pt x="527" y="21"/>
                </a:lnTo>
                <a:lnTo>
                  <a:pt x="485" y="42"/>
                </a:lnTo>
                <a:lnTo>
                  <a:pt x="485" y="0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42" name="Group 306"/>
          <p:cNvGrpSpPr>
            <a:grpSpLocks/>
          </p:cNvGrpSpPr>
          <p:nvPr/>
        </p:nvGrpSpPr>
        <p:grpSpPr bwMode="auto">
          <a:xfrm>
            <a:off x="4555246" y="4833059"/>
            <a:ext cx="53975" cy="61913"/>
            <a:chOff x="2880" y="3542"/>
            <a:chExt cx="32" cy="35"/>
          </a:xfrm>
        </p:grpSpPr>
        <p:sp>
          <p:nvSpPr>
            <p:cNvPr id="178410" name="Oval 304"/>
            <p:cNvSpPr>
              <a:spLocks noChangeArrowheads="1"/>
            </p:cNvSpPr>
            <p:nvPr/>
          </p:nvSpPr>
          <p:spPr bwMode="auto">
            <a:xfrm>
              <a:off x="2880" y="3542"/>
              <a:ext cx="32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11" name="Oval 305"/>
            <p:cNvSpPr>
              <a:spLocks noChangeArrowheads="1"/>
            </p:cNvSpPr>
            <p:nvPr/>
          </p:nvSpPr>
          <p:spPr bwMode="auto">
            <a:xfrm>
              <a:off x="2880" y="3542"/>
              <a:ext cx="32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343" name="Group 309"/>
          <p:cNvGrpSpPr>
            <a:grpSpLocks/>
          </p:cNvGrpSpPr>
          <p:nvPr/>
        </p:nvGrpSpPr>
        <p:grpSpPr bwMode="auto">
          <a:xfrm>
            <a:off x="3618621" y="4833059"/>
            <a:ext cx="53975" cy="61913"/>
            <a:chOff x="2321" y="3542"/>
            <a:chExt cx="32" cy="35"/>
          </a:xfrm>
        </p:grpSpPr>
        <p:sp>
          <p:nvSpPr>
            <p:cNvPr id="178408" name="Oval 307"/>
            <p:cNvSpPr>
              <a:spLocks noChangeArrowheads="1"/>
            </p:cNvSpPr>
            <p:nvPr/>
          </p:nvSpPr>
          <p:spPr bwMode="auto">
            <a:xfrm>
              <a:off x="2321" y="3542"/>
              <a:ext cx="32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09" name="Oval 308"/>
            <p:cNvSpPr>
              <a:spLocks noChangeArrowheads="1"/>
            </p:cNvSpPr>
            <p:nvPr/>
          </p:nvSpPr>
          <p:spPr bwMode="auto">
            <a:xfrm>
              <a:off x="2321" y="3542"/>
              <a:ext cx="32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344" name="Group 314"/>
          <p:cNvGrpSpPr>
            <a:grpSpLocks/>
          </p:cNvGrpSpPr>
          <p:nvPr/>
        </p:nvGrpSpPr>
        <p:grpSpPr bwMode="auto">
          <a:xfrm>
            <a:off x="3793246" y="4506034"/>
            <a:ext cx="588962" cy="312738"/>
            <a:chOff x="2425" y="3359"/>
            <a:chExt cx="351" cy="175"/>
          </a:xfrm>
        </p:grpSpPr>
        <p:sp>
          <p:nvSpPr>
            <p:cNvPr id="178404" name="Rectangle 310"/>
            <p:cNvSpPr>
              <a:spLocks noChangeArrowheads="1"/>
            </p:cNvSpPr>
            <p:nvPr/>
          </p:nvSpPr>
          <p:spPr bwMode="auto">
            <a:xfrm>
              <a:off x="2425" y="3359"/>
              <a:ext cx="351" cy="175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05" name="Freeform 311"/>
            <p:cNvSpPr>
              <a:spLocks/>
            </p:cNvSpPr>
            <p:nvPr/>
          </p:nvSpPr>
          <p:spPr bwMode="auto">
            <a:xfrm>
              <a:off x="2426" y="3360"/>
              <a:ext cx="350" cy="173"/>
            </a:xfrm>
            <a:custGeom>
              <a:avLst/>
              <a:gdLst>
                <a:gd name="T0" fmla="*/ 0 w 3783"/>
                <a:gd name="T1" fmla="*/ 0 h 1875"/>
                <a:gd name="T2" fmla="*/ 0 w 3783"/>
                <a:gd name="T3" fmla="*/ 0 h 1875"/>
                <a:gd name="T4" fmla="*/ 0 w 3783"/>
                <a:gd name="T5" fmla="*/ 0 h 1875"/>
                <a:gd name="T6" fmla="*/ 0 w 3783"/>
                <a:gd name="T7" fmla="*/ 0 h 1875"/>
                <a:gd name="T8" fmla="*/ 0 w 3783"/>
                <a:gd name="T9" fmla="*/ 0 h 1875"/>
                <a:gd name="T10" fmla="*/ 0 w 3783"/>
                <a:gd name="T11" fmla="*/ 0 h 1875"/>
                <a:gd name="T12" fmla="*/ 0 w 3783"/>
                <a:gd name="T13" fmla="*/ 0 h 1875"/>
                <a:gd name="T14" fmla="*/ 0 w 3783"/>
                <a:gd name="T15" fmla="*/ 0 h 1875"/>
                <a:gd name="T16" fmla="*/ 0 w 3783"/>
                <a:gd name="T17" fmla="*/ 0 h 18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83"/>
                <a:gd name="T28" fmla="*/ 0 h 1875"/>
                <a:gd name="T29" fmla="*/ 3783 w 3783"/>
                <a:gd name="T30" fmla="*/ 1875 h 18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83" h="1875">
                  <a:moveTo>
                    <a:pt x="313" y="0"/>
                  </a:moveTo>
                  <a:cubicBezTo>
                    <a:pt x="140" y="0"/>
                    <a:pt x="0" y="140"/>
                    <a:pt x="0" y="312"/>
                  </a:cubicBezTo>
                  <a:lnTo>
                    <a:pt x="0" y="1562"/>
                  </a:lnTo>
                  <a:cubicBezTo>
                    <a:pt x="0" y="1735"/>
                    <a:pt x="140" y="1875"/>
                    <a:pt x="313" y="1875"/>
                  </a:cubicBezTo>
                  <a:lnTo>
                    <a:pt x="3471" y="1875"/>
                  </a:lnTo>
                  <a:cubicBezTo>
                    <a:pt x="3644" y="1875"/>
                    <a:pt x="3783" y="1735"/>
                    <a:pt x="3783" y="1562"/>
                  </a:cubicBezTo>
                  <a:lnTo>
                    <a:pt x="3783" y="312"/>
                  </a:lnTo>
                  <a:cubicBezTo>
                    <a:pt x="3783" y="140"/>
                    <a:pt x="3644" y="0"/>
                    <a:pt x="3471" y="0"/>
                  </a:cubicBezTo>
                  <a:lnTo>
                    <a:pt x="31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06" name="Rectangle 312"/>
            <p:cNvSpPr>
              <a:spLocks noChangeArrowheads="1"/>
            </p:cNvSpPr>
            <p:nvPr/>
          </p:nvSpPr>
          <p:spPr bwMode="auto">
            <a:xfrm>
              <a:off x="2425" y="3359"/>
              <a:ext cx="351" cy="175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07" name="Freeform 313"/>
            <p:cNvSpPr>
              <a:spLocks/>
            </p:cNvSpPr>
            <p:nvPr/>
          </p:nvSpPr>
          <p:spPr bwMode="auto">
            <a:xfrm>
              <a:off x="2426" y="3360"/>
              <a:ext cx="350" cy="173"/>
            </a:xfrm>
            <a:custGeom>
              <a:avLst/>
              <a:gdLst>
                <a:gd name="T0" fmla="*/ 0 w 3783"/>
                <a:gd name="T1" fmla="*/ 0 h 1875"/>
                <a:gd name="T2" fmla="*/ 0 w 3783"/>
                <a:gd name="T3" fmla="*/ 0 h 1875"/>
                <a:gd name="T4" fmla="*/ 0 w 3783"/>
                <a:gd name="T5" fmla="*/ 0 h 1875"/>
                <a:gd name="T6" fmla="*/ 0 w 3783"/>
                <a:gd name="T7" fmla="*/ 0 h 1875"/>
                <a:gd name="T8" fmla="*/ 0 w 3783"/>
                <a:gd name="T9" fmla="*/ 0 h 1875"/>
                <a:gd name="T10" fmla="*/ 0 w 3783"/>
                <a:gd name="T11" fmla="*/ 0 h 1875"/>
                <a:gd name="T12" fmla="*/ 0 w 3783"/>
                <a:gd name="T13" fmla="*/ 0 h 1875"/>
                <a:gd name="T14" fmla="*/ 0 w 3783"/>
                <a:gd name="T15" fmla="*/ 0 h 1875"/>
                <a:gd name="T16" fmla="*/ 0 w 3783"/>
                <a:gd name="T17" fmla="*/ 0 h 18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83"/>
                <a:gd name="T28" fmla="*/ 0 h 1875"/>
                <a:gd name="T29" fmla="*/ 3783 w 3783"/>
                <a:gd name="T30" fmla="*/ 1875 h 18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83" h="1875">
                  <a:moveTo>
                    <a:pt x="313" y="0"/>
                  </a:moveTo>
                  <a:cubicBezTo>
                    <a:pt x="140" y="0"/>
                    <a:pt x="0" y="140"/>
                    <a:pt x="0" y="312"/>
                  </a:cubicBezTo>
                  <a:lnTo>
                    <a:pt x="0" y="1562"/>
                  </a:lnTo>
                  <a:cubicBezTo>
                    <a:pt x="0" y="1735"/>
                    <a:pt x="140" y="1875"/>
                    <a:pt x="313" y="1875"/>
                  </a:cubicBezTo>
                  <a:lnTo>
                    <a:pt x="3471" y="1875"/>
                  </a:lnTo>
                  <a:cubicBezTo>
                    <a:pt x="3644" y="1875"/>
                    <a:pt x="3783" y="1735"/>
                    <a:pt x="3783" y="1562"/>
                  </a:cubicBezTo>
                  <a:lnTo>
                    <a:pt x="3783" y="312"/>
                  </a:lnTo>
                  <a:cubicBezTo>
                    <a:pt x="3783" y="140"/>
                    <a:pt x="3644" y="0"/>
                    <a:pt x="3471" y="0"/>
                  </a:cubicBezTo>
                  <a:lnTo>
                    <a:pt x="313" y="0"/>
                  </a:lnTo>
                  <a:close/>
                </a:path>
              </a:pathLst>
            </a:custGeom>
            <a:noFill/>
            <a:ln w="222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345" name="Rectangle 315"/>
          <p:cNvSpPr>
            <a:spLocks noChangeArrowheads="1"/>
          </p:cNvSpPr>
          <p:nvPr/>
        </p:nvSpPr>
        <p:spPr bwMode="auto">
          <a:xfrm>
            <a:off x="3845633" y="4517147"/>
            <a:ext cx="450850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essential</a:t>
            </a:r>
            <a:endParaRPr lang="en-US" sz="2400" b="0" i="0"/>
          </a:p>
        </p:txBody>
      </p:sp>
      <p:sp>
        <p:nvSpPr>
          <p:cNvPr id="178346" name="Rectangle 316"/>
          <p:cNvSpPr>
            <a:spLocks noChangeArrowheads="1"/>
          </p:cNvSpPr>
          <p:nvPr/>
        </p:nvSpPr>
        <p:spPr bwMode="auto">
          <a:xfrm>
            <a:off x="3896433" y="4674309"/>
            <a:ext cx="3556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circuits</a:t>
            </a:r>
            <a:endParaRPr lang="en-US" sz="2400" b="0" i="0"/>
          </a:p>
        </p:txBody>
      </p:sp>
      <p:grpSp>
        <p:nvGrpSpPr>
          <p:cNvPr id="178347" name="Group 321"/>
          <p:cNvGrpSpPr>
            <a:grpSpLocks/>
          </p:cNvGrpSpPr>
          <p:nvPr/>
        </p:nvGrpSpPr>
        <p:grpSpPr bwMode="auto">
          <a:xfrm>
            <a:off x="3793246" y="5196597"/>
            <a:ext cx="588962" cy="311150"/>
            <a:chOff x="2425" y="3746"/>
            <a:chExt cx="351" cy="175"/>
          </a:xfrm>
        </p:grpSpPr>
        <p:sp>
          <p:nvSpPr>
            <p:cNvPr id="178400" name="Rectangle 317"/>
            <p:cNvSpPr>
              <a:spLocks noChangeArrowheads="1"/>
            </p:cNvSpPr>
            <p:nvPr/>
          </p:nvSpPr>
          <p:spPr bwMode="auto">
            <a:xfrm>
              <a:off x="2425" y="3746"/>
              <a:ext cx="351" cy="175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01" name="Freeform 318"/>
            <p:cNvSpPr>
              <a:spLocks/>
            </p:cNvSpPr>
            <p:nvPr/>
          </p:nvSpPr>
          <p:spPr bwMode="auto">
            <a:xfrm>
              <a:off x="2426" y="3746"/>
              <a:ext cx="350" cy="174"/>
            </a:xfrm>
            <a:custGeom>
              <a:avLst/>
              <a:gdLst>
                <a:gd name="T0" fmla="*/ 0 w 3783"/>
                <a:gd name="T1" fmla="*/ 0 h 1875"/>
                <a:gd name="T2" fmla="*/ 0 w 3783"/>
                <a:gd name="T3" fmla="*/ 0 h 1875"/>
                <a:gd name="T4" fmla="*/ 0 w 3783"/>
                <a:gd name="T5" fmla="*/ 0 h 1875"/>
                <a:gd name="T6" fmla="*/ 0 w 3783"/>
                <a:gd name="T7" fmla="*/ 0 h 1875"/>
                <a:gd name="T8" fmla="*/ 0 w 3783"/>
                <a:gd name="T9" fmla="*/ 0 h 1875"/>
                <a:gd name="T10" fmla="*/ 0 w 3783"/>
                <a:gd name="T11" fmla="*/ 0 h 1875"/>
                <a:gd name="T12" fmla="*/ 0 w 3783"/>
                <a:gd name="T13" fmla="*/ 0 h 1875"/>
                <a:gd name="T14" fmla="*/ 0 w 3783"/>
                <a:gd name="T15" fmla="*/ 0 h 1875"/>
                <a:gd name="T16" fmla="*/ 0 w 3783"/>
                <a:gd name="T17" fmla="*/ 0 h 18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83"/>
                <a:gd name="T28" fmla="*/ 0 h 1875"/>
                <a:gd name="T29" fmla="*/ 3783 w 3783"/>
                <a:gd name="T30" fmla="*/ 1875 h 18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83" h="1875">
                  <a:moveTo>
                    <a:pt x="313" y="0"/>
                  </a:moveTo>
                  <a:cubicBezTo>
                    <a:pt x="140" y="0"/>
                    <a:pt x="0" y="140"/>
                    <a:pt x="0" y="312"/>
                  </a:cubicBezTo>
                  <a:lnTo>
                    <a:pt x="0" y="1562"/>
                  </a:lnTo>
                  <a:cubicBezTo>
                    <a:pt x="0" y="1735"/>
                    <a:pt x="140" y="1875"/>
                    <a:pt x="313" y="1875"/>
                  </a:cubicBezTo>
                  <a:lnTo>
                    <a:pt x="3471" y="1875"/>
                  </a:lnTo>
                  <a:cubicBezTo>
                    <a:pt x="3644" y="1875"/>
                    <a:pt x="3783" y="1735"/>
                    <a:pt x="3783" y="1562"/>
                  </a:cubicBezTo>
                  <a:lnTo>
                    <a:pt x="3783" y="312"/>
                  </a:lnTo>
                  <a:cubicBezTo>
                    <a:pt x="3783" y="140"/>
                    <a:pt x="3644" y="0"/>
                    <a:pt x="3471" y="0"/>
                  </a:cubicBezTo>
                  <a:lnTo>
                    <a:pt x="313" y="0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402" name="Rectangle 319"/>
            <p:cNvSpPr>
              <a:spLocks noChangeArrowheads="1"/>
            </p:cNvSpPr>
            <p:nvPr/>
          </p:nvSpPr>
          <p:spPr bwMode="auto">
            <a:xfrm>
              <a:off x="2425" y="3746"/>
              <a:ext cx="351" cy="175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403" name="Freeform 320"/>
            <p:cNvSpPr>
              <a:spLocks/>
            </p:cNvSpPr>
            <p:nvPr/>
          </p:nvSpPr>
          <p:spPr bwMode="auto">
            <a:xfrm>
              <a:off x="2426" y="3746"/>
              <a:ext cx="350" cy="174"/>
            </a:xfrm>
            <a:custGeom>
              <a:avLst/>
              <a:gdLst>
                <a:gd name="T0" fmla="*/ 0 w 3783"/>
                <a:gd name="T1" fmla="*/ 0 h 1875"/>
                <a:gd name="T2" fmla="*/ 0 w 3783"/>
                <a:gd name="T3" fmla="*/ 0 h 1875"/>
                <a:gd name="T4" fmla="*/ 0 w 3783"/>
                <a:gd name="T5" fmla="*/ 0 h 1875"/>
                <a:gd name="T6" fmla="*/ 0 w 3783"/>
                <a:gd name="T7" fmla="*/ 0 h 1875"/>
                <a:gd name="T8" fmla="*/ 0 w 3783"/>
                <a:gd name="T9" fmla="*/ 0 h 1875"/>
                <a:gd name="T10" fmla="*/ 0 w 3783"/>
                <a:gd name="T11" fmla="*/ 0 h 1875"/>
                <a:gd name="T12" fmla="*/ 0 w 3783"/>
                <a:gd name="T13" fmla="*/ 0 h 1875"/>
                <a:gd name="T14" fmla="*/ 0 w 3783"/>
                <a:gd name="T15" fmla="*/ 0 h 1875"/>
                <a:gd name="T16" fmla="*/ 0 w 3783"/>
                <a:gd name="T17" fmla="*/ 0 h 18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83"/>
                <a:gd name="T28" fmla="*/ 0 h 1875"/>
                <a:gd name="T29" fmla="*/ 3783 w 3783"/>
                <a:gd name="T30" fmla="*/ 1875 h 18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83" h="1875">
                  <a:moveTo>
                    <a:pt x="313" y="0"/>
                  </a:moveTo>
                  <a:cubicBezTo>
                    <a:pt x="140" y="0"/>
                    <a:pt x="0" y="140"/>
                    <a:pt x="0" y="312"/>
                  </a:cubicBezTo>
                  <a:lnTo>
                    <a:pt x="0" y="1562"/>
                  </a:lnTo>
                  <a:cubicBezTo>
                    <a:pt x="0" y="1735"/>
                    <a:pt x="140" y="1875"/>
                    <a:pt x="313" y="1875"/>
                  </a:cubicBezTo>
                  <a:lnTo>
                    <a:pt x="3471" y="1875"/>
                  </a:lnTo>
                  <a:cubicBezTo>
                    <a:pt x="3644" y="1875"/>
                    <a:pt x="3783" y="1735"/>
                    <a:pt x="3783" y="1562"/>
                  </a:cubicBezTo>
                  <a:lnTo>
                    <a:pt x="3783" y="312"/>
                  </a:lnTo>
                  <a:cubicBezTo>
                    <a:pt x="3783" y="140"/>
                    <a:pt x="3644" y="0"/>
                    <a:pt x="3471" y="0"/>
                  </a:cubicBezTo>
                  <a:lnTo>
                    <a:pt x="313" y="0"/>
                  </a:lnTo>
                  <a:close/>
                </a:path>
              </a:pathLst>
            </a:custGeom>
            <a:solidFill>
              <a:srgbClr val="FFFFCC"/>
            </a:solidFill>
            <a:ln w="22225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348" name="Rectangle 322"/>
          <p:cNvSpPr>
            <a:spLocks noChangeArrowheads="1"/>
          </p:cNvSpPr>
          <p:nvPr/>
        </p:nvSpPr>
        <p:spPr bwMode="auto">
          <a:xfrm>
            <a:off x="3864683" y="5204534"/>
            <a:ext cx="4191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auxiliary</a:t>
            </a:r>
            <a:endParaRPr lang="en-US" sz="2400" b="0" i="0"/>
          </a:p>
        </p:txBody>
      </p:sp>
      <p:sp>
        <p:nvSpPr>
          <p:cNvPr id="178349" name="Rectangle 323"/>
          <p:cNvSpPr>
            <a:spLocks noChangeArrowheads="1"/>
          </p:cNvSpPr>
          <p:nvPr/>
        </p:nvSpPr>
        <p:spPr bwMode="auto">
          <a:xfrm>
            <a:off x="3896433" y="5363284"/>
            <a:ext cx="355600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circuits</a:t>
            </a:r>
            <a:endParaRPr lang="en-US" sz="2400" b="0" i="0"/>
          </a:p>
        </p:txBody>
      </p:sp>
      <p:grpSp>
        <p:nvGrpSpPr>
          <p:cNvPr id="178350" name="Group 326"/>
          <p:cNvGrpSpPr>
            <a:grpSpLocks/>
          </p:cNvGrpSpPr>
          <p:nvPr/>
        </p:nvGrpSpPr>
        <p:grpSpPr bwMode="auto">
          <a:xfrm>
            <a:off x="6380871" y="5385509"/>
            <a:ext cx="1582737" cy="247650"/>
            <a:chOff x="3970" y="3852"/>
            <a:chExt cx="945" cy="139"/>
          </a:xfrm>
        </p:grpSpPr>
        <p:sp>
          <p:nvSpPr>
            <p:cNvPr id="178398" name="Freeform 324"/>
            <p:cNvSpPr>
              <a:spLocks/>
            </p:cNvSpPr>
            <p:nvPr/>
          </p:nvSpPr>
          <p:spPr bwMode="auto">
            <a:xfrm>
              <a:off x="3970" y="3852"/>
              <a:ext cx="945" cy="139"/>
            </a:xfrm>
            <a:custGeom>
              <a:avLst/>
              <a:gdLst>
                <a:gd name="T0" fmla="*/ 0 w 5105"/>
                <a:gd name="T1" fmla="*/ 0 h 754"/>
                <a:gd name="T2" fmla="*/ 0 w 5105"/>
                <a:gd name="T3" fmla="*/ 0 h 754"/>
                <a:gd name="T4" fmla="*/ 0 w 5105"/>
                <a:gd name="T5" fmla="*/ 0 h 754"/>
                <a:gd name="T6" fmla="*/ 0 w 5105"/>
                <a:gd name="T7" fmla="*/ 0 h 754"/>
                <a:gd name="T8" fmla="*/ 0 w 5105"/>
                <a:gd name="T9" fmla="*/ 0 h 754"/>
                <a:gd name="T10" fmla="*/ 0 w 5105"/>
                <a:gd name="T11" fmla="*/ 0 h 754"/>
                <a:gd name="T12" fmla="*/ 0 w 5105"/>
                <a:gd name="T13" fmla="*/ 0 h 754"/>
                <a:gd name="T14" fmla="*/ 0 w 5105"/>
                <a:gd name="T15" fmla="*/ 0 h 754"/>
                <a:gd name="T16" fmla="*/ 0 w 5105"/>
                <a:gd name="T17" fmla="*/ 0 h 7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05"/>
                <a:gd name="T28" fmla="*/ 0 h 754"/>
                <a:gd name="T29" fmla="*/ 5105 w 5105"/>
                <a:gd name="T30" fmla="*/ 754 h 7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05" h="754">
                  <a:moveTo>
                    <a:pt x="126" y="0"/>
                  </a:moveTo>
                  <a:cubicBezTo>
                    <a:pt x="57" y="0"/>
                    <a:pt x="0" y="56"/>
                    <a:pt x="0" y="126"/>
                  </a:cubicBezTo>
                  <a:lnTo>
                    <a:pt x="0" y="628"/>
                  </a:lnTo>
                  <a:cubicBezTo>
                    <a:pt x="0" y="698"/>
                    <a:pt x="57" y="754"/>
                    <a:pt x="126" y="754"/>
                  </a:cubicBezTo>
                  <a:lnTo>
                    <a:pt x="4979" y="754"/>
                  </a:lnTo>
                  <a:cubicBezTo>
                    <a:pt x="5048" y="754"/>
                    <a:pt x="5105" y="698"/>
                    <a:pt x="5105" y="628"/>
                  </a:cubicBezTo>
                  <a:lnTo>
                    <a:pt x="5105" y="126"/>
                  </a:lnTo>
                  <a:cubicBezTo>
                    <a:pt x="5105" y="56"/>
                    <a:pt x="5048" y="0"/>
                    <a:pt x="4979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399" name="Freeform 325"/>
            <p:cNvSpPr>
              <a:spLocks/>
            </p:cNvSpPr>
            <p:nvPr/>
          </p:nvSpPr>
          <p:spPr bwMode="auto">
            <a:xfrm>
              <a:off x="3970" y="3852"/>
              <a:ext cx="945" cy="139"/>
            </a:xfrm>
            <a:custGeom>
              <a:avLst/>
              <a:gdLst>
                <a:gd name="T0" fmla="*/ 0 w 5105"/>
                <a:gd name="T1" fmla="*/ 0 h 754"/>
                <a:gd name="T2" fmla="*/ 0 w 5105"/>
                <a:gd name="T3" fmla="*/ 0 h 754"/>
                <a:gd name="T4" fmla="*/ 0 w 5105"/>
                <a:gd name="T5" fmla="*/ 0 h 754"/>
                <a:gd name="T6" fmla="*/ 0 w 5105"/>
                <a:gd name="T7" fmla="*/ 0 h 754"/>
                <a:gd name="T8" fmla="*/ 0 w 5105"/>
                <a:gd name="T9" fmla="*/ 0 h 754"/>
                <a:gd name="T10" fmla="*/ 0 w 5105"/>
                <a:gd name="T11" fmla="*/ 0 h 754"/>
                <a:gd name="T12" fmla="*/ 0 w 5105"/>
                <a:gd name="T13" fmla="*/ 0 h 754"/>
                <a:gd name="T14" fmla="*/ 0 w 5105"/>
                <a:gd name="T15" fmla="*/ 0 h 754"/>
                <a:gd name="T16" fmla="*/ 0 w 5105"/>
                <a:gd name="T17" fmla="*/ 0 h 7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05"/>
                <a:gd name="T28" fmla="*/ 0 h 754"/>
                <a:gd name="T29" fmla="*/ 5105 w 5105"/>
                <a:gd name="T30" fmla="*/ 754 h 7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05" h="754">
                  <a:moveTo>
                    <a:pt x="126" y="0"/>
                  </a:moveTo>
                  <a:cubicBezTo>
                    <a:pt x="57" y="0"/>
                    <a:pt x="0" y="56"/>
                    <a:pt x="0" y="126"/>
                  </a:cubicBezTo>
                  <a:lnTo>
                    <a:pt x="0" y="628"/>
                  </a:lnTo>
                  <a:cubicBezTo>
                    <a:pt x="0" y="698"/>
                    <a:pt x="57" y="754"/>
                    <a:pt x="126" y="754"/>
                  </a:cubicBezTo>
                  <a:lnTo>
                    <a:pt x="4979" y="754"/>
                  </a:lnTo>
                  <a:cubicBezTo>
                    <a:pt x="5048" y="754"/>
                    <a:pt x="5105" y="698"/>
                    <a:pt x="5105" y="628"/>
                  </a:cubicBezTo>
                  <a:lnTo>
                    <a:pt x="5105" y="126"/>
                  </a:lnTo>
                  <a:cubicBezTo>
                    <a:pt x="5105" y="56"/>
                    <a:pt x="5048" y="0"/>
                    <a:pt x="4979" y="0"/>
                  </a:cubicBezTo>
                  <a:lnTo>
                    <a:pt x="126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351" name="Rectangle 327"/>
          <p:cNvSpPr>
            <a:spLocks noChangeArrowheads="1"/>
          </p:cNvSpPr>
          <p:nvPr/>
        </p:nvSpPr>
        <p:spPr bwMode="auto">
          <a:xfrm>
            <a:off x="6909508" y="5428372"/>
            <a:ext cx="51276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Screens</a:t>
            </a:r>
            <a:endParaRPr lang="en-US" sz="2400" b="0" i="0"/>
          </a:p>
        </p:txBody>
      </p:sp>
      <p:grpSp>
        <p:nvGrpSpPr>
          <p:cNvPr id="178352" name="Group 330"/>
          <p:cNvGrpSpPr>
            <a:grpSpLocks/>
          </p:cNvGrpSpPr>
          <p:nvPr/>
        </p:nvGrpSpPr>
        <p:grpSpPr bwMode="auto">
          <a:xfrm>
            <a:off x="5415671" y="5479172"/>
            <a:ext cx="53975" cy="61912"/>
            <a:chOff x="3393" y="3905"/>
            <a:chExt cx="33" cy="35"/>
          </a:xfrm>
        </p:grpSpPr>
        <p:sp>
          <p:nvSpPr>
            <p:cNvPr id="178396" name="Oval 328"/>
            <p:cNvSpPr>
              <a:spLocks noChangeArrowheads="1"/>
            </p:cNvSpPr>
            <p:nvPr/>
          </p:nvSpPr>
          <p:spPr bwMode="auto">
            <a:xfrm>
              <a:off x="3393" y="3905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397" name="Oval 329"/>
            <p:cNvSpPr>
              <a:spLocks noChangeArrowheads="1"/>
            </p:cNvSpPr>
            <p:nvPr/>
          </p:nvSpPr>
          <p:spPr bwMode="auto">
            <a:xfrm>
              <a:off x="3393" y="3905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353" name="Freeform 331"/>
          <p:cNvSpPr>
            <a:spLocks noEditPoints="1"/>
          </p:cNvSpPr>
          <p:nvPr/>
        </p:nvSpPr>
        <p:spPr bwMode="auto">
          <a:xfrm>
            <a:off x="5469646" y="5468059"/>
            <a:ext cx="911225" cy="84138"/>
          </a:xfrm>
          <a:custGeom>
            <a:avLst/>
            <a:gdLst>
              <a:gd name="T0" fmla="*/ 2147483647 w 544"/>
              <a:gd name="T1" fmla="*/ 2147483647 h 47"/>
              <a:gd name="T2" fmla="*/ 2147483647 w 544"/>
              <a:gd name="T3" fmla="*/ 2147483647 h 47"/>
              <a:gd name="T4" fmla="*/ 2147483647 w 544"/>
              <a:gd name="T5" fmla="*/ 2147483647 h 47"/>
              <a:gd name="T6" fmla="*/ 2147483647 w 544"/>
              <a:gd name="T7" fmla="*/ 2147483647 h 47"/>
              <a:gd name="T8" fmla="*/ 2147483647 w 544"/>
              <a:gd name="T9" fmla="*/ 2147483647 h 47"/>
              <a:gd name="T10" fmla="*/ 2147483647 w 544"/>
              <a:gd name="T11" fmla="*/ 2147483647 h 47"/>
              <a:gd name="T12" fmla="*/ 2147483647 w 544"/>
              <a:gd name="T13" fmla="*/ 2147483647 h 47"/>
              <a:gd name="T14" fmla="*/ 2147483647 w 544"/>
              <a:gd name="T15" fmla="*/ 2147483647 h 47"/>
              <a:gd name="T16" fmla="*/ 2147483647 w 544"/>
              <a:gd name="T17" fmla="*/ 2147483647 h 47"/>
              <a:gd name="T18" fmla="*/ 2147483647 w 544"/>
              <a:gd name="T19" fmla="*/ 2147483647 h 47"/>
              <a:gd name="T20" fmla="*/ 2147483647 w 544"/>
              <a:gd name="T21" fmla="*/ 2147483647 h 47"/>
              <a:gd name="T22" fmla="*/ 2147483647 w 544"/>
              <a:gd name="T23" fmla="*/ 2147483647 h 47"/>
              <a:gd name="T24" fmla="*/ 2147483647 w 544"/>
              <a:gd name="T25" fmla="*/ 2147483647 h 47"/>
              <a:gd name="T26" fmla="*/ 0 w 544"/>
              <a:gd name="T27" fmla="*/ 2147483647 h 47"/>
              <a:gd name="T28" fmla="*/ 2147483647 w 544"/>
              <a:gd name="T29" fmla="*/ 2147483647 h 47"/>
              <a:gd name="T30" fmla="*/ 2147483647 w 544"/>
              <a:gd name="T31" fmla="*/ 2147483647 h 47"/>
              <a:gd name="T32" fmla="*/ 2147483647 w 544"/>
              <a:gd name="T33" fmla="*/ 2147483647 h 47"/>
              <a:gd name="T34" fmla="*/ 2147483647 w 544"/>
              <a:gd name="T35" fmla="*/ 0 h 47"/>
              <a:gd name="T36" fmla="*/ 2147483647 w 544"/>
              <a:gd name="T37" fmla="*/ 2147483647 h 47"/>
              <a:gd name="T38" fmla="*/ 2147483647 w 544"/>
              <a:gd name="T39" fmla="*/ 2147483647 h 47"/>
              <a:gd name="T40" fmla="*/ 2147483647 w 544"/>
              <a:gd name="T41" fmla="*/ 2147483647 h 4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544"/>
              <a:gd name="T64" fmla="*/ 0 h 47"/>
              <a:gd name="T65" fmla="*/ 544 w 544"/>
              <a:gd name="T66" fmla="*/ 47 h 4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544" h="47">
                <a:moveTo>
                  <a:pt x="31" y="16"/>
                </a:moveTo>
                <a:lnTo>
                  <a:pt x="272" y="16"/>
                </a:lnTo>
                <a:lnTo>
                  <a:pt x="264" y="24"/>
                </a:lnTo>
                <a:lnTo>
                  <a:pt x="264" y="15"/>
                </a:lnTo>
                <a:lnTo>
                  <a:pt x="513" y="15"/>
                </a:lnTo>
                <a:lnTo>
                  <a:pt x="513" y="31"/>
                </a:lnTo>
                <a:lnTo>
                  <a:pt x="272" y="31"/>
                </a:lnTo>
                <a:lnTo>
                  <a:pt x="279" y="23"/>
                </a:lnTo>
                <a:lnTo>
                  <a:pt x="279" y="31"/>
                </a:lnTo>
                <a:lnTo>
                  <a:pt x="31" y="31"/>
                </a:lnTo>
                <a:lnTo>
                  <a:pt x="31" y="16"/>
                </a:lnTo>
                <a:close/>
                <a:moveTo>
                  <a:pt x="31" y="24"/>
                </a:moveTo>
                <a:lnTo>
                  <a:pt x="46" y="47"/>
                </a:lnTo>
                <a:lnTo>
                  <a:pt x="0" y="24"/>
                </a:lnTo>
                <a:lnTo>
                  <a:pt x="46" y="1"/>
                </a:lnTo>
                <a:lnTo>
                  <a:pt x="31" y="24"/>
                </a:lnTo>
                <a:close/>
                <a:moveTo>
                  <a:pt x="513" y="23"/>
                </a:moveTo>
                <a:lnTo>
                  <a:pt x="498" y="0"/>
                </a:lnTo>
                <a:lnTo>
                  <a:pt x="544" y="23"/>
                </a:lnTo>
                <a:lnTo>
                  <a:pt x="498" y="46"/>
                </a:lnTo>
                <a:lnTo>
                  <a:pt x="513" y="23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54" name="Group 334"/>
          <p:cNvGrpSpPr>
            <a:grpSpLocks/>
          </p:cNvGrpSpPr>
          <p:nvPr/>
        </p:nvGrpSpPr>
        <p:grpSpPr bwMode="auto">
          <a:xfrm>
            <a:off x="3612271" y="5133097"/>
            <a:ext cx="53975" cy="61912"/>
            <a:chOff x="2317" y="3711"/>
            <a:chExt cx="32" cy="34"/>
          </a:xfrm>
        </p:grpSpPr>
        <p:sp>
          <p:nvSpPr>
            <p:cNvPr id="178394" name="Oval 332"/>
            <p:cNvSpPr>
              <a:spLocks noChangeArrowheads="1"/>
            </p:cNvSpPr>
            <p:nvPr/>
          </p:nvSpPr>
          <p:spPr bwMode="auto">
            <a:xfrm>
              <a:off x="2317" y="3711"/>
              <a:ext cx="32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395" name="Oval 333"/>
            <p:cNvSpPr>
              <a:spLocks noChangeArrowheads="1"/>
            </p:cNvSpPr>
            <p:nvPr/>
          </p:nvSpPr>
          <p:spPr bwMode="auto">
            <a:xfrm>
              <a:off x="2317" y="3711"/>
              <a:ext cx="32" cy="34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355" name="Group 337"/>
          <p:cNvGrpSpPr>
            <a:grpSpLocks/>
          </p:cNvGrpSpPr>
          <p:nvPr/>
        </p:nvGrpSpPr>
        <p:grpSpPr bwMode="auto">
          <a:xfrm>
            <a:off x="4498096" y="1896184"/>
            <a:ext cx="55562" cy="61913"/>
            <a:chOff x="2846" y="1893"/>
            <a:chExt cx="33" cy="35"/>
          </a:xfrm>
        </p:grpSpPr>
        <p:sp>
          <p:nvSpPr>
            <p:cNvPr id="178392" name="Oval 335"/>
            <p:cNvSpPr>
              <a:spLocks noChangeArrowheads="1"/>
            </p:cNvSpPr>
            <p:nvPr/>
          </p:nvSpPr>
          <p:spPr bwMode="auto">
            <a:xfrm>
              <a:off x="2846" y="1893"/>
              <a:ext cx="33" cy="35"/>
            </a:xfrm>
            <a:prstGeom prst="ellipse">
              <a:avLst/>
            </a:prstGeom>
            <a:solidFill>
              <a:srgbClr val="0033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393" name="Oval 336"/>
            <p:cNvSpPr>
              <a:spLocks noChangeArrowheads="1"/>
            </p:cNvSpPr>
            <p:nvPr/>
          </p:nvSpPr>
          <p:spPr bwMode="auto">
            <a:xfrm>
              <a:off x="2846" y="1893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356" name="Group 340"/>
          <p:cNvGrpSpPr>
            <a:grpSpLocks/>
          </p:cNvGrpSpPr>
          <p:nvPr/>
        </p:nvGrpSpPr>
        <p:grpSpPr bwMode="auto">
          <a:xfrm>
            <a:off x="3734508" y="1888247"/>
            <a:ext cx="55563" cy="61912"/>
            <a:chOff x="2390" y="1889"/>
            <a:chExt cx="33" cy="35"/>
          </a:xfrm>
        </p:grpSpPr>
        <p:sp>
          <p:nvSpPr>
            <p:cNvPr id="178390" name="Oval 338"/>
            <p:cNvSpPr>
              <a:spLocks noChangeArrowheads="1"/>
            </p:cNvSpPr>
            <p:nvPr/>
          </p:nvSpPr>
          <p:spPr bwMode="auto">
            <a:xfrm>
              <a:off x="2390" y="1889"/>
              <a:ext cx="33" cy="35"/>
            </a:xfrm>
            <a:prstGeom prst="ellipse">
              <a:avLst/>
            </a:prstGeom>
            <a:solidFill>
              <a:srgbClr val="0033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391" name="Oval 339"/>
            <p:cNvSpPr>
              <a:spLocks noChangeArrowheads="1"/>
            </p:cNvSpPr>
            <p:nvPr/>
          </p:nvSpPr>
          <p:spPr bwMode="auto">
            <a:xfrm>
              <a:off x="2390" y="1889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357" name="Freeform 341"/>
          <p:cNvSpPr>
            <a:spLocks noEditPoints="1"/>
          </p:cNvSpPr>
          <p:nvPr/>
        </p:nvSpPr>
        <p:spPr bwMode="auto">
          <a:xfrm>
            <a:off x="5485521" y="2564522"/>
            <a:ext cx="887412" cy="84137"/>
          </a:xfrm>
          <a:custGeom>
            <a:avLst/>
            <a:gdLst>
              <a:gd name="T0" fmla="*/ 2147483647 w 530"/>
              <a:gd name="T1" fmla="*/ 2147483647 h 47"/>
              <a:gd name="T2" fmla="*/ 2147483647 w 530"/>
              <a:gd name="T3" fmla="*/ 2147483647 h 47"/>
              <a:gd name="T4" fmla="*/ 2147483647 w 530"/>
              <a:gd name="T5" fmla="*/ 2147483647 h 47"/>
              <a:gd name="T6" fmla="*/ 2147483647 w 530"/>
              <a:gd name="T7" fmla="*/ 2147483647 h 47"/>
              <a:gd name="T8" fmla="*/ 2147483647 w 530"/>
              <a:gd name="T9" fmla="*/ 2147483647 h 47"/>
              <a:gd name="T10" fmla="*/ 2147483647 w 530"/>
              <a:gd name="T11" fmla="*/ 2147483647 h 47"/>
              <a:gd name="T12" fmla="*/ 2147483647 w 530"/>
              <a:gd name="T13" fmla="*/ 2147483647 h 47"/>
              <a:gd name="T14" fmla="*/ 2147483647 w 530"/>
              <a:gd name="T15" fmla="*/ 2147483647 h 47"/>
              <a:gd name="T16" fmla="*/ 2147483647 w 530"/>
              <a:gd name="T17" fmla="*/ 2147483647 h 47"/>
              <a:gd name="T18" fmla="*/ 2147483647 w 530"/>
              <a:gd name="T19" fmla="*/ 2147483647 h 47"/>
              <a:gd name="T20" fmla="*/ 2147483647 w 530"/>
              <a:gd name="T21" fmla="*/ 2147483647 h 47"/>
              <a:gd name="T22" fmla="*/ 2147483647 w 530"/>
              <a:gd name="T23" fmla="*/ 2147483647 h 47"/>
              <a:gd name="T24" fmla="*/ 2147483647 w 530"/>
              <a:gd name="T25" fmla="*/ 2147483647 h 47"/>
              <a:gd name="T26" fmla="*/ 0 w 530"/>
              <a:gd name="T27" fmla="*/ 2147483647 h 47"/>
              <a:gd name="T28" fmla="*/ 2147483647 w 530"/>
              <a:gd name="T29" fmla="*/ 2147483647 h 47"/>
              <a:gd name="T30" fmla="*/ 2147483647 w 530"/>
              <a:gd name="T31" fmla="*/ 2147483647 h 47"/>
              <a:gd name="T32" fmla="*/ 2147483647 w 530"/>
              <a:gd name="T33" fmla="*/ 2147483647 h 47"/>
              <a:gd name="T34" fmla="*/ 2147483647 w 530"/>
              <a:gd name="T35" fmla="*/ 0 h 47"/>
              <a:gd name="T36" fmla="*/ 2147483647 w 530"/>
              <a:gd name="T37" fmla="*/ 2147483647 h 47"/>
              <a:gd name="T38" fmla="*/ 2147483647 w 530"/>
              <a:gd name="T39" fmla="*/ 2147483647 h 47"/>
              <a:gd name="T40" fmla="*/ 2147483647 w 530"/>
              <a:gd name="T41" fmla="*/ 2147483647 h 4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530"/>
              <a:gd name="T64" fmla="*/ 0 h 47"/>
              <a:gd name="T65" fmla="*/ 530 w 530"/>
              <a:gd name="T66" fmla="*/ 47 h 4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530" h="47">
                <a:moveTo>
                  <a:pt x="31" y="16"/>
                </a:moveTo>
                <a:lnTo>
                  <a:pt x="265" y="16"/>
                </a:lnTo>
                <a:lnTo>
                  <a:pt x="257" y="24"/>
                </a:lnTo>
                <a:lnTo>
                  <a:pt x="257" y="15"/>
                </a:lnTo>
                <a:lnTo>
                  <a:pt x="500" y="15"/>
                </a:lnTo>
                <a:lnTo>
                  <a:pt x="500" y="31"/>
                </a:lnTo>
                <a:lnTo>
                  <a:pt x="265" y="31"/>
                </a:lnTo>
                <a:lnTo>
                  <a:pt x="273" y="23"/>
                </a:lnTo>
                <a:lnTo>
                  <a:pt x="273" y="32"/>
                </a:lnTo>
                <a:lnTo>
                  <a:pt x="31" y="32"/>
                </a:lnTo>
                <a:lnTo>
                  <a:pt x="31" y="16"/>
                </a:lnTo>
                <a:close/>
                <a:moveTo>
                  <a:pt x="31" y="24"/>
                </a:moveTo>
                <a:lnTo>
                  <a:pt x="47" y="47"/>
                </a:lnTo>
                <a:lnTo>
                  <a:pt x="0" y="24"/>
                </a:lnTo>
                <a:lnTo>
                  <a:pt x="47" y="1"/>
                </a:lnTo>
                <a:lnTo>
                  <a:pt x="31" y="24"/>
                </a:lnTo>
                <a:close/>
                <a:moveTo>
                  <a:pt x="500" y="23"/>
                </a:moveTo>
                <a:lnTo>
                  <a:pt x="484" y="0"/>
                </a:lnTo>
                <a:lnTo>
                  <a:pt x="530" y="23"/>
                </a:lnTo>
                <a:lnTo>
                  <a:pt x="484" y="46"/>
                </a:lnTo>
                <a:lnTo>
                  <a:pt x="500" y="23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58" name="Group 344"/>
          <p:cNvGrpSpPr>
            <a:grpSpLocks/>
          </p:cNvGrpSpPr>
          <p:nvPr/>
        </p:nvGrpSpPr>
        <p:grpSpPr bwMode="auto">
          <a:xfrm>
            <a:off x="5426783" y="2402597"/>
            <a:ext cx="55563" cy="60325"/>
            <a:chOff x="3400" y="2178"/>
            <a:chExt cx="33" cy="34"/>
          </a:xfrm>
        </p:grpSpPr>
        <p:sp>
          <p:nvSpPr>
            <p:cNvPr id="178388" name="Oval 342"/>
            <p:cNvSpPr>
              <a:spLocks noChangeArrowheads="1"/>
            </p:cNvSpPr>
            <p:nvPr/>
          </p:nvSpPr>
          <p:spPr bwMode="auto">
            <a:xfrm>
              <a:off x="3400" y="2178"/>
              <a:ext cx="33" cy="3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389" name="Oval 343"/>
            <p:cNvSpPr>
              <a:spLocks noChangeArrowheads="1"/>
            </p:cNvSpPr>
            <p:nvPr/>
          </p:nvSpPr>
          <p:spPr bwMode="auto">
            <a:xfrm>
              <a:off x="3400" y="2178"/>
              <a:ext cx="33" cy="34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178359" name="Freeform 345"/>
          <p:cNvSpPr>
            <a:spLocks/>
          </p:cNvSpPr>
          <p:nvPr/>
        </p:nvSpPr>
        <p:spPr bwMode="auto">
          <a:xfrm>
            <a:off x="5391858" y="1889834"/>
            <a:ext cx="593725" cy="363538"/>
          </a:xfrm>
          <a:custGeom>
            <a:avLst/>
            <a:gdLst>
              <a:gd name="T0" fmla="*/ 2147483647 w 1787"/>
              <a:gd name="T1" fmla="*/ 0 h 946"/>
              <a:gd name="T2" fmla="*/ 0 w 1787"/>
              <a:gd name="T3" fmla="*/ 2147483647 h 946"/>
              <a:gd name="T4" fmla="*/ 0 w 1787"/>
              <a:gd name="T5" fmla="*/ 2147483647 h 946"/>
              <a:gd name="T6" fmla="*/ 2147483647 w 1787"/>
              <a:gd name="T7" fmla="*/ 2147483647 h 946"/>
              <a:gd name="T8" fmla="*/ 2147483647 w 1787"/>
              <a:gd name="T9" fmla="*/ 2147483647 h 946"/>
              <a:gd name="T10" fmla="*/ 2147483647 w 1787"/>
              <a:gd name="T11" fmla="*/ 2147483647 h 946"/>
              <a:gd name="T12" fmla="*/ 2147483647 w 1787"/>
              <a:gd name="T13" fmla="*/ 2147483647 h 946"/>
              <a:gd name="T14" fmla="*/ 2147483647 w 1787"/>
              <a:gd name="T15" fmla="*/ 0 h 946"/>
              <a:gd name="T16" fmla="*/ 2147483647 w 1787"/>
              <a:gd name="T17" fmla="*/ 0 h 94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87"/>
              <a:gd name="T28" fmla="*/ 0 h 946"/>
              <a:gd name="T29" fmla="*/ 1787 w 1787"/>
              <a:gd name="T30" fmla="*/ 946 h 94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87" h="946">
                <a:moveTo>
                  <a:pt x="157" y="0"/>
                </a:moveTo>
                <a:cubicBezTo>
                  <a:pt x="70" y="0"/>
                  <a:pt x="0" y="71"/>
                  <a:pt x="0" y="158"/>
                </a:cubicBezTo>
                <a:lnTo>
                  <a:pt x="0" y="788"/>
                </a:lnTo>
                <a:cubicBezTo>
                  <a:pt x="0" y="875"/>
                  <a:pt x="70" y="946"/>
                  <a:pt x="157" y="946"/>
                </a:cubicBezTo>
                <a:lnTo>
                  <a:pt x="1630" y="946"/>
                </a:lnTo>
                <a:cubicBezTo>
                  <a:pt x="1717" y="946"/>
                  <a:pt x="1787" y="875"/>
                  <a:pt x="1787" y="788"/>
                </a:cubicBezTo>
                <a:lnTo>
                  <a:pt x="1787" y="158"/>
                </a:lnTo>
                <a:cubicBezTo>
                  <a:pt x="1787" y="71"/>
                  <a:pt x="1717" y="0"/>
                  <a:pt x="1630" y="0"/>
                </a:cubicBezTo>
                <a:lnTo>
                  <a:pt x="157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360" name="Rectangle 346"/>
          <p:cNvSpPr>
            <a:spLocks noChangeArrowheads="1"/>
          </p:cNvSpPr>
          <p:nvPr/>
        </p:nvSpPr>
        <p:spPr bwMode="auto">
          <a:xfrm>
            <a:off x="5406146" y="1900947"/>
            <a:ext cx="5334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SafeBeam</a:t>
            </a:r>
            <a:endParaRPr lang="en-US" sz="2400" b="0" i="0"/>
          </a:p>
        </p:txBody>
      </p:sp>
      <p:sp>
        <p:nvSpPr>
          <p:cNvPr id="178361" name="Rectangle 347"/>
          <p:cNvSpPr>
            <a:spLocks noChangeArrowheads="1"/>
          </p:cNvSpPr>
          <p:nvPr/>
        </p:nvSpPr>
        <p:spPr bwMode="auto">
          <a:xfrm>
            <a:off x="5576008" y="2059697"/>
            <a:ext cx="222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Flag</a:t>
            </a:r>
            <a:endParaRPr lang="en-US" sz="2400" b="0" i="0"/>
          </a:p>
        </p:txBody>
      </p:sp>
      <p:grpSp>
        <p:nvGrpSpPr>
          <p:cNvPr id="178362" name="Group 350"/>
          <p:cNvGrpSpPr>
            <a:grpSpLocks/>
          </p:cNvGrpSpPr>
          <p:nvPr/>
        </p:nvGrpSpPr>
        <p:grpSpPr bwMode="auto">
          <a:xfrm>
            <a:off x="4907671" y="1670759"/>
            <a:ext cx="585787" cy="176213"/>
            <a:chOff x="3090" y="1767"/>
            <a:chExt cx="350" cy="99"/>
          </a:xfrm>
        </p:grpSpPr>
        <p:sp>
          <p:nvSpPr>
            <p:cNvPr id="178386" name="Freeform 348"/>
            <p:cNvSpPr>
              <a:spLocks/>
            </p:cNvSpPr>
            <p:nvPr/>
          </p:nvSpPr>
          <p:spPr bwMode="auto">
            <a:xfrm>
              <a:off x="3090" y="1767"/>
              <a:ext cx="350" cy="99"/>
            </a:xfrm>
            <a:custGeom>
              <a:avLst/>
              <a:gdLst>
                <a:gd name="T0" fmla="*/ 0 w 3783"/>
                <a:gd name="T1" fmla="*/ 0 h 1075"/>
                <a:gd name="T2" fmla="*/ 0 w 3783"/>
                <a:gd name="T3" fmla="*/ 0 h 1075"/>
                <a:gd name="T4" fmla="*/ 0 w 3783"/>
                <a:gd name="T5" fmla="*/ 0 h 1075"/>
                <a:gd name="T6" fmla="*/ 0 w 3783"/>
                <a:gd name="T7" fmla="*/ 0 h 1075"/>
                <a:gd name="T8" fmla="*/ 0 w 3783"/>
                <a:gd name="T9" fmla="*/ 0 h 1075"/>
                <a:gd name="T10" fmla="*/ 0 w 3783"/>
                <a:gd name="T11" fmla="*/ 0 h 1075"/>
                <a:gd name="T12" fmla="*/ 0 w 3783"/>
                <a:gd name="T13" fmla="*/ 0 h 1075"/>
                <a:gd name="T14" fmla="*/ 0 w 3783"/>
                <a:gd name="T15" fmla="*/ 0 h 1075"/>
                <a:gd name="T16" fmla="*/ 0 w 3783"/>
                <a:gd name="T17" fmla="*/ 0 h 10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83"/>
                <a:gd name="T28" fmla="*/ 0 h 1075"/>
                <a:gd name="T29" fmla="*/ 3783 w 3783"/>
                <a:gd name="T30" fmla="*/ 1075 h 10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83" h="1075">
                  <a:moveTo>
                    <a:pt x="179" y="0"/>
                  </a:moveTo>
                  <a:cubicBezTo>
                    <a:pt x="80" y="0"/>
                    <a:pt x="0" y="81"/>
                    <a:pt x="0" y="180"/>
                  </a:cubicBezTo>
                  <a:lnTo>
                    <a:pt x="0" y="896"/>
                  </a:lnTo>
                  <a:cubicBezTo>
                    <a:pt x="0" y="995"/>
                    <a:pt x="80" y="1075"/>
                    <a:pt x="179" y="1075"/>
                  </a:cubicBezTo>
                  <a:lnTo>
                    <a:pt x="3604" y="1075"/>
                  </a:lnTo>
                  <a:cubicBezTo>
                    <a:pt x="3703" y="1075"/>
                    <a:pt x="3783" y="995"/>
                    <a:pt x="3783" y="896"/>
                  </a:cubicBezTo>
                  <a:lnTo>
                    <a:pt x="3783" y="180"/>
                  </a:lnTo>
                  <a:cubicBezTo>
                    <a:pt x="3783" y="81"/>
                    <a:pt x="3703" y="0"/>
                    <a:pt x="3604" y="0"/>
                  </a:cubicBezTo>
                  <a:lnTo>
                    <a:pt x="179" y="0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387" name="Freeform 349"/>
            <p:cNvSpPr>
              <a:spLocks/>
            </p:cNvSpPr>
            <p:nvPr/>
          </p:nvSpPr>
          <p:spPr bwMode="auto">
            <a:xfrm>
              <a:off x="3090" y="1767"/>
              <a:ext cx="350" cy="99"/>
            </a:xfrm>
            <a:custGeom>
              <a:avLst/>
              <a:gdLst>
                <a:gd name="T0" fmla="*/ 0 w 3783"/>
                <a:gd name="T1" fmla="*/ 0 h 1075"/>
                <a:gd name="T2" fmla="*/ 0 w 3783"/>
                <a:gd name="T3" fmla="*/ 0 h 1075"/>
                <a:gd name="T4" fmla="*/ 0 w 3783"/>
                <a:gd name="T5" fmla="*/ 0 h 1075"/>
                <a:gd name="T6" fmla="*/ 0 w 3783"/>
                <a:gd name="T7" fmla="*/ 0 h 1075"/>
                <a:gd name="T8" fmla="*/ 0 w 3783"/>
                <a:gd name="T9" fmla="*/ 0 h 1075"/>
                <a:gd name="T10" fmla="*/ 0 w 3783"/>
                <a:gd name="T11" fmla="*/ 0 h 1075"/>
                <a:gd name="T12" fmla="*/ 0 w 3783"/>
                <a:gd name="T13" fmla="*/ 0 h 1075"/>
                <a:gd name="T14" fmla="*/ 0 w 3783"/>
                <a:gd name="T15" fmla="*/ 0 h 1075"/>
                <a:gd name="T16" fmla="*/ 0 w 3783"/>
                <a:gd name="T17" fmla="*/ 0 h 10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83"/>
                <a:gd name="T28" fmla="*/ 0 h 1075"/>
                <a:gd name="T29" fmla="*/ 3783 w 3783"/>
                <a:gd name="T30" fmla="*/ 1075 h 10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83" h="1075">
                  <a:moveTo>
                    <a:pt x="179" y="0"/>
                  </a:moveTo>
                  <a:cubicBezTo>
                    <a:pt x="80" y="0"/>
                    <a:pt x="0" y="81"/>
                    <a:pt x="0" y="180"/>
                  </a:cubicBezTo>
                  <a:lnTo>
                    <a:pt x="0" y="896"/>
                  </a:lnTo>
                  <a:cubicBezTo>
                    <a:pt x="0" y="995"/>
                    <a:pt x="80" y="1075"/>
                    <a:pt x="179" y="1075"/>
                  </a:cubicBezTo>
                  <a:lnTo>
                    <a:pt x="3604" y="1075"/>
                  </a:lnTo>
                  <a:cubicBezTo>
                    <a:pt x="3703" y="1075"/>
                    <a:pt x="3783" y="995"/>
                    <a:pt x="3783" y="896"/>
                  </a:cubicBezTo>
                  <a:lnTo>
                    <a:pt x="3783" y="180"/>
                  </a:lnTo>
                  <a:cubicBezTo>
                    <a:pt x="3783" y="81"/>
                    <a:pt x="3703" y="0"/>
                    <a:pt x="3604" y="0"/>
                  </a:cubicBezTo>
                  <a:lnTo>
                    <a:pt x="179" y="0"/>
                  </a:lnTo>
                  <a:close/>
                </a:path>
              </a:pathLst>
            </a:custGeom>
            <a:noFill/>
            <a:ln w="22225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363" name="Rectangle 351"/>
          <p:cNvSpPr>
            <a:spLocks noChangeArrowheads="1"/>
          </p:cNvSpPr>
          <p:nvPr/>
        </p:nvSpPr>
        <p:spPr bwMode="auto">
          <a:xfrm>
            <a:off x="5004508" y="1694572"/>
            <a:ext cx="3619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 b="0" i="0">
                <a:solidFill>
                  <a:srgbClr val="000000"/>
                </a:solidFill>
                <a:latin typeface="Arial" charset="0"/>
              </a:rPr>
              <a:t>Energy</a:t>
            </a:r>
            <a:endParaRPr lang="en-US" sz="2400" b="0" i="0"/>
          </a:p>
        </p:txBody>
      </p:sp>
      <p:grpSp>
        <p:nvGrpSpPr>
          <p:cNvPr id="178364" name="Group 354"/>
          <p:cNvGrpSpPr>
            <a:grpSpLocks/>
          </p:cNvGrpSpPr>
          <p:nvPr/>
        </p:nvGrpSpPr>
        <p:grpSpPr bwMode="auto">
          <a:xfrm>
            <a:off x="6525333" y="2086684"/>
            <a:ext cx="1079500" cy="234950"/>
            <a:chOff x="4056" y="2000"/>
            <a:chExt cx="644" cy="132"/>
          </a:xfrm>
        </p:grpSpPr>
        <p:sp>
          <p:nvSpPr>
            <p:cNvPr id="178384" name="Freeform 352"/>
            <p:cNvSpPr>
              <a:spLocks/>
            </p:cNvSpPr>
            <p:nvPr/>
          </p:nvSpPr>
          <p:spPr bwMode="auto">
            <a:xfrm>
              <a:off x="4056" y="2000"/>
              <a:ext cx="644" cy="132"/>
            </a:xfrm>
            <a:custGeom>
              <a:avLst/>
              <a:gdLst>
                <a:gd name="T0" fmla="*/ 0 w 3483"/>
                <a:gd name="T1" fmla="*/ 0 h 712"/>
                <a:gd name="T2" fmla="*/ 0 w 3483"/>
                <a:gd name="T3" fmla="*/ 0 h 712"/>
                <a:gd name="T4" fmla="*/ 0 w 3483"/>
                <a:gd name="T5" fmla="*/ 0 h 712"/>
                <a:gd name="T6" fmla="*/ 0 w 3483"/>
                <a:gd name="T7" fmla="*/ 0 h 712"/>
                <a:gd name="T8" fmla="*/ 0 w 3483"/>
                <a:gd name="T9" fmla="*/ 0 h 712"/>
                <a:gd name="T10" fmla="*/ 0 w 3483"/>
                <a:gd name="T11" fmla="*/ 0 h 712"/>
                <a:gd name="T12" fmla="*/ 0 w 3483"/>
                <a:gd name="T13" fmla="*/ 0 h 712"/>
                <a:gd name="T14" fmla="*/ 0 w 3483"/>
                <a:gd name="T15" fmla="*/ 0 h 712"/>
                <a:gd name="T16" fmla="*/ 0 w 3483"/>
                <a:gd name="T17" fmla="*/ 0 h 7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83"/>
                <a:gd name="T28" fmla="*/ 0 h 712"/>
                <a:gd name="T29" fmla="*/ 3483 w 3483"/>
                <a:gd name="T30" fmla="*/ 712 h 7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83" h="712">
                  <a:moveTo>
                    <a:pt x="119" y="0"/>
                  </a:moveTo>
                  <a:cubicBezTo>
                    <a:pt x="53" y="0"/>
                    <a:pt x="0" y="53"/>
                    <a:pt x="0" y="119"/>
                  </a:cubicBezTo>
                  <a:lnTo>
                    <a:pt x="0" y="594"/>
                  </a:lnTo>
                  <a:cubicBezTo>
                    <a:pt x="0" y="659"/>
                    <a:pt x="53" y="712"/>
                    <a:pt x="119" y="712"/>
                  </a:cubicBezTo>
                  <a:lnTo>
                    <a:pt x="3365" y="712"/>
                  </a:lnTo>
                  <a:cubicBezTo>
                    <a:pt x="3430" y="712"/>
                    <a:pt x="3483" y="659"/>
                    <a:pt x="3483" y="594"/>
                  </a:cubicBezTo>
                  <a:lnTo>
                    <a:pt x="3483" y="119"/>
                  </a:lnTo>
                  <a:cubicBezTo>
                    <a:pt x="3483" y="53"/>
                    <a:pt x="3430" y="0"/>
                    <a:pt x="3365" y="0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385" name="Freeform 353"/>
            <p:cNvSpPr>
              <a:spLocks/>
            </p:cNvSpPr>
            <p:nvPr/>
          </p:nvSpPr>
          <p:spPr bwMode="auto">
            <a:xfrm>
              <a:off x="4056" y="2000"/>
              <a:ext cx="644" cy="132"/>
            </a:xfrm>
            <a:custGeom>
              <a:avLst/>
              <a:gdLst>
                <a:gd name="T0" fmla="*/ 0 w 3483"/>
                <a:gd name="T1" fmla="*/ 0 h 712"/>
                <a:gd name="T2" fmla="*/ 0 w 3483"/>
                <a:gd name="T3" fmla="*/ 0 h 712"/>
                <a:gd name="T4" fmla="*/ 0 w 3483"/>
                <a:gd name="T5" fmla="*/ 0 h 712"/>
                <a:gd name="T6" fmla="*/ 0 w 3483"/>
                <a:gd name="T7" fmla="*/ 0 h 712"/>
                <a:gd name="T8" fmla="*/ 0 w 3483"/>
                <a:gd name="T9" fmla="*/ 0 h 712"/>
                <a:gd name="T10" fmla="*/ 0 w 3483"/>
                <a:gd name="T11" fmla="*/ 0 h 712"/>
                <a:gd name="T12" fmla="*/ 0 w 3483"/>
                <a:gd name="T13" fmla="*/ 0 h 712"/>
                <a:gd name="T14" fmla="*/ 0 w 3483"/>
                <a:gd name="T15" fmla="*/ 0 h 712"/>
                <a:gd name="T16" fmla="*/ 0 w 3483"/>
                <a:gd name="T17" fmla="*/ 0 h 7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83"/>
                <a:gd name="T28" fmla="*/ 0 h 712"/>
                <a:gd name="T29" fmla="*/ 3483 w 3483"/>
                <a:gd name="T30" fmla="*/ 712 h 7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83" h="712">
                  <a:moveTo>
                    <a:pt x="119" y="0"/>
                  </a:moveTo>
                  <a:cubicBezTo>
                    <a:pt x="53" y="0"/>
                    <a:pt x="0" y="53"/>
                    <a:pt x="0" y="119"/>
                  </a:cubicBezTo>
                  <a:lnTo>
                    <a:pt x="0" y="594"/>
                  </a:lnTo>
                  <a:cubicBezTo>
                    <a:pt x="0" y="659"/>
                    <a:pt x="53" y="712"/>
                    <a:pt x="119" y="712"/>
                  </a:cubicBezTo>
                  <a:lnTo>
                    <a:pt x="3365" y="712"/>
                  </a:lnTo>
                  <a:cubicBezTo>
                    <a:pt x="3430" y="712"/>
                    <a:pt x="3483" y="659"/>
                    <a:pt x="3483" y="594"/>
                  </a:cubicBezTo>
                  <a:lnTo>
                    <a:pt x="3483" y="119"/>
                  </a:lnTo>
                  <a:cubicBezTo>
                    <a:pt x="3483" y="53"/>
                    <a:pt x="3430" y="0"/>
                    <a:pt x="3365" y="0"/>
                  </a:cubicBezTo>
                  <a:lnTo>
                    <a:pt x="119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365" name="Rectangle 355"/>
          <p:cNvSpPr>
            <a:spLocks noChangeArrowheads="1"/>
          </p:cNvSpPr>
          <p:nvPr/>
        </p:nvSpPr>
        <p:spPr bwMode="auto">
          <a:xfrm>
            <a:off x="6615821" y="2123197"/>
            <a:ext cx="8699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TL collimators</a:t>
            </a:r>
            <a:endParaRPr lang="en-US" sz="2400" b="0" i="0"/>
          </a:p>
        </p:txBody>
      </p:sp>
      <p:sp>
        <p:nvSpPr>
          <p:cNvPr id="178366" name="Freeform 356"/>
          <p:cNvSpPr>
            <a:spLocks noEditPoints="1"/>
          </p:cNvSpPr>
          <p:nvPr/>
        </p:nvSpPr>
        <p:spPr bwMode="auto">
          <a:xfrm>
            <a:off x="7030158" y="1970797"/>
            <a:ext cx="69850" cy="117475"/>
          </a:xfrm>
          <a:custGeom>
            <a:avLst/>
            <a:gdLst>
              <a:gd name="T0" fmla="*/ 2147483647 w 42"/>
              <a:gd name="T1" fmla="*/ 2147483647 h 66"/>
              <a:gd name="T2" fmla="*/ 2147483647 w 42"/>
              <a:gd name="T3" fmla="*/ 2147483647 h 66"/>
              <a:gd name="T4" fmla="*/ 2147483647 w 42"/>
              <a:gd name="T5" fmla="*/ 2147483647 h 66"/>
              <a:gd name="T6" fmla="*/ 2147483647 w 42"/>
              <a:gd name="T7" fmla="*/ 2147483647 h 66"/>
              <a:gd name="T8" fmla="*/ 2147483647 w 42"/>
              <a:gd name="T9" fmla="*/ 2147483647 h 66"/>
              <a:gd name="T10" fmla="*/ 0 w 42"/>
              <a:gd name="T11" fmla="*/ 2147483647 h 66"/>
              <a:gd name="T12" fmla="*/ 2147483647 w 42"/>
              <a:gd name="T13" fmla="*/ 0 h 66"/>
              <a:gd name="T14" fmla="*/ 2147483647 w 42"/>
              <a:gd name="T15" fmla="*/ 2147483647 h 66"/>
              <a:gd name="T16" fmla="*/ 0 w 42"/>
              <a:gd name="T17" fmla="*/ 2147483647 h 6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"/>
              <a:gd name="T28" fmla="*/ 0 h 66"/>
              <a:gd name="T29" fmla="*/ 42 w 42"/>
              <a:gd name="T30" fmla="*/ 66 h 6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" h="66">
                <a:moveTo>
                  <a:pt x="14" y="65"/>
                </a:moveTo>
                <a:lnTo>
                  <a:pt x="15" y="34"/>
                </a:lnTo>
                <a:lnTo>
                  <a:pt x="29" y="35"/>
                </a:lnTo>
                <a:lnTo>
                  <a:pt x="28" y="66"/>
                </a:lnTo>
                <a:lnTo>
                  <a:pt x="14" y="65"/>
                </a:lnTo>
                <a:close/>
                <a:moveTo>
                  <a:pt x="0" y="39"/>
                </a:moveTo>
                <a:lnTo>
                  <a:pt x="26" y="0"/>
                </a:lnTo>
                <a:lnTo>
                  <a:pt x="42" y="44"/>
                </a:lnTo>
                <a:lnTo>
                  <a:pt x="0" y="39"/>
                </a:lnTo>
                <a:close/>
              </a:path>
            </a:pathLst>
          </a:custGeom>
          <a:solidFill>
            <a:srgbClr val="009900"/>
          </a:solidFill>
          <a:ln w="1588">
            <a:solidFill>
              <a:srgbClr val="009900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67" name="Group 359"/>
          <p:cNvGrpSpPr>
            <a:grpSpLocks/>
          </p:cNvGrpSpPr>
          <p:nvPr/>
        </p:nvGrpSpPr>
        <p:grpSpPr bwMode="auto">
          <a:xfrm>
            <a:off x="6380871" y="5647447"/>
            <a:ext cx="1582737" cy="249237"/>
            <a:chOff x="3970" y="3999"/>
            <a:chExt cx="945" cy="140"/>
          </a:xfrm>
        </p:grpSpPr>
        <p:sp>
          <p:nvSpPr>
            <p:cNvPr id="178382" name="Freeform 357"/>
            <p:cNvSpPr>
              <a:spLocks/>
            </p:cNvSpPr>
            <p:nvPr/>
          </p:nvSpPr>
          <p:spPr bwMode="auto">
            <a:xfrm>
              <a:off x="3970" y="3999"/>
              <a:ext cx="945" cy="140"/>
            </a:xfrm>
            <a:custGeom>
              <a:avLst/>
              <a:gdLst>
                <a:gd name="T0" fmla="*/ 0 w 5105"/>
                <a:gd name="T1" fmla="*/ 0 h 754"/>
                <a:gd name="T2" fmla="*/ 0 w 5105"/>
                <a:gd name="T3" fmla="*/ 0 h 754"/>
                <a:gd name="T4" fmla="*/ 0 w 5105"/>
                <a:gd name="T5" fmla="*/ 0 h 754"/>
                <a:gd name="T6" fmla="*/ 0 w 5105"/>
                <a:gd name="T7" fmla="*/ 0 h 754"/>
                <a:gd name="T8" fmla="*/ 0 w 5105"/>
                <a:gd name="T9" fmla="*/ 0 h 754"/>
                <a:gd name="T10" fmla="*/ 0 w 5105"/>
                <a:gd name="T11" fmla="*/ 0 h 754"/>
                <a:gd name="T12" fmla="*/ 0 w 5105"/>
                <a:gd name="T13" fmla="*/ 0 h 754"/>
                <a:gd name="T14" fmla="*/ 0 w 5105"/>
                <a:gd name="T15" fmla="*/ 0 h 754"/>
                <a:gd name="T16" fmla="*/ 0 w 5105"/>
                <a:gd name="T17" fmla="*/ 0 h 7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05"/>
                <a:gd name="T28" fmla="*/ 0 h 754"/>
                <a:gd name="T29" fmla="*/ 5105 w 5105"/>
                <a:gd name="T30" fmla="*/ 754 h 7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05" h="754">
                  <a:moveTo>
                    <a:pt x="126" y="0"/>
                  </a:moveTo>
                  <a:cubicBezTo>
                    <a:pt x="57" y="0"/>
                    <a:pt x="0" y="56"/>
                    <a:pt x="0" y="125"/>
                  </a:cubicBezTo>
                  <a:lnTo>
                    <a:pt x="0" y="628"/>
                  </a:lnTo>
                  <a:cubicBezTo>
                    <a:pt x="0" y="698"/>
                    <a:pt x="57" y="754"/>
                    <a:pt x="126" y="754"/>
                  </a:cubicBezTo>
                  <a:lnTo>
                    <a:pt x="4979" y="754"/>
                  </a:lnTo>
                  <a:cubicBezTo>
                    <a:pt x="5048" y="754"/>
                    <a:pt x="5105" y="698"/>
                    <a:pt x="5105" y="628"/>
                  </a:cubicBezTo>
                  <a:lnTo>
                    <a:pt x="5105" y="125"/>
                  </a:lnTo>
                  <a:cubicBezTo>
                    <a:pt x="5105" y="56"/>
                    <a:pt x="5048" y="0"/>
                    <a:pt x="4979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383" name="Freeform 358"/>
            <p:cNvSpPr>
              <a:spLocks/>
            </p:cNvSpPr>
            <p:nvPr/>
          </p:nvSpPr>
          <p:spPr bwMode="auto">
            <a:xfrm>
              <a:off x="3970" y="3999"/>
              <a:ext cx="945" cy="140"/>
            </a:xfrm>
            <a:custGeom>
              <a:avLst/>
              <a:gdLst>
                <a:gd name="T0" fmla="*/ 0 w 5105"/>
                <a:gd name="T1" fmla="*/ 0 h 754"/>
                <a:gd name="T2" fmla="*/ 0 w 5105"/>
                <a:gd name="T3" fmla="*/ 0 h 754"/>
                <a:gd name="T4" fmla="*/ 0 w 5105"/>
                <a:gd name="T5" fmla="*/ 0 h 754"/>
                <a:gd name="T6" fmla="*/ 0 w 5105"/>
                <a:gd name="T7" fmla="*/ 0 h 754"/>
                <a:gd name="T8" fmla="*/ 0 w 5105"/>
                <a:gd name="T9" fmla="*/ 0 h 754"/>
                <a:gd name="T10" fmla="*/ 0 w 5105"/>
                <a:gd name="T11" fmla="*/ 0 h 754"/>
                <a:gd name="T12" fmla="*/ 0 w 5105"/>
                <a:gd name="T13" fmla="*/ 0 h 754"/>
                <a:gd name="T14" fmla="*/ 0 w 5105"/>
                <a:gd name="T15" fmla="*/ 0 h 754"/>
                <a:gd name="T16" fmla="*/ 0 w 5105"/>
                <a:gd name="T17" fmla="*/ 0 h 7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05"/>
                <a:gd name="T28" fmla="*/ 0 h 754"/>
                <a:gd name="T29" fmla="*/ 5105 w 5105"/>
                <a:gd name="T30" fmla="*/ 754 h 7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05" h="754">
                  <a:moveTo>
                    <a:pt x="126" y="0"/>
                  </a:moveTo>
                  <a:cubicBezTo>
                    <a:pt x="57" y="0"/>
                    <a:pt x="0" y="56"/>
                    <a:pt x="0" y="125"/>
                  </a:cubicBezTo>
                  <a:lnTo>
                    <a:pt x="0" y="628"/>
                  </a:lnTo>
                  <a:cubicBezTo>
                    <a:pt x="0" y="698"/>
                    <a:pt x="57" y="754"/>
                    <a:pt x="126" y="754"/>
                  </a:cubicBezTo>
                  <a:lnTo>
                    <a:pt x="4979" y="754"/>
                  </a:lnTo>
                  <a:cubicBezTo>
                    <a:pt x="5048" y="754"/>
                    <a:pt x="5105" y="698"/>
                    <a:pt x="5105" y="628"/>
                  </a:cubicBezTo>
                  <a:lnTo>
                    <a:pt x="5105" y="125"/>
                  </a:lnTo>
                  <a:cubicBezTo>
                    <a:pt x="5105" y="56"/>
                    <a:pt x="5048" y="0"/>
                    <a:pt x="4979" y="0"/>
                  </a:cubicBezTo>
                  <a:lnTo>
                    <a:pt x="126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368" name="Rectangle 360"/>
          <p:cNvSpPr>
            <a:spLocks noChangeArrowheads="1"/>
          </p:cNvSpPr>
          <p:nvPr/>
        </p:nvSpPr>
        <p:spPr bwMode="auto">
          <a:xfrm>
            <a:off x="6560258" y="5688722"/>
            <a:ext cx="118586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Software Interlocks</a:t>
            </a:r>
            <a:endParaRPr lang="en-US" sz="2400" b="0" i="0"/>
          </a:p>
        </p:txBody>
      </p:sp>
      <p:grpSp>
        <p:nvGrpSpPr>
          <p:cNvPr id="178369" name="Group 370"/>
          <p:cNvGrpSpPr>
            <a:grpSpLocks/>
          </p:cNvGrpSpPr>
          <p:nvPr/>
        </p:nvGrpSpPr>
        <p:grpSpPr bwMode="auto">
          <a:xfrm>
            <a:off x="5420433" y="5796672"/>
            <a:ext cx="55563" cy="61912"/>
            <a:chOff x="3396" y="4083"/>
            <a:chExt cx="33" cy="35"/>
          </a:xfrm>
        </p:grpSpPr>
        <p:sp>
          <p:nvSpPr>
            <p:cNvPr id="178380" name="Oval 368"/>
            <p:cNvSpPr>
              <a:spLocks noChangeArrowheads="1"/>
            </p:cNvSpPr>
            <p:nvPr/>
          </p:nvSpPr>
          <p:spPr bwMode="auto">
            <a:xfrm>
              <a:off x="3396" y="4083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381" name="Oval 369"/>
            <p:cNvSpPr>
              <a:spLocks noChangeArrowheads="1"/>
            </p:cNvSpPr>
            <p:nvPr/>
          </p:nvSpPr>
          <p:spPr bwMode="auto">
            <a:xfrm>
              <a:off x="3396" y="4083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grpSp>
        <p:nvGrpSpPr>
          <p:cNvPr id="178370" name="Group 374"/>
          <p:cNvGrpSpPr>
            <a:grpSpLocks/>
          </p:cNvGrpSpPr>
          <p:nvPr/>
        </p:nvGrpSpPr>
        <p:grpSpPr bwMode="auto">
          <a:xfrm>
            <a:off x="6368171" y="5636334"/>
            <a:ext cx="1582737" cy="249238"/>
            <a:chOff x="3962" y="3993"/>
            <a:chExt cx="945" cy="140"/>
          </a:xfrm>
        </p:grpSpPr>
        <p:sp>
          <p:nvSpPr>
            <p:cNvPr id="178378" name="Freeform 372"/>
            <p:cNvSpPr>
              <a:spLocks/>
            </p:cNvSpPr>
            <p:nvPr/>
          </p:nvSpPr>
          <p:spPr bwMode="auto">
            <a:xfrm>
              <a:off x="3962" y="3993"/>
              <a:ext cx="945" cy="140"/>
            </a:xfrm>
            <a:custGeom>
              <a:avLst/>
              <a:gdLst>
                <a:gd name="T0" fmla="*/ 0 w 5104"/>
                <a:gd name="T1" fmla="*/ 0 h 755"/>
                <a:gd name="T2" fmla="*/ 0 w 5104"/>
                <a:gd name="T3" fmla="*/ 0 h 755"/>
                <a:gd name="T4" fmla="*/ 0 w 5104"/>
                <a:gd name="T5" fmla="*/ 0 h 755"/>
                <a:gd name="T6" fmla="*/ 0 w 5104"/>
                <a:gd name="T7" fmla="*/ 0 h 755"/>
                <a:gd name="T8" fmla="*/ 0 w 5104"/>
                <a:gd name="T9" fmla="*/ 0 h 755"/>
                <a:gd name="T10" fmla="*/ 0 w 5104"/>
                <a:gd name="T11" fmla="*/ 0 h 755"/>
                <a:gd name="T12" fmla="*/ 0 w 5104"/>
                <a:gd name="T13" fmla="*/ 0 h 755"/>
                <a:gd name="T14" fmla="*/ 0 w 5104"/>
                <a:gd name="T15" fmla="*/ 0 h 755"/>
                <a:gd name="T16" fmla="*/ 0 w 5104"/>
                <a:gd name="T17" fmla="*/ 0 h 7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04"/>
                <a:gd name="T28" fmla="*/ 0 h 755"/>
                <a:gd name="T29" fmla="*/ 5104 w 5104"/>
                <a:gd name="T30" fmla="*/ 755 h 7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04" h="755">
                  <a:moveTo>
                    <a:pt x="125" y="0"/>
                  </a:moveTo>
                  <a:cubicBezTo>
                    <a:pt x="56" y="0"/>
                    <a:pt x="0" y="57"/>
                    <a:pt x="0" y="126"/>
                  </a:cubicBezTo>
                  <a:lnTo>
                    <a:pt x="0" y="629"/>
                  </a:lnTo>
                  <a:cubicBezTo>
                    <a:pt x="0" y="698"/>
                    <a:pt x="56" y="755"/>
                    <a:pt x="125" y="755"/>
                  </a:cubicBezTo>
                  <a:lnTo>
                    <a:pt x="4978" y="755"/>
                  </a:lnTo>
                  <a:cubicBezTo>
                    <a:pt x="5048" y="755"/>
                    <a:pt x="5104" y="698"/>
                    <a:pt x="5104" y="629"/>
                  </a:cubicBezTo>
                  <a:lnTo>
                    <a:pt x="5104" y="126"/>
                  </a:lnTo>
                  <a:cubicBezTo>
                    <a:pt x="5104" y="57"/>
                    <a:pt x="5048" y="0"/>
                    <a:pt x="4978" y="0"/>
                  </a:cubicBezTo>
                  <a:lnTo>
                    <a:pt x="125" y="0"/>
                  </a:lnTo>
                  <a:close/>
                </a:path>
              </a:pathLst>
            </a:custGeom>
            <a:solidFill>
              <a:srgbClr val="000099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379" name="Freeform 373"/>
            <p:cNvSpPr>
              <a:spLocks/>
            </p:cNvSpPr>
            <p:nvPr/>
          </p:nvSpPr>
          <p:spPr bwMode="auto">
            <a:xfrm>
              <a:off x="3962" y="3993"/>
              <a:ext cx="945" cy="140"/>
            </a:xfrm>
            <a:custGeom>
              <a:avLst/>
              <a:gdLst>
                <a:gd name="T0" fmla="*/ 0 w 5104"/>
                <a:gd name="T1" fmla="*/ 0 h 755"/>
                <a:gd name="T2" fmla="*/ 0 w 5104"/>
                <a:gd name="T3" fmla="*/ 0 h 755"/>
                <a:gd name="T4" fmla="*/ 0 w 5104"/>
                <a:gd name="T5" fmla="*/ 0 h 755"/>
                <a:gd name="T6" fmla="*/ 0 w 5104"/>
                <a:gd name="T7" fmla="*/ 0 h 755"/>
                <a:gd name="T8" fmla="*/ 0 w 5104"/>
                <a:gd name="T9" fmla="*/ 0 h 755"/>
                <a:gd name="T10" fmla="*/ 0 w 5104"/>
                <a:gd name="T11" fmla="*/ 0 h 755"/>
                <a:gd name="T12" fmla="*/ 0 w 5104"/>
                <a:gd name="T13" fmla="*/ 0 h 755"/>
                <a:gd name="T14" fmla="*/ 0 w 5104"/>
                <a:gd name="T15" fmla="*/ 0 h 755"/>
                <a:gd name="T16" fmla="*/ 0 w 5104"/>
                <a:gd name="T17" fmla="*/ 0 h 7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04"/>
                <a:gd name="T28" fmla="*/ 0 h 755"/>
                <a:gd name="T29" fmla="*/ 5104 w 5104"/>
                <a:gd name="T30" fmla="*/ 755 h 7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04" h="755">
                  <a:moveTo>
                    <a:pt x="125" y="0"/>
                  </a:moveTo>
                  <a:cubicBezTo>
                    <a:pt x="56" y="0"/>
                    <a:pt x="0" y="57"/>
                    <a:pt x="0" y="126"/>
                  </a:cubicBezTo>
                  <a:lnTo>
                    <a:pt x="0" y="629"/>
                  </a:lnTo>
                  <a:cubicBezTo>
                    <a:pt x="0" y="698"/>
                    <a:pt x="56" y="755"/>
                    <a:pt x="125" y="755"/>
                  </a:cubicBezTo>
                  <a:lnTo>
                    <a:pt x="4978" y="755"/>
                  </a:lnTo>
                  <a:cubicBezTo>
                    <a:pt x="5048" y="755"/>
                    <a:pt x="5104" y="698"/>
                    <a:pt x="5104" y="629"/>
                  </a:cubicBezTo>
                  <a:lnTo>
                    <a:pt x="5104" y="126"/>
                  </a:lnTo>
                  <a:cubicBezTo>
                    <a:pt x="5104" y="57"/>
                    <a:pt x="5048" y="0"/>
                    <a:pt x="4978" y="0"/>
                  </a:cubicBezTo>
                  <a:lnTo>
                    <a:pt x="125" y="0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371" name="Rectangle 375"/>
          <p:cNvSpPr>
            <a:spLocks noChangeArrowheads="1"/>
          </p:cNvSpPr>
          <p:nvPr/>
        </p:nvSpPr>
        <p:spPr bwMode="auto">
          <a:xfrm>
            <a:off x="6839658" y="5679197"/>
            <a:ext cx="6191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 b="0" i="0">
                <a:solidFill>
                  <a:srgbClr val="FFFF00"/>
                </a:solidFill>
                <a:latin typeface="Arial" charset="0"/>
              </a:rPr>
              <a:t>Operators</a:t>
            </a:r>
            <a:endParaRPr lang="en-US" sz="2400" b="0" i="0"/>
          </a:p>
        </p:txBody>
      </p:sp>
      <p:sp>
        <p:nvSpPr>
          <p:cNvPr id="178372" name="Freeform 376"/>
          <p:cNvSpPr>
            <a:spLocks noEditPoints="1"/>
          </p:cNvSpPr>
          <p:nvPr/>
        </p:nvSpPr>
        <p:spPr bwMode="auto">
          <a:xfrm>
            <a:off x="5495046" y="5660147"/>
            <a:ext cx="873125" cy="141287"/>
          </a:xfrm>
          <a:custGeom>
            <a:avLst/>
            <a:gdLst>
              <a:gd name="T0" fmla="*/ 2147483647 w 521"/>
              <a:gd name="T1" fmla="*/ 2147483647 h 79"/>
              <a:gd name="T2" fmla="*/ 2147483647 w 521"/>
              <a:gd name="T3" fmla="*/ 2147483647 h 79"/>
              <a:gd name="T4" fmla="*/ 2147483647 w 521"/>
              <a:gd name="T5" fmla="*/ 2147483647 h 79"/>
              <a:gd name="T6" fmla="*/ 2147483647 w 521"/>
              <a:gd name="T7" fmla="*/ 2147483647 h 79"/>
              <a:gd name="T8" fmla="*/ 2147483647 w 521"/>
              <a:gd name="T9" fmla="*/ 2147483647 h 79"/>
              <a:gd name="T10" fmla="*/ 2147483647 w 521"/>
              <a:gd name="T11" fmla="*/ 2147483647 h 79"/>
              <a:gd name="T12" fmla="*/ 2147483647 w 521"/>
              <a:gd name="T13" fmla="*/ 2147483647 h 79"/>
              <a:gd name="T14" fmla="*/ 2147483647 w 521"/>
              <a:gd name="T15" fmla="*/ 2147483647 h 79"/>
              <a:gd name="T16" fmla="*/ 2147483647 w 521"/>
              <a:gd name="T17" fmla="*/ 2147483647 h 79"/>
              <a:gd name="T18" fmla="*/ 2147483647 w 521"/>
              <a:gd name="T19" fmla="*/ 2147483647 h 79"/>
              <a:gd name="T20" fmla="*/ 2147483647 w 521"/>
              <a:gd name="T21" fmla="*/ 2147483647 h 79"/>
              <a:gd name="T22" fmla="*/ 2147483647 w 521"/>
              <a:gd name="T23" fmla="*/ 2147483647 h 79"/>
              <a:gd name="T24" fmla="*/ 2147483647 w 521"/>
              <a:gd name="T25" fmla="*/ 2147483647 h 79"/>
              <a:gd name="T26" fmla="*/ 0 w 521"/>
              <a:gd name="T27" fmla="*/ 2147483647 h 79"/>
              <a:gd name="T28" fmla="*/ 2147483647 w 521"/>
              <a:gd name="T29" fmla="*/ 0 h 79"/>
              <a:gd name="T30" fmla="*/ 2147483647 w 521"/>
              <a:gd name="T31" fmla="*/ 2147483647 h 79"/>
              <a:gd name="T32" fmla="*/ 2147483647 w 521"/>
              <a:gd name="T33" fmla="*/ 2147483647 h 79"/>
              <a:gd name="T34" fmla="*/ 2147483647 w 521"/>
              <a:gd name="T35" fmla="*/ 2147483647 h 79"/>
              <a:gd name="T36" fmla="*/ 2147483647 w 521"/>
              <a:gd name="T37" fmla="*/ 2147483647 h 79"/>
              <a:gd name="T38" fmla="*/ 2147483647 w 521"/>
              <a:gd name="T39" fmla="*/ 2147483647 h 79"/>
              <a:gd name="T40" fmla="*/ 2147483647 w 521"/>
              <a:gd name="T41" fmla="*/ 2147483647 h 7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521"/>
              <a:gd name="T64" fmla="*/ 0 h 79"/>
              <a:gd name="T65" fmla="*/ 521 w 521"/>
              <a:gd name="T66" fmla="*/ 79 h 7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521" h="79">
                <a:moveTo>
                  <a:pt x="31" y="15"/>
                </a:moveTo>
                <a:lnTo>
                  <a:pt x="268" y="15"/>
                </a:lnTo>
                <a:lnTo>
                  <a:pt x="268" y="56"/>
                </a:lnTo>
                <a:lnTo>
                  <a:pt x="260" y="48"/>
                </a:lnTo>
                <a:lnTo>
                  <a:pt x="490" y="48"/>
                </a:lnTo>
                <a:lnTo>
                  <a:pt x="490" y="64"/>
                </a:lnTo>
                <a:lnTo>
                  <a:pt x="253" y="64"/>
                </a:lnTo>
                <a:lnTo>
                  <a:pt x="253" y="23"/>
                </a:lnTo>
                <a:lnTo>
                  <a:pt x="260" y="31"/>
                </a:lnTo>
                <a:lnTo>
                  <a:pt x="31" y="31"/>
                </a:lnTo>
                <a:lnTo>
                  <a:pt x="31" y="15"/>
                </a:lnTo>
                <a:close/>
                <a:moveTo>
                  <a:pt x="31" y="23"/>
                </a:moveTo>
                <a:lnTo>
                  <a:pt x="46" y="46"/>
                </a:lnTo>
                <a:lnTo>
                  <a:pt x="0" y="23"/>
                </a:lnTo>
                <a:lnTo>
                  <a:pt x="46" y="0"/>
                </a:lnTo>
                <a:lnTo>
                  <a:pt x="31" y="23"/>
                </a:lnTo>
                <a:close/>
                <a:moveTo>
                  <a:pt x="490" y="56"/>
                </a:moveTo>
                <a:lnTo>
                  <a:pt x="475" y="33"/>
                </a:lnTo>
                <a:lnTo>
                  <a:pt x="521" y="56"/>
                </a:lnTo>
                <a:lnTo>
                  <a:pt x="475" y="79"/>
                </a:lnTo>
                <a:lnTo>
                  <a:pt x="490" y="56"/>
                </a:lnTo>
                <a:close/>
              </a:path>
            </a:pathLst>
          </a:custGeom>
          <a:solidFill>
            <a:srgbClr val="336699"/>
          </a:solidFill>
          <a:ln w="1588">
            <a:solidFill>
              <a:srgbClr val="003366"/>
            </a:solidFill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8373" name="Group 379"/>
          <p:cNvGrpSpPr>
            <a:grpSpLocks/>
          </p:cNvGrpSpPr>
          <p:nvPr/>
        </p:nvGrpSpPr>
        <p:grpSpPr bwMode="auto">
          <a:xfrm>
            <a:off x="5420433" y="5653797"/>
            <a:ext cx="55563" cy="61912"/>
            <a:chOff x="3396" y="4003"/>
            <a:chExt cx="33" cy="35"/>
          </a:xfrm>
        </p:grpSpPr>
        <p:sp>
          <p:nvSpPr>
            <p:cNvPr id="178376" name="Oval 377"/>
            <p:cNvSpPr>
              <a:spLocks noChangeArrowheads="1"/>
            </p:cNvSpPr>
            <p:nvPr/>
          </p:nvSpPr>
          <p:spPr bwMode="auto">
            <a:xfrm>
              <a:off x="3396" y="4003"/>
              <a:ext cx="33" cy="3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  <p:sp>
          <p:nvSpPr>
            <p:cNvPr id="178377" name="Oval 378"/>
            <p:cNvSpPr>
              <a:spLocks noChangeArrowheads="1"/>
            </p:cNvSpPr>
            <p:nvPr/>
          </p:nvSpPr>
          <p:spPr bwMode="auto">
            <a:xfrm>
              <a:off x="3396" y="4003"/>
              <a:ext cx="33" cy="35"/>
            </a:xfrm>
            <a:prstGeom prst="ellipse">
              <a:avLst/>
            </a:prstGeom>
            <a:noFill/>
            <a:ln w="9525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 b="0" i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531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Interlock system</a:t>
            </a:r>
            <a:endParaRPr lang="en-US" dirty="0"/>
          </a:p>
        </p:txBody>
      </p:sp>
      <p:sp>
        <p:nvSpPr>
          <p:cNvPr id="378" name="TextBox 118"/>
          <p:cNvSpPr txBox="1">
            <a:spLocks noChangeArrowheads="1"/>
          </p:cNvSpPr>
          <p:nvPr/>
        </p:nvSpPr>
        <p:spPr bwMode="auto">
          <a:xfrm>
            <a:off x="760449" y="6273224"/>
            <a:ext cx="72125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0070C0"/>
                </a:solidFill>
                <a:latin typeface="+mn-lt"/>
              </a:rPr>
              <a:t>Over 10</a:t>
            </a:r>
            <a:r>
              <a:rPr lang="ja-JP" altLang="en-US" sz="1600" dirty="0">
                <a:solidFill>
                  <a:srgbClr val="0070C0"/>
                </a:solidFill>
                <a:latin typeface="+mn-lt"/>
              </a:rPr>
              <a:t>’</a:t>
            </a:r>
            <a:r>
              <a:rPr lang="en-US" sz="1600" dirty="0">
                <a:solidFill>
                  <a:srgbClr val="0070C0"/>
                </a:solidFill>
                <a:latin typeface="+mn-lt"/>
              </a:rPr>
              <a:t>000 signals enter the </a:t>
            </a:r>
            <a:r>
              <a:rPr lang="en-US" sz="1600" dirty="0" smtClean="0">
                <a:solidFill>
                  <a:srgbClr val="0070C0"/>
                </a:solidFill>
                <a:latin typeface="+mn-lt"/>
              </a:rPr>
              <a:t>beam interlock system (BIS). </a:t>
            </a:r>
            <a:br>
              <a:rPr lang="en-US" sz="1600" dirty="0" smtClean="0">
                <a:solidFill>
                  <a:srgbClr val="0070C0"/>
                </a:solidFill>
                <a:latin typeface="+mn-lt"/>
              </a:rPr>
            </a:br>
            <a:r>
              <a:rPr lang="en-US" sz="1600" dirty="0" smtClean="0">
                <a:solidFill>
                  <a:srgbClr val="0070C0"/>
                </a:solidFill>
                <a:latin typeface="+mn-lt"/>
              </a:rPr>
              <a:t>The BIS  will trigger a beam dump if </a:t>
            </a:r>
            <a:r>
              <a:rPr lang="en-US" sz="1600" dirty="0">
                <a:solidFill>
                  <a:srgbClr val="0070C0"/>
                </a:solidFill>
                <a:latin typeface="+mn-lt"/>
              </a:rPr>
              <a:t>any input signals a </a:t>
            </a:r>
            <a:r>
              <a:rPr lang="en-US" sz="1600" dirty="0" smtClean="0">
                <a:solidFill>
                  <a:srgbClr val="0070C0"/>
                </a:solidFill>
                <a:latin typeface="+mn-lt"/>
              </a:rPr>
              <a:t>fault.</a:t>
            </a:r>
            <a:endParaRPr lang="en-US" sz="16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01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Interlock System (BIS)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926" y="1106504"/>
            <a:ext cx="5076640" cy="41443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0625" y="5456608"/>
            <a:ext cx="8466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communications from </a:t>
            </a:r>
            <a:r>
              <a:rPr lang="en-US" dirty="0"/>
              <a:t>one point to another is carried out over four dedicated </a:t>
            </a:r>
            <a:r>
              <a:rPr lang="en-US" dirty="0" err="1"/>
              <a:t>fibre</a:t>
            </a:r>
            <a:r>
              <a:rPr lang="en-US" dirty="0"/>
              <a:t> optic channels. A clockwise and </a:t>
            </a:r>
            <a:r>
              <a:rPr lang="en-US" dirty="0" smtClean="0"/>
              <a:t>anticlockwise link </a:t>
            </a:r>
            <a:r>
              <a:rPr lang="en-US" dirty="0"/>
              <a:t>exists for each beam to be interlocked by the Beam Interlock System. This means </a:t>
            </a:r>
            <a:r>
              <a:rPr lang="en-US" dirty="0" smtClean="0"/>
              <a:t>that the </a:t>
            </a:r>
            <a:r>
              <a:rPr lang="en-US" dirty="0"/>
              <a:t>request for a Beam Dump always takes the shortest path from one BIC to LBDS.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07176" y="6488668"/>
            <a:ext cx="1080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 Todd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898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DC1DE-B7C0-EC47-A2F1-340B50BDA9EA}" type="slidenum">
              <a:rPr lang="en-GB"/>
              <a:pPr/>
              <a:t>62</a:t>
            </a:fld>
            <a:endParaRPr lang="en-GB"/>
          </a:p>
        </p:txBody>
      </p:sp>
      <p:sp>
        <p:nvSpPr>
          <p:cNvPr id="73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  <a:noFill/>
          <a:ln/>
          <a:extLst>
            <a:ext uri="{91240B29-F687-4f45-9708-019B960494DF}">
              <a14:hiddenLine xmlns:a14="http://schemas.microsoft.com/office/drawing/2010/main" w="57150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Ctr="0">
            <a:normAutofit fontScale="90000"/>
          </a:bodyPr>
          <a:lstStyle/>
          <a:p>
            <a:r>
              <a:rPr lang="en-US"/>
              <a:t>LHC beam dump</a:t>
            </a:r>
          </a:p>
        </p:txBody>
      </p:sp>
      <p:pic>
        <p:nvPicPr>
          <p:cNvPr id="731139" name="Picture 3" descr="H:\bt\bt_fp\REPORTS\TRANSP\LHC-DUMP\BDSYSTEM.WMF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4" t="8298" r="21060" b="9053"/>
          <a:stretch>
            <a:fillRect/>
          </a:stretch>
        </p:blipFill>
        <p:spPr>
          <a:xfrm>
            <a:off x="765175" y="838200"/>
            <a:ext cx="7691438" cy="5511800"/>
          </a:xfrm>
          <a:solidFill>
            <a:schemeClr val="bg1"/>
          </a:solidFill>
          <a:ln/>
        </p:spPr>
      </p:pic>
      <p:grpSp>
        <p:nvGrpSpPr>
          <p:cNvPr id="731140" name="Group 4"/>
          <p:cNvGrpSpPr>
            <a:grpSpLocks/>
          </p:cNvGrpSpPr>
          <p:nvPr/>
        </p:nvGrpSpPr>
        <p:grpSpPr bwMode="auto">
          <a:xfrm>
            <a:off x="3886200" y="5181600"/>
            <a:ext cx="2209800" cy="1074738"/>
            <a:chOff x="2448" y="3264"/>
            <a:chExt cx="1392" cy="677"/>
          </a:xfrm>
        </p:grpSpPr>
        <p:pic>
          <p:nvPicPr>
            <p:cNvPr id="731141" name="Picture 5" descr="H:\bt\bt_fp\REPORTS\TRANSP\LHC-DUMP\MKD.WM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9" r="27272"/>
            <a:stretch>
              <a:fillRect/>
            </a:stretch>
          </p:blipFill>
          <p:spPr bwMode="auto">
            <a:xfrm>
              <a:off x="2448" y="3264"/>
              <a:ext cx="768" cy="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1142" name="Text Box 6"/>
            <p:cNvSpPr txBox="1">
              <a:spLocks noChangeArrowheads="1"/>
            </p:cNvSpPr>
            <p:nvPr/>
          </p:nvSpPr>
          <p:spPr bwMode="auto">
            <a:xfrm>
              <a:off x="3360" y="3408"/>
              <a:ext cx="480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>
                  <a:solidFill>
                    <a:srgbClr val="000000"/>
                  </a:solidFill>
                </a:rPr>
                <a:t>MKD</a:t>
              </a:r>
              <a:r>
                <a:rPr lang="en-US" sz="1400">
                  <a:solidFill>
                    <a:srgbClr val="000000"/>
                  </a:solidFill>
                </a:rPr>
                <a:t/>
              </a:r>
              <a:br>
                <a:rPr lang="en-US" sz="1400">
                  <a:solidFill>
                    <a:srgbClr val="000000"/>
                  </a:solidFill>
                </a:rPr>
              </a:br>
              <a:r>
                <a:rPr lang="en-US" sz="1400">
                  <a:solidFill>
                    <a:srgbClr val="000000"/>
                  </a:solidFill>
                </a:rPr>
                <a:t> </a:t>
              </a:r>
              <a:r>
                <a:rPr lang="en-US" sz="1400" b="0">
                  <a:solidFill>
                    <a:srgbClr val="000000"/>
                  </a:solidFill>
                </a:rPr>
                <a:t>(14x)</a:t>
              </a:r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731143" name="Line 7"/>
            <p:cNvSpPr>
              <a:spLocks noChangeShapeType="1"/>
            </p:cNvSpPr>
            <p:nvPr/>
          </p:nvSpPr>
          <p:spPr bwMode="auto">
            <a:xfrm flipH="1">
              <a:off x="3168" y="3360"/>
              <a:ext cx="48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1144" name="Group 8"/>
          <p:cNvGrpSpPr>
            <a:grpSpLocks/>
          </p:cNvGrpSpPr>
          <p:nvPr/>
        </p:nvGrpSpPr>
        <p:grpSpPr bwMode="auto">
          <a:xfrm>
            <a:off x="1066800" y="3962400"/>
            <a:ext cx="2667000" cy="2101850"/>
            <a:chOff x="672" y="2496"/>
            <a:chExt cx="1680" cy="1324"/>
          </a:xfrm>
        </p:grpSpPr>
        <p:graphicFrame>
          <p:nvGraphicFramePr>
            <p:cNvPr id="731145" name="Object 9"/>
            <p:cNvGraphicFramePr>
              <a:graphicFrameLocks/>
            </p:cNvGraphicFramePr>
            <p:nvPr/>
          </p:nvGraphicFramePr>
          <p:xfrm>
            <a:off x="672" y="2976"/>
            <a:ext cx="834" cy="8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0" name="AutoCAD Drawing" r:id="rId5" imgW="3400200" imgH="3438360" progId="AutoCAD">
                    <p:embed/>
                  </p:oleObj>
                </mc:Choice>
                <mc:Fallback>
                  <p:oleObj name="AutoCAD Drawing" r:id="rId5" imgW="3400200" imgH="3438360" progId="AutoCAD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" y="2976"/>
                          <a:ext cx="834" cy="8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31146" name="Text Box 10"/>
            <p:cNvSpPr txBox="1">
              <a:spLocks noChangeArrowheads="1"/>
            </p:cNvSpPr>
            <p:nvPr/>
          </p:nvSpPr>
          <p:spPr bwMode="auto">
            <a:xfrm>
              <a:off x="1872" y="2496"/>
              <a:ext cx="432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>
                  <a:solidFill>
                    <a:srgbClr val="000000"/>
                  </a:solidFill>
                </a:rPr>
                <a:t>MSD</a:t>
              </a:r>
              <a:r>
                <a:rPr lang="en-US" sz="1400">
                  <a:solidFill>
                    <a:srgbClr val="000000"/>
                  </a:solidFill>
                </a:rPr>
                <a:t/>
              </a:r>
              <a:br>
                <a:rPr lang="en-US" sz="1400">
                  <a:solidFill>
                    <a:srgbClr val="000000"/>
                  </a:solidFill>
                </a:rPr>
              </a:br>
              <a:r>
                <a:rPr lang="en-US" sz="1400">
                  <a:solidFill>
                    <a:srgbClr val="000000"/>
                  </a:solidFill>
                </a:rPr>
                <a:t> </a:t>
              </a:r>
              <a:r>
                <a:rPr lang="en-US" sz="1400" b="0">
                  <a:solidFill>
                    <a:srgbClr val="000000"/>
                  </a:solidFill>
                </a:rPr>
                <a:t>(3x5)</a:t>
              </a:r>
            </a:p>
          </p:txBody>
        </p:sp>
        <p:sp>
          <p:nvSpPr>
            <p:cNvPr id="731147" name="Text Box 11"/>
            <p:cNvSpPr txBox="1">
              <a:spLocks noChangeArrowheads="1"/>
            </p:cNvSpPr>
            <p:nvPr/>
          </p:nvSpPr>
          <p:spPr bwMode="auto">
            <a:xfrm>
              <a:off x="672" y="2832"/>
              <a:ext cx="44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1400">
                  <a:solidFill>
                    <a:srgbClr val="000000"/>
                  </a:solidFill>
                </a:rPr>
                <a:t>MSDA</a:t>
              </a:r>
              <a:endParaRPr lang="en-US" sz="1400" b="0">
                <a:solidFill>
                  <a:srgbClr val="000000"/>
                </a:solidFill>
              </a:endParaRPr>
            </a:p>
          </p:txBody>
        </p:sp>
        <p:sp>
          <p:nvSpPr>
            <p:cNvPr id="731148" name="Text Box 12"/>
            <p:cNvSpPr txBox="1">
              <a:spLocks noChangeArrowheads="1"/>
            </p:cNvSpPr>
            <p:nvPr/>
          </p:nvSpPr>
          <p:spPr bwMode="auto">
            <a:xfrm>
              <a:off x="1104" y="2832"/>
              <a:ext cx="48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1400">
                  <a:solidFill>
                    <a:srgbClr val="000000"/>
                  </a:solidFill>
                </a:rPr>
                <a:t>MSDC</a:t>
              </a:r>
              <a:endParaRPr lang="en-US" sz="1400" b="0">
                <a:solidFill>
                  <a:srgbClr val="000000"/>
                </a:solidFill>
              </a:endParaRPr>
            </a:p>
          </p:txBody>
        </p:sp>
        <p:sp>
          <p:nvSpPr>
            <p:cNvPr id="731149" name="Line 13"/>
            <p:cNvSpPr>
              <a:spLocks noChangeShapeType="1"/>
            </p:cNvSpPr>
            <p:nvPr/>
          </p:nvSpPr>
          <p:spPr bwMode="auto">
            <a:xfrm flipH="1">
              <a:off x="1584" y="2832"/>
              <a:ext cx="768" cy="4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1150" name="Group 14"/>
          <p:cNvGrpSpPr>
            <a:grpSpLocks/>
          </p:cNvGrpSpPr>
          <p:nvPr/>
        </p:nvGrpSpPr>
        <p:grpSpPr bwMode="auto">
          <a:xfrm>
            <a:off x="2286000" y="990600"/>
            <a:ext cx="3200400" cy="1508125"/>
            <a:chOff x="1440" y="624"/>
            <a:chExt cx="2016" cy="950"/>
          </a:xfrm>
        </p:grpSpPr>
        <p:sp>
          <p:nvSpPr>
            <p:cNvPr id="731151" name="Text Box 15"/>
            <p:cNvSpPr txBox="1">
              <a:spLocks noChangeArrowheads="1"/>
            </p:cNvSpPr>
            <p:nvPr/>
          </p:nvSpPr>
          <p:spPr bwMode="auto">
            <a:xfrm>
              <a:off x="1440" y="720"/>
              <a:ext cx="39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>
                  <a:solidFill>
                    <a:srgbClr val="000000"/>
                  </a:solidFill>
                </a:rPr>
                <a:t>TDE</a:t>
              </a:r>
              <a:endParaRPr lang="en-US" sz="1400" b="0">
                <a:solidFill>
                  <a:srgbClr val="000000"/>
                </a:solidFill>
              </a:endParaRPr>
            </a:p>
          </p:txBody>
        </p:sp>
        <p:pic>
          <p:nvPicPr>
            <p:cNvPr id="731152" name="Picture 16" descr="H:\bt\bt_fp\REPORTS\TRANSP\LHC-DUMP\MAN.WM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1104"/>
              <a:ext cx="384" cy="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731153" name="Object 17"/>
            <p:cNvGraphicFramePr>
              <a:graphicFrameLocks/>
            </p:cNvGraphicFramePr>
            <p:nvPr/>
          </p:nvGraphicFramePr>
          <p:xfrm>
            <a:off x="2112" y="624"/>
            <a:ext cx="1078" cy="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1" name="AutoCAD Drawing" r:id="rId8" imgW="4838400" imgH="3286080" progId="AutoCAD">
                    <p:embed/>
                  </p:oleObj>
                </mc:Choice>
                <mc:Fallback>
                  <p:oleObj name="AutoCAD Drawing" r:id="rId8" imgW="4838400" imgH="3286080" progId="AutoCAD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15848" t="4710" r="20833" b="13037"/>
                        <a:stretch>
                          <a:fillRect/>
                        </a:stretch>
                      </p:blipFill>
                      <p:spPr bwMode="auto">
                        <a:xfrm>
                          <a:off x="2112" y="624"/>
                          <a:ext cx="1078" cy="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31154" name="Line 18"/>
            <p:cNvSpPr>
              <a:spLocks noChangeShapeType="1"/>
            </p:cNvSpPr>
            <p:nvPr/>
          </p:nvSpPr>
          <p:spPr bwMode="auto">
            <a:xfrm>
              <a:off x="1536" y="1104"/>
              <a:ext cx="52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1155" name="Group 19"/>
          <p:cNvGrpSpPr>
            <a:grpSpLocks/>
          </p:cNvGrpSpPr>
          <p:nvPr/>
        </p:nvGrpSpPr>
        <p:grpSpPr bwMode="auto">
          <a:xfrm>
            <a:off x="3200400" y="1600200"/>
            <a:ext cx="4876800" cy="2362200"/>
            <a:chOff x="2016" y="1008"/>
            <a:chExt cx="3072" cy="1488"/>
          </a:xfrm>
        </p:grpSpPr>
        <p:sp>
          <p:nvSpPr>
            <p:cNvPr id="731156" name="Text Box 20"/>
            <p:cNvSpPr txBox="1">
              <a:spLocks noChangeArrowheads="1"/>
            </p:cNvSpPr>
            <p:nvPr/>
          </p:nvSpPr>
          <p:spPr bwMode="auto">
            <a:xfrm>
              <a:off x="2016" y="1680"/>
              <a:ext cx="43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>
                  <a:solidFill>
                    <a:srgbClr val="000000"/>
                  </a:solidFill>
                </a:rPr>
                <a:t>MKB</a:t>
              </a:r>
              <a:endParaRPr lang="en-US" sz="1400" b="0">
                <a:solidFill>
                  <a:srgbClr val="000000"/>
                </a:solidFill>
              </a:endParaRPr>
            </a:p>
          </p:txBody>
        </p:sp>
        <p:grpSp>
          <p:nvGrpSpPr>
            <p:cNvPr id="731157" name="Group 21"/>
            <p:cNvGrpSpPr>
              <a:grpSpLocks/>
            </p:cNvGrpSpPr>
            <p:nvPr/>
          </p:nvGrpSpPr>
          <p:grpSpPr bwMode="auto">
            <a:xfrm>
              <a:off x="3504" y="1008"/>
              <a:ext cx="1584" cy="1488"/>
              <a:chOff x="3504" y="1008"/>
              <a:chExt cx="1584" cy="1488"/>
            </a:xfrm>
          </p:grpSpPr>
          <p:pic>
            <p:nvPicPr>
              <p:cNvPr id="731158" name="Picture 22" descr="H:\bt\bt_fp\REPORTS\TRANSP\LHC-DUMP\mbh.wmf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48" t="23685" r="42857" b="21053"/>
              <a:stretch>
                <a:fillRect/>
              </a:stretch>
            </p:blipFill>
            <p:spPr bwMode="auto">
              <a:xfrm>
                <a:off x="3504" y="1344"/>
                <a:ext cx="816" cy="7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31159" name="Picture 23" descr="H:\bt\bt_fp\REPORTS\TRANSP\LHC-DUMP\MBV.WMF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695" t="17978" r="40340" b="19101"/>
              <a:stretch>
                <a:fillRect/>
              </a:stretch>
            </p:blipFill>
            <p:spPr bwMode="auto">
              <a:xfrm>
                <a:off x="4272" y="1296"/>
                <a:ext cx="816" cy="8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31160" name="Text Box 24"/>
              <p:cNvSpPr txBox="1">
                <a:spLocks noChangeArrowheads="1"/>
              </p:cNvSpPr>
              <p:nvPr/>
            </p:nvSpPr>
            <p:spPr bwMode="auto">
              <a:xfrm>
                <a:off x="3744" y="1008"/>
                <a:ext cx="452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400">
                    <a:solidFill>
                      <a:srgbClr val="000000"/>
                    </a:solidFill>
                  </a:rPr>
                  <a:t>MKBH</a:t>
                </a:r>
                <a:br>
                  <a:rPr lang="en-US" sz="1400">
                    <a:solidFill>
                      <a:srgbClr val="000000"/>
                    </a:solidFill>
                  </a:rPr>
                </a:br>
                <a:r>
                  <a:rPr lang="en-US" sz="1400" b="0">
                    <a:solidFill>
                      <a:srgbClr val="000000"/>
                    </a:solidFill>
                  </a:rPr>
                  <a:t>(4x)</a:t>
                </a:r>
              </a:p>
            </p:txBody>
          </p:sp>
          <p:sp>
            <p:nvSpPr>
              <p:cNvPr id="731161" name="Text Box 25"/>
              <p:cNvSpPr txBox="1">
                <a:spLocks noChangeArrowheads="1"/>
              </p:cNvSpPr>
              <p:nvPr/>
            </p:nvSpPr>
            <p:spPr bwMode="auto">
              <a:xfrm>
                <a:off x="4416" y="1008"/>
                <a:ext cx="446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400">
                    <a:solidFill>
                      <a:srgbClr val="000000"/>
                    </a:solidFill>
                  </a:rPr>
                  <a:t>MKBV</a:t>
                </a:r>
                <a:br>
                  <a:rPr lang="en-US" sz="1400">
                    <a:solidFill>
                      <a:srgbClr val="000000"/>
                    </a:solidFill>
                  </a:rPr>
                </a:br>
                <a:r>
                  <a:rPr lang="en-US" sz="1400" b="0">
                    <a:solidFill>
                      <a:srgbClr val="000000"/>
                    </a:solidFill>
                  </a:rPr>
                  <a:t>(6x)</a:t>
                </a:r>
              </a:p>
            </p:txBody>
          </p:sp>
          <p:sp>
            <p:nvSpPr>
              <p:cNvPr id="731162" name="Line 26"/>
              <p:cNvSpPr>
                <a:spLocks noChangeShapeType="1"/>
              </p:cNvSpPr>
              <p:nvPr/>
            </p:nvSpPr>
            <p:spPr bwMode="auto">
              <a:xfrm flipV="1">
                <a:off x="3504" y="2064"/>
                <a:ext cx="336" cy="38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1163" name="Line 27"/>
              <p:cNvSpPr>
                <a:spLocks noChangeShapeType="1"/>
              </p:cNvSpPr>
              <p:nvPr/>
            </p:nvSpPr>
            <p:spPr bwMode="auto">
              <a:xfrm flipV="1">
                <a:off x="3600" y="2064"/>
                <a:ext cx="864" cy="43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731164" name="Text Box 28"/>
          <p:cNvSpPr txBox="1">
            <a:spLocks noChangeArrowheads="1"/>
          </p:cNvSpPr>
          <p:nvPr/>
        </p:nvSpPr>
        <p:spPr bwMode="auto">
          <a:xfrm>
            <a:off x="7010400" y="5257800"/>
            <a:ext cx="625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400">
                <a:solidFill>
                  <a:srgbClr val="000000"/>
                </a:solidFill>
              </a:rPr>
              <a:t>Q5R</a:t>
            </a:r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731165" name="Text Box 29"/>
          <p:cNvSpPr txBox="1">
            <a:spLocks noChangeArrowheads="1"/>
          </p:cNvSpPr>
          <p:nvPr/>
        </p:nvSpPr>
        <p:spPr bwMode="auto">
          <a:xfrm>
            <a:off x="5867400" y="4572000"/>
            <a:ext cx="549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400">
                <a:solidFill>
                  <a:srgbClr val="000000"/>
                </a:solidFill>
              </a:rPr>
              <a:t>Q4R</a:t>
            </a:r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731166" name="Text Box 30"/>
          <p:cNvSpPr txBox="1">
            <a:spLocks noChangeArrowheads="1"/>
          </p:cNvSpPr>
          <p:nvPr/>
        </p:nvSpPr>
        <p:spPr bwMode="auto">
          <a:xfrm>
            <a:off x="1905000" y="3200400"/>
            <a:ext cx="5286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400">
                <a:solidFill>
                  <a:srgbClr val="000000"/>
                </a:solidFill>
              </a:rPr>
              <a:t>Q4L</a:t>
            </a:r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731167" name="Text Box 31"/>
          <p:cNvSpPr txBox="1">
            <a:spLocks noChangeArrowheads="1"/>
          </p:cNvSpPr>
          <p:nvPr/>
        </p:nvSpPr>
        <p:spPr bwMode="auto">
          <a:xfrm>
            <a:off x="914400" y="2590800"/>
            <a:ext cx="5286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400">
                <a:solidFill>
                  <a:srgbClr val="000000"/>
                </a:solidFill>
              </a:rPr>
              <a:t>Q5L</a:t>
            </a:r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731168" name="Text Box 32"/>
          <p:cNvSpPr txBox="1">
            <a:spLocks noChangeArrowheads="1"/>
          </p:cNvSpPr>
          <p:nvPr/>
        </p:nvSpPr>
        <p:spPr bwMode="auto">
          <a:xfrm>
            <a:off x="4267200" y="4495800"/>
            <a:ext cx="668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400">
                <a:solidFill>
                  <a:schemeClr val="accent1"/>
                </a:solidFill>
              </a:rPr>
              <a:t>TCDS</a:t>
            </a:r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731169" name="Text Box 33"/>
          <p:cNvSpPr txBox="1">
            <a:spLocks noChangeArrowheads="1"/>
          </p:cNvSpPr>
          <p:nvPr/>
        </p:nvSpPr>
        <p:spPr bwMode="auto">
          <a:xfrm>
            <a:off x="2590800" y="3505200"/>
            <a:ext cx="6873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400">
                <a:solidFill>
                  <a:schemeClr val="accent1"/>
                </a:solidFill>
              </a:rPr>
              <a:t>TCDQ</a:t>
            </a:r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731170" name="Text Box 34"/>
          <p:cNvSpPr txBox="1">
            <a:spLocks noChangeArrowheads="1"/>
          </p:cNvSpPr>
          <p:nvPr/>
        </p:nvSpPr>
        <p:spPr bwMode="auto">
          <a:xfrm>
            <a:off x="6781800" y="5943600"/>
            <a:ext cx="815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400" i="1">
                <a:solidFill>
                  <a:srgbClr val="000000"/>
                </a:solidFill>
              </a:rPr>
              <a:t>Beam 2</a:t>
            </a:r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731171" name="Text Box 35"/>
          <p:cNvSpPr txBox="1">
            <a:spLocks noChangeArrowheads="1"/>
          </p:cNvSpPr>
          <p:nvPr/>
        </p:nvSpPr>
        <p:spPr bwMode="auto">
          <a:xfrm>
            <a:off x="762000" y="1752600"/>
            <a:ext cx="815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400" i="1">
                <a:solidFill>
                  <a:srgbClr val="000000"/>
                </a:solidFill>
              </a:rPr>
              <a:t>Beam 1</a:t>
            </a:r>
            <a:endParaRPr lang="en-US" sz="14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422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1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1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1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1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1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1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1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1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1168" grpId="0" autoUpdateAnimBg="0"/>
      <p:bldP spid="731169" grpId="0" autoUpdateAnimBg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 system – point 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63</a:t>
            </a:fld>
            <a:endParaRPr lang="en-US"/>
          </a:p>
        </p:txBody>
      </p:sp>
      <p:pic>
        <p:nvPicPr>
          <p:cNvPr id="5" name="extractio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033623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488668"/>
            <a:ext cx="1975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2’10”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085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Abort Gap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 l="653" t="3682" r="1306" b="2548"/>
          <a:stretch>
            <a:fillRect/>
          </a:stretch>
        </p:blipFill>
        <p:spPr bwMode="auto">
          <a:xfrm>
            <a:off x="333964" y="2112076"/>
            <a:ext cx="8288338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048714" y="1915226"/>
            <a:ext cx="1125538" cy="274638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200" b="1">
                <a:solidFill>
                  <a:schemeClr val="tx1"/>
                </a:solidFill>
              </a:rPr>
              <a:t>dump trigger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4582114" y="2185101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582114" y="4166301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690064" y="3502726"/>
            <a:ext cx="912813" cy="639763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>
                <a:solidFill>
                  <a:schemeClr val="tx1"/>
                </a:solidFill>
              </a:rPr>
              <a:t>3.0 </a:t>
            </a:r>
            <a:r>
              <a:rPr lang="en-US" sz="1200" b="1">
                <a:solidFill>
                  <a:schemeClr val="tx1"/>
                </a:solidFill>
                <a:latin typeface="Symbol" charset="2"/>
              </a:rPr>
              <a:t>m</a:t>
            </a:r>
            <a:r>
              <a:rPr lang="en-US" sz="1200" b="1">
                <a:solidFill>
                  <a:schemeClr val="tx1"/>
                </a:solidFill>
              </a:rPr>
              <a:t>s</a:t>
            </a:r>
          </a:p>
          <a:p>
            <a:pPr>
              <a:spcBef>
                <a:spcPct val="0"/>
              </a:spcBef>
            </a:pPr>
            <a:r>
              <a:rPr lang="en-US" sz="1200" b="1">
                <a:solidFill>
                  <a:schemeClr val="tx1"/>
                </a:solidFill>
              </a:rPr>
              <a:t>particle-free </a:t>
            </a:r>
          </a:p>
          <a:p>
            <a:pPr>
              <a:spcBef>
                <a:spcPct val="0"/>
              </a:spcBef>
            </a:pPr>
            <a:r>
              <a:rPr lang="en-US" sz="1200" b="1">
                <a:solidFill>
                  <a:schemeClr val="tx1"/>
                </a:solidFill>
              </a:rPr>
              <a:t>abort gap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207589" y="1905701"/>
            <a:ext cx="2562225" cy="274638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 dirty="0">
                <a:solidFill>
                  <a:srgbClr val="FF0000"/>
                </a:solidFill>
              </a:rPr>
              <a:t>Extraction kicker MKD deflection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848314" y="2566101"/>
            <a:ext cx="74676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848314" y="2413701"/>
            <a:ext cx="74676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>
            <a:off x="5496514" y="2185101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2159589" y="2762951"/>
            <a:ext cx="59690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>
                <a:solidFill>
                  <a:schemeClr val="tx1"/>
                </a:solidFill>
              </a:rPr>
              <a:t>LHC </a:t>
            </a:r>
          </a:p>
          <a:p>
            <a:pPr>
              <a:spcBef>
                <a:spcPct val="0"/>
              </a:spcBef>
            </a:pPr>
            <a:r>
              <a:rPr lang="en-US" sz="1200" b="1">
                <a:solidFill>
                  <a:schemeClr val="tx1"/>
                </a:solidFill>
              </a:rPr>
              <a:t>Beam</a:t>
            </a:r>
          </a:p>
        </p:txBody>
      </p:sp>
      <p:sp>
        <p:nvSpPr>
          <p:cNvPr id="21" name="Down Arrow 20"/>
          <p:cNvSpPr/>
          <p:nvPr/>
        </p:nvSpPr>
        <p:spPr bwMode="auto">
          <a:xfrm rot="10800000">
            <a:off x="4859394" y="5265115"/>
            <a:ext cx="533400" cy="457200"/>
          </a:xfrm>
          <a:prstGeom prst="downArrow">
            <a:avLst/>
          </a:prstGeom>
          <a:solidFill>
            <a:srgbClr val="FF0000"/>
          </a:solidFill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812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9"/>
          <p:cNvSpPr txBox="1">
            <a:spLocks noChangeArrowheads="1"/>
          </p:cNvSpPr>
          <p:nvPr/>
        </p:nvSpPr>
        <p:spPr bwMode="auto">
          <a:xfrm>
            <a:off x="7505700" y="5181600"/>
            <a:ext cx="6461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800">
                <a:cs typeface="Arial" charset="0"/>
              </a:rPr>
              <a:t>TCSG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Asynchronous Beam Dump </a:t>
            </a:r>
            <a:endParaRPr lang="en-GB" dirty="0"/>
          </a:p>
        </p:txBody>
      </p:sp>
      <p:pic>
        <p:nvPicPr>
          <p:cNvPr id="26627" name="Picture 26" descr="Picture 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8713"/>
            <a:ext cx="9144000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64960" y="2717355"/>
            <a:ext cx="561671" cy="1440824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38790" y="1996943"/>
            <a:ext cx="409271" cy="306902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973774" y="3780668"/>
            <a:ext cx="45719" cy="792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37517" y="3780668"/>
            <a:ext cx="297719" cy="7920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7335837" y="4664076"/>
            <a:ext cx="493713" cy="309562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41" name="TextBox 14"/>
          <p:cNvSpPr txBox="1">
            <a:spLocks noChangeArrowheads="1"/>
          </p:cNvSpPr>
          <p:nvPr/>
        </p:nvSpPr>
        <p:spPr bwMode="auto">
          <a:xfrm>
            <a:off x="114300" y="5395913"/>
            <a:ext cx="5422900" cy="58477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 dirty="0">
                <a:solidFill>
                  <a:srgbClr val="0000FF"/>
                </a:solidFill>
                <a:latin typeface="Bookman Old Style" pitchFamily="18" charset="0"/>
              </a:rPr>
              <a:t>TCDQ = 6 m long CFC* one-sided </a:t>
            </a:r>
            <a:r>
              <a:rPr lang="en-US" sz="1600" dirty="0" smtClean="0">
                <a:solidFill>
                  <a:srgbClr val="0000FF"/>
                </a:solidFill>
                <a:latin typeface="Bookman Old Style" pitchFamily="18" charset="0"/>
              </a:rPr>
              <a:t>collimator</a:t>
            </a:r>
            <a:br>
              <a:rPr lang="en-US" sz="1600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en-US" sz="1600" dirty="0" smtClean="0">
                <a:solidFill>
                  <a:srgbClr val="0000FF"/>
                </a:solidFill>
                <a:latin typeface="Bookman Old Style" pitchFamily="18" charset="0"/>
              </a:rPr>
              <a:t>TCSG </a:t>
            </a:r>
            <a:r>
              <a:rPr lang="en-US" sz="1600" dirty="0">
                <a:solidFill>
                  <a:srgbClr val="0000FF"/>
                </a:solidFill>
                <a:latin typeface="Bookman Old Style" pitchFamily="18" charset="0"/>
              </a:rPr>
              <a:t>= 1 m long CFC* two-sided collimator</a:t>
            </a:r>
            <a:endParaRPr lang="en-GB" sz="1600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48982" y="4848685"/>
            <a:ext cx="45719" cy="7559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6645" name="TextBox 9"/>
          <p:cNvSpPr txBox="1">
            <a:spLocks noChangeArrowheads="1"/>
          </p:cNvSpPr>
          <p:nvPr/>
        </p:nvSpPr>
        <p:spPr bwMode="auto">
          <a:xfrm>
            <a:off x="5910263" y="5065713"/>
            <a:ext cx="2584450" cy="1077218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 dirty="0">
                <a:solidFill>
                  <a:srgbClr val="0000FF"/>
                </a:solidFill>
                <a:latin typeface="Bookman Old Style" pitchFamily="18" charset="0"/>
              </a:rPr>
              <a:t>TCDQ + TCSG to protect downstream superconducting magnets (Q4)</a:t>
            </a:r>
            <a:endParaRPr lang="en-GB" sz="1600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300" y="6042025"/>
            <a:ext cx="5422900" cy="307975"/>
          </a:xfrm>
          <a:prstGeom prst="rect">
            <a:avLst/>
          </a:prstGeom>
          <a:noFill/>
          <a:ln w="3810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/>
                <a:cs typeface="Bookman Old Style"/>
              </a:rPr>
              <a:t>*CFC = carbon fibre compound</a:t>
            </a:r>
          </a:p>
        </p:txBody>
      </p:sp>
      <p:sp>
        <p:nvSpPr>
          <p:cNvPr id="26647" name="TextBox 15"/>
          <p:cNvSpPr txBox="1">
            <a:spLocks noChangeArrowheads="1"/>
          </p:cNvSpPr>
          <p:nvPr/>
        </p:nvSpPr>
        <p:spPr bwMode="auto">
          <a:xfrm>
            <a:off x="237393" y="6423128"/>
            <a:ext cx="8771592" cy="33855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  <a:latin typeface="Bookman Old Style" pitchFamily="18" charset="0"/>
              </a:rPr>
              <a:t>Estimated occurrence : at least once per </a:t>
            </a:r>
            <a:r>
              <a:rPr lang="en-US" sz="1600" dirty="0" smtClean="0">
                <a:solidFill>
                  <a:srgbClr val="FF0000"/>
                </a:solidFill>
                <a:latin typeface="Bookman Old Style" pitchFamily="18" charset="0"/>
              </a:rPr>
              <a:t>year, 1 events up to now!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7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"/>
            <a:ext cx="9144000" cy="68283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60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12-01 at 4.52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0"/>
            <a:ext cx="7866221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884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Pedagogical collimation 1 </a:t>
            </a:r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717550" y="3175000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719138" y="4846638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7416" name="Straight Arrow Connector 8"/>
          <p:cNvCxnSpPr>
            <a:cxnSpLocks noChangeShapeType="1"/>
          </p:cNvCxnSpPr>
          <p:nvPr/>
        </p:nvCxnSpPr>
        <p:spPr bwMode="auto">
          <a:xfrm>
            <a:off x="193675" y="4348163"/>
            <a:ext cx="8655050" cy="15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417" name="Rectangle 11"/>
          <p:cNvSpPr>
            <a:spLocks noChangeArrowheads="1"/>
          </p:cNvSpPr>
          <p:nvPr/>
        </p:nvSpPr>
        <p:spPr bwMode="auto">
          <a:xfrm>
            <a:off x="1989138" y="303847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8" name="Rectangle 12"/>
          <p:cNvSpPr>
            <a:spLocks noChangeArrowheads="1"/>
          </p:cNvSpPr>
          <p:nvPr/>
        </p:nvSpPr>
        <p:spPr bwMode="auto">
          <a:xfrm>
            <a:off x="1989138" y="4984750"/>
            <a:ext cx="261937" cy="67786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9" name="Rectangle 13"/>
          <p:cNvSpPr>
            <a:spLocks noChangeArrowheads="1"/>
          </p:cNvSpPr>
          <p:nvPr/>
        </p:nvSpPr>
        <p:spPr bwMode="auto">
          <a:xfrm>
            <a:off x="2335213" y="303847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20" name="Rectangle 14"/>
          <p:cNvSpPr>
            <a:spLocks noChangeArrowheads="1"/>
          </p:cNvSpPr>
          <p:nvPr/>
        </p:nvSpPr>
        <p:spPr bwMode="auto">
          <a:xfrm>
            <a:off x="2335213" y="4986338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21" name="Rectangle 15"/>
          <p:cNvSpPr>
            <a:spLocks noChangeArrowheads="1"/>
          </p:cNvSpPr>
          <p:nvPr/>
        </p:nvSpPr>
        <p:spPr bwMode="auto">
          <a:xfrm>
            <a:off x="3052763" y="30400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22" name="Rectangle 16"/>
          <p:cNvSpPr>
            <a:spLocks noChangeArrowheads="1"/>
          </p:cNvSpPr>
          <p:nvPr/>
        </p:nvSpPr>
        <p:spPr bwMode="auto">
          <a:xfrm>
            <a:off x="3054350" y="4986338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23" name="Rectangle 17"/>
          <p:cNvSpPr>
            <a:spLocks noChangeArrowheads="1"/>
          </p:cNvSpPr>
          <p:nvPr/>
        </p:nvSpPr>
        <p:spPr bwMode="auto">
          <a:xfrm>
            <a:off x="4722813" y="28876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24" name="Rectangle 18"/>
          <p:cNvSpPr>
            <a:spLocks noChangeArrowheads="1"/>
          </p:cNvSpPr>
          <p:nvPr/>
        </p:nvSpPr>
        <p:spPr bwMode="auto">
          <a:xfrm>
            <a:off x="4722813" y="516572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25" name="Rectangle 19"/>
          <p:cNvSpPr>
            <a:spLocks noChangeArrowheads="1"/>
          </p:cNvSpPr>
          <p:nvPr/>
        </p:nvSpPr>
        <p:spPr bwMode="auto">
          <a:xfrm>
            <a:off x="5068888" y="294322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26" name="Rectangle 20"/>
          <p:cNvSpPr>
            <a:spLocks noChangeArrowheads="1"/>
          </p:cNvSpPr>
          <p:nvPr/>
        </p:nvSpPr>
        <p:spPr bwMode="auto">
          <a:xfrm>
            <a:off x="5068888" y="5110163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27" name="Rectangle 21"/>
          <p:cNvSpPr>
            <a:spLocks noChangeArrowheads="1"/>
          </p:cNvSpPr>
          <p:nvPr/>
        </p:nvSpPr>
        <p:spPr bwMode="auto">
          <a:xfrm>
            <a:off x="3603625" y="4019550"/>
            <a:ext cx="868363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28" name="Rectangle 22"/>
          <p:cNvSpPr>
            <a:spLocks noChangeArrowheads="1"/>
          </p:cNvSpPr>
          <p:nvPr/>
        </p:nvSpPr>
        <p:spPr bwMode="auto">
          <a:xfrm>
            <a:off x="6188075" y="2805113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29" name="Rectangle 23"/>
          <p:cNvSpPr>
            <a:spLocks noChangeArrowheads="1"/>
          </p:cNvSpPr>
          <p:nvPr/>
        </p:nvSpPr>
        <p:spPr bwMode="auto">
          <a:xfrm>
            <a:off x="6188075" y="5249863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30" name="Rectangle 24"/>
          <p:cNvSpPr>
            <a:spLocks noChangeArrowheads="1"/>
          </p:cNvSpPr>
          <p:nvPr/>
        </p:nvSpPr>
        <p:spPr bwMode="auto">
          <a:xfrm>
            <a:off x="6546850" y="2681288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31" name="Rectangle 25"/>
          <p:cNvSpPr>
            <a:spLocks noChangeArrowheads="1"/>
          </p:cNvSpPr>
          <p:nvPr/>
        </p:nvSpPr>
        <p:spPr bwMode="auto">
          <a:xfrm>
            <a:off x="6546850" y="5373688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32" name="Rectangle 26"/>
          <p:cNvSpPr>
            <a:spLocks noChangeArrowheads="1"/>
          </p:cNvSpPr>
          <p:nvPr/>
        </p:nvSpPr>
        <p:spPr bwMode="auto">
          <a:xfrm>
            <a:off x="7637463" y="2805113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33" name="Rectangle 27"/>
          <p:cNvSpPr>
            <a:spLocks noChangeArrowheads="1"/>
          </p:cNvSpPr>
          <p:nvPr/>
        </p:nvSpPr>
        <p:spPr bwMode="auto">
          <a:xfrm>
            <a:off x="7637463" y="52498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34" name="Rectangle 28"/>
          <p:cNvSpPr>
            <a:spLocks noChangeArrowheads="1"/>
          </p:cNvSpPr>
          <p:nvPr/>
        </p:nvSpPr>
        <p:spPr bwMode="auto">
          <a:xfrm>
            <a:off x="7996238" y="2681288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35" name="Rectangle 29"/>
          <p:cNvSpPr>
            <a:spLocks noChangeArrowheads="1"/>
          </p:cNvSpPr>
          <p:nvPr/>
        </p:nvSpPr>
        <p:spPr bwMode="auto">
          <a:xfrm>
            <a:off x="7997825" y="5387975"/>
            <a:ext cx="261938" cy="67786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36" name="TextBox 30"/>
          <p:cNvSpPr txBox="1">
            <a:spLocks noChangeArrowheads="1"/>
          </p:cNvSpPr>
          <p:nvPr/>
        </p:nvSpPr>
        <p:spPr bwMode="auto">
          <a:xfrm>
            <a:off x="552450" y="2789238"/>
            <a:ext cx="8524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Primary</a:t>
            </a:r>
          </a:p>
        </p:txBody>
      </p:sp>
      <p:sp>
        <p:nvSpPr>
          <p:cNvPr id="17437" name="TextBox 31"/>
          <p:cNvSpPr txBox="1">
            <a:spLocks noChangeArrowheads="1"/>
          </p:cNvSpPr>
          <p:nvPr/>
        </p:nvSpPr>
        <p:spPr bwMode="auto">
          <a:xfrm>
            <a:off x="2084388" y="2609850"/>
            <a:ext cx="11033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Secondary</a:t>
            </a:r>
          </a:p>
        </p:txBody>
      </p:sp>
      <p:sp>
        <p:nvSpPr>
          <p:cNvPr id="17438" name="TextBox 32"/>
          <p:cNvSpPr txBox="1">
            <a:spLocks noChangeArrowheads="1"/>
          </p:cNvSpPr>
          <p:nvPr/>
        </p:nvSpPr>
        <p:spPr bwMode="auto">
          <a:xfrm>
            <a:off x="4087813" y="2555875"/>
            <a:ext cx="163036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Dump Protection</a:t>
            </a:r>
          </a:p>
        </p:txBody>
      </p:sp>
      <p:sp>
        <p:nvSpPr>
          <p:cNvPr id="17439" name="TextBox 33"/>
          <p:cNvSpPr txBox="1">
            <a:spLocks noChangeArrowheads="1"/>
          </p:cNvSpPr>
          <p:nvPr/>
        </p:nvSpPr>
        <p:spPr bwMode="auto">
          <a:xfrm>
            <a:off x="6019800" y="1752600"/>
            <a:ext cx="839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Tertiary</a:t>
            </a:r>
          </a:p>
          <a:p>
            <a:r>
              <a:rPr lang="en-US" dirty="0"/>
              <a:t>+Triplet</a:t>
            </a:r>
          </a:p>
        </p:txBody>
      </p:sp>
      <p:sp>
        <p:nvSpPr>
          <p:cNvPr id="17440" name="TextBox 34"/>
          <p:cNvSpPr txBox="1">
            <a:spLocks noChangeArrowheads="1"/>
          </p:cNvSpPr>
          <p:nvPr/>
        </p:nvSpPr>
        <p:spPr bwMode="auto">
          <a:xfrm>
            <a:off x="7467600" y="1828800"/>
            <a:ext cx="8382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Tertiary</a:t>
            </a:r>
          </a:p>
          <a:p>
            <a:r>
              <a:rPr lang="en-US"/>
              <a:t>+Triplet</a:t>
            </a:r>
          </a:p>
        </p:txBody>
      </p:sp>
      <p:sp>
        <p:nvSpPr>
          <p:cNvPr id="17441" name="TextBox 35"/>
          <p:cNvSpPr txBox="1">
            <a:spLocks noChangeArrowheads="1"/>
          </p:cNvSpPr>
          <p:nvPr/>
        </p:nvSpPr>
        <p:spPr bwMode="auto">
          <a:xfrm>
            <a:off x="3397250" y="3659188"/>
            <a:ext cx="1300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Dump Kicker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28600" y="57912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“The hierarchy”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68</a:t>
            </a:fld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00800" y="39624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Closed orbit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34200" y="64886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Ralph </a:t>
            </a:r>
            <a:r>
              <a:rPr lang="en-US" sz="1800" dirty="0" err="1" smtClean="0"/>
              <a:t>Assmann</a:t>
            </a:r>
            <a:endParaRPr lang="en-US" sz="1800" dirty="0"/>
          </a:p>
        </p:txBody>
      </p:sp>
      <p:sp>
        <p:nvSpPr>
          <p:cNvPr id="37" name="Content Placeholder 2"/>
          <p:cNvSpPr>
            <a:spLocks noGrp="1"/>
          </p:cNvSpPr>
          <p:nvPr>
            <p:ph idx="1"/>
          </p:nvPr>
        </p:nvSpPr>
        <p:spPr>
          <a:xfrm>
            <a:off x="0" y="910959"/>
            <a:ext cx="8839200" cy="774631"/>
          </a:xfrm>
        </p:spPr>
        <p:txBody>
          <a:bodyPr/>
          <a:lstStyle/>
          <a:p>
            <a:r>
              <a:rPr lang="en-US" sz="1800" dirty="0" smtClean="0">
                <a:ea typeface="ＭＳ Ｐゴシック" charset="-128"/>
                <a:cs typeface="ＭＳ Ｐゴシック" charset="-128"/>
              </a:rPr>
              <a:t>Collimation is set up with multi-stage logic for cleaning and protection</a:t>
            </a:r>
          </a:p>
          <a:p>
            <a:r>
              <a:rPr lang="en-US" sz="1800" dirty="0" smtClean="0">
                <a:ea typeface="ＭＳ Ｐゴシック" charset="-128"/>
                <a:cs typeface="ＭＳ Ｐゴシック" charset="-128"/>
              </a:rPr>
              <a:t>Let’s look in normalized phase space, talking in nominal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sigmas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288994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Pedagogical collimation II 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0" y="910959"/>
            <a:ext cx="8839200" cy="774631"/>
          </a:xfrm>
        </p:spPr>
        <p:txBody>
          <a:bodyPr/>
          <a:lstStyle/>
          <a:p>
            <a:r>
              <a:rPr lang="en-US" sz="1800" dirty="0" smtClean="0">
                <a:ea typeface="ＭＳ Ｐゴシック" charset="-128"/>
                <a:cs typeface="ＭＳ Ｐゴシック" charset="-128"/>
              </a:rPr>
              <a:t>Collimation is set up with multi-stage logic for cleaning and protection</a:t>
            </a:r>
          </a:p>
          <a:p>
            <a:r>
              <a:rPr lang="en-US" sz="1800" dirty="0" smtClean="0">
                <a:ea typeface="ＭＳ Ｐゴシック" charset="-128"/>
                <a:cs typeface="ＭＳ Ｐゴシック" charset="-128"/>
              </a:rPr>
              <a:t>Let’s look in normalized phase space, talking in nominal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sigmas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:</a:t>
            </a:r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717550" y="3175000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719138" y="4846638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8440" name="Straight Arrow Connector 8"/>
          <p:cNvCxnSpPr>
            <a:cxnSpLocks noChangeShapeType="1"/>
          </p:cNvCxnSpPr>
          <p:nvPr/>
        </p:nvCxnSpPr>
        <p:spPr bwMode="auto">
          <a:xfrm>
            <a:off x="193675" y="4348163"/>
            <a:ext cx="8655050" cy="15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8441" name="Rectangle 11"/>
          <p:cNvSpPr>
            <a:spLocks noChangeArrowheads="1"/>
          </p:cNvSpPr>
          <p:nvPr/>
        </p:nvSpPr>
        <p:spPr bwMode="auto">
          <a:xfrm>
            <a:off x="1989138" y="303847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2" name="Rectangle 12"/>
          <p:cNvSpPr>
            <a:spLocks noChangeArrowheads="1"/>
          </p:cNvSpPr>
          <p:nvPr/>
        </p:nvSpPr>
        <p:spPr bwMode="auto">
          <a:xfrm>
            <a:off x="1989138" y="4984750"/>
            <a:ext cx="261937" cy="67786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3" name="Rectangle 13"/>
          <p:cNvSpPr>
            <a:spLocks noChangeArrowheads="1"/>
          </p:cNvSpPr>
          <p:nvPr/>
        </p:nvSpPr>
        <p:spPr bwMode="auto">
          <a:xfrm>
            <a:off x="2335213" y="303847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4" name="Rectangle 14"/>
          <p:cNvSpPr>
            <a:spLocks noChangeArrowheads="1"/>
          </p:cNvSpPr>
          <p:nvPr/>
        </p:nvSpPr>
        <p:spPr bwMode="auto">
          <a:xfrm>
            <a:off x="2335213" y="4986338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5" name="Rectangle 15"/>
          <p:cNvSpPr>
            <a:spLocks noChangeArrowheads="1"/>
          </p:cNvSpPr>
          <p:nvPr/>
        </p:nvSpPr>
        <p:spPr bwMode="auto">
          <a:xfrm>
            <a:off x="3052763" y="30400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6" name="Rectangle 16"/>
          <p:cNvSpPr>
            <a:spLocks noChangeArrowheads="1"/>
          </p:cNvSpPr>
          <p:nvPr/>
        </p:nvSpPr>
        <p:spPr bwMode="auto">
          <a:xfrm>
            <a:off x="3054350" y="4986338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7"/>
          <p:cNvSpPr>
            <a:spLocks noChangeArrowheads="1"/>
          </p:cNvSpPr>
          <p:nvPr/>
        </p:nvSpPr>
        <p:spPr bwMode="auto">
          <a:xfrm>
            <a:off x="4722813" y="28876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8" name="Rectangle 18"/>
          <p:cNvSpPr>
            <a:spLocks noChangeArrowheads="1"/>
          </p:cNvSpPr>
          <p:nvPr/>
        </p:nvSpPr>
        <p:spPr bwMode="auto">
          <a:xfrm>
            <a:off x="4722813" y="516572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9"/>
          <p:cNvSpPr>
            <a:spLocks noChangeArrowheads="1"/>
          </p:cNvSpPr>
          <p:nvPr/>
        </p:nvSpPr>
        <p:spPr bwMode="auto">
          <a:xfrm>
            <a:off x="5068888" y="294322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0" name="Rectangle 20"/>
          <p:cNvSpPr>
            <a:spLocks noChangeArrowheads="1"/>
          </p:cNvSpPr>
          <p:nvPr/>
        </p:nvSpPr>
        <p:spPr bwMode="auto">
          <a:xfrm>
            <a:off x="5068888" y="5110163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21"/>
          <p:cNvSpPr>
            <a:spLocks noChangeArrowheads="1"/>
          </p:cNvSpPr>
          <p:nvPr/>
        </p:nvSpPr>
        <p:spPr bwMode="auto">
          <a:xfrm>
            <a:off x="3754438" y="2954338"/>
            <a:ext cx="179387" cy="283051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2" name="Rectangle 22"/>
          <p:cNvSpPr>
            <a:spLocks noChangeArrowheads="1"/>
          </p:cNvSpPr>
          <p:nvPr/>
        </p:nvSpPr>
        <p:spPr bwMode="auto">
          <a:xfrm>
            <a:off x="6188075" y="2805113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3" name="Rectangle 23"/>
          <p:cNvSpPr>
            <a:spLocks noChangeArrowheads="1"/>
          </p:cNvSpPr>
          <p:nvPr/>
        </p:nvSpPr>
        <p:spPr bwMode="auto">
          <a:xfrm>
            <a:off x="6188075" y="5249863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4" name="Rectangle 24"/>
          <p:cNvSpPr>
            <a:spLocks noChangeArrowheads="1"/>
          </p:cNvSpPr>
          <p:nvPr/>
        </p:nvSpPr>
        <p:spPr bwMode="auto">
          <a:xfrm>
            <a:off x="6546850" y="2681288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5" name="Rectangle 25"/>
          <p:cNvSpPr>
            <a:spLocks noChangeArrowheads="1"/>
          </p:cNvSpPr>
          <p:nvPr/>
        </p:nvSpPr>
        <p:spPr bwMode="auto">
          <a:xfrm>
            <a:off x="6546850" y="5373688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6" name="Rectangle 26"/>
          <p:cNvSpPr>
            <a:spLocks noChangeArrowheads="1"/>
          </p:cNvSpPr>
          <p:nvPr/>
        </p:nvSpPr>
        <p:spPr bwMode="auto">
          <a:xfrm>
            <a:off x="7637463" y="2805113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7" name="Rectangle 27"/>
          <p:cNvSpPr>
            <a:spLocks noChangeArrowheads="1"/>
          </p:cNvSpPr>
          <p:nvPr/>
        </p:nvSpPr>
        <p:spPr bwMode="auto">
          <a:xfrm>
            <a:off x="7637463" y="52498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8" name="Rectangle 28"/>
          <p:cNvSpPr>
            <a:spLocks noChangeArrowheads="1"/>
          </p:cNvSpPr>
          <p:nvPr/>
        </p:nvSpPr>
        <p:spPr bwMode="auto">
          <a:xfrm>
            <a:off x="7996238" y="2681288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9" name="Rectangle 29"/>
          <p:cNvSpPr>
            <a:spLocks noChangeArrowheads="1"/>
          </p:cNvSpPr>
          <p:nvPr/>
        </p:nvSpPr>
        <p:spPr bwMode="auto">
          <a:xfrm>
            <a:off x="7997825" y="5387975"/>
            <a:ext cx="261938" cy="67786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60" name="TextBox 30"/>
          <p:cNvSpPr txBox="1">
            <a:spLocks noChangeArrowheads="1"/>
          </p:cNvSpPr>
          <p:nvPr/>
        </p:nvSpPr>
        <p:spPr bwMode="auto">
          <a:xfrm>
            <a:off x="552450" y="2789238"/>
            <a:ext cx="8524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Primary</a:t>
            </a:r>
          </a:p>
        </p:txBody>
      </p:sp>
      <p:sp>
        <p:nvSpPr>
          <p:cNvPr id="18461" name="TextBox 31"/>
          <p:cNvSpPr txBox="1">
            <a:spLocks noChangeArrowheads="1"/>
          </p:cNvSpPr>
          <p:nvPr/>
        </p:nvSpPr>
        <p:spPr bwMode="auto">
          <a:xfrm>
            <a:off x="2084388" y="2609850"/>
            <a:ext cx="11033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Secondary</a:t>
            </a:r>
          </a:p>
        </p:txBody>
      </p:sp>
      <p:sp>
        <p:nvSpPr>
          <p:cNvPr id="18462" name="TextBox 32"/>
          <p:cNvSpPr txBox="1">
            <a:spLocks noChangeArrowheads="1"/>
          </p:cNvSpPr>
          <p:nvPr/>
        </p:nvSpPr>
        <p:spPr bwMode="auto">
          <a:xfrm>
            <a:off x="4087813" y="2555875"/>
            <a:ext cx="163036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Dump Protection</a:t>
            </a:r>
          </a:p>
        </p:txBody>
      </p:sp>
      <p:sp>
        <p:nvSpPr>
          <p:cNvPr id="18463" name="TextBox 33"/>
          <p:cNvSpPr txBox="1">
            <a:spLocks noChangeArrowheads="1"/>
          </p:cNvSpPr>
          <p:nvPr/>
        </p:nvSpPr>
        <p:spPr bwMode="auto">
          <a:xfrm>
            <a:off x="6096000" y="1752600"/>
            <a:ext cx="839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Tertiary</a:t>
            </a:r>
          </a:p>
          <a:p>
            <a:r>
              <a:rPr lang="en-US" dirty="0"/>
              <a:t>+Triplet</a:t>
            </a:r>
          </a:p>
        </p:txBody>
      </p:sp>
      <p:sp>
        <p:nvSpPr>
          <p:cNvPr id="18464" name="TextBox 34"/>
          <p:cNvSpPr txBox="1">
            <a:spLocks noChangeArrowheads="1"/>
          </p:cNvSpPr>
          <p:nvPr/>
        </p:nvSpPr>
        <p:spPr bwMode="auto">
          <a:xfrm>
            <a:off x="7467600" y="1828800"/>
            <a:ext cx="8382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Tertiary</a:t>
            </a:r>
          </a:p>
          <a:p>
            <a:r>
              <a:rPr lang="en-US" dirty="0"/>
              <a:t>+Triplet</a:t>
            </a:r>
          </a:p>
        </p:txBody>
      </p:sp>
      <p:sp>
        <p:nvSpPr>
          <p:cNvPr id="18465" name="TextBox 35"/>
          <p:cNvSpPr txBox="1">
            <a:spLocks noChangeArrowheads="1"/>
          </p:cNvSpPr>
          <p:nvPr/>
        </p:nvSpPr>
        <p:spPr bwMode="auto">
          <a:xfrm>
            <a:off x="3217863" y="5799138"/>
            <a:ext cx="1300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Dump Kicker</a:t>
            </a:r>
          </a:p>
        </p:txBody>
      </p:sp>
      <p:sp>
        <p:nvSpPr>
          <p:cNvPr id="18466" name="Freeform 37"/>
          <p:cNvSpPr>
            <a:spLocks noChangeArrowheads="1"/>
          </p:cNvSpPr>
          <p:nvPr/>
        </p:nvSpPr>
        <p:spPr bwMode="auto">
          <a:xfrm>
            <a:off x="703263" y="3851275"/>
            <a:ext cx="7856537" cy="1036638"/>
          </a:xfrm>
          <a:custGeom>
            <a:avLst/>
            <a:gdLst>
              <a:gd name="T0" fmla="*/ 0 w 7854971"/>
              <a:gd name="T1" fmla="*/ 0 h 1035430"/>
              <a:gd name="T2" fmla="*/ 7856537 w 7854971"/>
              <a:gd name="T3" fmla="*/ 13821 h 1035430"/>
              <a:gd name="T4" fmla="*/ 7856537 w 7854971"/>
              <a:gd name="T5" fmla="*/ 1036638 h 1035430"/>
              <a:gd name="T6" fmla="*/ 0 w 7854971"/>
              <a:gd name="T7" fmla="*/ 981351 h 1035430"/>
              <a:gd name="T8" fmla="*/ 0 60000 65536"/>
              <a:gd name="T9" fmla="*/ 0 60000 65536"/>
              <a:gd name="T10" fmla="*/ 0 60000 65536"/>
              <a:gd name="T11" fmla="*/ 0 60000 65536"/>
              <a:gd name="T12" fmla="*/ 0 w 7854971"/>
              <a:gd name="T13" fmla="*/ 0 h 1035430"/>
              <a:gd name="T14" fmla="*/ 7854971 w 7854971"/>
              <a:gd name="T15" fmla="*/ 1035430 h 10354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54971" h="1035430">
                <a:moveTo>
                  <a:pt x="0" y="0"/>
                </a:moveTo>
                <a:lnTo>
                  <a:pt x="7854971" y="13805"/>
                </a:lnTo>
                <a:lnTo>
                  <a:pt x="7854971" y="1035430"/>
                </a:lnTo>
                <a:lnTo>
                  <a:pt x="0" y="980207"/>
                </a:lnTo>
              </a:path>
            </a:pathLst>
          </a:custGeom>
          <a:solidFill>
            <a:srgbClr val="FF0000">
              <a:alpha val="34117"/>
            </a:srgb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67" name="TextBox 38"/>
          <p:cNvSpPr txBox="1">
            <a:spLocks noChangeArrowheads="1"/>
          </p:cNvSpPr>
          <p:nvPr/>
        </p:nvSpPr>
        <p:spPr bwMode="auto">
          <a:xfrm>
            <a:off x="4471988" y="3935413"/>
            <a:ext cx="28702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Primary beam and primary halo</a:t>
            </a:r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958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994-66A2-B447-81C2-B1A662AEF815}" type="slidenum">
              <a:rPr lang="en-GB"/>
              <a:pPr/>
              <a:t>7</a:t>
            </a:fld>
            <a:endParaRPr lang="en-GB"/>
          </a:p>
        </p:txBody>
      </p:sp>
      <p:sp>
        <p:nvSpPr>
          <p:cNvPr id="669700" name="Line 4"/>
          <p:cNvSpPr>
            <a:spLocks noChangeShapeType="1"/>
          </p:cNvSpPr>
          <p:nvPr/>
        </p:nvSpPr>
        <p:spPr bwMode="auto">
          <a:xfrm flipV="1">
            <a:off x="1023291" y="4027622"/>
            <a:ext cx="0" cy="2667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01" name="Rectangle 5"/>
          <p:cNvSpPr>
            <a:spLocks noChangeArrowheads="1"/>
          </p:cNvSpPr>
          <p:nvPr/>
        </p:nvSpPr>
        <p:spPr bwMode="auto">
          <a:xfrm>
            <a:off x="1101079" y="4186372"/>
            <a:ext cx="509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2000" b="1">
                <a:sym typeface="Symbol" charset="0"/>
              </a:rPr>
              <a:t>E</a:t>
            </a:r>
          </a:p>
        </p:txBody>
      </p:sp>
      <p:sp>
        <p:nvSpPr>
          <p:cNvPr id="669702" name="Text Box 6"/>
          <p:cNvSpPr txBox="1">
            <a:spLocks noChangeArrowheads="1"/>
          </p:cNvSpPr>
          <p:nvPr/>
        </p:nvSpPr>
        <p:spPr bwMode="auto">
          <a:xfrm>
            <a:off x="5873104" y="5497647"/>
            <a:ext cx="109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2000" b="1" dirty="0">
                <a:sym typeface="Symbol" charset="0"/>
              </a:rPr>
              <a:t>t (or )</a:t>
            </a:r>
            <a:endParaRPr lang="en-US" dirty="0"/>
          </a:p>
        </p:txBody>
      </p:sp>
      <p:sp>
        <p:nvSpPr>
          <p:cNvPr id="669703" name="Freeform 7"/>
          <p:cNvSpPr>
            <a:spLocks/>
          </p:cNvSpPr>
          <p:nvPr/>
        </p:nvSpPr>
        <p:spPr bwMode="auto">
          <a:xfrm rot="10800000">
            <a:off x="1023291" y="5399222"/>
            <a:ext cx="4572000" cy="1219200"/>
          </a:xfrm>
          <a:custGeom>
            <a:avLst/>
            <a:gdLst>
              <a:gd name="T0" fmla="*/ 0 w 2880"/>
              <a:gd name="T1" fmla="*/ 768 h 768"/>
              <a:gd name="T2" fmla="*/ 1392 w 2880"/>
              <a:gd name="T3" fmla="*/ 0 h 768"/>
              <a:gd name="T4" fmla="*/ 2880 w 2880"/>
              <a:gd name="T5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80" h="768">
                <a:moveTo>
                  <a:pt x="0" y="768"/>
                </a:moveTo>
                <a:cubicBezTo>
                  <a:pt x="456" y="384"/>
                  <a:pt x="912" y="0"/>
                  <a:pt x="1392" y="0"/>
                </a:cubicBezTo>
                <a:cubicBezTo>
                  <a:pt x="1872" y="0"/>
                  <a:pt x="2632" y="640"/>
                  <a:pt x="2880" y="768"/>
                </a:cubicBezTo>
              </a:path>
            </a:pathLst>
          </a:custGeom>
          <a:noFill/>
          <a:ln w="28575" cap="flat" cmpd="sng">
            <a:solidFill>
              <a:schemeClr val="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04" name="Freeform 8"/>
          <p:cNvSpPr>
            <a:spLocks/>
          </p:cNvSpPr>
          <p:nvPr/>
        </p:nvSpPr>
        <p:spPr bwMode="auto">
          <a:xfrm rot="19017">
            <a:off x="1099491" y="4180022"/>
            <a:ext cx="4572000" cy="1219200"/>
          </a:xfrm>
          <a:custGeom>
            <a:avLst/>
            <a:gdLst>
              <a:gd name="T0" fmla="*/ 0 w 2880"/>
              <a:gd name="T1" fmla="*/ 768 h 768"/>
              <a:gd name="T2" fmla="*/ 1392 w 2880"/>
              <a:gd name="T3" fmla="*/ 0 h 768"/>
              <a:gd name="T4" fmla="*/ 2880 w 2880"/>
              <a:gd name="T5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80" h="768">
                <a:moveTo>
                  <a:pt x="0" y="768"/>
                </a:moveTo>
                <a:cubicBezTo>
                  <a:pt x="456" y="384"/>
                  <a:pt x="912" y="0"/>
                  <a:pt x="1392" y="0"/>
                </a:cubicBezTo>
                <a:cubicBezTo>
                  <a:pt x="1872" y="0"/>
                  <a:pt x="2632" y="640"/>
                  <a:pt x="2880" y="768"/>
                </a:cubicBezTo>
              </a:path>
            </a:pathLst>
          </a:custGeom>
          <a:noFill/>
          <a:ln w="28575" cap="flat" cmpd="sng">
            <a:solidFill>
              <a:schemeClr val="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05" name="Oval 9"/>
          <p:cNvSpPr>
            <a:spLocks noChangeArrowheads="1"/>
          </p:cNvSpPr>
          <p:nvPr/>
        </p:nvSpPr>
        <p:spPr bwMode="auto">
          <a:xfrm>
            <a:off x="3233091" y="5323022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06" name="Oval 10"/>
          <p:cNvSpPr>
            <a:spLocks noChangeArrowheads="1"/>
          </p:cNvSpPr>
          <p:nvPr/>
        </p:nvSpPr>
        <p:spPr bwMode="auto">
          <a:xfrm>
            <a:off x="2166291" y="4789622"/>
            <a:ext cx="2438400" cy="1219200"/>
          </a:xfrm>
          <a:prstGeom prst="ellipse">
            <a:avLst/>
          </a:prstGeom>
          <a:gradFill rotWithShape="0">
            <a:gsLst>
              <a:gs pos="0">
                <a:srgbClr val="CCCCFF">
                  <a:gamma/>
                  <a:shade val="46275"/>
                  <a:invGamma/>
                </a:srgbClr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07" name="Line 11"/>
          <p:cNvSpPr>
            <a:spLocks noChangeShapeType="1"/>
          </p:cNvSpPr>
          <p:nvPr/>
        </p:nvSpPr>
        <p:spPr bwMode="auto">
          <a:xfrm>
            <a:off x="1023291" y="5399222"/>
            <a:ext cx="556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08" name="Oval 12"/>
          <p:cNvSpPr>
            <a:spLocks noChangeArrowheads="1"/>
          </p:cNvSpPr>
          <p:nvPr/>
        </p:nvSpPr>
        <p:spPr bwMode="auto">
          <a:xfrm>
            <a:off x="3309291" y="5323022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09" name="Oval 13"/>
          <p:cNvSpPr>
            <a:spLocks noChangeArrowheads="1"/>
          </p:cNvSpPr>
          <p:nvPr/>
        </p:nvSpPr>
        <p:spPr bwMode="auto">
          <a:xfrm>
            <a:off x="2581982" y="5330019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10" name="Line 14"/>
          <p:cNvSpPr>
            <a:spLocks noChangeShapeType="1"/>
          </p:cNvSpPr>
          <p:nvPr/>
        </p:nvSpPr>
        <p:spPr bwMode="auto">
          <a:xfrm>
            <a:off x="1011531" y="1438061"/>
            <a:ext cx="51641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11" name="Line 15"/>
          <p:cNvSpPr>
            <a:spLocks noChangeShapeType="1"/>
          </p:cNvSpPr>
          <p:nvPr/>
        </p:nvSpPr>
        <p:spPr bwMode="auto">
          <a:xfrm flipV="1">
            <a:off x="1011531" y="371261"/>
            <a:ext cx="0" cy="2209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12" name="Freeform 16"/>
          <p:cNvSpPr>
            <a:spLocks/>
          </p:cNvSpPr>
          <p:nvPr/>
        </p:nvSpPr>
        <p:spPr bwMode="auto">
          <a:xfrm>
            <a:off x="1089319" y="371261"/>
            <a:ext cx="2286000" cy="1066800"/>
          </a:xfrm>
          <a:custGeom>
            <a:avLst/>
            <a:gdLst>
              <a:gd name="T0" fmla="*/ 0 w 1440"/>
              <a:gd name="T1" fmla="*/ 672 h 672"/>
              <a:gd name="T2" fmla="*/ 720 w 1440"/>
              <a:gd name="T3" fmla="*/ 0 h 672"/>
              <a:gd name="T4" fmla="*/ 1440 w 1440"/>
              <a:gd name="T5" fmla="*/ 67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 cmpd="sng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13" name="Freeform 17"/>
          <p:cNvSpPr>
            <a:spLocks/>
          </p:cNvSpPr>
          <p:nvPr/>
        </p:nvSpPr>
        <p:spPr bwMode="auto">
          <a:xfrm rot="10861937">
            <a:off x="3353094" y="1438061"/>
            <a:ext cx="2286000" cy="1066800"/>
          </a:xfrm>
          <a:custGeom>
            <a:avLst/>
            <a:gdLst>
              <a:gd name="T0" fmla="*/ 0 w 1440"/>
              <a:gd name="T1" fmla="*/ 672 h 672"/>
              <a:gd name="T2" fmla="*/ 720 w 1440"/>
              <a:gd name="T3" fmla="*/ 0 h 672"/>
              <a:gd name="T4" fmla="*/ 1440 w 1440"/>
              <a:gd name="T5" fmla="*/ 67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 cmpd="sng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14" name="Text Box 18"/>
          <p:cNvSpPr txBox="1">
            <a:spLocks noChangeArrowheads="1"/>
          </p:cNvSpPr>
          <p:nvPr/>
        </p:nvSpPr>
        <p:spPr bwMode="auto">
          <a:xfrm>
            <a:off x="1033756" y="420473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2000" b="1"/>
              <a:t>V</a:t>
            </a:r>
          </a:p>
        </p:txBody>
      </p:sp>
      <p:sp>
        <p:nvSpPr>
          <p:cNvPr id="669715" name="Oval 19"/>
          <p:cNvSpPr>
            <a:spLocks noChangeArrowheads="1"/>
          </p:cNvSpPr>
          <p:nvPr/>
        </p:nvSpPr>
        <p:spPr bwMode="auto">
          <a:xfrm>
            <a:off x="3299119" y="1361861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16" name="Oval 20"/>
          <p:cNvSpPr>
            <a:spLocks noChangeArrowheads="1"/>
          </p:cNvSpPr>
          <p:nvPr/>
        </p:nvSpPr>
        <p:spPr bwMode="auto">
          <a:xfrm>
            <a:off x="2581200" y="476963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22" name="AutoShape 26"/>
          <p:cNvSpPr>
            <a:spLocks/>
          </p:cNvSpPr>
          <p:nvPr/>
        </p:nvSpPr>
        <p:spPr bwMode="auto">
          <a:xfrm>
            <a:off x="5655559" y="167282"/>
            <a:ext cx="1752600" cy="665163"/>
          </a:xfrm>
          <a:prstGeom prst="borderCallout2">
            <a:avLst>
              <a:gd name="adj1" fmla="val 17185"/>
              <a:gd name="adj2" fmla="val -4347"/>
              <a:gd name="adj3" fmla="val 17185"/>
              <a:gd name="adj4" fmla="val -63856"/>
              <a:gd name="adj5" fmla="val 168915"/>
              <a:gd name="adj6" fmla="val -127069"/>
            </a:avLst>
          </a:prstGeom>
          <a:solidFill>
            <a:srgbClr val="CCCC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800">
                <a:latin typeface="Comic Sans MS" charset="0"/>
              </a:rPr>
              <a:t>Synchronous particle</a:t>
            </a:r>
            <a:endParaRPr lang="en-US">
              <a:latin typeface="Comic Sans MS" charset="0"/>
            </a:endParaRPr>
          </a:p>
        </p:txBody>
      </p:sp>
      <p:sp>
        <p:nvSpPr>
          <p:cNvPr id="669724" name="AutoShape 28"/>
          <p:cNvSpPr>
            <a:spLocks/>
          </p:cNvSpPr>
          <p:nvPr/>
        </p:nvSpPr>
        <p:spPr bwMode="auto">
          <a:xfrm>
            <a:off x="6400154" y="4481647"/>
            <a:ext cx="1430338" cy="342900"/>
          </a:xfrm>
          <a:prstGeom prst="borderCallout2">
            <a:avLst>
              <a:gd name="adj1" fmla="val 33333"/>
              <a:gd name="adj2" fmla="val -5329"/>
              <a:gd name="adj3" fmla="val 33333"/>
              <a:gd name="adj4" fmla="val -43176"/>
              <a:gd name="adj5" fmla="val 167593"/>
              <a:gd name="adj6" fmla="val -82463"/>
            </a:avLst>
          </a:prstGeom>
          <a:solidFill>
            <a:srgbClr val="CCCC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800">
                <a:latin typeface="Comic Sans MS" charset="0"/>
              </a:rPr>
              <a:t>RF Bucket</a:t>
            </a:r>
            <a:endParaRPr lang="en-US">
              <a:latin typeface="Comic Sans MS" charset="0"/>
            </a:endParaRPr>
          </a:p>
        </p:txBody>
      </p:sp>
      <p:sp>
        <p:nvSpPr>
          <p:cNvPr id="669725" name="AutoShape 29"/>
          <p:cNvSpPr>
            <a:spLocks/>
          </p:cNvSpPr>
          <p:nvPr/>
        </p:nvSpPr>
        <p:spPr bwMode="auto">
          <a:xfrm>
            <a:off x="4907904" y="6354897"/>
            <a:ext cx="1096963" cy="342900"/>
          </a:xfrm>
          <a:prstGeom prst="borderCallout2">
            <a:avLst>
              <a:gd name="adj1" fmla="val 33333"/>
              <a:gd name="adj2" fmla="val -6944"/>
              <a:gd name="adj3" fmla="val 33333"/>
              <a:gd name="adj4" fmla="val -51375"/>
              <a:gd name="adj5" fmla="val -168056"/>
              <a:gd name="adj6" fmla="val -96963"/>
            </a:avLst>
          </a:prstGeom>
          <a:solidFill>
            <a:srgbClr val="CCCC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800">
                <a:latin typeface="Comic Sans MS" charset="0"/>
              </a:rPr>
              <a:t>Bunch</a:t>
            </a:r>
            <a:endParaRPr lang="en-US">
              <a:latin typeface="Comic Sans MS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5907914" y="982021"/>
            <a:ext cx="109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2000" b="1" dirty="0">
                <a:sym typeface="Symbol" charset="0"/>
              </a:rPr>
              <a:t>t (or )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8900" y="2872969"/>
            <a:ext cx="6526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Lower energy particles – bent more – shorter revolution </a:t>
            </a:r>
            <a:r>
              <a:rPr lang="en-US" dirty="0" smtClean="0"/>
              <a:t>time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H</a:t>
            </a:r>
            <a:r>
              <a:rPr lang="en-US" dirty="0" smtClean="0"/>
              <a:t>igher </a:t>
            </a:r>
            <a:r>
              <a:rPr lang="en-US" dirty="0"/>
              <a:t>energy particles – bent less – longer revolution </a:t>
            </a:r>
            <a:r>
              <a:rPr lang="en-US" dirty="0" smtClean="0"/>
              <a:t>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219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Pedagogical collimation III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0" y="910800"/>
            <a:ext cx="8839200" cy="941388"/>
          </a:xfrm>
        </p:spPr>
        <p:txBody>
          <a:bodyPr/>
          <a:lstStyle/>
          <a:p>
            <a:r>
              <a:rPr lang="en-US" sz="1800" dirty="0" smtClean="0">
                <a:ea typeface="ＭＳ Ｐゴシック" charset="-128"/>
                <a:cs typeface="ＭＳ Ｐゴシック" charset="-128"/>
              </a:rPr>
              <a:t>Collimation is set up with multi-stage logic for cleaning and protection</a:t>
            </a:r>
          </a:p>
          <a:p>
            <a:r>
              <a:rPr lang="en-US" sz="1800" dirty="0" smtClean="0">
                <a:ea typeface="ＭＳ Ｐゴシック" charset="-128"/>
                <a:cs typeface="ＭＳ Ｐゴシック" charset="-128"/>
              </a:rPr>
              <a:t>Let’s look in normalized phase space, talking in nominal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sigmas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:</a:t>
            </a: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717550" y="3175000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719138" y="4846638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9464" name="Straight Arrow Connector 8"/>
          <p:cNvCxnSpPr>
            <a:cxnSpLocks noChangeShapeType="1"/>
          </p:cNvCxnSpPr>
          <p:nvPr/>
        </p:nvCxnSpPr>
        <p:spPr bwMode="auto">
          <a:xfrm>
            <a:off x="193675" y="4348163"/>
            <a:ext cx="8655050" cy="15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9465" name="Rectangle 11"/>
          <p:cNvSpPr>
            <a:spLocks noChangeArrowheads="1"/>
          </p:cNvSpPr>
          <p:nvPr/>
        </p:nvSpPr>
        <p:spPr bwMode="auto">
          <a:xfrm>
            <a:off x="1989138" y="303847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>
            <a:off x="1989138" y="4984750"/>
            <a:ext cx="261937" cy="67786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7" name="Rectangle 13"/>
          <p:cNvSpPr>
            <a:spLocks noChangeArrowheads="1"/>
          </p:cNvSpPr>
          <p:nvPr/>
        </p:nvSpPr>
        <p:spPr bwMode="auto">
          <a:xfrm>
            <a:off x="2335213" y="303847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8" name="Rectangle 14"/>
          <p:cNvSpPr>
            <a:spLocks noChangeArrowheads="1"/>
          </p:cNvSpPr>
          <p:nvPr/>
        </p:nvSpPr>
        <p:spPr bwMode="auto">
          <a:xfrm>
            <a:off x="2335213" y="4986338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9" name="Rectangle 15"/>
          <p:cNvSpPr>
            <a:spLocks noChangeArrowheads="1"/>
          </p:cNvSpPr>
          <p:nvPr/>
        </p:nvSpPr>
        <p:spPr bwMode="auto">
          <a:xfrm>
            <a:off x="3052763" y="30400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0" name="Rectangle 16"/>
          <p:cNvSpPr>
            <a:spLocks noChangeArrowheads="1"/>
          </p:cNvSpPr>
          <p:nvPr/>
        </p:nvSpPr>
        <p:spPr bwMode="auto">
          <a:xfrm>
            <a:off x="3054350" y="4986338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1" name="Rectangle 17"/>
          <p:cNvSpPr>
            <a:spLocks noChangeArrowheads="1"/>
          </p:cNvSpPr>
          <p:nvPr/>
        </p:nvSpPr>
        <p:spPr bwMode="auto">
          <a:xfrm>
            <a:off x="4722813" y="28876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2" name="Rectangle 18"/>
          <p:cNvSpPr>
            <a:spLocks noChangeArrowheads="1"/>
          </p:cNvSpPr>
          <p:nvPr/>
        </p:nvSpPr>
        <p:spPr bwMode="auto">
          <a:xfrm>
            <a:off x="4722813" y="516572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3" name="Rectangle 19"/>
          <p:cNvSpPr>
            <a:spLocks noChangeArrowheads="1"/>
          </p:cNvSpPr>
          <p:nvPr/>
        </p:nvSpPr>
        <p:spPr bwMode="auto">
          <a:xfrm>
            <a:off x="5068888" y="294322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4" name="Rectangle 20"/>
          <p:cNvSpPr>
            <a:spLocks noChangeArrowheads="1"/>
          </p:cNvSpPr>
          <p:nvPr/>
        </p:nvSpPr>
        <p:spPr bwMode="auto">
          <a:xfrm>
            <a:off x="5068888" y="5110163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5" name="Rectangle 21"/>
          <p:cNvSpPr>
            <a:spLocks noChangeArrowheads="1"/>
          </p:cNvSpPr>
          <p:nvPr/>
        </p:nvSpPr>
        <p:spPr bwMode="auto">
          <a:xfrm>
            <a:off x="3754438" y="2954338"/>
            <a:ext cx="179387" cy="283051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6" name="Rectangle 22"/>
          <p:cNvSpPr>
            <a:spLocks noChangeArrowheads="1"/>
          </p:cNvSpPr>
          <p:nvPr/>
        </p:nvSpPr>
        <p:spPr bwMode="auto">
          <a:xfrm>
            <a:off x="6188075" y="2805113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7" name="Rectangle 23"/>
          <p:cNvSpPr>
            <a:spLocks noChangeArrowheads="1"/>
          </p:cNvSpPr>
          <p:nvPr/>
        </p:nvSpPr>
        <p:spPr bwMode="auto">
          <a:xfrm>
            <a:off x="6188075" y="5249863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8" name="Rectangle 24"/>
          <p:cNvSpPr>
            <a:spLocks noChangeArrowheads="1"/>
          </p:cNvSpPr>
          <p:nvPr/>
        </p:nvSpPr>
        <p:spPr bwMode="auto">
          <a:xfrm>
            <a:off x="6546850" y="2681288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9" name="Rectangle 25"/>
          <p:cNvSpPr>
            <a:spLocks noChangeArrowheads="1"/>
          </p:cNvSpPr>
          <p:nvPr/>
        </p:nvSpPr>
        <p:spPr bwMode="auto">
          <a:xfrm>
            <a:off x="6546850" y="5373688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80" name="Rectangle 26"/>
          <p:cNvSpPr>
            <a:spLocks noChangeArrowheads="1"/>
          </p:cNvSpPr>
          <p:nvPr/>
        </p:nvSpPr>
        <p:spPr bwMode="auto">
          <a:xfrm>
            <a:off x="7637463" y="2805113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81" name="Rectangle 27"/>
          <p:cNvSpPr>
            <a:spLocks noChangeArrowheads="1"/>
          </p:cNvSpPr>
          <p:nvPr/>
        </p:nvSpPr>
        <p:spPr bwMode="auto">
          <a:xfrm>
            <a:off x="7637463" y="52498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82" name="Rectangle 28"/>
          <p:cNvSpPr>
            <a:spLocks noChangeArrowheads="1"/>
          </p:cNvSpPr>
          <p:nvPr/>
        </p:nvSpPr>
        <p:spPr bwMode="auto">
          <a:xfrm>
            <a:off x="7996238" y="2681288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83" name="Rectangle 29"/>
          <p:cNvSpPr>
            <a:spLocks noChangeArrowheads="1"/>
          </p:cNvSpPr>
          <p:nvPr/>
        </p:nvSpPr>
        <p:spPr bwMode="auto">
          <a:xfrm>
            <a:off x="7997825" y="5387975"/>
            <a:ext cx="261938" cy="67786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84" name="TextBox 30"/>
          <p:cNvSpPr txBox="1">
            <a:spLocks noChangeArrowheads="1"/>
          </p:cNvSpPr>
          <p:nvPr/>
        </p:nvSpPr>
        <p:spPr bwMode="auto">
          <a:xfrm>
            <a:off x="552450" y="2789238"/>
            <a:ext cx="8524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Primary</a:t>
            </a:r>
          </a:p>
        </p:txBody>
      </p:sp>
      <p:sp>
        <p:nvSpPr>
          <p:cNvPr id="19485" name="TextBox 31"/>
          <p:cNvSpPr txBox="1">
            <a:spLocks noChangeArrowheads="1"/>
          </p:cNvSpPr>
          <p:nvPr/>
        </p:nvSpPr>
        <p:spPr bwMode="auto">
          <a:xfrm>
            <a:off x="2084388" y="2609850"/>
            <a:ext cx="11033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Secondary</a:t>
            </a:r>
          </a:p>
        </p:txBody>
      </p:sp>
      <p:sp>
        <p:nvSpPr>
          <p:cNvPr id="19486" name="TextBox 32"/>
          <p:cNvSpPr txBox="1">
            <a:spLocks noChangeArrowheads="1"/>
          </p:cNvSpPr>
          <p:nvPr/>
        </p:nvSpPr>
        <p:spPr bwMode="auto">
          <a:xfrm>
            <a:off x="4087813" y="2555875"/>
            <a:ext cx="163036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Dump Protection</a:t>
            </a:r>
          </a:p>
        </p:txBody>
      </p:sp>
      <p:sp>
        <p:nvSpPr>
          <p:cNvPr id="19487" name="TextBox 33"/>
          <p:cNvSpPr txBox="1">
            <a:spLocks noChangeArrowheads="1"/>
          </p:cNvSpPr>
          <p:nvPr/>
        </p:nvSpPr>
        <p:spPr bwMode="auto">
          <a:xfrm>
            <a:off x="6096000" y="1752600"/>
            <a:ext cx="839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Tertiary</a:t>
            </a:r>
          </a:p>
          <a:p>
            <a:r>
              <a:rPr lang="en-US" dirty="0"/>
              <a:t>+Triplet</a:t>
            </a:r>
          </a:p>
        </p:txBody>
      </p:sp>
      <p:sp>
        <p:nvSpPr>
          <p:cNvPr id="19488" name="TextBox 34"/>
          <p:cNvSpPr txBox="1">
            <a:spLocks noChangeArrowheads="1"/>
          </p:cNvSpPr>
          <p:nvPr/>
        </p:nvSpPr>
        <p:spPr bwMode="auto">
          <a:xfrm>
            <a:off x="7467600" y="1828800"/>
            <a:ext cx="8382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Tertiary</a:t>
            </a:r>
          </a:p>
          <a:p>
            <a:r>
              <a:rPr lang="en-US" dirty="0"/>
              <a:t>+Triplet</a:t>
            </a:r>
          </a:p>
        </p:txBody>
      </p:sp>
      <p:sp>
        <p:nvSpPr>
          <p:cNvPr id="19489" name="TextBox 35"/>
          <p:cNvSpPr txBox="1">
            <a:spLocks noChangeArrowheads="1"/>
          </p:cNvSpPr>
          <p:nvPr/>
        </p:nvSpPr>
        <p:spPr bwMode="auto">
          <a:xfrm>
            <a:off x="3217863" y="5799138"/>
            <a:ext cx="1300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Dump Kicker</a:t>
            </a:r>
          </a:p>
        </p:txBody>
      </p:sp>
      <p:sp>
        <p:nvSpPr>
          <p:cNvPr id="19490" name="Freeform 37"/>
          <p:cNvSpPr>
            <a:spLocks noChangeArrowheads="1"/>
          </p:cNvSpPr>
          <p:nvPr/>
        </p:nvSpPr>
        <p:spPr bwMode="auto">
          <a:xfrm>
            <a:off x="703263" y="3603625"/>
            <a:ext cx="7856537" cy="1531938"/>
          </a:xfrm>
          <a:custGeom>
            <a:avLst/>
            <a:gdLst>
              <a:gd name="T0" fmla="*/ 0 w 7854971"/>
              <a:gd name="T1" fmla="*/ 0 h 1035430"/>
              <a:gd name="T2" fmla="*/ 7856537 w 7854971"/>
              <a:gd name="T3" fmla="*/ 30228 h 1035430"/>
              <a:gd name="T4" fmla="*/ 7856537 w 7854971"/>
              <a:gd name="T5" fmla="*/ 2267269 h 1035430"/>
              <a:gd name="T6" fmla="*/ 0 w 7854971"/>
              <a:gd name="T7" fmla="*/ 2146348 h 1035430"/>
              <a:gd name="T8" fmla="*/ 0 60000 65536"/>
              <a:gd name="T9" fmla="*/ 0 60000 65536"/>
              <a:gd name="T10" fmla="*/ 0 60000 65536"/>
              <a:gd name="T11" fmla="*/ 0 60000 65536"/>
              <a:gd name="T12" fmla="*/ 0 w 7854971"/>
              <a:gd name="T13" fmla="*/ 0 h 1035430"/>
              <a:gd name="T14" fmla="*/ 7854971 w 7854971"/>
              <a:gd name="T15" fmla="*/ 1035430 h 10354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54971" h="1035430">
                <a:moveTo>
                  <a:pt x="0" y="0"/>
                </a:moveTo>
                <a:lnTo>
                  <a:pt x="7854971" y="13805"/>
                </a:lnTo>
                <a:lnTo>
                  <a:pt x="7854971" y="1035430"/>
                </a:lnTo>
                <a:lnTo>
                  <a:pt x="0" y="980207"/>
                </a:lnTo>
              </a:path>
            </a:pathLst>
          </a:custGeom>
          <a:solidFill>
            <a:srgbClr val="FF0000">
              <a:alpha val="34117"/>
            </a:srgb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91" name="TextBox 38"/>
          <p:cNvSpPr txBox="1">
            <a:spLocks noChangeArrowheads="1"/>
          </p:cNvSpPr>
          <p:nvPr/>
        </p:nvSpPr>
        <p:spPr bwMode="auto">
          <a:xfrm>
            <a:off x="4471988" y="3935413"/>
            <a:ext cx="20447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Beam dump envelope </a:t>
            </a:r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99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Pedagogical collimation IV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0" y="910800"/>
            <a:ext cx="8839200" cy="941388"/>
          </a:xfrm>
        </p:spPr>
        <p:txBody>
          <a:bodyPr/>
          <a:lstStyle/>
          <a:p>
            <a:r>
              <a:rPr lang="en-US" sz="1800" dirty="0" smtClean="0">
                <a:ea typeface="ＭＳ Ｐゴシック" charset="-128"/>
                <a:cs typeface="ＭＳ Ｐゴシック" charset="-128"/>
              </a:rPr>
              <a:t>Collimation is set up with multi-stage logic for cleaning and protection</a:t>
            </a:r>
          </a:p>
          <a:p>
            <a:r>
              <a:rPr lang="en-US" sz="1800" dirty="0" smtClean="0">
                <a:ea typeface="ＭＳ Ｐゴシック" charset="-128"/>
                <a:cs typeface="ＭＳ Ｐゴシック" charset="-128"/>
              </a:rPr>
              <a:t>Let’s look in normalized phase space, talking in nominal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sigmas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:</a:t>
            </a:r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717550" y="3175000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719138" y="4846638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20488" name="Straight Arrow Connector 8"/>
          <p:cNvCxnSpPr>
            <a:cxnSpLocks noChangeShapeType="1"/>
          </p:cNvCxnSpPr>
          <p:nvPr/>
        </p:nvCxnSpPr>
        <p:spPr bwMode="auto">
          <a:xfrm>
            <a:off x="193675" y="4348163"/>
            <a:ext cx="8655050" cy="15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0489" name="Rectangle 11"/>
          <p:cNvSpPr>
            <a:spLocks noChangeArrowheads="1"/>
          </p:cNvSpPr>
          <p:nvPr/>
        </p:nvSpPr>
        <p:spPr bwMode="auto">
          <a:xfrm>
            <a:off x="1989138" y="303847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0" name="Rectangle 12"/>
          <p:cNvSpPr>
            <a:spLocks noChangeArrowheads="1"/>
          </p:cNvSpPr>
          <p:nvPr/>
        </p:nvSpPr>
        <p:spPr bwMode="auto">
          <a:xfrm>
            <a:off x="1989138" y="4984750"/>
            <a:ext cx="261937" cy="67786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1" name="Rectangle 13"/>
          <p:cNvSpPr>
            <a:spLocks noChangeArrowheads="1"/>
          </p:cNvSpPr>
          <p:nvPr/>
        </p:nvSpPr>
        <p:spPr bwMode="auto">
          <a:xfrm>
            <a:off x="2335213" y="303847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2" name="Rectangle 14"/>
          <p:cNvSpPr>
            <a:spLocks noChangeArrowheads="1"/>
          </p:cNvSpPr>
          <p:nvPr/>
        </p:nvSpPr>
        <p:spPr bwMode="auto">
          <a:xfrm>
            <a:off x="2335213" y="4986338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3" name="Rectangle 15"/>
          <p:cNvSpPr>
            <a:spLocks noChangeArrowheads="1"/>
          </p:cNvSpPr>
          <p:nvPr/>
        </p:nvSpPr>
        <p:spPr bwMode="auto">
          <a:xfrm>
            <a:off x="3052763" y="30400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4" name="Rectangle 16"/>
          <p:cNvSpPr>
            <a:spLocks noChangeArrowheads="1"/>
          </p:cNvSpPr>
          <p:nvPr/>
        </p:nvSpPr>
        <p:spPr bwMode="auto">
          <a:xfrm>
            <a:off x="3054350" y="4986338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5" name="Rectangle 17"/>
          <p:cNvSpPr>
            <a:spLocks noChangeArrowheads="1"/>
          </p:cNvSpPr>
          <p:nvPr/>
        </p:nvSpPr>
        <p:spPr bwMode="auto">
          <a:xfrm>
            <a:off x="4722813" y="28876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6" name="Rectangle 18"/>
          <p:cNvSpPr>
            <a:spLocks noChangeArrowheads="1"/>
          </p:cNvSpPr>
          <p:nvPr/>
        </p:nvSpPr>
        <p:spPr bwMode="auto">
          <a:xfrm>
            <a:off x="4722813" y="516572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7" name="Rectangle 19"/>
          <p:cNvSpPr>
            <a:spLocks noChangeArrowheads="1"/>
          </p:cNvSpPr>
          <p:nvPr/>
        </p:nvSpPr>
        <p:spPr bwMode="auto">
          <a:xfrm>
            <a:off x="5068888" y="294322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8" name="Rectangle 20"/>
          <p:cNvSpPr>
            <a:spLocks noChangeArrowheads="1"/>
          </p:cNvSpPr>
          <p:nvPr/>
        </p:nvSpPr>
        <p:spPr bwMode="auto">
          <a:xfrm>
            <a:off x="5068888" y="5110163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9" name="Rectangle 21"/>
          <p:cNvSpPr>
            <a:spLocks noChangeArrowheads="1"/>
          </p:cNvSpPr>
          <p:nvPr/>
        </p:nvSpPr>
        <p:spPr bwMode="auto">
          <a:xfrm>
            <a:off x="3754438" y="2954338"/>
            <a:ext cx="179387" cy="283051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00" name="Rectangle 22"/>
          <p:cNvSpPr>
            <a:spLocks noChangeArrowheads="1"/>
          </p:cNvSpPr>
          <p:nvPr/>
        </p:nvSpPr>
        <p:spPr bwMode="auto">
          <a:xfrm>
            <a:off x="6188075" y="2805113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01" name="Rectangle 23"/>
          <p:cNvSpPr>
            <a:spLocks noChangeArrowheads="1"/>
          </p:cNvSpPr>
          <p:nvPr/>
        </p:nvSpPr>
        <p:spPr bwMode="auto">
          <a:xfrm>
            <a:off x="6188075" y="5249863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02" name="Rectangle 24"/>
          <p:cNvSpPr>
            <a:spLocks noChangeArrowheads="1"/>
          </p:cNvSpPr>
          <p:nvPr/>
        </p:nvSpPr>
        <p:spPr bwMode="auto">
          <a:xfrm>
            <a:off x="6546850" y="2681288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03" name="Rectangle 25"/>
          <p:cNvSpPr>
            <a:spLocks noChangeArrowheads="1"/>
          </p:cNvSpPr>
          <p:nvPr/>
        </p:nvSpPr>
        <p:spPr bwMode="auto">
          <a:xfrm>
            <a:off x="6546850" y="5373688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04" name="Rectangle 26"/>
          <p:cNvSpPr>
            <a:spLocks noChangeArrowheads="1"/>
          </p:cNvSpPr>
          <p:nvPr/>
        </p:nvSpPr>
        <p:spPr bwMode="auto">
          <a:xfrm>
            <a:off x="7637463" y="2805113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05" name="Rectangle 27"/>
          <p:cNvSpPr>
            <a:spLocks noChangeArrowheads="1"/>
          </p:cNvSpPr>
          <p:nvPr/>
        </p:nvSpPr>
        <p:spPr bwMode="auto">
          <a:xfrm>
            <a:off x="7637463" y="52498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06" name="Rectangle 28"/>
          <p:cNvSpPr>
            <a:spLocks noChangeArrowheads="1"/>
          </p:cNvSpPr>
          <p:nvPr/>
        </p:nvSpPr>
        <p:spPr bwMode="auto">
          <a:xfrm>
            <a:off x="7996238" y="2681288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07" name="Rectangle 29"/>
          <p:cNvSpPr>
            <a:spLocks noChangeArrowheads="1"/>
          </p:cNvSpPr>
          <p:nvPr/>
        </p:nvSpPr>
        <p:spPr bwMode="auto">
          <a:xfrm>
            <a:off x="7997825" y="5387975"/>
            <a:ext cx="261938" cy="67786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08" name="TextBox 30"/>
          <p:cNvSpPr txBox="1">
            <a:spLocks noChangeArrowheads="1"/>
          </p:cNvSpPr>
          <p:nvPr/>
        </p:nvSpPr>
        <p:spPr bwMode="auto">
          <a:xfrm>
            <a:off x="552450" y="2789238"/>
            <a:ext cx="8524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Primary</a:t>
            </a:r>
          </a:p>
        </p:txBody>
      </p:sp>
      <p:sp>
        <p:nvSpPr>
          <p:cNvPr id="20509" name="TextBox 31"/>
          <p:cNvSpPr txBox="1">
            <a:spLocks noChangeArrowheads="1"/>
          </p:cNvSpPr>
          <p:nvPr/>
        </p:nvSpPr>
        <p:spPr bwMode="auto">
          <a:xfrm>
            <a:off x="2084388" y="2609850"/>
            <a:ext cx="11033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Secondary</a:t>
            </a:r>
          </a:p>
        </p:txBody>
      </p:sp>
      <p:sp>
        <p:nvSpPr>
          <p:cNvPr id="20510" name="TextBox 32"/>
          <p:cNvSpPr txBox="1">
            <a:spLocks noChangeArrowheads="1"/>
          </p:cNvSpPr>
          <p:nvPr/>
        </p:nvSpPr>
        <p:spPr bwMode="auto">
          <a:xfrm>
            <a:off x="4087813" y="2555875"/>
            <a:ext cx="163036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Dump Protection</a:t>
            </a:r>
          </a:p>
        </p:txBody>
      </p:sp>
      <p:sp>
        <p:nvSpPr>
          <p:cNvPr id="20511" name="TextBox 33"/>
          <p:cNvSpPr txBox="1">
            <a:spLocks noChangeArrowheads="1"/>
          </p:cNvSpPr>
          <p:nvPr/>
        </p:nvSpPr>
        <p:spPr bwMode="auto">
          <a:xfrm>
            <a:off x="6096000" y="1828800"/>
            <a:ext cx="839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Tertiary</a:t>
            </a:r>
          </a:p>
          <a:p>
            <a:r>
              <a:rPr lang="en-US"/>
              <a:t>+Triplet</a:t>
            </a:r>
          </a:p>
        </p:txBody>
      </p:sp>
      <p:sp>
        <p:nvSpPr>
          <p:cNvPr id="20512" name="TextBox 34"/>
          <p:cNvSpPr txBox="1">
            <a:spLocks noChangeArrowheads="1"/>
          </p:cNvSpPr>
          <p:nvPr/>
        </p:nvSpPr>
        <p:spPr bwMode="auto">
          <a:xfrm>
            <a:off x="7467600" y="1828800"/>
            <a:ext cx="8382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Tertiary</a:t>
            </a:r>
          </a:p>
          <a:p>
            <a:r>
              <a:rPr lang="en-US" dirty="0"/>
              <a:t>+Triplet</a:t>
            </a:r>
          </a:p>
        </p:txBody>
      </p:sp>
      <p:sp>
        <p:nvSpPr>
          <p:cNvPr id="20513" name="TextBox 35"/>
          <p:cNvSpPr txBox="1">
            <a:spLocks noChangeArrowheads="1"/>
          </p:cNvSpPr>
          <p:nvPr/>
        </p:nvSpPr>
        <p:spPr bwMode="auto">
          <a:xfrm>
            <a:off x="3217863" y="5799138"/>
            <a:ext cx="1300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Dump Kicker</a:t>
            </a:r>
          </a:p>
        </p:txBody>
      </p:sp>
      <p:sp>
        <p:nvSpPr>
          <p:cNvPr id="20514" name="Freeform 37"/>
          <p:cNvSpPr>
            <a:spLocks noChangeArrowheads="1"/>
          </p:cNvSpPr>
          <p:nvPr/>
        </p:nvSpPr>
        <p:spPr bwMode="auto">
          <a:xfrm>
            <a:off x="703263" y="3603625"/>
            <a:ext cx="7856537" cy="1531938"/>
          </a:xfrm>
          <a:custGeom>
            <a:avLst/>
            <a:gdLst>
              <a:gd name="T0" fmla="*/ 0 w 7854971"/>
              <a:gd name="T1" fmla="*/ 0 h 1035430"/>
              <a:gd name="T2" fmla="*/ 7856537 w 7854971"/>
              <a:gd name="T3" fmla="*/ 30228 h 1035430"/>
              <a:gd name="T4" fmla="*/ 7856537 w 7854971"/>
              <a:gd name="T5" fmla="*/ 2267269 h 1035430"/>
              <a:gd name="T6" fmla="*/ 0 w 7854971"/>
              <a:gd name="T7" fmla="*/ 2146348 h 1035430"/>
              <a:gd name="T8" fmla="*/ 0 60000 65536"/>
              <a:gd name="T9" fmla="*/ 0 60000 65536"/>
              <a:gd name="T10" fmla="*/ 0 60000 65536"/>
              <a:gd name="T11" fmla="*/ 0 60000 65536"/>
              <a:gd name="T12" fmla="*/ 0 w 7854971"/>
              <a:gd name="T13" fmla="*/ 0 h 1035430"/>
              <a:gd name="T14" fmla="*/ 7854971 w 7854971"/>
              <a:gd name="T15" fmla="*/ 1035430 h 10354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54971" h="1035430">
                <a:moveTo>
                  <a:pt x="0" y="0"/>
                </a:moveTo>
                <a:lnTo>
                  <a:pt x="7854971" y="13805"/>
                </a:lnTo>
                <a:lnTo>
                  <a:pt x="7854971" y="1035430"/>
                </a:lnTo>
                <a:lnTo>
                  <a:pt x="0" y="980207"/>
                </a:lnTo>
              </a:path>
            </a:pathLst>
          </a:custGeom>
          <a:solidFill>
            <a:srgbClr val="FF0000">
              <a:alpha val="34117"/>
            </a:srgb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15" name="TextBox 38"/>
          <p:cNvSpPr txBox="1">
            <a:spLocks noChangeArrowheads="1"/>
          </p:cNvSpPr>
          <p:nvPr/>
        </p:nvSpPr>
        <p:spPr bwMode="auto">
          <a:xfrm>
            <a:off x="4471988" y="3935413"/>
            <a:ext cx="20447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Beam dump envelope </a:t>
            </a:r>
          </a:p>
        </p:txBody>
      </p:sp>
      <p:sp>
        <p:nvSpPr>
          <p:cNvPr id="20516" name="TextBox 36"/>
          <p:cNvSpPr txBox="1">
            <a:spLocks noChangeArrowheads="1"/>
          </p:cNvSpPr>
          <p:nvPr/>
        </p:nvSpPr>
        <p:spPr bwMode="auto">
          <a:xfrm>
            <a:off x="523875" y="3630613"/>
            <a:ext cx="4949825" cy="1446212"/>
          </a:xfrm>
          <a:prstGeom prst="rect">
            <a:avLst/>
          </a:prstGeom>
          <a:solidFill>
            <a:srgbClr val="99FF33">
              <a:alpha val="2784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800"/>
              <a:t>ROBUST</a:t>
            </a:r>
          </a:p>
        </p:txBody>
      </p:sp>
      <p:sp>
        <p:nvSpPr>
          <p:cNvPr id="20517" name="TextBox 39"/>
          <p:cNvSpPr txBox="1">
            <a:spLocks noChangeArrowheads="1"/>
          </p:cNvSpPr>
          <p:nvPr/>
        </p:nvSpPr>
        <p:spPr bwMode="auto">
          <a:xfrm>
            <a:off x="5991225" y="2743200"/>
            <a:ext cx="27892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/>
              <a:t>Not robust</a:t>
            </a:r>
          </a:p>
        </p:txBody>
      </p:sp>
      <p:sp>
        <p:nvSpPr>
          <p:cNvPr id="20518" name="TextBox 40"/>
          <p:cNvSpPr txBox="1">
            <a:spLocks noChangeArrowheads="1"/>
          </p:cNvSpPr>
          <p:nvPr/>
        </p:nvSpPr>
        <p:spPr bwMode="auto">
          <a:xfrm>
            <a:off x="6005513" y="5324475"/>
            <a:ext cx="2789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/>
              <a:t>Not robust</a:t>
            </a:r>
          </a:p>
        </p:txBody>
      </p:sp>
      <p:sp>
        <p:nvSpPr>
          <p:cNvPr id="20519" name="TextBox 41"/>
          <p:cNvSpPr txBox="1">
            <a:spLocks noChangeArrowheads="1"/>
          </p:cNvSpPr>
          <p:nvPr/>
        </p:nvSpPr>
        <p:spPr bwMode="auto">
          <a:xfrm>
            <a:off x="6557963" y="6170613"/>
            <a:ext cx="2292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… but efficient …</a:t>
            </a:r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91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Pedagogical collimation V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0" y="910800"/>
            <a:ext cx="8839200" cy="941388"/>
          </a:xfrm>
        </p:spPr>
        <p:txBody>
          <a:bodyPr/>
          <a:lstStyle/>
          <a:p>
            <a:r>
              <a:rPr lang="en-US" sz="1800" dirty="0" smtClean="0">
                <a:ea typeface="ＭＳ Ｐゴシック" charset="-128"/>
                <a:cs typeface="ＭＳ Ｐゴシック" charset="-128"/>
              </a:rPr>
              <a:t>Collimation is set up with multi-stage logic for cleaning and protection</a:t>
            </a:r>
          </a:p>
          <a:p>
            <a:r>
              <a:rPr lang="en-US" sz="1800" dirty="0" smtClean="0">
                <a:ea typeface="ＭＳ Ｐゴシック" charset="-128"/>
                <a:cs typeface="ＭＳ Ｐゴシック" charset="-128"/>
              </a:rPr>
              <a:t>Let’s look in normalized phase space, talking in nominal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sigmas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:</a:t>
            </a:r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717550" y="3175000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1" name="Rectangle 6"/>
          <p:cNvSpPr>
            <a:spLocks noChangeArrowheads="1"/>
          </p:cNvSpPr>
          <p:nvPr/>
        </p:nvSpPr>
        <p:spPr bwMode="auto">
          <a:xfrm>
            <a:off x="719138" y="4846638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21512" name="Straight Arrow Connector 8"/>
          <p:cNvCxnSpPr>
            <a:cxnSpLocks noChangeShapeType="1"/>
          </p:cNvCxnSpPr>
          <p:nvPr/>
        </p:nvCxnSpPr>
        <p:spPr bwMode="auto">
          <a:xfrm>
            <a:off x="193675" y="4348163"/>
            <a:ext cx="8655050" cy="15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1513" name="Rectangle 11"/>
          <p:cNvSpPr>
            <a:spLocks noChangeArrowheads="1"/>
          </p:cNvSpPr>
          <p:nvPr/>
        </p:nvSpPr>
        <p:spPr bwMode="auto">
          <a:xfrm>
            <a:off x="1989138" y="303847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4" name="Rectangle 12"/>
          <p:cNvSpPr>
            <a:spLocks noChangeArrowheads="1"/>
          </p:cNvSpPr>
          <p:nvPr/>
        </p:nvSpPr>
        <p:spPr bwMode="auto">
          <a:xfrm>
            <a:off x="1989138" y="4984750"/>
            <a:ext cx="261937" cy="67786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5" name="Rectangle 13"/>
          <p:cNvSpPr>
            <a:spLocks noChangeArrowheads="1"/>
          </p:cNvSpPr>
          <p:nvPr/>
        </p:nvSpPr>
        <p:spPr bwMode="auto">
          <a:xfrm>
            <a:off x="2335213" y="303847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6" name="Rectangle 14"/>
          <p:cNvSpPr>
            <a:spLocks noChangeArrowheads="1"/>
          </p:cNvSpPr>
          <p:nvPr/>
        </p:nvSpPr>
        <p:spPr bwMode="auto">
          <a:xfrm>
            <a:off x="2335213" y="4986338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7" name="Rectangle 15"/>
          <p:cNvSpPr>
            <a:spLocks noChangeArrowheads="1"/>
          </p:cNvSpPr>
          <p:nvPr/>
        </p:nvSpPr>
        <p:spPr bwMode="auto">
          <a:xfrm>
            <a:off x="3052763" y="30400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8" name="Rectangle 16"/>
          <p:cNvSpPr>
            <a:spLocks noChangeArrowheads="1"/>
          </p:cNvSpPr>
          <p:nvPr/>
        </p:nvSpPr>
        <p:spPr bwMode="auto">
          <a:xfrm>
            <a:off x="3054350" y="4986338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9" name="Rectangle 17"/>
          <p:cNvSpPr>
            <a:spLocks noChangeArrowheads="1"/>
          </p:cNvSpPr>
          <p:nvPr/>
        </p:nvSpPr>
        <p:spPr bwMode="auto">
          <a:xfrm>
            <a:off x="4722813" y="28876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0" name="Rectangle 18"/>
          <p:cNvSpPr>
            <a:spLocks noChangeArrowheads="1"/>
          </p:cNvSpPr>
          <p:nvPr/>
        </p:nvSpPr>
        <p:spPr bwMode="auto">
          <a:xfrm>
            <a:off x="4722813" y="516572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1" name="Rectangle 19"/>
          <p:cNvSpPr>
            <a:spLocks noChangeArrowheads="1"/>
          </p:cNvSpPr>
          <p:nvPr/>
        </p:nvSpPr>
        <p:spPr bwMode="auto">
          <a:xfrm>
            <a:off x="5068888" y="2943225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2" name="Rectangle 20"/>
          <p:cNvSpPr>
            <a:spLocks noChangeArrowheads="1"/>
          </p:cNvSpPr>
          <p:nvPr/>
        </p:nvSpPr>
        <p:spPr bwMode="auto">
          <a:xfrm>
            <a:off x="5068888" y="5110163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3" name="Rectangle 21"/>
          <p:cNvSpPr>
            <a:spLocks noChangeArrowheads="1"/>
          </p:cNvSpPr>
          <p:nvPr/>
        </p:nvSpPr>
        <p:spPr bwMode="auto">
          <a:xfrm>
            <a:off x="3754438" y="2954338"/>
            <a:ext cx="179387" cy="283051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4" name="Rectangle 22"/>
          <p:cNvSpPr>
            <a:spLocks noChangeArrowheads="1"/>
          </p:cNvSpPr>
          <p:nvPr/>
        </p:nvSpPr>
        <p:spPr bwMode="auto">
          <a:xfrm>
            <a:off x="6188075" y="2805113"/>
            <a:ext cx="260350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5" name="Rectangle 23"/>
          <p:cNvSpPr>
            <a:spLocks noChangeArrowheads="1"/>
          </p:cNvSpPr>
          <p:nvPr/>
        </p:nvSpPr>
        <p:spPr bwMode="auto">
          <a:xfrm>
            <a:off x="6188075" y="5249863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6" name="Rectangle 24"/>
          <p:cNvSpPr>
            <a:spLocks noChangeArrowheads="1"/>
          </p:cNvSpPr>
          <p:nvPr/>
        </p:nvSpPr>
        <p:spPr bwMode="auto">
          <a:xfrm>
            <a:off x="6546850" y="2681288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7" name="Rectangle 25"/>
          <p:cNvSpPr>
            <a:spLocks noChangeArrowheads="1"/>
          </p:cNvSpPr>
          <p:nvPr/>
        </p:nvSpPr>
        <p:spPr bwMode="auto">
          <a:xfrm>
            <a:off x="6546850" y="5373688"/>
            <a:ext cx="261938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8" name="Rectangle 26"/>
          <p:cNvSpPr>
            <a:spLocks noChangeArrowheads="1"/>
          </p:cNvSpPr>
          <p:nvPr/>
        </p:nvSpPr>
        <p:spPr bwMode="auto">
          <a:xfrm>
            <a:off x="7637463" y="2805113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9" name="Rectangle 27"/>
          <p:cNvSpPr>
            <a:spLocks noChangeArrowheads="1"/>
          </p:cNvSpPr>
          <p:nvPr/>
        </p:nvSpPr>
        <p:spPr bwMode="auto">
          <a:xfrm>
            <a:off x="7637463" y="5249863"/>
            <a:ext cx="261937" cy="676275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0" name="Rectangle 28"/>
          <p:cNvSpPr>
            <a:spLocks noChangeArrowheads="1"/>
          </p:cNvSpPr>
          <p:nvPr/>
        </p:nvSpPr>
        <p:spPr bwMode="auto">
          <a:xfrm>
            <a:off x="7996238" y="2681288"/>
            <a:ext cx="261937" cy="677862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1" name="Rectangle 29"/>
          <p:cNvSpPr>
            <a:spLocks noChangeArrowheads="1"/>
          </p:cNvSpPr>
          <p:nvPr/>
        </p:nvSpPr>
        <p:spPr bwMode="auto">
          <a:xfrm>
            <a:off x="7997825" y="5387975"/>
            <a:ext cx="261938" cy="67786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2" name="TextBox 30"/>
          <p:cNvSpPr txBox="1">
            <a:spLocks noChangeArrowheads="1"/>
          </p:cNvSpPr>
          <p:nvPr/>
        </p:nvSpPr>
        <p:spPr bwMode="auto">
          <a:xfrm>
            <a:off x="552450" y="2789238"/>
            <a:ext cx="8524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Primary</a:t>
            </a:r>
          </a:p>
        </p:txBody>
      </p:sp>
      <p:sp>
        <p:nvSpPr>
          <p:cNvPr id="21533" name="TextBox 31"/>
          <p:cNvSpPr txBox="1">
            <a:spLocks noChangeArrowheads="1"/>
          </p:cNvSpPr>
          <p:nvPr/>
        </p:nvSpPr>
        <p:spPr bwMode="auto">
          <a:xfrm>
            <a:off x="2084388" y="2609850"/>
            <a:ext cx="11033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Secondary</a:t>
            </a:r>
          </a:p>
        </p:txBody>
      </p:sp>
      <p:sp>
        <p:nvSpPr>
          <p:cNvPr id="21534" name="TextBox 32"/>
          <p:cNvSpPr txBox="1">
            <a:spLocks noChangeArrowheads="1"/>
          </p:cNvSpPr>
          <p:nvPr/>
        </p:nvSpPr>
        <p:spPr bwMode="auto">
          <a:xfrm>
            <a:off x="4087813" y="2555875"/>
            <a:ext cx="163036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Dump Protection</a:t>
            </a:r>
          </a:p>
        </p:txBody>
      </p:sp>
      <p:sp>
        <p:nvSpPr>
          <p:cNvPr id="21535" name="TextBox 33"/>
          <p:cNvSpPr txBox="1">
            <a:spLocks noChangeArrowheads="1"/>
          </p:cNvSpPr>
          <p:nvPr/>
        </p:nvSpPr>
        <p:spPr bwMode="auto">
          <a:xfrm>
            <a:off x="6096000" y="1828800"/>
            <a:ext cx="839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Tertiary</a:t>
            </a:r>
          </a:p>
          <a:p>
            <a:r>
              <a:rPr lang="en-US" dirty="0"/>
              <a:t>+Triplet</a:t>
            </a:r>
          </a:p>
        </p:txBody>
      </p:sp>
      <p:sp>
        <p:nvSpPr>
          <p:cNvPr id="21536" name="TextBox 34"/>
          <p:cNvSpPr txBox="1">
            <a:spLocks noChangeArrowheads="1"/>
          </p:cNvSpPr>
          <p:nvPr/>
        </p:nvSpPr>
        <p:spPr bwMode="auto">
          <a:xfrm>
            <a:off x="7543800" y="1828800"/>
            <a:ext cx="8382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Tertiary</a:t>
            </a:r>
          </a:p>
          <a:p>
            <a:r>
              <a:rPr lang="en-US" dirty="0"/>
              <a:t>+Triplet</a:t>
            </a:r>
          </a:p>
        </p:txBody>
      </p:sp>
      <p:sp>
        <p:nvSpPr>
          <p:cNvPr id="21537" name="TextBox 35"/>
          <p:cNvSpPr txBox="1">
            <a:spLocks noChangeArrowheads="1"/>
          </p:cNvSpPr>
          <p:nvPr/>
        </p:nvSpPr>
        <p:spPr bwMode="auto">
          <a:xfrm>
            <a:off x="3217863" y="5799138"/>
            <a:ext cx="1300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Dump Kicker</a:t>
            </a:r>
          </a:p>
        </p:txBody>
      </p:sp>
      <p:sp>
        <p:nvSpPr>
          <p:cNvPr id="21538" name="Freeform 37"/>
          <p:cNvSpPr>
            <a:spLocks noChangeArrowheads="1"/>
          </p:cNvSpPr>
          <p:nvPr/>
        </p:nvSpPr>
        <p:spPr bwMode="auto">
          <a:xfrm>
            <a:off x="703263" y="3603625"/>
            <a:ext cx="7856537" cy="1531938"/>
          </a:xfrm>
          <a:custGeom>
            <a:avLst/>
            <a:gdLst>
              <a:gd name="T0" fmla="*/ 0 w 7854971"/>
              <a:gd name="T1" fmla="*/ 0 h 1035430"/>
              <a:gd name="T2" fmla="*/ 7856537 w 7854971"/>
              <a:gd name="T3" fmla="*/ 30228 h 1035430"/>
              <a:gd name="T4" fmla="*/ 7856537 w 7854971"/>
              <a:gd name="T5" fmla="*/ 2267269 h 1035430"/>
              <a:gd name="T6" fmla="*/ 0 w 7854971"/>
              <a:gd name="T7" fmla="*/ 2146348 h 1035430"/>
              <a:gd name="T8" fmla="*/ 0 60000 65536"/>
              <a:gd name="T9" fmla="*/ 0 60000 65536"/>
              <a:gd name="T10" fmla="*/ 0 60000 65536"/>
              <a:gd name="T11" fmla="*/ 0 60000 65536"/>
              <a:gd name="T12" fmla="*/ 0 w 7854971"/>
              <a:gd name="T13" fmla="*/ 0 h 1035430"/>
              <a:gd name="T14" fmla="*/ 7854971 w 7854971"/>
              <a:gd name="T15" fmla="*/ 1035430 h 10354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54971" h="1035430">
                <a:moveTo>
                  <a:pt x="0" y="0"/>
                </a:moveTo>
                <a:lnTo>
                  <a:pt x="7854971" y="13805"/>
                </a:lnTo>
                <a:lnTo>
                  <a:pt x="7854971" y="1035430"/>
                </a:lnTo>
                <a:lnTo>
                  <a:pt x="0" y="980207"/>
                </a:lnTo>
              </a:path>
            </a:pathLst>
          </a:custGeom>
          <a:solidFill>
            <a:srgbClr val="FF0000">
              <a:alpha val="34117"/>
            </a:srgb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9" name="TextBox 38"/>
          <p:cNvSpPr txBox="1">
            <a:spLocks noChangeArrowheads="1"/>
          </p:cNvSpPr>
          <p:nvPr/>
        </p:nvSpPr>
        <p:spPr bwMode="auto">
          <a:xfrm>
            <a:off x="4471988" y="3935413"/>
            <a:ext cx="20447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Beam dump envelope </a:t>
            </a:r>
          </a:p>
        </p:txBody>
      </p:sp>
      <p:sp>
        <p:nvSpPr>
          <p:cNvPr id="21540" name="TextBox 36"/>
          <p:cNvSpPr txBox="1">
            <a:spLocks noChangeArrowheads="1"/>
          </p:cNvSpPr>
          <p:nvPr/>
        </p:nvSpPr>
        <p:spPr bwMode="auto">
          <a:xfrm>
            <a:off x="523875" y="3630613"/>
            <a:ext cx="4949825" cy="1446212"/>
          </a:xfrm>
          <a:prstGeom prst="rect">
            <a:avLst/>
          </a:prstGeom>
          <a:solidFill>
            <a:srgbClr val="99FF33">
              <a:alpha val="2784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800"/>
              <a:t>ROBUST</a:t>
            </a:r>
          </a:p>
        </p:txBody>
      </p:sp>
      <p:sp>
        <p:nvSpPr>
          <p:cNvPr id="21541" name="TextBox 39"/>
          <p:cNvSpPr txBox="1">
            <a:spLocks noChangeArrowheads="1"/>
          </p:cNvSpPr>
          <p:nvPr/>
        </p:nvSpPr>
        <p:spPr bwMode="auto">
          <a:xfrm>
            <a:off x="5991225" y="2743200"/>
            <a:ext cx="27892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/>
              <a:t>Not robust</a:t>
            </a:r>
          </a:p>
        </p:txBody>
      </p:sp>
      <p:sp>
        <p:nvSpPr>
          <p:cNvPr id="21542" name="TextBox 40"/>
          <p:cNvSpPr txBox="1">
            <a:spLocks noChangeArrowheads="1"/>
          </p:cNvSpPr>
          <p:nvPr/>
        </p:nvSpPr>
        <p:spPr bwMode="auto">
          <a:xfrm>
            <a:off x="6005513" y="5324475"/>
            <a:ext cx="2789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/>
              <a:t>Not robust</a:t>
            </a:r>
          </a:p>
        </p:txBody>
      </p:sp>
      <p:sp>
        <p:nvSpPr>
          <p:cNvPr id="21543" name="TextBox 41"/>
          <p:cNvSpPr txBox="1">
            <a:spLocks noChangeArrowheads="1"/>
          </p:cNvSpPr>
          <p:nvPr/>
        </p:nvSpPr>
        <p:spPr bwMode="auto">
          <a:xfrm>
            <a:off x="6557963" y="6170613"/>
            <a:ext cx="2292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… but efficient …</a:t>
            </a:r>
          </a:p>
        </p:txBody>
      </p:sp>
      <p:sp>
        <p:nvSpPr>
          <p:cNvPr id="21544" name="Rectangle 42"/>
          <p:cNvSpPr>
            <a:spLocks noChangeArrowheads="1"/>
          </p:cNvSpPr>
          <p:nvPr/>
        </p:nvSpPr>
        <p:spPr bwMode="auto">
          <a:xfrm>
            <a:off x="5935663" y="3479800"/>
            <a:ext cx="2913062" cy="136525"/>
          </a:xfrm>
          <a:prstGeom prst="rect">
            <a:avLst/>
          </a:prstGeom>
          <a:solidFill>
            <a:srgbClr val="99FF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45" name="Rectangle 43"/>
          <p:cNvSpPr>
            <a:spLocks noChangeArrowheads="1"/>
          </p:cNvSpPr>
          <p:nvPr/>
        </p:nvSpPr>
        <p:spPr bwMode="auto">
          <a:xfrm>
            <a:off x="5937250" y="5108575"/>
            <a:ext cx="2911475" cy="138113"/>
          </a:xfrm>
          <a:prstGeom prst="rect">
            <a:avLst/>
          </a:prstGeom>
          <a:solidFill>
            <a:srgbClr val="99FF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805613" y="3713163"/>
            <a:ext cx="1641475" cy="52387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99FF33"/>
                </a:solidFill>
              </a:rPr>
              <a:t>MARGIN</a:t>
            </a:r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70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0588" y="1376372"/>
            <a:ext cx="8229600" cy="5237282"/>
          </a:xfrm>
        </p:spPr>
        <p:txBody>
          <a:bodyPr>
            <a:normAutofit/>
          </a:bodyPr>
          <a:lstStyle/>
          <a:p>
            <a:r>
              <a:rPr lang="en-US" dirty="0" smtClean="0"/>
              <a:t>The hierarchy must be respected at all times.</a:t>
            </a:r>
          </a:p>
          <a:p>
            <a:r>
              <a:rPr lang="en-US" dirty="0" smtClean="0"/>
              <a:t>The collimators and protection devices are positioned with respect to the closed orbit</a:t>
            </a:r>
          </a:p>
          <a:p>
            <a:r>
              <a:rPr lang="en-US" dirty="0" smtClean="0"/>
              <a:t>Therefore the closed orbit must be in tolerance at all times.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This includes the ramp and squeeze.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Orbit feedback becomes mandatory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Interlocks on orbit position become mandatory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Collimator hierarchy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8802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Collimation/reproducibility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1219200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.</a:t>
            </a:r>
            <a:endParaRPr lang="en-US" sz="2400" dirty="0"/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914428" y="5562600"/>
            <a:ext cx="417499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b="1" i="1" kern="0" dirty="0" smtClean="0">
                <a:solidFill>
                  <a:srgbClr val="C00000"/>
                </a:solidFill>
              </a:rPr>
              <a:t>Orbit at P</a:t>
            </a:r>
            <a:r>
              <a:rPr lang="en-US" b="1" i="1" kern="0" dirty="0" smtClean="0">
                <a:solidFill>
                  <a:srgbClr val="C00000"/>
                </a:solidFill>
                <a:latin typeface="+mn-lt"/>
              </a:rPr>
              <a:t>rimary collimator (TCP) in ramp</a:t>
            </a:r>
            <a:endParaRPr lang="en-GB" b="1" i="1" kern="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24028" y="36576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ORBIT FEEDBACK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63877" y="5442568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2011-2012</a:t>
            </a:r>
            <a:r>
              <a:rPr lang="en-US" sz="2400" dirty="0" smtClean="0"/>
              <a:t>:</a:t>
            </a:r>
            <a:r>
              <a:rPr lang="en-US" sz="2400" dirty="0"/>
              <a:t> </a:t>
            </a:r>
            <a:r>
              <a:rPr lang="en-US" sz="2400" dirty="0" smtClean="0"/>
              <a:t>only </a:t>
            </a:r>
            <a:r>
              <a:rPr lang="en-US" sz="2400" dirty="0">
                <a:solidFill>
                  <a:srgbClr val="FF0000"/>
                </a:solidFill>
              </a:rPr>
              <a:t>ONE</a:t>
            </a:r>
            <a:r>
              <a:rPr lang="en-US" sz="2400" dirty="0"/>
              <a:t> full alignment in IR3/IR7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773" y="3603352"/>
            <a:ext cx="4799227" cy="325464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001000" y="61722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644875"/>
            <a:ext cx="6243562" cy="3388165"/>
            <a:chOff x="4838" y="609600"/>
            <a:chExt cx="6243562" cy="3388165"/>
          </a:xfrm>
        </p:grpSpPr>
        <p:pic>
          <p:nvPicPr>
            <p:cNvPr id="12" name="Picture 11" descr="collimators-IR7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1" y="609600"/>
              <a:ext cx="6242859" cy="301247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838" y="3628433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IR7 collimators – beam 1</a:t>
              </a:r>
              <a:endParaRPr 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314024" y="3257036"/>
            <a:ext cx="1728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Orbit at primary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1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  <a:ln/>
        </p:spPr>
        <p:txBody>
          <a:bodyPr>
            <a:normAutofit fontScale="90000"/>
          </a:bodyPr>
          <a:lstStyle/>
          <a:p>
            <a:r>
              <a:rPr lang="en-US" dirty="0"/>
              <a:t>Collimation </a:t>
            </a:r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18976" y="1062633"/>
            <a:ext cx="1107281" cy="130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ts val="422"/>
              </a:spcBef>
              <a:tabLst>
                <a:tab pos="697607" algn="l"/>
                <a:tab pos="2722342" algn="l"/>
              </a:tabLst>
            </a:pPr>
            <a:r>
              <a:rPr lang="en-US" sz="1300" i="1" dirty="0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Generate higher loss rates: </a:t>
            </a:r>
            <a:r>
              <a:rPr lang="en-US" sz="1300" i="1" dirty="0" smtClean="0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excite beam with transverse dampers</a:t>
            </a:r>
            <a:endParaRPr lang="en-US" sz="1300" i="1" dirty="0"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19" y="794742"/>
            <a:ext cx="6950646" cy="5661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4"/>
          <p:cNvSpPr>
            <a:spLocks/>
          </p:cNvSpPr>
          <p:nvPr/>
        </p:nvSpPr>
        <p:spPr bwMode="auto">
          <a:xfrm>
            <a:off x="6313289" y="1594619"/>
            <a:ext cx="79085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Betatron</a:t>
            </a:r>
          </a:p>
        </p:txBody>
      </p:sp>
      <p:sp>
        <p:nvSpPr>
          <p:cNvPr id="43013" name="Rectangle 5"/>
          <p:cNvSpPr>
            <a:spLocks/>
          </p:cNvSpPr>
          <p:nvPr/>
        </p:nvSpPr>
        <p:spPr bwMode="auto">
          <a:xfrm>
            <a:off x="2509243" y="2853705"/>
            <a:ext cx="137845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Off-momentum</a:t>
            </a:r>
          </a:p>
        </p:txBody>
      </p:sp>
      <p:sp>
        <p:nvSpPr>
          <p:cNvPr id="43014" name="Rectangle 6"/>
          <p:cNvSpPr>
            <a:spLocks/>
          </p:cNvSpPr>
          <p:nvPr/>
        </p:nvSpPr>
        <p:spPr bwMode="auto">
          <a:xfrm>
            <a:off x="5265167" y="3050158"/>
            <a:ext cx="54495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Dump</a:t>
            </a:r>
          </a:p>
        </p:txBody>
      </p:sp>
      <p:sp>
        <p:nvSpPr>
          <p:cNvPr id="43015" name="Rectangle 7"/>
          <p:cNvSpPr>
            <a:spLocks/>
          </p:cNvSpPr>
          <p:nvPr/>
        </p:nvSpPr>
        <p:spPr bwMode="auto">
          <a:xfrm>
            <a:off x="1827238" y="3532361"/>
            <a:ext cx="46671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TCTs</a:t>
            </a:r>
          </a:p>
        </p:txBody>
      </p:sp>
      <p:sp>
        <p:nvSpPr>
          <p:cNvPr id="43016" name="Rectangle 8"/>
          <p:cNvSpPr>
            <a:spLocks/>
          </p:cNvSpPr>
          <p:nvPr/>
        </p:nvSpPr>
        <p:spPr bwMode="auto">
          <a:xfrm>
            <a:off x="4095378" y="4023494"/>
            <a:ext cx="46671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TCTs</a:t>
            </a:r>
          </a:p>
        </p:txBody>
      </p:sp>
      <p:sp>
        <p:nvSpPr>
          <p:cNvPr id="43017" name="Rectangle 9"/>
          <p:cNvSpPr>
            <a:spLocks/>
          </p:cNvSpPr>
          <p:nvPr/>
        </p:nvSpPr>
        <p:spPr bwMode="auto">
          <a:xfrm>
            <a:off x="6595691" y="3291260"/>
            <a:ext cx="46671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TCTs</a:t>
            </a:r>
          </a:p>
        </p:txBody>
      </p:sp>
      <p:sp>
        <p:nvSpPr>
          <p:cNvPr id="43018" name="Rectangle 10"/>
          <p:cNvSpPr>
            <a:spLocks/>
          </p:cNvSpPr>
          <p:nvPr/>
        </p:nvSpPr>
        <p:spPr bwMode="auto">
          <a:xfrm>
            <a:off x="7283277" y="4023494"/>
            <a:ext cx="46671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TCTs</a:t>
            </a:r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1745754" y="1705570"/>
            <a:ext cx="860599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43020" name="Rectangle 12"/>
          <p:cNvSpPr>
            <a:spLocks/>
          </p:cNvSpPr>
          <p:nvPr/>
        </p:nvSpPr>
        <p:spPr bwMode="auto">
          <a:xfrm>
            <a:off x="1732360" y="1416025"/>
            <a:ext cx="68434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solidFill>
                  <a:srgbClr val="0022F2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Beam 1</a:t>
            </a:r>
          </a:p>
        </p:txBody>
      </p:sp>
      <p:sp>
        <p:nvSpPr>
          <p:cNvPr id="43021" name="Rectangle 13"/>
          <p:cNvSpPr>
            <a:spLocks/>
          </p:cNvSpPr>
          <p:nvPr/>
        </p:nvSpPr>
        <p:spPr bwMode="auto">
          <a:xfrm>
            <a:off x="26790" y="5247918"/>
            <a:ext cx="1030587" cy="800219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300" i="1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Legend:</a:t>
            </a:r>
            <a:endParaRPr lang="en-US" sz="1300" b="1"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  <a:p>
            <a:pPr algn="l"/>
            <a:r>
              <a:rPr lang="en-US" sz="1300" b="1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Collimators</a:t>
            </a:r>
          </a:p>
          <a:p>
            <a:pPr algn="l"/>
            <a:r>
              <a:rPr lang="en-US" sz="1300" b="1">
                <a:solidFill>
                  <a:srgbClr val="0022F2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Cold losses</a:t>
            </a:r>
            <a:endParaRPr lang="en-US" sz="1300" b="1"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  <a:p>
            <a:pPr algn="l"/>
            <a:r>
              <a:rPr lang="en-US" sz="1300" b="1">
                <a:solidFill>
                  <a:srgbClr val="DD201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Warm losses</a:t>
            </a:r>
          </a:p>
        </p:txBody>
      </p:sp>
      <p:sp>
        <p:nvSpPr>
          <p:cNvPr id="43022" name="AutoShape 14"/>
          <p:cNvSpPr>
            <a:spLocks/>
          </p:cNvSpPr>
          <p:nvPr/>
        </p:nvSpPr>
        <p:spPr bwMode="auto">
          <a:xfrm rot="5400000">
            <a:off x="6657082" y="2656582"/>
            <a:ext cx="3536156" cy="419695"/>
          </a:xfrm>
          <a:prstGeom prst="rightArrow">
            <a:avLst>
              <a:gd name="adj1" fmla="val 32000"/>
              <a:gd name="adj2" fmla="val 93617"/>
            </a:avLst>
          </a:prstGeom>
          <a:gradFill rotWithShape="0">
            <a:gsLst>
              <a:gs pos="0">
                <a:srgbClr val="FFFFFF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23" name="Line 15"/>
          <p:cNvSpPr>
            <a:spLocks noChangeShapeType="1"/>
          </p:cNvSpPr>
          <p:nvPr/>
        </p:nvSpPr>
        <p:spPr bwMode="auto">
          <a:xfrm flipH="1">
            <a:off x="7892728" y="4634508"/>
            <a:ext cx="1059284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43024" name="Line 16"/>
          <p:cNvSpPr>
            <a:spLocks noChangeShapeType="1"/>
          </p:cNvSpPr>
          <p:nvPr/>
        </p:nvSpPr>
        <p:spPr bwMode="auto">
          <a:xfrm flipH="1">
            <a:off x="7892728" y="1107281"/>
            <a:ext cx="1059284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43025" name="Line 17"/>
          <p:cNvSpPr>
            <a:spLocks noChangeShapeType="1"/>
          </p:cNvSpPr>
          <p:nvPr/>
        </p:nvSpPr>
        <p:spPr bwMode="auto">
          <a:xfrm flipH="1">
            <a:off x="7892728" y="5339953"/>
            <a:ext cx="1059284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43026" name="AutoShape 18"/>
          <p:cNvSpPr>
            <a:spLocks/>
          </p:cNvSpPr>
          <p:nvPr/>
        </p:nvSpPr>
        <p:spPr bwMode="auto">
          <a:xfrm rot="5400000">
            <a:off x="8099227" y="4777383"/>
            <a:ext cx="651867" cy="419695"/>
          </a:xfrm>
          <a:prstGeom prst="rightArrow">
            <a:avLst>
              <a:gd name="adj1" fmla="val 32000"/>
              <a:gd name="adj2" fmla="val 93623"/>
            </a:avLst>
          </a:prstGeom>
          <a:gradFill rotWithShape="0">
            <a:gsLst>
              <a:gs pos="0">
                <a:srgbClr val="FFFFFF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27" name="Rectangle 19"/>
          <p:cNvSpPr>
            <a:spLocks/>
          </p:cNvSpPr>
          <p:nvPr/>
        </p:nvSpPr>
        <p:spPr bwMode="auto">
          <a:xfrm>
            <a:off x="7983141" y="2777043"/>
            <a:ext cx="8344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b="1">
                <a:solidFill>
                  <a:srgbClr val="FF000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0.00001</a:t>
            </a:r>
          </a:p>
        </p:txBody>
      </p:sp>
      <p:sp>
        <p:nvSpPr>
          <p:cNvPr id="43028" name="Rectangle 20"/>
          <p:cNvSpPr>
            <a:spLocks/>
          </p:cNvSpPr>
          <p:nvPr/>
        </p:nvSpPr>
        <p:spPr bwMode="auto">
          <a:xfrm>
            <a:off x="8009930" y="5344418"/>
            <a:ext cx="1062633" cy="33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b="1">
                <a:solidFill>
                  <a:srgbClr val="FF000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0.000001</a:t>
            </a:r>
          </a:p>
        </p:txBody>
      </p:sp>
      <p:sp>
        <p:nvSpPr>
          <p:cNvPr id="43029" name="Line 21"/>
          <p:cNvSpPr>
            <a:spLocks noChangeShapeType="1"/>
          </p:cNvSpPr>
          <p:nvPr/>
        </p:nvSpPr>
        <p:spPr bwMode="auto">
          <a:xfrm flipH="1">
            <a:off x="5822156" y="3732609"/>
            <a:ext cx="1058168" cy="0"/>
          </a:xfrm>
          <a:prstGeom prst="line">
            <a:avLst/>
          </a:prstGeom>
          <a:noFill/>
          <a:ln w="50800">
            <a:solidFill>
              <a:srgbClr val="0000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43030" name="Rectangle 22"/>
          <p:cNvSpPr>
            <a:spLocks/>
          </p:cNvSpPr>
          <p:nvPr/>
        </p:nvSpPr>
        <p:spPr bwMode="auto">
          <a:xfrm>
            <a:off x="2514600" y="6096000"/>
            <a:ext cx="4572000" cy="717947"/>
          </a:xfrm>
          <a:prstGeom prst="rect">
            <a:avLst/>
          </a:prstGeom>
          <a:solidFill>
            <a:srgbClr val="CCCBFA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Routine collimation of </a:t>
            </a:r>
            <a:r>
              <a:rPr lang="en-US" b="1" dirty="0" smtClean="0">
                <a:solidFill>
                  <a:srgbClr val="FF0000"/>
                </a:solidFill>
              </a:rPr>
              <a:t>140 MJ </a:t>
            </a:r>
            <a:r>
              <a:rPr lang="en-US" b="1" dirty="0">
                <a:solidFill>
                  <a:srgbClr val="FF0000"/>
                </a:solidFill>
              </a:rPr>
              <a:t>beams </a:t>
            </a:r>
            <a:r>
              <a:rPr lang="en-US" dirty="0"/>
              <a:t>without a single quench from stored beam</a:t>
            </a:r>
            <a:endParaRPr lang="en-US" dirty="0">
              <a:solidFill>
                <a:srgbClr val="0000FF"/>
              </a:solidFill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34956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Stefano Redaelli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30" grpId="0" animBg="1" autoUpdateAnimBg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31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77615-8093-5B4F-855D-5B9A62792FAA}" type="slidenum">
              <a:rPr lang="en-GB"/>
              <a:pPr/>
              <a:t>77</a:t>
            </a:fld>
            <a:endParaRPr lang="en-GB"/>
          </a:p>
        </p:txBody>
      </p:sp>
      <p:sp>
        <p:nvSpPr>
          <p:cNvPr id="74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Correcting the closed orbit</a:t>
            </a:r>
          </a:p>
        </p:txBody>
      </p:sp>
      <p:sp>
        <p:nvSpPr>
          <p:cNvPr id="74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8695" y="990600"/>
            <a:ext cx="7437505" cy="435940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Represent </a:t>
            </a:r>
            <a:r>
              <a:rPr lang="en-GB" dirty="0"/>
              <a:t>beam position by M-dimensional vector</a:t>
            </a:r>
          </a:p>
          <a:p>
            <a:r>
              <a:rPr lang="en-GB" dirty="0"/>
              <a:t>Represent the corrector kicks by an N-dimensional vector</a:t>
            </a:r>
          </a:p>
          <a:p>
            <a:r>
              <a:rPr lang="en-GB" dirty="0"/>
              <a:t>M is the number of BPMs and N is the number of correctors.</a:t>
            </a:r>
          </a:p>
          <a:p>
            <a:r>
              <a:rPr lang="en-GB" dirty="0"/>
              <a:t>Now</a:t>
            </a:r>
          </a:p>
          <a:p>
            <a:endParaRPr lang="en-GB" dirty="0"/>
          </a:p>
          <a:p>
            <a:r>
              <a:rPr lang="en-GB" dirty="0"/>
              <a:t>Where A is the linear response matrix (N x M) which describes the relation between corrector kicks and beam position changes at the BPMs.</a:t>
            </a:r>
          </a:p>
          <a:p>
            <a:r>
              <a:rPr lang="en-GB" dirty="0" err="1"/>
              <a:t>A</a:t>
            </a:r>
            <a:r>
              <a:rPr lang="en-GB" baseline="-25000" dirty="0" err="1"/>
              <a:t>ij</a:t>
            </a:r>
            <a:r>
              <a:rPr lang="en-GB" dirty="0"/>
              <a:t> corresponds to the orbit change at the </a:t>
            </a:r>
            <a:r>
              <a:rPr lang="en-GB" dirty="0" err="1"/>
              <a:t>i</a:t>
            </a:r>
            <a:r>
              <a:rPr lang="en-GB" baseline="30000" dirty="0" err="1"/>
              <a:t>th</a:t>
            </a:r>
            <a:r>
              <a:rPr lang="en-GB" dirty="0"/>
              <a:t> monitor due to a kick from the </a:t>
            </a:r>
            <a:r>
              <a:rPr lang="en-GB" dirty="0" err="1"/>
              <a:t>j</a:t>
            </a:r>
            <a:r>
              <a:rPr lang="en-GB" baseline="30000" dirty="0" err="1"/>
              <a:t>th</a:t>
            </a:r>
            <a:r>
              <a:rPr lang="en-GB" dirty="0"/>
              <a:t> corrector</a:t>
            </a:r>
          </a:p>
        </p:txBody>
      </p:sp>
      <p:graphicFrame>
        <p:nvGraphicFramePr>
          <p:cNvPr id="7495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543822"/>
              </p:ext>
            </p:extLst>
          </p:nvPr>
        </p:nvGraphicFramePr>
        <p:xfrm>
          <a:off x="7543800" y="1295400"/>
          <a:ext cx="334963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2" name="Equation" r:id="rId3" imgW="126720" imgH="177480" progId="Equation.3">
                  <p:embed/>
                </p:oleObj>
              </mc:Choice>
              <mc:Fallback>
                <p:oleObj name="Equation" r:id="rId3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1295400"/>
                        <a:ext cx="334963" cy="469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957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189720"/>
              </p:ext>
            </p:extLst>
          </p:nvPr>
        </p:nvGraphicFramePr>
        <p:xfrm>
          <a:off x="7519817" y="1981200"/>
          <a:ext cx="3683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3" name="Equation" r:id="rId5" imgW="139680" imgH="215640" progId="Equation.3">
                  <p:embed/>
                </p:oleObj>
              </mc:Choice>
              <mc:Fallback>
                <p:oleObj name="Equation" r:id="rId5" imgW="139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9817" y="1981200"/>
                        <a:ext cx="368300" cy="5715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95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243953"/>
              </p:ext>
            </p:extLst>
          </p:nvPr>
        </p:nvGraphicFramePr>
        <p:xfrm>
          <a:off x="1596011" y="2824592"/>
          <a:ext cx="1244600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4" name="Equation" r:id="rId7" imgW="507960" imgH="215640" progId="Equation.3">
                  <p:embed/>
                </p:oleObj>
              </mc:Choice>
              <mc:Fallback>
                <p:oleObj name="Equation" r:id="rId7" imgW="5079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6011" y="2824592"/>
                        <a:ext cx="1244600" cy="5286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957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5274790"/>
              </p:ext>
            </p:extLst>
          </p:nvPr>
        </p:nvGraphicFramePr>
        <p:xfrm>
          <a:off x="2033013" y="5304376"/>
          <a:ext cx="4508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5" name="Equation" r:id="rId9" imgW="1904760" imgH="482400" progId="Equation.3">
                  <p:embed/>
                </p:oleObj>
              </mc:Choice>
              <mc:Fallback>
                <p:oleObj name="Equation" r:id="rId9" imgW="19047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3013" y="5304376"/>
                        <a:ext cx="4508500" cy="11430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6675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875A-C2BC-E44C-BCA9-F810E30218EB}" type="slidenum">
              <a:rPr lang="en-GB"/>
              <a:pPr/>
              <a:t>78</a:t>
            </a:fld>
            <a:endParaRPr lang="en-GB"/>
          </a:p>
        </p:txBody>
      </p:sp>
      <p:sp>
        <p:nvSpPr>
          <p:cNvPr id="75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Orbit correction</a:t>
            </a:r>
          </a:p>
        </p:txBody>
      </p:sp>
      <p:graphicFrame>
        <p:nvGraphicFramePr>
          <p:cNvPr id="7505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0458471"/>
              </p:ext>
            </p:extLst>
          </p:nvPr>
        </p:nvGraphicFramePr>
        <p:xfrm>
          <a:off x="175918" y="1385188"/>
          <a:ext cx="6172200" cy="349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4" name="Equation" r:id="rId3" imgW="2463480" imgH="1396800" progId="Equation.3">
                  <p:embed/>
                </p:oleObj>
              </mc:Choice>
              <mc:Fallback>
                <p:oleObj name="Equation" r:id="rId3" imgW="2463480" imgH="1396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918" y="1385188"/>
                        <a:ext cx="6172200" cy="3498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0596" name="Text Box 4"/>
          <p:cNvSpPr txBox="1">
            <a:spLocks noChangeArrowheads="1"/>
          </p:cNvSpPr>
          <p:nvPr/>
        </p:nvSpPr>
        <p:spPr bwMode="auto">
          <a:xfrm>
            <a:off x="158045" y="5516482"/>
            <a:ext cx="5227521" cy="92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6838" tIns="47625" rIns="96838" bIns="47625">
            <a:spAutoFit/>
          </a:bodyPr>
          <a:lstStyle/>
          <a:p>
            <a:r>
              <a:rPr lang="en-GB" dirty="0">
                <a:solidFill>
                  <a:srgbClr val="0000CC"/>
                </a:solidFill>
              </a:rPr>
              <a:t>Just need to invert this</a:t>
            </a:r>
          </a:p>
          <a:p>
            <a:r>
              <a:rPr lang="en-GB" dirty="0">
                <a:solidFill>
                  <a:srgbClr val="0000CC"/>
                </a:solidFill>
              </a:rPr>
              <a:t>Poorly positioned correctors, errors in measurements means the matrix is often ill conditioned</a:t>
            </a:r>
          </a:p>
        </p:txBody>
      </p:sp>
      <p:sp>
        <p:nvSpPr>
          <p:cNvPr id="750597" name="AutoShape 5"/>
          <p:cNvSpPr>
            <a:spLocks noChangeArrowheads="1"/>
          </p:cNvSpPr>
          <p:nvPr/>
        </p:nvSpPr>
        <p:spPr bwMode="auto">
          <a:xfrm>
            <a:off x="2609137" y="4977431"/>
            <a:ext cx="228600" cy="533400"/>
          </a:xfrm>
          <a:prstGeom prst="upArrow">
            <a:avLst>
              <a:gd name="adj1" fmla="val 50000"/>
              <a:gd name="adj2" fmla="val 58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6838" tIns="47625" rIns="96838" bIns="47625" anchor="ctr">
            <a:spAutoFit/>
          </a:bodyPr>
          <a:lstStyle/>
          <a:p>
            <a:endParaRPr lang="en-US"/>
          </a:p>
        </p:txBody>
      </p:sp>
      <p:sp>
        <p:nvSpPr>
          <p:cNvPr id="750598" name="Text Box 6"/>
          <p:cNvSpPr txBox="1">
            <a:spLocks noChangeArrowheads="1"/>
          </p:cNvSpPr>
          <p:nvPr/>
        </p:nvSpPr>
        <p:spPr bwMode="auto">
          <a:xfrm>
            <a:off x="6635512" y="1454365"/>
            <a:ext cx="2209800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6838" tIns="47625" rIns="96838" bIns="47625">
            <a:spAutoFit/>
          </a:bodyPr>
          <a:lstStyle/>
          <a:p>
            <a:r>
              <a:rPr lang="en-GB" dirty="0">
                <a:solidFill>
                  <a:srgbClr val="0000CC"/>
                </a:solidFill>
              </a:rPr>
              <a:t>Variety of methods MICADO, SVD designed to deal with this problem</a:t>
            </a:r>
          </a:p>
          <a:p>
            <a:r>
              <a:rPr lang="en-GB" dirty="0">
                <a:solidFill>
                  <a:srgbClr val="0000CC"/>
                </a:solidFill>
              </a:rPr>
              <a:t>e.g. minimising</a:t>
            </a:r>
          </a:p>
        </p:txBody>
      </p:sp>
      <p:graphicFrame>
        <p:nvGraphicFramePr>
          <p:cNvPr id="75059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235446"/>
              </p:ext>
            </p:extLst>
          </p:nvPr>
        </p:nvGraphicFramePr>
        <p:xfrm>
          <a:off x="6834482" y="3189556"/>
          <a:ext cx="16002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5" name="Equation" r:id="rId5" imgW="685800" imgH="266400" progId="Equation.3">
                  <p:embed/>
                </p:oleObj>
              </mc:Choice>
              <mc:Fallback>
                <p:oleObj name="Equation" r:id="rId5" imgW="6858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4482" y="3189556"/>
                        <a:ext cx="1600200" cy="6223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0600" name="Text Box 8"/>
          <p:cNvSpPr txBox="1">
            <a:spLocks noChangeArrowheads="1"/>
          </p:cNvSpPr>
          <p:nvPr/>
        </p:nvSpPr>
        <p:spPr bwMode="auto">
          <a:xfrm>
            <a:off x="6370705" y="5507467"/>
            <a:ext cx="2366144" cy="92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6838" tIns="47625" rIns="96838" bIns="47625">
            <a:spAutoFit/>
          </a:bodyPr>
          <a:lstStyle/>
          <a:p>
            <a:r>
              <a:rPr lang="en-GB" dirty="0">
                <a:solidFill>
                  <a:srgbClr val="0000CC"/>
                </a:solidFill>
              </a:rPr>
              <a:t>A</a:t>
            </a:r>
            <a:r>
              <a:rPr lang="en-GB" dirty="0" smtClean="0">
                <a:solidFill>
                  <a:srgbClr val="0000CC"/>
                </a:solidFill>
              </a:rPr>
              <a:t> </a:t>
            </a:r>
            <a:r>
              <a:rPr lang="en-GB" dirty="0">
                <a:solidFill>
                  <a:srgbClr val="0000CC"/>
                </a:solidFill>
              </a:rPr>
              <a:t>lot of </a:t>
            </a:r>
            <a:r>
              <a:rPr lang="en-GB" dirty="0" smtClean="0">
                <a:solidFill>
                  <a:srgbClr val="0000CC"/>
                </a:solidFill>
              </a:rPr>
              <a:t>options and facilities provided on-line at the LHC by YASP</a:t>
            </a:r>
            <a:endParaRPr lang="en-GB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323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65100"/>
            <a:ext cx="7772400" cy="1143000"/>
          </a:xfrm>
        </p:spPr>
        <p:txBody>
          <a:bodyPr/>
          <a:lstStyle/>
          <a:p>
            <a:r>
              <a:rPr lang="en-US"/>
              <a:t>The extraction process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520700" y="4665663"/>
            <a:ext cx="792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2273300" y="4284663"/>
            <a:ext cx="16002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6362700" y="4284663"/>
            <a:ext cx="12446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6057900" y="4119563"/>
            <a:ext cx="2286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H="1" flipV="1">
            <a:off x="558800" y="3662363"/>
            <a:ext cx="2489200" cy="9906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8115300" y="4047637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V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452438" y="4178300"/>
            <a:ext cx="987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1600">
                <a:solidFill>
                  <a:schemeClr val="tx1"/>
                </a:solidFill>
              </a:rPr>
              <a:t>2.4 mrad</a:t>
            </a:r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 flipV="1">
            <a:off x="3048000" y="4664075"/>
            <a:ext cx="4140200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6502400" y="1084263"/>
            <a:ext cx="1100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1600">
                <a:solidFill>
                  <a:schemeClr val="tx1"/>
                </a:solidFill>
              </a:rPr>
              <a:t>0.06 mrad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5823597" y="2909323"/>
            <a:ext cx="590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Q4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6458188" y="2909323"/>
            <a:ext cx="1539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Kickers </a:t>
            </a:r>
            <a:r>
              <a:rPr lang="en-US" sz="2400" dirty="0">
                <a:solidFill>
                  <a:schemeClr val="tx1"/>
                </a:solidFill>
              </a:rPr>
              <a:t>(H)</a:t>
            </a: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2240077" y="3708884"/>
            <a:ext cx="1725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Septum (V)</a:t>
            </a:r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7816850" y="4665663"/>
            <a:ext cx="1041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1600">
                <a:solidFill>
                  <a:schemeClr val="tx1"/>
                </a:solidFill>
              </a:rPr>
              <a:t>LHC orbit</a:t>
            </a:r>
          </a:p>
        </p:txBody>
      </p:sp>
      <p:sp>
        <p:nvSpPr>
          <p:cNvPr id="13342" name="Line 30"/>
          <p:cNvSpPr>
            <a:spLocks noChangeShapeType="1"/>
          </p:cNvSpPr>
          <p:nvPr/>
        </p:nvSpPr>
        <p:spPr bwMode="auto">
          <a:xfrm>
            <a:off x="514350" y="2366963"/>
            <a:ext cx="63785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3" name="Rectangle 31"/>
          <p:cNvSpPr>
            <a:spLocks noChangeArrowheads="1"/>
          </p:cNvSpPr>
          <p:nvPr/>
        </p:nvSpPr>
        <p:spPr bwMode="auto">
          <a:xfrm>
            <a:off x="2266950" y="1985963"/>
            <a:ext cx="16002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44" name="Rectangle 32"/>
          <p:cNvSpPr>
            <a:spLocks noChangeArrowheads="1"/>
          </p:cNvSpPr>
          <p:nvPr/>
        </p:nvSpPr>
        <p:spPr bwMode="auto">
          <a:xfrm>
            <a:off x="6356350" y="1985963"/>
            <a:ext cx="12446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45" name="Rectangle 33"/>
          <p:cNvSpPr>
            <a:spLocks noChangeArrowheads="1"/>
          </p:cNvSpPr>
          <p:nvPr/>
        </p:nvSpPr>
        <p:spPr bwMode="auto">
          <a:xfrm>
            <a:off x="6051550" y="1820863"/>
            <a:ext cx="2286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46" name="Line 34"/>
          <p:cNvSpPr>
            <a:spLocks noChangeShapeType="1"/>
          </p:cNvSpPr>
          <p:nvPr/>
        </p:nvSpPr>
        <p:spPr bwMode="auto">
          <a:xfrm flipH="1">
            <a:off x="590550" y="2401888"/>
            <a:ext cx="5584825" cy="3206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47" name="Text Box 35"/>
          <p:cNvSpPr txBox="1">
            <a:spLocks noChangeArrowheads="1"/>
          </p:cNvSpPr>
          <p:nvPr/>
        </p:nvSpPr>
        <p:spPr bwMode="auto">
          <a:xfrm>
            <a:off x="7994650" y="1500589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3348" name="Text Box 36"/>
          <p:cNvSpPr txBox="1">
            <a:spLocks noChangeArrowheads="1"/>
          </p:cNvSpPr>
          <p:nvPr/>
        </p:nvSpPr>
        <p:spPr bwMode="auto">
          <a:xfrm>
            <a:off x="439738" y="2362200"/>
            <a:ext cx="1100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1600">
                <a:solidFill>
                  <a:schemeClr val="tx1"/>
                </a:solidFill>
              </a:rPr>
              <a:t>0.33 mrad</a:t>
            </a:r>
          </a:p>
        </p:txBody>
      </p:sp>
      <p:sp>
        <p:nvSpPr>
          <p:cNvPr id="13349" name="Line 37"/>
          <p:cNvSpPr>
            <a:spLocks noChangeShapeType="1"/>
          </p:cNvSpPr>
          <p:nvPr/>
        </p:nvSpPr>
        <p:spPr bwMode="auto">
          <a:xfrm flipV="1">
            <a:off x="7008813" y="2368550"/>
            <a:ext cx="33337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51" name="Line 39"/>
          <p:cNvSpPr>
            <a:spLocks noChangeShapeType="1"/>
          </p:cNvSpPr>
          <p:nvPr/>
        </p:nvSpPr>
        <p:spPr bwMode="auto">
          <a:xfrm flipH="1">
            <a:off x="6178550" y="1439863"/>
            <a:ext cx="4445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52" name="Text Box 40"/>
          <p:cNvSpPr txBox="1">
            <a:spLocks noChangeArrowheads="1"/>
          </p:cNvSpPr>
          <p:nvPr/>
        </p:nvSpPr>
        <p:spPr bwMode="auto">
          <a:xfrm>
            <a:off x="7747000" y="2011363"/>
            <a:ext cx="1041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1600">
                <a:solidFill>
                  <a:schemeClr val="tx1"/>
                </a:solidFill>
              </a:rPr>
              <a:t>LHC orbit</a:t>
            </a:r>
          </a:p>
        </p:txBody>
      </p:sp>
      <p:sp>
        <p:nvSpPr>
          <p:cNvPr id="13354" name="Rectangle 42"/>
          <p:cNvSpPr>
            <a:spLocks noGrp="1" noChangeArrowheads="1"/>
          </p:cNvSpPr>
          <p:nvPr>
            <p:ph type="body" idx="1"/>
          </p:nvPr>
        </p:nvSpPr>
        <p:spPr>
          <a:xfrm>
            <a:off x="1378621" y="5405767"/>
            <a:ext cx="6405757" cy="1334650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n-US" sz="2000" dirty="0" smtClean="0"/>
              <a:t>From the kickers require</a:t>
            </a:r>
            <a:r>
              <a:rPr lang="en-US" sz="2000" dirty="0"/>
              <a:t>:</a:t>
            </a:r>
          </a:p>
          <a:p>
            <a:pPr>
              <a:buFontTx/>
              <a:buNone/>
            </a:pPr>
            <a:r>
              <a:rPr lang="en-US" sz="2000" dirty="0"/>
              <a:t>	&lt;3 </a:t>
            </a:r>
            <a:r>
              <a:rPr lang="en-US" sz="2000" dirty="0" err="1">
                <a:latin typeface="Symbol" charset="0"/>
              </a:rPr>
              <a:t>m</a:t>
            </a:r>
            <a:r>
              <a:rPr lang="en-US" sz="2000" dirty="0" err="1"/>
              <a:t>s</a:t>
            </a:r>
            <a:r>
              <a:rPr lang="en-US" sz="2000" dirty="0"/>
              <a:t> extraction kicker rise time (abort gap),</a:t>
            </a:r>
          </a:p>
          <a:p>
            <a:pPr>
              <a:buFontTx/>
              <a:buNone/>
            </a:pPr>
            <a:r>
              <a:rPr lang="en-US" sz="2000" dirty="0"/>
              <a:t>	&gt;89 </a:t>
            </a:r>
            <a:r>
              <a:rPr lang="en-US" sz="2000" dirty="0" err="1">
                <a:latin typeface="Symbol" charset="0"/>
              </a:rPr>
              <a:t>m</a:t>
            </a:r>
            <a:r>
              <a:rPr lang="en-US" sz="2000" dirty="0" err="1"/>
              <a:t>s</a:t>
            </a:r>
            <a:r>
              <a:rPr lang="en-US" sz="2000" dirty="0"/>
              <a:t> extraction kicker flat-top length (full LHC turn)</a:t>
            </a:r>
          </a:p>
        </p:txBody>
      </p:sp>
      <p:sp>
        <p:nvSpPr>
          <p:cNvPr id="13355" name="Line 43"/>
          <p:cNvSpPr>
            <a:spLocks noChangeShapeType="1"/>
          </p:cNvSpPr>
          <p:nvPr/>
        </p:nvSpPr>
        <p:spPr bwMode="auto">
          <a:xfrm>
            <a:off x="7321550" y="2366963"/>
            <a:ext cx="1082675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57" name="Line 45"/>
          <p:cNvSpPr>
            <a:spLocks noChangeShapeType="1"/>
          </p:cNvSpPr>
          <p:nvPr/>
        </p:nvSpPr>
        <p:spPr bwMode="auto">
          <a:xfrm flipV="1">
            <a:off x="7080250" y="4664075"/>
            <a:ext cx="137477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58" name="Line 46"/>
          <p:cNvSpPr>
            <a:spLocks noChangeShapeType="1"/>
          </p:cNvSpPr>
          <p:nvPr/>
        </p:nvSpPr>
        <p:spPr bwMode="auto">
          <a:xfrm flipV="1">
            <a:off x="6176963" y="2370138"/>
            <a:ext cx="831850" cy="333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35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098F-5706-554E-AEF2-87B4005F662E}" type="slidenum">
              <a:rPr lang="en-GB"/>
              <a:pPr/>
              <a:t>8</a:t>
            </a:fld>
            <a:endParaRPr lang="en-GB"/>
          </a:p>
        </p:txBody>
      </p:sp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06363"/>
            <a:ext cx="7772400" cy="449262"/>
          </a:xfrm>
        </p:spPr>
        <p:txBody>
          <a:bodyPr>
            <a:normAutofit fontScale="90000"/>
          </a:bodyPr>
          <a:lstStyle/>
          <a:p>
            <a:r>
              <a:rPr lang="en-US" sz="2600"/>
              <a:t>The motion in the bucket (2)</a:t>
            </a:r>
          </a:p>
        </p:txBody>
      </p:sp>
      <p:grpSp>
        <p:nvGrpSpPr>
          <p:cNvPr id="670723" name="Group 3"/>
          <p:cNvGrpSpPr>
            <a:grpSpLocks/>
          </p:cNvGrpSpPr>
          <p:nvPr/>
        </p:nvGrpSpPr>
        <p:grpSpPr bwMode="auto">
          <a:xfrm>
            <a:off x="1035050" y="1300163"/>
            <a:ext cx="5942013" cy="4900612"/>
            <a:chOff x="652" y="819"/>
            <a:chExt cx="3743" cy="3087"/>
          </a:xfrm>
        </p:grpSpPr>
        <p:sp>
          <p:nvSpPr>
            <p:cNvPr id="670724" name="Line 4"/>
            <p:cNvSpPr>
              <a:spLocks noChangeShapeType="1"/>
            </p:cNvSpPr>
            <p:nvPr/>
          </p:nvSpPr>
          <p:spPr bwMode="auto">
            <a:xfrm flipV="1">
              <a:off x="652" y="2226"/>
              <a:ext cx="0" cy="16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25" name="Rectangle 5"/>
            <p:cNvSpPr>
              <a:spLocks noChangeArrowheads="1"/>
            </p:cNvSpPr>
            <p:nvPr/>
          </p:nvSpPr>
          <p:spPr bwMode="auto">
            <a:xfrm>
              <a:off x="701" y="2326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E</a:t>
              </a:r>
            </a:p>
          </p:txBody>
        </p:sp>
        <p:sp>
          <p:nvSpPr>
            <p:cNvPr id="670726" name="Text Box 6"/>
            <p:cNvSpPr txBox="1">
              <a:spLocks noChangeArrowheads="1"/>
            </p:cNvSpPr>
            <p:nvPr/>
          </p:nvSpPr>
          <p:spPr bwMode="auto">
            <a:xfrm>
              <a:off x="3707" y="3152"/>
              <a:ext cx="68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t (or )</a:t>
              </a:r>
              <a:endParaRPr lang="en-US"/>
            </a:p>
          </p:txBody>
        </p:sp>
        <p:sp>
          <p:nvSpPr>
            <p:cNvPr id="670727" name="Freeform 7"/>
            <p:cNvSpPr>
              <a:spLocks/>
            </p:cNvSpPr>
            <p:nvPr/>
          </p:nvSpPr>
          <p:spPr bwMode="auto">
            <a:xfrm rot="-10800000">
              <a:off x="652" y="3090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28" name="Freeform 8"/>
            <p:cNvSpPr>
              <a:spLocks/>
            </p:cNvSpPr>
            <p:nvPr/>
          </p:nvSpPr>
          <p:spPr bwMode="auto">
            <a:xfrm rot="-21580983">
              <a:off x="700" y="2322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29" name="Oval 9"/>
            <p:cNvSpPr>
              <a:spLocks noChangeArrowheads="1"/>
            </p:cNvSpPr>
            <p:nvPr/>
          </p:nvSpPr>
          <p:spPr bwMode="auto">
            <a:xfrm>
              <a:off x="2044" y="304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30" name="Oval 10"/>
            <p:cNvSpPr>
              <a:spLocks noChangeArrowheads="1"/>
            </p:cNvSpPr>
            <p:nvPr/>
          </p:nvSpPr>
          <p:spPr bwMode="auto">
            <a:xfrm>
              <a:off x="1372" y="2706"/>
              <a:ext cx="1536" cy="768"/>
            </a:xfrm>
            <a:prstGeom prst="ellipse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31" name="Line 11"/>
            <p:cNvSpPr>
              <a:spLocks noChangeShapeType="1"/>
            </p:cNvSpPr>
            <p:nvPr/>
          </p:nvSpPr>
          <p:spPr bwMode="auto">
            <a:xfrm>
              <a:off x="652" y="3090"/>
              <a:ext cx="35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32" name="Oval 12"/>
            <p:cNvSpPr>
              <a:spLocks noChangeArrowheads="1"/>
            </p:cNvSpPr>
            <p:nvPr/>
          </p:nvSpPr>
          <p:spPr bwMode="auto">
            <a:xfrm>
              <a:off x="2092" y="304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33" name="Oval 13"/>
            <p:cNvSpPr>
              <a:spLocks noChangeArrowheads="1"/>
            </p:cNvSpPr>
            <p:nvPr/>
          </p:nvSpPr>
          <p:spPr bwMode="auto">
            <a:xfrm>
              <a:off x="1801" y="2816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34" name="Line 14"/>
            <p:cNvSpPr>
              <a:spLocks noChangeShapeType="1"/>
            </p:cNvSpPr>
            <p:nvPr/>
          </p:nvSpPr>
          <p:spPr bwMode="auto">
            <a:xfrm>
              <a:off x="652" y="1491"/>
              <a:ext cx="325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35" name="Line 15"/>
            <p:cNvSpPr>
              <a:spLocks noChangeShapeType="1"/>
            </p:cNvSpPr>
            <p:nvPr/>
          </p:nvSpPr>
          <p:spPr bwMode="auto">
            <a:xfrm flipV="1">
              <a:off x="652" y="819"/>
              <a:ext cx="0" cy="13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36" name="Freeform 16"/>
            <p:cNvSpPr>
              <a:spLocks/>
            </p:cNvSpPr>
            <p:nvPr/>
          </p:nvSpPr>
          <p:spPr bwMode="auto">
            <a:xfrm>
              <a:off x="701" y="819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37" name="Freeform 17"/>
            <p:cNvSpPr>
              <a:spLocks/>
            </p:cNvSpPr>
            <p:nvPr/>
          </p:nvSpPr>
          <p:spPr bwMode="auto">
            <a:xfrm rot="-10738063">
              <a:off x="2127" y="1491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38" name="Text Box 18"/>
            <p:cNvSpPr txBox="1">
              <a:spLocks noChangeArrowheads="1"/>
            </p:cNvSpPr>
            <p:nvPr/>
          </p:nvSpPr>
          <p:spPr bwMode="auto">
            <a:xfrm>
              <a:off x="666" y="850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/>
                <a:t>V</a:t>
              </a:r>
            </a:p>
          </p:txBody>
        </p:sp>
        <p:sp>
          <p:nvSpPr>
            <p:cNvPr id="670739" name="Oval 19"/>
            <p:cNvSpPr>
              <a:spLocks noChangeArrowheads="1"/>
            </p:cNvSpPr>
            <p:nvPr/>
          </p:nvSpPr>
          <p:spPr bwMode="auto">
            <a:xfrm>
              <a:off x="2093" y="1443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40" name="Oval 20"/>
            <p:cNvSpPr>
              <a:spLocks noChangeArrowheads="1"/>
            </p:cNvSpPr>
            <p:nvPr/>
          </p:nvSpPr>
          <p:spPr bwMode="auto">
            <a:xfrm>
              <a:off x="1798" y="1052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741" name="Line 21"/>
            <p:cNvSpPr>
              <a:spLocks noChangeShapeType="1"/>
            </p:cNvSpPr>
            <p:nvPr/>
          </p:nvSpPr>
          <p:spPr bwMode="auto">
            <a:xfrm>
              <a:off x="2143" y="1594"/>
              <a:ext cx="0" cy="14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70742" name="Line 22"/>
            <p:cNvSpPr>
              <a:spLocks noChangeShapeType="1"/>
            </p:cNvSpPr>
            <p:nvPr/>
          </p:nvSpPr>
          <p:spPr bwMode="auto">
            <a:xfrm flipH="1">
              <a:off x="1840" y="1188"/>
              <a:ext cx="6" cy="15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0" y="6550223"/>
            <a:ext cx="2790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Rende</a:t>
            </a:r>
            <a:r>
              <a:rPr lang="en-US" sz="1400" dirty="0" smtClean="0"/>
              <a:t> </a:t>
            </a:r>
            <a:r>
              <a:rPr lang="en-US" sz="1400" dirty="0" err="1" smtClean="0"/>
              <a:t>Steerenberg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4451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AE9-B1B5-7E44-955F-AC26C8ABFA54}" type="slidenum">
              <a:rPr lang="en-GB"/>
              <a:pPr/>
              <a:t>9</a:t>
            </a:fld>
            <a:endParaRPr lang="en-GB"/>
          </a:p>
        </p:txBody>
      </p:sp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06363"/>
            <a:ext cx="7772400" cy="449262"/>
          </a:xfrm>
        </p:spPr>
        <p:txBody>
          <a:bodyPr>
            <a:normAutofit fontScale="90000"/>
          </a:bodyPr>
          <a:lstStyle/>
          <a:p>
            <a:r>
              <a:rPr lang="en-US" sz="2600"/>
              <a:t>The motion in the bucket (3)</a:t>
            </a:r>
          </a:p>
        </p:txBody>
      </p:sp>
      <p:grpSp>
        <p:nvGrpSpPr>
          <p:cNvPr id="671747" name="Group 3"/>
          <p:cNvGrpSpPr>
            <a:grpSpLocks/>
          </p:cNvGrpSpPr>
          <p:nvPr/>
        </p:nvGrpSpPr>
        <p:grpSpPr bwMode="auto">
          <a:xfrm>
            <a:off x="1035050" y="1300163"/>
            <a:ext cx="5942013" cy="4900612"/>
            <a:chOff x="652" y="819"/>
            <a:chExt cx="3743" cy="3087"/>
          </a:xfrm>
        </p:grpSpPr>
        <p:sp>
          <p:nvSpPr>
            <p:cNvPr id="671748" name="Line 4"/>
            <p:cNvSpPr>
              <a:spLocks noChangeShapeType="1"/>
            </p:cNvSpPr>
            <p:nvPr/>
          </p:nvSpPr>
          <p:spPr bwMode="auto">
            <a:xfrm flipV="1">
              <a:off x="652" y="2226"/>
              <a:ext cx="0" cy="16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49" name="Rectangle 5"/>
            <p:cNvSpPr>
              <a:spLocks noChangeArrowheads="1"/>
            </p:cNvSpPr>
            <p:nvPr/>
          </p:nvSpPr>
          <p:spPr bwMode="auto">
            <a:xfrm>
              <a:off x="701" y="2326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E</a:t>
              </a:r>
            </a:p>
          </p:txBody>
        </p:sp>
        <p:sp>
          <p:nvSpPr>
            <p:cNvPr id="671750" name="Text Box 6"/>
            <p:cNvSpPr txBox="1">
              <a:spLocks noChangeArrowheads="1"/>
            </p:cNvSpPr>
            <p:nvPr/>
          </p:nvSpPr>
          <p:spPr bwMode="auto">
            <a:xfrm>
              <a:off x="3707" y="3152"/>
              <a:ext cx="68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>
                  <a:sym typeface="Symbol" charset="0"/>
                </a:rPr>
                <a:t>t (or )</a:t>
              </a:r>
              <a:endParaRPr lang="en-US"/>
            </a:p>
          </p:txBody>
        </p:sp>
        <p:sp>
          <p:nvSpPr>
            <p:cNvPr id="671751" name="Freeform 7"/>
            <p:cNvSpPr>
              <a:spLocks/>
            </p:cNvSpPr>
            <p:nvPr/>
          </p:nvSpPr>
          <p:spPr bwMode="auto">
            <a:xfrm rot="-10800000">
              <a:off x="652" y="3090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52" name="Freeform 8"/>
            <p:cNvSpPr>
              <a:spLocks/>
            </p:cNvSpPr>
            <p:nvPr/>
          </p:nvSpPr>
          <p:spPr bwMode="auto">
            <a:xfrm rot="-21580983">
              <a:off x="700" y="2322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53" name="Oval 9"/>
            <p:cNvSpPr>
              <a:spLocks noChangeArrowheads="1"/>
            </p:cNvSpPr>
            <p:nvPr/>
          </p:nvSpPr>
          <p:spPr bwMode="auto">
            <a:xfrm>
              <a:off x="2044" y="304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54" name="Oval 10"/>
            <p:cNvSpPr>
              <a:spLocks noChangeArrowheads="1"/>
            </p:cNvSpPr>
            <p:nvPr/>
          </p:nvSpPr>
          <p:spPr bwMode="auto">
            <a:xfrm>
              <a:off x="1372" y="2706"/>
              <a:ext cx="1536" cy="768"/>
            </a:xfrm>
            <a:prstGeom prst="ellipse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55" name="Line 11"/>
            <p:cNvSpPr>
              <a:spLocks noChangeShapeType="1"/>
            </p:cNvSpPr>
            <p:nvPr/>
          </p:nvSpPr>
          <p:spPr bwMode="auto">
            <a:xfrm>
              <a:off x="652" y="3090"/>
              <a:ext cx="35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56" name="Oval 12"/>
            <p:cNvSpPr>
              <a:spLocks noChangeArrowheads="1"/>
            </p:cNvSpPr>
            <p:nvPr/>
          </p:nvSpPr>
          <p:spPr bwMode="auto">
            <a:xfrm>
              <a:off x="2092" y="304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57" name="Oval 13"/>
            <p:cNvSpPr>
              <a:spLocks noChangeArrowheads="1"/>
            </p:cNvSpPr>
            <p:nvPr/>
          </p:nvSpPr>
          <p:spPr bwMode="auto">
            <a:xfrm>
              <a:off x="2092" y="2741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58" name="Line 14"/>
            <p:cNvSpPr>
              <a:spLocks noChangeShapeType="1"/>
            </p:cNvSpPr>
            <p:nvPr/>
          </p:nvSpPr>
          <p:spPr bwMode="auto">
            <a:xfrm>
              <a:off x="652" y="1491"/>
              <a:ext cx="325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59" name="Line 15"/>
            <p:cNvSpPr>
              <a:spLocks noChangeShapeType="1"/>
            </p:cNvSpPr>
            <p:nvPr/>
          </p:nvSpPr>
          <p:spPr bwMode="auto">
            <a:xfrm flipV="1">
              <a:off x="652" y="819"/>
              <a:ext cx="0" cy="13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60" name="Freeform 16"/>
            <p:cNvSpPr>
              <a:spLocks/>
            </p:cNvSpPr>
            <p:nvPr/>
          </p:nvSpPr>
          <p:spPr bwMode="auto">
            <a:xfrm>
              <a:off x="701" y="819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61" name="Freeform 17"/>
            <p:cNvSpPr>
              <a:spLocks/>
            </p:cNvSpPr>
            <p:nvPr/>
          </p:nvSpPr>
          <p:spPr bwMode="auto">
            <a:xfrm rot="-10738063">
              <a:off x="2127" y="1491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62" name="Text Box 18"/>
            <p:cNvSpPr txBox="1">
              <a:spLocks noChangeArrowheads="1"/>
            </p:cNvSpPr>
            <p:nvPr/>
          </p:nvSpPr>
          <p:spPr bwMode="auto">
            <a:xfrm>
              <a:off x="666" y="850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1"/>
                <a:t>V</a:t>
              </a:r>
            </a:p>
          </p:txBody>
        </p:sp>
        <p:sp>
          <p:nvSpPr>
            <p:cNvPr id="671763" name="Oval 19"/>
            <p:cNvSpPr>
              <a:spLocks noChangeArrowheads="1"/>
            </p:cNvSpPr>
            <p:nvPr/>
          </p:nvSpPr>
          <p:spPr bwMode="auto">
            <a:xfrm>
              <a:off x="2093" y="1443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64" name="Oval 20"/>
            <p:cNvSpPr>
              <a:spLocks noChangeArrowheads="1"/>
            </p:cNvSpPr>
            <p:nvPr/>
          </p:nvSpPr>
          <p:spPr bwMode="auto">
            <a:xfrm>
              <a:off x="2092" y="1451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765" name="Line 21"/>
            <p:cNvSpPr>
              <a:spLocks noChangeShapeType="1"/>
            </p:cNvSpPr>
            <p:nvPr/>
          </p:nvSpPr>
          <p:spPr bwMode="auto">
            <a:xfrm>
              <a:off x="2143" y="1594"/>
              <a:ext cx="0" cy="14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5739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6413471</TotalTime>
  <Words>2572</Words>
  <Application>Microsoft Macintosh PowerPoint</Application>
  <PresentationFormat>On-screen Show (4:3)</PresentationFormat>
  <Paragraphs>642</Paragraphs>
  <Slides>79</Slides>
  <Notes>5</Notes>
  <HiddenSlides>0</HiddenSlides>
  <MMClips>3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79</vt:i4>
      </vt:variant>
    </vt:vector>
  </HeadingPairs>
  <TitlesOfParts>
    <vt:vector size="82" baseType="lpstr">
      <vt:lpstr>Office Theme</vt:lpstr>
      <vt:lpstr>Equation</vt:lpstr>
      <vt:lpstr>AutoCAD Drawing</vt:lpstr>
      <vt:lpstr>LHC operations past and future: part 2</vt:lpstr>
      <vt:lpstr>Radio Frequency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motion in the bucket (2)</vt:lpstr>
      <vt:lpstr>The motion in the bucket (3)</vt:lpstr>
      <vt:lpstr>The motion in the bucket (4)</vt:lpstr>
      <vt:lpstr>The motion in the bucket (5)</vt:lpstr>
      <vt:lpstr>The motion in the bucket (6)</vt:lpstr>
      <vt:lpstr>The motion in the bucket (7)</vt:lpstr>
      <vt:lpstr>The motion in the bucket (8)</vt:lpstr>
      <vt:lpstr>The motion in the bucket (9)</vt:lpstr>
      <vt:lpstr>PowerPoint Presentation</vt:lpstr>
      <vt:lpstr>The LHC BPM system</vt:lpstr>
      <vt:lpstr>Beam loss monitors</vt:lpstr>
      <vt:lpstr>PowerPoint Presentation</vt:lpstr>
      <vt:lpstr>Operational cycle</vt:lpstr>
      <vt:lpstr>Nominal cycle</vt:lpstr>
      <vt:lpstr>Sequencer tasks</vt:lpstr>
      <vt:lpstr>Precycle/rampdown</vt:lpstr>
      <vt:lpstr>Transfer &amp; injection </vt:lpstr>
      <vt:lpstr>Reasons to be careful</vt:lpstr>
      <vt:lpstr>End of TI2</vt:lpstr>
      <vt:lpstr>Injection</vt:lpstr>
      <vt:lpstr>Layout (point 8)</vt:lpstr>
      <vt:lpstr>Septa and beyond</vt:lpstr>
      <vt:lpstr>PowerPoint Presentation</vt:lpstr>
      <vt:lpstr>PowerPoint Presentation</vt:lpstr>
      <vt:lpstr>Filling</vt:lpstr>
      <vt:lpstr>Injection – general</vt:lpstr>
      <vt:lpstr>Injection Quality Checks</vt:lpstr>
      <vt:lpstr>Injection Quality Checks</vt:lpstr>
      <vt:lpstr>PowerPoint Presentation</vt:lpstr>
      <vt:lpstr>Emittance measurement</vt:lpstr>
      <vt:lpstr>Prepare ramp</vt:lpstr>
      <vt:lpstr>PowerPoint Presentation</vt:lpstr>
      <vt:lpstr>Ramp</vt:lpstr>
      <vt:lpstr>Persistent currents</vt:lpstr>
      <vt:lpstr>Decay and Snap-back</vt:lpstr>
      <vt:lpstr>Increasing the momentum</vt:lpstr>
      <vt:lpstr>PowerPoint Presentation</vt:lpstr>
      <vt:lpstr>Ramp - collimators</vt:lpstr>
      <vt:lpstr>Losses per bunch in ramp</vt:lpstr>
      <vt:lpstr>PowerPoint Presentation</vt:lpstr>
      <vt:lpstr>Squeeze 2012</vt:lpstr>
      <vt:lpstr>Squeeze in practice</vt:lpstr>
      <vt:lpstr>PowerPoint Presentation</vt:lpstr>
      <vt:lpstr>PowerPoint Presentation</vt:lpstr>
      <vt:lpstr>Orbit feedback</vt:lpstr>
      <vt:lpstr>Tune feedback in ramp</vt:lpstr>
      <vt:lpstr>The transverse damper in general</vt:lpstr>
      <vt:lpstr>ADT as seen from the CCC</vt:lpstr>
      <vt:lpstr>ADT as really seen from the CCC</vt:lpstr>
      <vt:lpstr>Transverse feedback </vt:lpstr>
      <vt:lpstr>Operations’ 7 pillars of wisdom</vt:lpstr>
      <vt:lpstr>Machine protection</vt:lpstr>
      <vt:lpstr>Beam Interlock system</vt:lpstr>
      <vt:lpstr>Beam Interlock System (BIS)</vt:lpstr>
      <vt:lpstr>LHC beam dump</vt:lpstr>
      <vt:lpstr>Beam dump system – point 6</vt:lpstr>
      <vt:lpstr>Abort Gap</vt:lpstr>
      <vt:lpstr>Asynchronous Beam Dump </vt:lpstr>
      <vt:lpstr>PowerPoint Presentation</vt:lpstr>
      <vt:lpstr>PowerPoint Presentation</vt:lpstr>
      <vt:lpstr>Pedagogical collimation 1 </vt:lpstr>
      <vt:lpstr>Pedagogical collimation II </vt:lpstr>
      <vt:lpstr>Pedagogical collimation III </vt:lpstr>
      <vt:lpstr>Pedagogical collimation IV </vt:lpstr>
      <vt:lpstr>Pedagogical collimation V </vt:lpstr>
      <vt:lpstr>Collimator hierarchy</vt:lpstr>
      <vt:lpstr>Collimation/reproducibility</vt:lpstr>
      <vt:lpstr>Collimation </vt:lpstr>
      <vt:lpstr>RESERVE</vt:lpstr>
      <vt:lpstr>Correcting the closed orbit</vt:lpstr>
      <vt:lpstr>Orbit correction</vt:lpstr>
      <vt:lpstr>The extraction process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PresenterMedia.com</dc:creator>
  <cp:keywords/>
  <dc:description/>
  <cp:lastModifiedBy>Mike LAMONT</cp:lastModifiedBy>
  <cp:revision>2599</cp:revision>
  <dcterms:created xsi:type="dcterms:W3CDTF">2011-01-18T19:25:28Z</dcterms:created>
  <dcterms:modified xsi:type="dcterms:W3CDTF">2013-09-11T12:34:35Z</dcterms:modified>
  <cp:category/>
</cp:coreProperties>
</file>