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5F9DA-CC51-4EAB-B662-2AA96E93C584}" type="datetimeFigureOut">
              <a:rPr lang="en-US" smtClean="0"/>
              <a:t>8/12/2013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7C712-E693-49B3-8238-0650762D59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PowerPoint 222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222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111</dc:title>
  <dc:creator>LAC</dc:creator>
  <cp:lastModifiedBy>LAC</cp:lastModifiedBy>
  <cp:revision>4</cp:revision>
  <dcterms:created xsi:type="dcterms:W3CDTF">2013-08-12T09:21:38Z</dcterms:created>
  <dcterms:modified xsi:type="dcterms:W3CDTF">2013-08-12T09:22:48Z</dcterms:modified>
</cp:coreProperties>
</file>