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PowerPoint 111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111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111</dc:title>
  <dc:creator>LAC</dc:creator>
  <cp:lastModifiedBy>LAC</cp:lastModifiedBy>
  <cp:revision>3</cp:revision>
  <dcterms:created xsi:type="dcterms:W3CDTF">2013-08-12T09:21:38Z</dcterms:created>
  <dcterms:modified xsi:type="dcterms:W3CDTF">2013-08-12T09:22:27Z</dcterms:modified>
</cp:coreProperties>
</file>