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Iridium Breakdown Field</a:t>
            </a:r>
            <a:endParaRPr lang="en-GB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yVal>
            <c:numRef>
              <c:f>Sheet1!$B$12:$B$31</c:f>
              <c:numCache>
                <c:formatCode>General</c:formatCode>
                <c:ptCount val="20"/>
                <c:pt idx="0">
                  <c:v>190</c:v>
                </c:pt>
                <c:pt idx="1">
                  <c:v>370</c:v>
                </c:pt>
                <c:pt idx="2">
                  <c:v>300</c:v>
                </c:pt>
                <c:pt idx="3">
                  <c:v>350</c:v>
                </c:pt>
                <c:pt idx="4">
                  <c:v>330</c:v>
                </c:pt>
                <c:pt idx="5">
                  <c:v>190</c:v>
                </c:pt>
                <c:pt idx="6">
                  <c:v>330</c:v>
                </c:pt>
                <c:pt idx="7">
                  <c:v>240</c:v>
                </c:pt>
                <c:pt idx="8">
                  <c:v>320</c:v>
                </c:pt>
                <c:pt idx="9">
                  <c:v>330</c:v>
                </c:pt>
                <c:pt idx="10">
                  <c:v>200</c:v>
                </c:pt>
                <c:pt idx="11">
                  <c:v>250</c:v>
                </c:pt>
                <c:pt idx="12">
                  <c:v>300</c:v>
                </c:pt>
                <c:pt idx="13">
                  <c:v>310</c:v>
                </c:pt>
                <c:pt idx="14">
                  <c:v>300</c:v>
                </c:pt>
                <c:pt idx="15">
                  <c:v>340</c:v>
                </c:pt>
                <c:pt idx="16">
                  <c:v>350</c:v>
                </c:pt>
                <c:pt idx="17">
                  <c:v>340</c:v>
                </c:pt>
                <c:pt idx="18">
                  <c:v>270</c:v>
                </c:pt>
                <c:pt idx="19">
                  <c:v>360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9072"/>
        <c:axId val="4742144"/>
      </c:scatterChart>
      <c:valAx>
        <c:axId val="4739072"/>
        <c:scaling>
          <c:orientation val="minMax"/>
          <c:max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Nb of Run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742144"/>
        <c:crosses val="autoZero"/>
        <c:crossBetween val="midCat"/>
      </c:valAx>
      <c:valAx>
        <c:axId val="4742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BD Field [MV/m]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390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24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71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18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25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06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57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2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82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7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58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6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423D6-DDF3-4A3D-87C1-6960FE723F13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978A5-09EE-43C7-9759-DD6DC121E5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25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91680" y="188640"/>
            <a:ext cx="5625760" cy="4392488"/>
            <a:chOff x="1979712" y="188640"/>
            <a:chExt cx="5337728" cy="3958699"/>
          </a:xfrm>
        </p:grpSpPr>
        <p:sp>
          <p:nvSpPr>
            <p:cNvPr id="5" name="TextBox 4"/>
            <p:cNvSpPr txBox="1"/>
            <p:nvPr/>
          </p:nvSpPr>
          <p:spPr>
            <a:xfrm>
              <a:off x="5148064" y="3501008"/>
              <a:ext cx="21693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07 August 2013</a:t>
              </a:r>
            </a:p>
            <a:p>
              <a:r>
                <a:rPr lang="en-US" dirty="0"/>
                <a:t>P</a:t>
              </a:r>
              <a:r>
                <a:rPr lang="en-US" dirty="0" smtClean="0"/>
                <a:t>osition z=48, y=27.5</a:t>
              </a:r>
              <a:endParaRPr lang="en-GB" dirty="0"/>
            </a:p>
          </p:txBody>
        </p:sp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17649343"/>
                </p:ext>
              </p:extLst>
            </p:nvPr>
          </p:nvGraphicFramePr>
          <p:xfrm>
            <a:off x="1979712" y="188640"/>
            <a:ext cx="5124450" cy="3429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319941"/>
              </p:ext>
            </p:extLst>
          </p:nvPr>
        </p:nvGraphicFramePr>
        <p:xfrm>
          <a:off x="2771800" y="5085184"/>
          <a:ext cx="424847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656184"/>
                <a:gridCol w="1224135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</a:t>
                      </a:r>
                      <a:r>
                        <a:rPr lang="en-US" baseline="0" dirty="0" smtClean="0"/>
                        <a:t> Function [</a:t>
                      </a:r>
                      <a:r>
                        <a:rPr lang="en-US" baseline="0" dirty="0" err="1" smtClean="0"/>
                        <a:t>eV</a:t>
                      </a:r>
                      <a:r>
                        <a:rPr lang="en-US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Melting Point [K]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Copper (</a:t>
                      </a:r>
                      <a:r>
                        <a:rPr lang="en-US" dirty="0" err="1" smtClean="0"/>
                        <a:t>fcc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4.53 - 5.10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1357.77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Iridium (</a:t>
                      </a:r>
                      <a:r>
                        <a:rPr lang="en-US" dirty="0" err="1" smtClean="0"/>
                        <a:t>fcc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5.00 - 5.67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2719.15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293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Tomoko Muranaka</dc:creator>
  <cp:lastModifiedBy>Tomoko Muranaka</cp:lastModifiedBy>
  <cp:revision>3</cp:revision>
  <dcterms:created xsi:type="dcterms:W3CDTF">2013-08-13T06:55:10Z</dcterms:created>
  <dcterms:modified xsi:type="dcterms:W3CDTF">2013-08-13T07:20:22Z</dcterms:modified>
</cp:coreProperties>
</file>