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BE63-79E7-42C1-BA97-ED60FE0255B7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E00C5-CACB-4603-BE69-3AF54C4CA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BE63-79E7-42C1-BA97-ED60FE0255B7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E00C5-CACB-4603-BE69-3AF54C4CA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BE63-79E7-42C1-BA97-ED60FE0255B7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E00C5-CACB-4603-BE69-3AF54C4CA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BE63-79E7-42C1-BA97-ED60FE0255B7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E00C5-CACB-4603-BE69-3AF54C4CA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BE63-79E7-42C1-BA97-ED60FE0255B7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E00C5-CACB-4603-BE69-3AF54C4CA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BE63-79E7-42C1-BA97-ED60FE0255B7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E00C5-CACB-4603-BE69-3AF54C4CA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BE63-79E7-42C1-BA97-ED60FE0255B7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E00C5-CACB-4603-BE69-3AF54C4CA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BE63-79E7-42C1-BA97-ED60FE0255B7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E00C5-CACB-4603-BE69-3AF54C4CA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BE63-79E7-42C1-BA97-ED60FE0255B7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E00C5-CACB-4603-BE69-3AF54C4CA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BE63-79E7-42C1-BA97-ED60FE0255B7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E00C5-CACB-4603-BE69-3AF54C4CA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EBE63-79E7-42C1-BA97-ED60FE0255B7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AE00C5-CACB-4603-BE69-3AF54C4CAF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EBE63-79E7-42C1-BA97-ED60FE0255B7}" type="datetimeFigureOut">
              <a:rPr lang="en-US" smtClean="0"/>
              <a:t>8/9/2013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E00C5-CACB-4603-BE69-3AF54C4CAFE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352800" y="1066800"/>
            <a:ext cx="838200" cy="381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4" idx="0"/>
            <a:endCxn id="4" idx="2"/>
          </p:cNvCxnSpPr>
          <p:nvPr/>
        </p:nvCxnSpPr>
        <p:spPr>
          <a:xfrm>
            <a:off x="3771900" y="1066800"/>
            <a:ext cx="0" cy="381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352800" y="13716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352800" y="15240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352800" y="12192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352800" y="18288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52800" y="19812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352800" y="16764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352800" y="22860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352800" y="24384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352800" y="21336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352800" y="27432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352800" y="28956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352800" y="25908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352800" y="32004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352800" y="33528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352800" y="30480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352800" y="36576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352800" y="38100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352800" y="35052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352800" y="41148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352800" y="42672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352800" y="39624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352800" y="45720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352800" y="47244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3352800" y="4419600"/>
            <a:ext cx="838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ight Brace 43"/>
          <p:cNvSpPr/>
          <p:nvPr/>
        </p:nvSpPr>
        <p:spPr>
          <a:xfrm>
            <a:off x="4343400" y="1066800"/>
            <a:ext cx="228600" cy="1524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Brace 44"/>
          <p:cNvSpPr/>
          <p:nvPr/>
        </p:nvSpPr>
        <p:spPr>
          <a:xfrm>
            <a:off x="4343400" y="2590800"/>
            <a:ext cx="228600" cy="914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Brace 45"/>
          <p:cNvSpPr/>
          <p:nvPr/>
        </p:nvSpPr>
        <p:spPr>
          <a:xfrm>
            <a:off x="4343400" y="3505200"/>
            <a:ext cx="228600" cy="13716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/>
          <p:cNvSpPr txBox="1"/>
          <p:nvPr/>
        </p:nvSpPr>
        <p:spPr>
          <a:xfrm>
            <a:off x="4572000" y="16764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4572000" y="40502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572000" y="28310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3352800" y="1066800"/>
            <a:ext cx="838200" cy="15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3352800" y="3505200"/>
            <a:ext cx="838200" cy="137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3352800" y="1066800"/>
            <a:ext cx="838200" cy="15240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3352800" y="3505200"/>
            <a:ext cx="838200" cy="13716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191000" y="2819400"/>
            <a:ext cx="152400" cy="15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4191000" y="3035808"/>
            <a:ext cx="152400" cy="152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3715512" y="2535936"/>
            <a:ext cx="481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GND</a:t>
            </a:r>
            <a:endParaRPr lang="en-US" sz="12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3779452" y="2999601"/>
            <a:ext cx="335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S1</a:t>
            </a:r>
            <a:endParaRPr lang="en-US" sz="12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3779520" y="3152001"/>
            <a:ext cx="335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S2</a:t>
            </a:r>
            <a:endParaRPr lang="en-US" sz="12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3429000" y="3304401"/>
            <a:ext cx="335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S3</a:t>
            </a:r>
            <a:endParaRPr lang="en-US" sz="1200" b="1" dirty="0"/>
          </a:p>
        </p:txBody>
      </p:sp>
      <p:sp>
        <p:nvSpPr>
          <p:cNvPr id="64" name="TextBox 63"/>
          <p:cNvSpPr txBox="1"/>
          <p:nvPr/>
        </p:nvSpPr>
        <p:spPr>
          <a:xfrm>
            <a:off x="3429000" y="2999232"/>
            <a:ext cx="335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S5</a:t>
            </a:r>
            <a:endParaRPr lang="en-US" sz="12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3429000" y="3151632"/>
            <a:ext cx="3353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S6</a:t>
            </a:r>
            <a:endParaRPr lang="en-US" sz="1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9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cavity</dc:creator>
  <cp:lastModifiedBy>cavity</cp:lastModifiedBy>
  <cp:revision>6</cp:revision>
  <dcterms:created xsi:type="dcterms:W3CDTF">2013-08-09T09:34:20Z</dcterms:created>
  <dcterms:modified xsi:type="dcterms:W3CDTF">2013-08-09T10:26:13Z</dcterms:modified>
</cp:coreProperties>
</file>