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88" r:id="rId3"/>
    <p:sldId id="260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E1FF"/>
    <a:srgbClr val="E1FFE1"/>
    <a:srgbClr val="CCECFF"/>
    <a:srgbClr val="0000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0" autoAdjust="0"/>
    <p:restoredTop sz="94674" autoAdjust="0"/>
  </p:normalViewPr>
  <p:slideViewPr>
    <p:cSldViewPr>
      <p:cViewPr>
        <p:scale>
          <a:sx n="62" d="100"/>
          <a:sy n="62" d="100"/>
        </p:scale>
        <p:origin x="-1128" y="-35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BDD3C9FD-93AE-44F7-933F-AC00CA2A5FA9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C87BCBA-4A5D-4033-A0A6-7E71351F3E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146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439">
              <a:defRPr sz="1700" b="1">
                <a:solidFill>
                  <a:schemeClr val="tx1"/>
                </a:solidFill>
                <a:latin typeface="Comic Sans MS" pitchFamily="66" charset="0"/>
              </a:defRPr>
            </a:lvl1pPr>
            <a:lvl2pPr marL="772445" indent="-297094" defTabSz="909439">
              <a:defRPr sz="1700" b="1">
                <a:solidFill>
                  <a:schemeClr val="tx1"/>
                </a:solidFill>
                <a:latin typeface="Comic Sans MS" pitchFamily="66" charset="0"/>
              </a:defRPr>
            </a:lvl2pPr>
            <a:lvl3pPr marL="1188377" indent="-237675" defTabSz="909439">
              <a:defRPr sz="1700" b="1">
                <a:solidFill>
                  <a:schemeClr val="tx1"/>
                </a:solidFill>
                <a:latin typeface="Comic Sans MS" pitchFamily="66" charset="0"/>
              </a:defRPr>
            </a:lvl3pPr>
            <a:lvl4pPr marL="1663728" indent="-237675" defTabSz="909439">
              <a:defRPr sz="1700" b="1">
                <a:solidFill>
                  <a:schemeClr val="tx1"/>
                </a:solidFill>
                <a:latin typeface="Comic Sans MS" pitchFamily="66" charset="0"/>
              </a:defRPr>
            </a:lvl4pPr>
            <a:lvl5pPr marL="2139079" indent="-237675" defTabSz="909439">
              <a:defRPr sz="1700" b="1">
                <a:solidFill>
                  <a:schemeClr val="tx1"/>
                </a:solidFill>
                <a:latin typeface="Comic Sans MS" pitchFamily="66" charset="0"/>
              </a:defRPr>
            </a:lvl5pPr>
            <a:lvl6pPr marL="2614430" indent="-237675" defTabSz="909439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chemeClr val="tx1"/>
                </a:solidFill>
                <a:latin typeface="Comic Sans MS" pitchFamily="66" charset="0"/>
              </a:defRPr>
            </a:lvl6pPr>
            <a:lvl7pPr marL="3089780" indent="-237675" defTabSz="909439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chemeClr val="tx1"/>
                </a:solidFill>
                <a:latin typeface="Comic Sans MS" pitchFamily="66" charset="0"/>
              </a:defRPr>
            </a:lvl7pPr>
            <a:lvl8pPr marL="3565131" indent="-237675" defTabSz="909439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chemeClr val="tx1"/>
                </a:solidFill>
                <a:latin typeface="Comic Sans MS" pitchFamily="66" charset="0"/>
              </a:defRPr>
            </a:lvl8pPr>
            <a:lvl9pPr marL="4040482" indent="-237675" defTabSz="909439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64438223-25C4-48E6-897C-E2D3E3C1C9FB}" type="slidenum">
              <a:rPr lang="en-US" altLang="fr-FR" sz="1200" b="0">
                <a:solidFill>
                  <a:srgbClr val="000000"/>
                </a:solidFill>
                <a:latin typeface="Times New Roman" pitchFamily="18" charset="0"/>
              </a:rPr>
              <a:pPr/>
              <a:t>3</a:t>
            </a:fld>
            <a:endParaRPr lang="en-US" altLang="fr-FR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9938"/>
            <a:ext cx="5114925" cy="3836987"/>
          </a:xfrm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599" y="4862265"/>
            <a:ext cx="5680103" cy="460228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F423-1E6A-4AF6-87A5-E9EF7E198EA6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7B971-3CC0-4CCA-BFE1-C7EA7F618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F423-1E6A-4AF6-87A5-E9EF7E198EA6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7B971-3CC0-4CCA-BFE1-C7EA7F618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F423-1E6A-4AF6-87A5-E9EF7E198EA6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7B971-3CC0-4CCA-BFE1-C7EA7F618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6BFA5-D3E5-4848-90CB-D8EF9752E2FA}" type="slidenum">
              <a:rPr lang="en-US">
                <a:solidFill>
                  <a:srgbClr val="5E574E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5E574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F423-1E6A-4AF6-87A5-E9EF7E198EA6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7B971-3CC0-4CCA-BFE1-C7EA7F618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F423-1E6A-4AF6-87A5-E9EF7E198EA6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7B971-3CC0-4CCA-BFE1-C7EA7F618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F423-1E6A-4AF6-87A5-E9EF7E198EA6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7B971-3CC0-4CCA-BFE1-C7EA7F618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F423-1E6A-4AF6-87A5-E9EF7E198EA6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7B971-3CC0-4CCA-BFE1-C7EA7F618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F423-1E6A-4AF6-87A5-E9EF7E198EA6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7B971-3CC0-4CCA-BFE1-C7EA7F618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F423-1E6A-4AF6-87A5-E9EF7E198EA6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7B971-3CC0-4CCA-BFE1-C7EA7F618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F423-1E6A-4AF6-87A5-E9EF7E198EA6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7B971-3CC0-4CCA-BFE1-C7EA7F618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F423-1E6A-4AF6-87A5-E9EF7E198EA6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7B971-3CC0-4CCA-BFE1-C7EA7F618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4F423-1E6A-4AF6-87A5-E9EF7E198EA6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7B971-3CC0-4CCA-BFE1-C7EA7F618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0"/>
            <a:ext cx="6553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857250"/>
            <a:ext cx="81788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437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 eaLnBrk="0" fontAlgn="base" hangingPunct="0">
              <a:spcAft>
                <a:spcPct val="0"/>
              </a:spcAft>
              <a:defRPr/>
            </a:pPr>
            <a:fld id="{80469BB6-5F9E-4C57-AE3D-B67C3A9E79A7}" type="slidenum">
              <a:rPr lang="en-US">
                <a:solidFill>
                  <a:srgbClr val="5E574E"/>
                </a:solidFill>
              </a:rPr>
              <a:pPr eaLnBrk="0" fontAlgn="base" hangingPunct="0"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5E574E"/>
              </a:solidFill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-74613" y="166688"/>
            <a:ext cx="74613" cy="7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301625" y="6540500"/>
            <a:ext cx="6426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5E574E"/>
                </a:solidFill>
                <a:latin typeface="Helvetica" pitchFamily="28" charset="0"/>
              </a:rPr>
              <a:t>MICE </a:t>
            </a:r>
            <a:r>
              <a:rPr lang="en-US" sz="1400" dirty="0" smtClean="0">
                <a:solidFill>
                  <a:srgbClr val="5E574E"/>
                </a:solidFill>
                <a:latin typeface="Helvetica" pitchFamily="28" charset="0"/>
              </a:rPr>
              <a:t>Field Mitigation Review 23-09-2013</a:t>
            </a:r>
            <a:r>
              <a:rPr lang="en-US" sz="1400" baseline="0" dirty="0" smtClean="0">
                <a:solidFill>
                  <a:srgbClr val="5E574E"/>
                </a:solidFill>
                <a:latin typeface="Helvetica" pitchFamily="28" charset="0"/>
              </a:rPr>
              <a:t> </a:t>
            </a:r>
            <a:r>
              <a:rPr lang="en-US" sz="1400" dirty="0" smtClean="0">
                <a:solidFill>
                  <a:srgbClr val="5E574E"/>
                </a:solidFill>
                <a:latin typeface="Helvetica" pitchFamily="28" charset="0"/>
              </a:rPr>
              <a:t> </a:t>
            </a:r>
            <a:r>
              <a:rPr lang="en-US" sz="1400" dirty="0">
                <a:solidFill>
                  <a:srgbClr val="5E574E"/>
                </a:solidFill>
                <a:latin typeface="Helvetica" pitchFamily="28" charset="0"/>
              </a:rPr>
              <a:t>Alain Blondel  </a:t>
            </a:r>
            <a:endParaRPr lang="en-US" sz="1400" dirty="0">
              <a:solidFill>
                <a:srgbClr val="5E574E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2064" name="Rectangle 16"/>
          <p:cNvSpPr>
            <a:spLocks noChangeArrowheads="1"/>
          </p:cNvSpPr>
          <p:nvPr userDrawn="1"/>
        </p:nvSpPr>
        <p:spPr bwMode="auto">
          <a:xfrm>
            <a:off x="4262438" y="3119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 b="1">
              <a:solidFill>
                <a:srgbClr val="000000"/>
              </a:solidFill>
            </a:endParaRPr>
          </a:p>
        </p:txBody>
      </p:sp>
      <p:pic>
        <p:nvPicPr>
          <p:cNvPr id="1032" name="Picture 15" descr="MICElogo"/>
          <p:cNvPicPr>
            <a:picLocks noChangeAspect="1" noChangeArrowheads="1"/>
          </p:cNvPicPr>
          <p:nvPr userDrawn="1"/>
        </p:nvPicPr>
        <p:blipFill>
          <a:blip r:embed="rId3" cstate="print"/>
          <a:srcRect l="17870" t="32909" r="11914" b="17220"/>
          <a:stretch>
            <a:fillRect/>
          </a:stretch>
        </p:blipFill>
        <p:spPr bwMode="auto">
          <a:xfrm>
            <a:off x="0" y="0"/>
            <a:ext cx="8223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2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2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2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2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2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2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2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Helvetica" pitchFamily="2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8" charset="2"/>
        <a:buChar char="z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8" charset="2"/>
        <a:buChar char="y"/>
        <a:defRPr kumimoji="1"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8" charset="2"/>
        <a:buChar char="x"/>
        <a:defRPr kumimoji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0"/>
            <a:ext cx="6339585" cy="574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1"/>
          <p:cNvSpPr txBox="1">
            <a:spLocks noChangeArrowheads="1"/>
          </p:cNvSpPr>
          <p:nvPr/>
        </p:nvSpPr>
        <p:spPr bwMode="auto">
          <a:xfrm>
            <a:off x="1576568" y="8620"/>
            <a:ext cx="5642890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ea typeface="Osaka" pitchFamily="28" charset="-128"/>
              </a:rPr>
              <a:t>MICE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ea typeface="Osaka" pitchFamily="28" charset="-128"/>
              </a:rPr>
              <a:t>Magnetic Field Mitigation Review </a:t>
            </a:r>
            <a:endParaRPr lang="en-US" sz="2400" b="1" dirty="0" smtClean="0">
              <a:solidFill>
                <a:srgbClr val="002060"/>
              </a:solidFill>
              <a:latin typeface="Times New Roman" pitchFamily="18" charset="0"/>
              <a:ea typeface="Osaka" pitchFamily="28" charset="-128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323528" y="5517232"/>
            <a:ext cx="86185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cs typeface="Times New Roman" pitchFamily="18" charset="0"/>
              </a:rPr>
              <a:t>-- Design, engineer and build a section of cooling channel capable of giving the desired performance for a Neutrino Factory;</a:t>
            </a:r>
          </a:p>
          <a:p>
            <a:r>
              <a:rPr lang="en-US" b="1" dirty="0">
                <a:solidFill>
                  <a:prstClr val="black"/>
                </a:solidFill>
                <a:cs typeface="Times New Roman" pitchFamily="18" charset="0"/>
              </a:rPr>
              <a:t>-- Place it in a muon beam and measure its performance in various modes of operation and beam conditions, thereby investigating the limits and practicality of cooling</a:t>
            </a:r>
            <a:r>
              <a:rPr lang="en-US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1906303"/>
      </p:ext>
    </p:extLst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F6BFA5-D3E5-4848-90CB-D8EF9752E2FA}" type="slidenum">
              <a:rPr lang="en-US" smtClean="0">
                <a:solidFill>
                  <a:srgbClr val="5E574E"/>
                </a:solidFill>
              </a:rPr>
              <a:pPr>
                <a:defRPr/>
              </a:pPr>
              <a:t>10</a:t>
            </a:fld>
            <a:endParaRPr lang="en-US">
              <a:solidFill>
                <a:srgbClr val="5E574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7028" y="188640"/>
            <a:ext cx="828092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Collaboration boundary condition that a solution be decided by August 2013 and </a:t>
            </a:r>
            <a:r>
              <a:rPr lang="en-US" dirty="0" smtClean="0"/>
              <a:t>to hold a </a:t>
            </a:r>
            <a:r>
              <a:rPr lang="en-US" dirty="0"/>
              <a:t>review in </a:t>
            </a:r>
            <a:r>
              <a:rPr lang="en-US" dirty="0" smtClean="0"/>
              <a:t>September 2013. </a:t>
            </a:r>
            <a:r>
              <a:rPr lang="en-US" b="1" dirty="0" smtClean="0"/>
              <a:t>NOW.</a:t>
            </a:r>
            <a:endParaRPr lang="en-US" b="1" dirty="0"/>
          </a:p>
          <a:p>
            <a:endParaRPr lang="en-US" dirty="0" smtClean="0"/>
          </a:p>
          <a:p>
            <a:r>
              <a:rPr lang="en-US" dirty="0" smtClean="0"/>
              <a:t>MICE Project Board </a:t>
            </a:r>
            <a:r>
              <a:rPr lang="en-US" dirty="0"/>
              <a:t>requested (as action) the same of us</a:t>
            </a:r>
            <a:r>
              <a:rPr lang="en-US" dirty="0" smtClean="0"/>
              <a:t>. (May 2013)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Since then: </a:t>
            </a:r>
            <a:endParaRPr lang="en-US" dirty="0"/>
          </a:p>
          <a:p>
            <a:r>
              <a:rPr lang="en-US" dirty="0">
                <a:solidFill>
                  <a:srgbClr val="00B0F0"/>
                </a:solidFill>
              </a:rPr>
              <a:t>-- initial </a:t>
            </a:r>
            <a:r>
              <a:rPr lang="en-US" dirty="0" smtClean="0">
                <a:solidFill>
                  <a:srgbClr val="00B0F0"/>
                </a:solidFill>
              </a:rPr>
              <a:t>aim </a:t>
            </a:r>
            <a:r>
              <a:rPr lang="en-US" dirty="0">
                <a:solidFill>
                  <a:srgbClr val="00B0F0"/>
                </a:solidFill>
              </a:rPr>
              <a:t>of having step IV installed and running usefully before August 2014 </a:t>
            </a:r>
            <a:r>
              <a:rPr lang="en-US" dirty="0" smtClean="0">
                <a:solidFill>
                  <a:srgbClr val="00B0F0"/>
                </a:solidFill>
              </a:rPr>
              <a:t>is now out </a:t>
            </a:r>
            <a:r>
              <a:rPr lang="en-US" dirty="0">
                <a:solidFill>
                  <a:srgbClr val="00B0F0"/>
                </a:solidFill>
              </a:rPr>
              <a:t>of reach in any configuration</a:t>
            </a:r>
          </a:p>
          <a:p>
            <a:r>
              <a:rPr lang="en-US" dirty="0">
                <a:solidFill>
                  <a:srgbClr val="0070C0"/>
                </a:solidFill>
              </a:rPr>
              <a:t>-- still not </a:t>
            </a:r>
            <a:r>
              <a:rPr lang="en-US" dirty="0" smtClean="0">
                <a:solidFill>
                  <a:srgbClr val="0070C0"/>
                </a:solidFill>
              </a:rPr>
              <a:t>certain </a:t>
            </a:r>
            <a:r>
              <a:rPr lang="en-US" dirty="0">
                <a:solidFill>
                  <a:srgbClr val="0070C0"/>
                </a:solidFill>
              </a:rPr>
              <a:t>that all magnetically sensitive elements can be identified and </a:t>
            </a:r>
            <a:r>
              <a:rPr lang="en-US" dirty="0" smtClean="0">
                <a:solidFill>
                  <a:srgbClr val="0070C0"/>
                </a:solidFill>
              </a:rPr>
              <a:t>shielded without PRY </a:t>
            </a:r>
            <a:endParaRPr lang="en-US" dirty="0">
              <a:solidFill>
                <a:srgbClr val="0070C0"/>
              </a:solidFill>
            </a:endParaRPr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dirty="0" smtClean="0"/>
              <a:t>collaboration : </a:t>
            </a:r>
            <a:endParaRPr lang="en-US" dirty="0"/>
          </a:p>
          <a:p>
            <a:r>
              <a:rPr lang="en-US" dirty="0" smtClean="0">
                <a:solidFill>
                  <a:srgbClr val="C00000"/>
                </a:solidFill>
              </a:rPr>
              <a:t>++ </a:t>
            </a:r>
            <a:r>
              <a:rPr lang="en-US" dirty="0">
                <a:solidFill>
                  <a:srgbClr val="C00000"/>
                </a:solidFill>
              </a:rPr>
              <a:t>praises </a:t>
            </a:r>
            <a:r>
              <a:rPr lang="en-US" dirty="0" smtClean="0">
                <a:solidFill>
                  <a:srgbClr val="C00000"/>
                </a:solidFill>
              </a:rPr>
              <a:t>the </a:t>
            </a:r>
            <a:r>
              <a:rPr lang="en-US" dirty="0">
                <a:solidFill>
                  <a:srgbClr val="C00000"/>
                </a:solidFill>
              </a:rPr>
              <a:t>hard work and excellent analysis of the problem by the </a:t>
            </a:r>
            <a:r>
              <a:rPr lang="en-US" dirty="0" smtClean="0">
                <a:solidFill>
                  <a:srgbClr val="C00000"/>
                </a:solidFill>
              </a:rPr>
              <a:t>Magnetic Field </a:t>
            </a:r>
            <a:r>
              <a:rPr lang="en-US" dirty="0">
                <a:solidFill>
                  <a:srgbClr val="C00000"/>
                </a:solidFill>
              </a:rPr>
              <a:t>Mitigation g</a:t>
            </a:r>
            <a:r>
              <a:rPr lang="en-US" dirty="0" smtClean="0">
                <a:solidFill>
                  <a:srgbClr val="C00000"/>
                </a:solidFill>
              </a:rPr>
              <a:t>roup</a:t>
            </a:r>
            <a:endParaRPr lang="en-US" dirty="0">
              <a:solidFill>
                <a:srgbClr val="C00000"/>
              </a:solidFill>
            </a:endParaRPr>
          </a:p>
          <a:p>
            <a:r>
              <a:rPr lang="en-US" u="sng" dirty="0" smtClean="0">
                <a:solidFill>
                  <a:srgbClr val="C00000"/>
                </a:solidFill>
              </a:rPr>
              <a:t>++ endorses the recommendation of PRY implementation </a:t>
            </a:r>
            <a:endParaRPr lang="en-US" u="sng" dirty="0">
              <a:solidFill>
                <a:srgbClr val="C00000"/>
              </a:solidFill>
            </a:endParaRPr>
          </a:p>
          <a:p>
            <a:endParaRPr lang="en-US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 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the PRY is the solution that the committee </a:t>
            </a:r>
            <a:r>
              <a:rPr lang="en-US" dirty="0" smtClean="0">
                <a:solidFill>
                  <a:srgbClr val="C00000"/>
                </a:solidFill>
              </a:rPr>
              <a:t>is asked to review today </a:t>
            </a:r>
            <a:endParaRPr lang="en-US" dirty="0">
              <a:solidFill>
                <a:srgbClr val="C00000"/>
              </a:solidFill>
            </a:endParaRPr>
          </a:p>
          <a:p>
            <a:r>
              <a:rPr lang="en-US" dirty="0" smtClean="0"/>
              <a:t> </a:t>
            </a:r>
            <a:endParaRPr lang="en-US" dirty="0"/>
          </a:p>
          <a:p>
            <a:r>
              <a:rPr lang="en-US" dirty="0">
                <a:solidFill>
                  <a:srgbClr val="0070C0"/>
                </a:solidFill>
              </a:rPr>
              <a:t>Possibility to install all step IV equipment for a dry run </a:t>
            </a:r>
            <a:r>
              <a:rPr lang="en-US" dirty="0" smtClean="0">
                <a:solidFill>
                  <a:srgbClr val="0070C0"/>
                </a:solidFill>
              </a:rPr>
              <a:t>before August 2014 </a:t>
            </a:r>
            <a:r>
              <a:rPr lang="en-US" dirty="0">
                <a:solidFill>
                  <a:srgbClr val="0070C0"/>
                </a:solidFill>
              </a:rPr>
              <a:t>would be a very welcome </a:t>
            </a:r>
            <a:r>
              <a:rPr lang="en-US" dirty="0" smtClean="0">
                <a:solidFill>
                  <a:srgbClr val="0070C0"/>
                </a:solidFill>
              </a:rPr>
              <a:t>asset as it will </a:t>
            </a:r>
            <a:r>
              <a:rPr lang="en-US" dirty="0">
                <a:solidFill>
                  <a:srgbClr val="0070C0"/>
                </a:solidFill>
              </a:rPr>
              <a:t>save time and risk </a:t>
            </a:r>
            <a:r>
              <a:rPr lang="en-US" dirty="0" smtClean="0">
                <a:solidFill>
                  <a:srgbClr val="0070C0"/>
                </a:solidFill>
              </a:rPr>
              <a:t>towards step IV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254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92B8A6A-B3D5-4B59-8EAE-2928A702CC6A}" type="slidenum">
              <a:rPr lang="en-US" smtClean="0"/>
              <a:pPr/>
              <a:t>2</a:t>
            </a:fld>
            <a:endParaRPr lang="en-US" smtClean="0"/>
          </a:p>
        </p:txBody>
      </p:sp>
      <p:pic>
        <p:nvPicPr>
          <p:cNvPr id="8909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0401"/>
            <a:ext cx="8845550" cy="461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2" name="TextBox 3"/>
          <p:cNvSpPr txBox="1">
            <a:spLocks noChangeArrowheads="1"/>
          </p:cNvSpPr>
          <p:nvPr/>
        </p:nvSpPr>
        <p:spPr bwMode="auto">
          <a:xfrm>
            <a:off x="1619672" y="188640"/>
            <a:ext cx="6082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400" b="1" dirty="0"/>
              <a:t>MICE the Muon </a:t>
            </a:r>
            <a:r>
              <a:rPr lang="fr-CH" sz="2400" b="1" dirty="0" err="1"/>
              <a:t>Ionization</a:t>
            </a:r>
            <a:r>
              <a:rPr lang="fr-CH" sz="2400" b="1" dirty="0"/>
              <a:t> </a:t>
            </a:r>
            <a:r>
              <a:rPr lang="fr-CH" sz="2400" b="1" dirty="0" err="1"/>
              <a:t>Cooling</a:t>
            </a:r>
            <a:r>
              <a:rPr lang="fr-CH" sz="2400" b="1" dirty="0"/>
              <a:t> </a:t>
            </a:r>
            <a:r>
              <a:rPr lang="fr-CH" sz="2400" b="1" dirty="0" err="1"/>
              <a:t>Experiment</a:t>
            </a:r>
            <a:endParaRPr lang="en-US" sz="2400" b="1" dirty="0"/>
          </a:p>
        </p:txBody>
      </p:sp>
      <p:sp>
        <p:nvSpPr>
          <p:cNvPr id="89094" name="TextBox 5"/>
          <p:cNvSpPr txBox="1">
            <a:spLocks noChangeArrowheads="1"/>
          </p:cNvSpPr>
          <p:nvPr/>
        </p:nvSpPr>
        <p:spPr bwMode="auto">
          <a:xfrm>
            <a:off x="1391432" y="5724255"/>
            <a:ext cx="7231018" cy="1054135"/>
          </a:xfrm>
          <a:prstGeom prst="rect">
            <a:avLst/>
          </a:prstGeom>
          <a:solidFill>
            <a:srgbClr val="FFFF00"/>
          </a:solidFill>
          <a:ln w="38100" cmpd="thinThick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CH" sz="1050" b="1" dirty="0" smtClean="0"/>
          </a:p>
          <a:p>
            <a:r>
              <a:rPr lang="fr-CH" sz="2000" b="1" dirty="0" err="1" smtClean="0"/>
              <a:t>Particle</a:t>
            </a:r>
            <a:r>
              <a:rPr lang="fr-CH" sz="2000" b="1" dirty="0" smtClean="0"/>
              <a:t> </a:t>
            </a:r>
            <a:r>
              <a:rPr lang="fr-CH" sz="2000" b="1" dirty="0"/>
              <a:t>by </a:t>
            </a:r>
            <a:r>
              <a:rPr lang="fr-CH" sz="2000" b="1" dirty="0" err="1"/>
              <a:t>particle</a:t>
            </a:r>
            <a:r>
              <a:rPr lang="fr-CH" sz="2000" b="1" dirty="0"/>
              <a:t> </a:t>
            </a:r>
            <a:r>
              <a:rPr lang="fr-CH" sz="2000" b="1" dirty="0" err="1" smtClean="0"/>
              <a:t>measurement</a:t>
            </a:r>
            <a:r>
              <a:rPr lang="fr-CH" sz="2000" b="1" dirty="0" smtClean="0"/>
              <a:t>, </a:t>
            </a:r>
            <a:r>
              <a:rPr lang="fr-CH" sz="2000" b="1" dirty="0" err="1" smtClean="0"/>
              <a:t>then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accumulate</a:t>
            </a:r>
            <a:r>
              <a:rPr lang="fr-CH" sz="2000" b="1" dirty="0" smtClean="0"/>
              <a:t> few 10</a:t>
            </a:r>
            <a:r>
              <a:rPr lang="fr-CH" sz="2000" b="1" baseline="30000" dirty="0" smtClean="0"/>
              <a:t>5 </a:t>
            </a:r>
            <a:r>
              <a:rPr lang="fr-CH" sz="2000" b="1" dirty="0" smtClean="0"/>
              <a:t>muons</a:t>
            </a:r>
          </a:p>
          <a:p>
            <a:r>
              <a:rPr lang="fr-CH" sz="2000" b="1" dirty="0" smtClean="0"/>
              <a:t>                                  </a:t>
            </a:r>
            <a:r>
              <a:rPr lang="fr-CH" sz="2000" b="1" dirty="0" smtClean="0">
                <a:sym typeface="Wingdings" pitchFamily="2" charset="2"/>
              </a:rPr>
              <a:t>   </a:t>
            </a:r>
            <a:r>
              <a:rPr lang="fr-CH" sz="2000" b="1" dirty="0">
                <a:sym typeface="Symbol" pitchFamily="18" charset="2"/>
              </a:rPr>
              <a:t>[ </a:t>
            </a:r>
            <a:r>
              <a:rPr lang="fr-CH" sz="2000" b="1" dirty="0">
                <a:sym typeface="Wingdings" pitchFamily="2" charset="2"/>
              </a:rPr>
              <a:t>(</a:t>
            </a:r>
            <a:r>
              <a:rPr lang="fr-CH" sz="2000" b="1" dirty="0">
                <a:sym typeface="Symbol" pitchFamily="18" charset="2"/>
              </a:rPr>
              <a:t></a:t>
            </a:r>
            <a:r>
              <a:rPr lang="fr-CH" sz="2000" b="1" baseline="30000" dirty="0">
                <a:sym typeface="Symbol" pitchFamily="18" charset="2"/>
              </a:rPr>
              <a:t>in</a:t>
            </a:r>
            <a:r>
              <a:rPr lang="fr-CH" sz="2000" b="1" dirty="0">
                <a:sym typeface="Symbol" pitchFamily="18" charset="2"/>
              </a:rPr>
              <a:t>- </a:t>
            </a:r>
            <a:r>
              <a:rPr lang="fr-CH" sz="2000" b="1" baseline="30000" dirty="0">
                <a:sym typeface="Symbol" pitchFamily="18" charset="2"/>
              </a:rPr>
              <a:t>out</a:t>
            </a:r>
            <a:r>
              <a:rPr lang="fr-CH" sz="2000" b="1" dirty="0">
                <a:sym typeface="Symbol" pitchFamily="18" charset="2"/>
              </a:rPr>
              <a:t>)/</a:t>
            </a:r>
            <a:r>
              <a:rPr lang="fr-CH" sz="2000" b="1" baseline="30000" dirty="0">
                <a:sym typeface="Symbol" pitchFamily="18" charset="2"/>
              </a:rPr>
              <a:t>in </a:t>
            </a:r>
            <a:r>
              <a:rPr lang="fr-CH" sz="2000" b="1" dirty="0">
                <a:sym typeface="Symbol" pitchFamily="18" charset="2"/>
              </a:rPr>
              <a:t>]</a:t>
            </a:r>
            <a:r>
              <a:rPr lang="fr-CH" sz="2000" b="1" baseline="30000" dirty="0">
                <a:sym typeface="Symbol" pitchFamily="18" charset="2"/>
              </a:rPr>
              <a:t> </a:t>
            </a:r>
            <a:r>
              <a:rPr lang="fr-CH" sz="2000" b="1" dirty="0">
                <a:sym typeface="Symbol" pitchFamily="18" charset="2"/>
              </a:rPr>
              <a:t>= </a:t>
            </a:r>
            <a:r>
              <a:rPr lang="fr-CH" sz="2000" b="1" dirty="0" smtClean="0">
                <a:sym typeface="Symbol" pitchFamily="18" charset="2"/>
              </a:rPr>
              <a:t>10</a:t>
            </a:r>
            <a:r>
              <a:rPr lang="fr-CH" sz="2000" b="1" baseline="30000" dirty="0" smtClean="0">
                <a:sym typeface="Symbol" pitchFamily="18" charset="2"/>
              </a:rPr>
              <a:t>-3</a:t>
            </a:r>
            <a:r>
              <a:rPr lang="fr-CH" baseline="30000" dirty="0" smtClean="0">
                <a:sym typeface="Symbol" pitchFamily="18" charset="2"/>
              </a:rPr>
              <a:t> </a:t>
            </a:r>
          </a:p>
          <a:p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836712"/>
            <a:ext cx="2376292" cy="10772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Measure</a:t>
            </a:r>
            <a:r>
              <a:rPr lang="fr-CH" dirty="0" smtClean="0"/>
              <a:t> input </a:t>
            </a:r>
            <a:r>
              <a:rPr lang="fr-CH" dirty="0" err="1" smtClean="0"/>
              <a:t>particle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x,x</a:t>
            </a:r>
            <a:r>
              <a:rPr lang="fr-CH" dirty="0" smtClean="0"/>
              <a:t>’,</a:t>
            </a:r>
            <a:r>
              <a:rPr lang="fr-CH" dirty="0" err="1" smtClean="0"/>
              <a:t>y,y</a:t>
            </a:r>
            <a:r>
              <a:rPr lang="fr-CH" dirty="0" smtClean="0"/>
              <a:t>’, t, t’=E/Pz</a:t>
            </a:r>
          </a:p>
          <a:p>
            <a:r>
              <a:rPr lang="fr-CH" dirty="0" smtClean="0">
                <a:sym typeface="Wingdings" pitchFamily="2" charset="2"/>
              </a:rPr>
              <a:t></a:t>
            </a:r>
            <a:r>
              <a:rPr lang="fr-CH" dirty="0" smtClean="0"/>
              <a:t> input emittance </a:t>
            </a:r>
            <a:r>
              <a:rPr lang="fr-CH" sz="2800" b="1" dirty="0" smtClean="0">
                <a:sym typeface="Symbol" pitchFamily="18" charset="2"/>
              </a:rPr>
              <a:t></a:t>
            </a:r>
            <a:r>
              <a:rPr lang="fr-CH" sz="2800" b="1" baseline="30000" dirty="0" smtClean="0">
                <a:sym typeface="Symbol" pitchFamily="18" charset="2"/>
              </a:rPr>
              <a:t>in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44208" y="836712"/>
            <a:ext cx="2674450" cy="10772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Measure</a:t>
            </a:r>
            <a:r>
              <a:rPr lang="fr-CH" dirty="0" smtClean="0"/>
              <a:t> output </a:t>
            </a:r>
            <a:r>
              <a:rPr lang="fr-CH" dirty="0" err="1" smtClean="0"/>
              <a:t>particle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x,x</a:t>
            </a:r>
            <a:r>
              <a:rPr lang="fr-CH" dirty="0" smtClean="0"/>
              <a:t>’,</a:t>
            </a:r>
            <a:r>
              <a:rPr lang="fr-CH" dirty="0" err="1" smtClean="0"/>
              <a:t>y,y</a:t>
            </a:r>
            <a:r>
              <a:rPr lang="fr-CH" dirty="0" smtClean="0"/>
              <a:t>’, t, t’=E/Pz</a:t>
            </a:r>
          </a:p>
          <a:p>
            <a:r>
              <a:rPr lang="fr-CH" dirty="0" smtClean="0">
                <a:sym typeface="Wingdings" pitchFamily="2" charset="2"/>
              </a:rPr>
              <a:t></a:t>
            </a:r>
            <a:r>
              <a:rPr lang="fr-CH" dirty="0" smtClean="0"/>
              <a:t> output emittance </a:t>
            </a:r>
            <a:r>
              <a:rPr lang="fr-CH" sz="2800" b="1" dirty="0" smtClean="0">
                <a:sym typeface="Symbol" pitchFamily="18" charset="2"/>
              </a:rPr>
              <a:t></a:t>
            </a:r>
            <a:r>
              <a:rPr lang="fr-CH" sz="2800" b="1" baseline="30000" dirty="0" smtClean="0">
                <a:sym typeface="Symbol" pitchFamily="18" charset="2"/>
              </a:rPr>
              <a:t>out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03848" y="1052736"/>
            <a:ext cx="2632965" cy="46166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fr-CH" sz="2400" dirty="0" smtClean="0"/>
              <a:t>COOLING CHANNEL</a:t>
            </a:r>
            <a:endParaRPr lang="en-US" sz="2400" dirty="0"/>
          </a:p>
        </p:txBody>
      </p:sp>
      <p:sp>
        <p:nvSpPr>
          <p:cNvPr id="11" name="Right Arrow 10"/>
          <p:cNvSpPr/>
          <p:nvPr/>
        </p:nvSpPr>
        <p:spPr>
          <a:xfrm flipV="1">
            <a:off x="2627784" y="1124744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flipV="1">
            <a:off x="6012160" y="1124744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 flipV="1">
            <a:off x="107504" y="3140967"/>
            <a:ext cx="2627784" cy="216024"/>
          </a:xfrm>
          <a:custGeom>
            <a:avLst/>
            <a:gdLst>
              <a:gd name="connsiteX0" fmla="*/ 0 w 2653392"/>
              <a:gd name="connsiteY0" fmla="*/ 21771 h 269420"/>
              <a:gd name="connsiteX1" fmla="*/ 391885 w 2653392"/>
              <a:gd name="connsiteY1" fmla="*/ 21771 h 269420"/>
              <a:gd name="connsiteX2" fmla="*/ 1469571 w 2653392"/>
              <a:gd name="connsiteY2" fmla="*/ 21771 h 269420"/>
              <a:gd name="connsiteX3" fmla="*/ 1845128 w 2653392"/>
              <a:gd name="connsiteY3" fmla="*/ 152399 h 269420"/>
              <a:gd name="connsiteX4" fmla="*/ 1894114 w 2653392"/>
              <a:gd name="connsiteY4" fmla="*/ 266699 h 269420"/>
              <a:gd name="connsiteX5" fmla="*/ 1926771 w 2653392"/>
              <a:gd name="connsiteY5" fmla="*/ 168728 h 269420"/>
              <a:gd name="connsiteX6" fmla="*/ 2253342 w 2653392"/>
              <a:gd name="connsiteY6" fmla="*/ 38099 h 269420"/>
              <a:gd name="connsiteX7" fmla="*/ 2596242 w 2653392"/>
              <a:gd name="connsiteY7" fmla="*/ 119742 h 269420"/>
              <a:gd name="connsiteX8" fmla="*/ 2596242 w 2653392"/>
              <a:gd name="connsiteY8" fmla="*/ 136071 h 269420"/>
              <a:gd name="connsiteX0" fmla="*/ 0 w 2653392"/>
              <a:gd name="connsiteY0" fmla="*/ 21771 h 275489"/>
              <a:gd name="connsiteX1" fmla="*/ 391885 w 2653392"/>
              <a:gd name="connsiteY1" fmla="*/ 21771 h 275489"/>
              <a:gd name="connsiteX2" fmla="*/ 1469571 w 2653392"/>
              <a:gd name="connsiteY2" fmla="*/ 21771 h 275489"/>
              <a:gd name="connsiteX3" fmla="*/ 1845128 w 2653392"/>
              <a:gd name="connsiteY3" fmla="*/ 152399 h 275489"/>
              <a:gd name="connsiteX4" fmla="*/ 1894114 w 2653392"/>
              <a:gd name="connsiteY4" fmla="*/ 266699 h 275489"/>
              <a:gd name="connsiteX5" fmla="*/ 1891375 w 2653392"/>
              <a:gd name="connsiteY5" fmla="*/ 99661 h 275489"/>
              <a:gd name="connsiteX6" fmla="*/ 2253342 w 2653392"/>
              <a:gd name="connsiteY6" fmla="*/ 38099 h 275489"/>
              <a:gd name="connsiteX7" fmla="*/ 2596242 w 2653392"/>
              <a:gd name="connsiteY7" fmla="*/ 119742 h 275489"/>
              <a:gd name="connsiteX8" fmla="*/ 2596242 w 2653392"/>
              <a:gd name="connsiteY8" fmla="*/ 136071 h 275489"/>
              <a:gd name="connsiteX0" fmla="*/ 0 w 2653392"/>
              <a:gd name="connsiteY0" fmla="*/ 21771 h 269911"/>
              <a:gd name="connsiteX1" fmla="*/ 391885 w 2653392"/>
              <a:gd name="connsiteY1" fmla="*/ 21771 h 269911"/>
              <a:gd name="connsiteX2" fmla="*/ 1469571 w 2653392"/>
              <a:gd name="connsiteY2" fmla="*/ 21771 h 269911"/>
              <a:gd name="connsiteX3" fmla="*/ 1845128 w 2653392"/>
              <a:gd name="connsiteY3" fmla="*/ 152399 h 269911"/>
              <a:gd name="connsiteX4" fmla="*/ 1894114 w 2653392"/>
              <a:gd name="connsiteY4" fmla="*/ 266699 h 269911"/>
              <a:gd name="connsiteX5" fmla="*/ 2035391 w 2653392"/>
              <a:gd name="connsiteY5" fmla="*/ 171669 h 269911"/>
              <a:gd name="connsiteX6" fmla="*/ 2253342 w 2653392"/>
              <a:gd name="connsiteY6" fmla="*/ 38099 h 269911"/>
              <a:gd name="connsiteX7" fmla="*/ 2596242 w 2653392"/>
              <a:gd name="connsiteY7" fmla="*/ 119742 h 269911"/>
              <a:gd name="connsiteX8" fmla="*/ 2596242 w 2653392"/>
              <a:gd name="connsiteY8" fmla="*/ 136071 h 269911"/>
              <a:gd name="connsiteX0" fmla="*/ 0 w 2653392"/>
              <a:gd name="connsiteY0" fmla="*/ 21771 h 275489"/>
              <a:gd name="connsiteX1" fmla="*/ 391885 w 2653392"/>
              <a:gd name="connsiteY1" fmla="*/ 21771 h 275489"/>
              <a:gd name="connsiteX2" fmla="*/ 1469571 w 2653392"/>
              <a:gd name="connsiteY2" fmla="*/ 21771 h 275489"/>
              <a:gd name="connsiteX3" fmla="*/ 1845128 w 2653392"/>
              <a:gd name="connsiteY3" fmla="*/ 152399 h 275489"/>
              <a:gd name="connsiteX4" fmla="*/ 1894114 w 2653392"/>
              <a:gd name="connsiteY4" fmla="*/ 266699 h 275489"/>
              <a:gd name="connsiteX5" fmla="*/ 2035391 w 2653392"/>
              <a:gd name="connsiteY5" fmla="*/ 99661 h 275489"/>
              <a:gd name="connsiteX6" fmla="*/ 2253342 w 2653392"/>
              <a:gd name="connsiteY6" fmla="*/ 38099 h 275489"/>
              <a:gd name="connsiteX7" fmla="*/ 2596242 w 2653392"/>
              <a:gd name="connsiteY7" fmla="*/ 119742 h 275489"/>
              <a:gd name="connsiteX8" fmla="*/ 2596242 w 2653392"/>
              <a:gd name="connsiteY8" fmla="*/ 136071 h 275489"/>
              <a:gd name="connsiteX0" fmla="*/ 0 w 2653392"/>
              <a:gd name="connsiteY0" fmla="*/ 19764 h 271475"/>
              <a:gd name="connsiteX1" fmla="*/ 391885 w 2653392"/>
              <a:gd name="connsiteY1" fmla="*/ 19764 h 271475"/>
              <a:gd name="connsiteX2" fmla="*/ 1469571 w 2653392"/>
              <a:gd name="connsiteY2" fmla="*/ 19764 h 271475"/>
              <a:gd name="connsiteX3" fmla="*/ 1799902 w 2653392"/>
              <a:gd name="connsiteY3" fmla="*/ 138349 h 271475"/>
              <a:gd name="connsiteX4" fmla="*/ 1894114 w 2653392"/>
              <a:gd name="connsiteY4" fmla="*/ 264692 h 271475"/>
              <a:gd name="connsiteX5" fmla="*/ 2035391 w 2653392"/>
              <a:gd name="connsiteY5" fmla="*/ 97654 h 271475"/>
              <a:gd name="connsiteX6" fmla="*/ 2253342 w 2653392"/>
              <a:gd name="connsiteY6" fmla="*/ 36092 h 271475"/>
              <a:gd name="connsiteX7" fmla="*/ 2596242 w 2653392"/>
              <a:gd name="connsiteY7" fmla="*/ 117735 h 271475"/>
              <a:gd name="connsiteX8" fmla="*/ 2596242 w 2653392"/>
              <a:gd name="connsiteY8" fmla="*/ 134064 h 271475"/>
              <a:gd name="connsiteX0" fmla="*/ 0 w 2653392"/>
              <a:gd name="connsiteY0" fmla="*/ 19764 h 182560"/>
              <a:gd name="connsiteX1" fmla="*/ 391885 w 2653392"/>
              <a:gd name="connsiteY1" fmla="*/ 19764 h 182560"/>
              <a:gd name="connsiteX2" fmla="*/ 1469571 w 2653392"/>
              <a:gd name="connsiteY2" fmla="*/ 19764 h 182560"/>
              <a:gd name="connsiteX3" fmla="*/ 1799902 w 2653392"/>
              <a:gd name="connsiteY3" fmla="*/ 138349 h 182560"/>
              <a:gd name="connsiteX4" fmla="*/ 1942151 w 2653392"/>
              <a:gd name="connsiteY4" fmla="*/ 175777 h 182560"/>
              <a:gd name="connsiteX5" fmla="*/ 2035391 w 2653392"/>
              <a:gd name="connsiteY5" fmla="*/ 97654 h 182560"/>
              <a:gd name="connsiteX6" fmla="*/ 2253342 w 2653392"/>
              <a:gd name="connsiteY6" fmla="*/ 36092 h 182560"/>
              <a:gd name="connsiteX7" fmla="*/ 2596242 w 2653392"/>
              <a:gd name="connsiteY7" fmla="*/ 117735 h 182560"/>
              <a:gd name="connsiteX8" fmla="*/ 2596242 w 2653392"/>
              <a:gd name="connsiteY8" fmla="*/ 134064 h 182560"/>
              <a:gd name="connsiteX0" fmla="*/ 0 w 2653392"/>
              <a:gd name="connsiteY0" fmla="*/ 19764 h 159673"/>
              <a:gd name="connsiteX1" fmla="*/ 391885 w 2653392"/>
              <a:gd name="connsiteY1" fmla="*/ 19764 h 159673"/>
              <a:gd name="connsiteX2" fmla="*/ 1469571 w 2653392"/>
              <a:gd name="connsiteY2" fmla="*/ 19764 h 159673"/>
              <a:gd name="connsiteX3" fmla="*/ 1799902 w 2653392"/>
              <a:gd name="connsiteY3" fmla="*/ 138349 h 159673"/>
              <a:gd name="connsiteX4" fmla="*/ 1942151 w 2653392"/>
              <a:gd name="connsiteY4" fmla="*/ 147706 h 159673"/>
              <a:gd name="connsiteX5" fmla="*/ 2035391 w 2653392"/>
              <a:gd name="connsiteY5" fmla="*/ 97654 h 159673"/>
              <a:gd name="connsiteX6" fmla="*/ 2253342 w 2653392"/>
              <a:gd name="connsiteY6" fmla="*/ 36092 h 159673"/>
              <a:gd name="connsiteX7" fmla="*/ 2596242 w 2653392"/>
              <a:gd name="connsiteY7" fmla="*/ 117735 h 159673"/>
              <a:gd name="connsiteX8" fmla="*/ 2596242 w 2653392"/>
              <a:gd name="connsiteY8" fmla="*/ 134064 h 159673"/>
              <a:gd name="connsiteX0" fmla="*/ 0 w 2738867"/>
              <a:gd name="connsiteY0" fmla="*/ 19764 h 159673"/>
              <a:gd name="connsiteX1" fmla="*/ 391885 w 2738867"/>
              <a:gd name="connsiteY1" fmla="*/ 19764 h 159673"/>
              <a:gd name="connsiteX2" fmla="*/ 1469571 w 2738867"/>
              <a:gd name="connsiteY2" fmla="*/ 19764 h 159673"/>
              <a:gd name="connsiteX3" fmla="*/ 1799902 w 2738867"/>
              <a:gd name="connsiteY3" fmla="*/ 138349 h 159673"/>
              <a:gd name="connsiteX4" fmla="*/ 1942151 w 2738867"/>
              <a:gd name="connsiteY4" fmla="*/ 147706 h 159673"/>
              <a:gd name="connsiteX5" fmla="*/ 2035391 w 2738867"/>
              <a:gd name="connsiteY5" fmla="*/ 97654 h 159673"/>
              <a:gd name="connsiteX6" fmla="*/ 2253342 w 2738867"/>
              <a:gd name="connsiteY6" fmla="*/ 36092 h 159673"/>
              <a:gd name="connsiteX7" fmla="*/ 2596242 w 2738867"/>
              <a:gd name="connsiteY7" fmla="*/ 117735 h 159673"/>
              <a:gd name="connsiteX8" fmla="*/ 2710292 w 2738867"/>
              <a:gd name="connsiteY8" fmla="*/ 128992 h 159673"/>
              <a:gd name="connsiteX0" fmla="*/ 0 w 2738867"/>
              <a:gd name="connsiteY0" fmla="*/ 19764 h 159673"/>
              <a:gd name="connsiteX1" fmla="*/ 391885 w 2738867"/>
              <a:gd name="connsiteY1" fmla="*/ 19764 h 159673"/>
              <a:gd name="connsiteX2" fmla="*/ 1469571 w 2738867"/>
              <a:gd name="connsiteY2" fmla="*/ 19764 h 159673"/>
              <a:gd name="connsiteX3" fmla="*/ 1799902 w 2738867"/>
              <a:gd name="connsiteY3" fmla="*/ 138349 h 159673"/>
              <a:gd name="connsiteX4" fmla="*/ 1942151 w 2738867"/>
              <a:gd name="connsiteY4" fmla="*/ 147706 h 159673"/>
              <a:gd name="connsiteX5" fmla="*/ 2055949 w 2738867"/>
              <a:gd name="connsiteY5" fmla="*/ 110278 h 159673"/>
              <a:gd name="connsiteX6" fmla="*/ 2253342 w 2738867"/>
              <a:gd name="connsiteY6" fmla="*/ 36092 h 159673"/>
              <a:gd name="connsiteX7" fmla="*/ 2596242 w 2738867"/>
              <a:gd name="connsiteY7" fmla="*/ 117735 h 159673"/>
              <a:gd name="connsiteX8" fmla="*/ 2710292 w 2738867"/>
              <a:gd name="connsiteY8" fmla="*/ 128992 h 159673"/>
              <a:gd name="connsiteX0" fmla="*/ 0 w 2738867"/>
              <a:gd name="connsiteY0" fmla="*/ 20274 h 160183"/>
              <a:gd name="connsiteX1" fmla="*/ 391885 w 2738867"/>
              <a:gd name="connsiteY1" fmla="*/ 20274 h 160183"/>
              <a:gd name="connsiteX2" fmla="*/ 1287808 w 2738867"/>
              <a:gd name="connsiteY2" fmla="*/ 17217 h 160183"/>
              <a:gd name="connsiteX3" fmla="*/ 1469571 w 2738867"/>
              <a:gd name="connsiteY3" fmla="*/ 20274 h 160183"/>
              <a:gd name="connsiteX4" fmla="*/ 1799902 w 2738867"/>
              <a:gd name="connsiteY4" fmla="*/ 138859 h 160183"/>
              <a:gd name="connsiteX5" fmla="*/ 1942151 w 2738867"/>
              <a:gd name="connsiteY5" fmla="*/ 148216 h 160183"/>
              <a:gd name="connsiteX6" fmla="*/ 2055949 w 2738867"/>
              <a:gd name="connsiteY6" fmla="*/ 110788 h 160183"/>
              <a:gd name="connsiteX7" fmla="*/ 2253342 w 2738867"/>
              <a:gd name="connsiteY7" fmla="*/ 36602 h 160183"/>
              <a:gd name="connsiteX8" fmla="*/ 2596242 w 2738867"/>
              <a:gd name="connsiteY8" fmla="*/ 118245 h 160183"/>
              <a:gd name="connsiteX9" fmla="*/ 2710292 w 2738867"/>
              <a:gd name="connsiteY9" fmla="*/ 129502 h 160183"/>
              <a:gd name="connsiteX0" fmla="*/ 0 w 2738867"/>
              <a:gd name="connsiteY0" fmla="*/ 3057 h 137237"/>
              <a:gd name="connsiteX1" fmla="*/ 391885 w 2738867"/>
              <a:gd name="connsiteY1" fmla="*/ 3057 h 137237"/>
              <a:gd name="connsiteX2" fmla="*/ 1287808 w 2738867"/>
              <a:gd name="connsiteY2" fmla="*/ 0 h 137237"/>
              <a:gd name="connsiteX3" fmla="*/ 1543855 w 2738867"/>
              <a:gd name="connsiteY3" fmla="*/ 37428 h 137237"/>
              <a:gd name="connsiteX4" fmla="*/ 1799902 w 2738867"/>
              <a:gd name="connsiteY4" fmla="*/ 121642 h 137237"/>
              <a:gd name="connsiteX5" fmla="*/ 1942151 w 2738867"/>
              <a:gd name="connsiteY5" fmla="*/ 130999 h 137237"/>
              <a:gd name="connsiteX6" fmla="*/ 2055949 w 2738867"/>
              <a:gd name="connsiteY6" fmla="*/ 93571 h 137237"/>
              <a:gd name="connsiteX7" fmla="*/ 2253342 w 2738867"/>
              <a:gd name="connsiteY7" fmla="*/ 19385 h 137237"/>
              <a:gd name="connsiteX8" fmla="*/ 2596242 w 2738867"/>
              <a:gd name="connsiteY8" fmla="*/ 101028 h 137237"/>
              <a:gd name="connsiteX9" fmla="*/ 2710292 w 2738867"/>
              <a:gd name="connsiteY9" fmla="*/ 112285 h 137237"/>
              <a:gd name="connsiteX0" fmla="*/ 0 w 2738867"/>
              <a:gd name="connsiteY0" fmla="*/ 3057 h 137237"/>
              <a:gd name="connsiteX1" fmla="*/ 391885 w 2738867"/>
              <a:gd name="connsiteY1" fmla="*/ 3057 h 137237"/>
              <a:gd name="connsiteX2" fmla="*/ 1287808 w 2738867"/>
              <a:gd name="connsiteY2" fmla="*/ 0 h 137237"/>
              <a:gd name="connsiteX3" fmla="*/ 1543855 w 2738867"/>
              <a:gd name="connsiteY3" fmla="*/ 37428 h 137237"/>
              <a:gd name="connsiteX4" fmla="*/ 1799902 w 2738867"/>
              <a:gd name="connsiteY4" fmla="*/ 121642 h 137237"/>
              <a:gd name="connsiteX5" fmla="*/ 1942151 w 2738867"/>
              <a:gd name="connsiteY5" fmla="*/ 130999 h 137237"/>
              <a:gd name="connsiteX6" fmla="*/ 2055949 w 2738867"/>
              <a:gd name="connsiteY6" fmla="*/ 93571 h 137237"/>
              <a:gd name="connsiteX7" fmla="*/ 2253342 w 2738867"/>
              <a:gd name="connsiteY7" fmla="*/ 19385 h 137237"/>
              <a:gd name="connsiteX8" fmla="*/ 2596242 w 2738867"/>
              <a:gd name="connsiteY8" fmla="*/ 101028 h 137237"/>
              <a:gd name="connsiteX9" fmla="*/ 2710292 w 2738867"/>
              <a:gd name="connsiteY9" fmla="*/ 112285 h 137237"/>
              <a:gd name="connsiteX0" fmla="*/ 0 w 2738867"/>
              <a:gd name="connsiteY0" fmla="*/ 3057 h 137237"/>
              <a:gd name="connsiteX1" fmla="*/ 391885 w 2738867"/>
              <a:gd name="connsiteY1" fmla="*/ 3057 h 137237"/>
              <a:gd name="connsiteX2" fmla="*/ 1287808 w 2738867"/>
              <a:gd name="connsiteY2" fmla="*/ 0 h 137237"/>
              <a:gd name="connsiteX3" fmla="*/ 1543855 w 2738867"/>
              <a:gd name="connsiteY3" fmla="*/ 37428 h 137237"/>
              <a:gd name="connsiteX4" fmla="*/ 1799902 w 2738867"/>
              <a:gd name="connsiteY4" fmla="*/ 121642 h 137237"/>
              <a:gd name="connsiteX5" fmla="*/ 1942151 w 2738867"/>
              <a:gd name="connsiteY5" fmla="*/ 130999 h 137237"/>
              <a:gd name="connsiteX6" fmla="*/ 2055949 w 2738867"/>
              <a:gd name="connsiteY6" fmla="*/ 93571 h 137237"/>
              <a:gd name="connsiteX7" fmla="*/ 2253342 w 2738867"/>
              <a:gd name="connsiteY7" fmla="*/ 19385 h 137237"/>
              <a:gd name="connsiteX8" fmla="*/ 2596242 w 2738867"/>
              <a:gd name="connsiteY8" fmla="*/ 101028 h 137237"/>
              <a:gd name="connsiteX9" fmla="*/ 2710292 w 2738867"/>
              <a:gd name="connsiteY9" fmla="*/ 112285 h 137237"/>
              <a:gd name="connsiteX0" fmla="*/ 0 w 2738867"/>
              <a:gd name="connsiteY0" fmla="*/ 3057 h 137237"/>
              <a:gd name="connsiteX1" fmla="*/ 391885 w 2738867"/>
              <a:gd name="connsiteY1" fmla="*/ 3057 h 137237"/>
              <a:gd name="connsiteX2" fmla="*/ 1287808 w 2738867"/>
              <a:gd name="connsiteY2" fmla="*/ 0 h 137237"/>
              <a:gd name="connsiteX3" fmla="*/ 1543855 w 2738867"/>
              <a:gd name="connsiteY3" fmla="*/ 37428 h 137237"/>
              <a:gd name="connsiteX4" fmla="*/ 1799902 w 2738867"/>
              <a:gd name="connsiteY4" fmla="*/ 121642 h 137237"/>
              <a:gd name="connsiteX5" fmla="*/ 1942151 w 2738867"/>
              <a:gd name="connsiteY5" fmla="*/ 130999 h 137237"/>
              <a:gd name="connsiteX6" fmla="*/ 2055949 w 2738867"/>
              <a:gd name="connsiteY6" fmla="*/ 93571 h 137237"/>
              <a:gd name="connsiteX7" fmla="*/ 2253342 w 2738867"/>
              <a:gd name="connsiteY7" fmla="*/ 19385 h 137237"/>
              <a:gd name="connsiteX8" fmla="*/ 2596242 w 2738867"/>
              <a:gd name="connsiteY8" fmla="*/ 101028 h 137237"/>
              <a:gd name="connsiteX9" fmla="*/ 2710292 w 2738867"/>
              <a:gd name="connsiteY9" fmla="*/ 112285 h 137237"/>
              <a:gd name="connsiteX0" fmla="*/ 0 w 2738867"/>
              <a:gd name="connsiteY0" fmla="*/ 3057 h 137237"/>
              <a:gd name="connsiteX1" fmla="*/ 408986 w 2738867"/>
              <a:gd name="connsiteY1" fmla="*/ 68619 h 137237"/>
              <a:gd name="connsiteX2" fmla="*/ 1287808 w 2738867"/>
              <a:gd name="connsiteY2" fmla="*/ 0 h 137237"/>
              <a:gd name="connsiteX3" fmla="*/ 1543855 w 2738867"/>
              <a:gd name="connsiteY3" fmla="*/ 37428 h 137237"/>
              <a:gd name="connsiteX4" fmla="*/ 1799902 w 2738867"/>
              <a:gd name="connsiteY4" fmla="*/ 121642 h 137237"/>
              <a:gd name="connsiteX5" fmla="*/ 1942151 w 2738867"/>
              <a:gd name="connsiteY5" fmla="*/ 130999 h 137237"/>
              <a:gd name="connsiteX6" fmla="*/ 2055949 w 2738867"/>
              <a:gd name="connsiteY6" fmla="*/ 93571 h 137237"/>
              <a:gd name="connsiteX7" fmla="*/ 2253342 w 2738867"/>
              <a:gd name="connsiteY7" fmla="*/ 19385 h 137237"/>
              <a:gd name="connsiteX8" fmla="*/ 2596242 w 2738867"/>
              <a:gd name="connsiteY8" fmla="*/ 101028 h 137237"/>
              <a:gd name="connsiteX9" fmla="*/ 2710292 w 2738867"/>
              <a:gd name="connsiteY9" fmla="*/ 112285 h 137237"/>
              <a:gd name="connsiteX0" fmla="*/ 17611 w 2756478"/>
              <a:gd name="connsiteY0" fmla="*/ 3057 h 137237"/>
              <a:gd name="connsiteX1" fmla="*/ 0 w 2756478"/>
              <a:gd name="connsiteY1" fmla="*/ 68619 h 137237"/>
              <a:gd name="connsiteX2" fmla="*/ 426597 w 2756478"/>
              <a:gd name="connsiteY2" fmla="*/ 68619 h 137237"/>
              <a:gd name="connsiteX3" fmla="*/ 1305419 w 2756478"/>
              <a:gd name="connsiteY3" fmla="*/ 0 h 137237"/>
              <a:gd name="connsiteX4" fmla="*/ 1561466 w 2756478"/>
              <a:gd name="connsiteY4" fmla="*/ 37428 h 137237"/>
              <a:gd name="connsiteX5" fmla="*/ 1817513 w 2756478"/>
              <a:gd name="connsiteY5" fmla="*/ 121642 h 137237"/>
              <a:gd name="connsiteX6" fmla="*/ 1959762 w 2756478"/>
              <a:gd name="connsiteY6" fmla="*/ 130999 h 137237"/>
              <a:gd name="connsiteX7" fmla="*/ 2073560 w 2756478"/>
              <a:gd name="connsiteY7" fmla="*/ 93571 h 137237"/>
              <a:gd name="connsiteX8" fmla="*/ 2270953 w 2756478"/>
              <a:gd name="connsiteY8" fmla="*/ 19385 h 137237"/>
              <a:gd name="connsiteX9" fmla="*/ 2613853 w 2756478"/>
              <a:gd name="connsiteY9" fmla="*/ 101028 h 137237"/>
              <a:gd name="connsiteX10" fmla="*/ 2727903 w 2756478"/>
              <a:gd name="connsiteY10" fmla="*/ 112285 h 137237"/>
              <a:gd name="connsiteX0" fmla="*/ 17611 w 2756478"/>
              <a:gd name="connsiteY0" fmla="*/ 0 h 179077"/>
              <a:gd name="connsiteX1" fmla="*/ 0 w 2756478"/>
              <a:gd name="connsiteY1" fmla="*/ 65562 h 179077"/>
              <a:gd name="connsiteX2" fmla="*/ 426597 w 2756478"/>
              <a:gd name="connsiteY2" fmla="*/ 65562 h 179077"/>
              <a:gd name="connsiteX3" fmla="*/ 1436212 w 2756478"/>
              <a:gd name="connsiteY3" fmla="*/ 65562 h 179077"/>
              <a:gd name="connsiteX4" fmla="*/ 1561466 w 2756478"/>
              <a:gd name="connsiteY4" fmla="*/ 34371 h 179077"/>
              <a:gd name="connsiteX5" fmla="*/ 1817513 w 2756478"/>
              <a:gd name="connsiteY5" fmla="*/ 118585 h 179077"/>
              <a:gd name="connsiteX6" fmla="*/ 1959762 w 2756478"/>
              <a:gd name="connsiteY6" fmla="*/ 127942 h 179077"/>
              <a:gd name="connsiteX7" fmla="*/ 2073560 w 2756478"/>
              <a:gd name="connsiteY7" fmla="*/ 90514 h 179077"/>
              <a:gd name="connsiteX8" fmla="*/ 2270953 w 2756478"/>
              <a:gd name="connsiteY8" fmla="*/ 16328 h 179077"/>
              <a:gd name="connsiteX9" fmla="*/ 2613853 w 2756478"/>
              <a:gd name="connsiteY9" fmla="*/ 97971 h 179077"/>
              <a:gd name="connsiteX10" fmla="*/ 2727903 w 2756478"/>
              <a:gd name="connsiteY10" fmla="*/ 109228 h 179077"/>
              <a:gd name="connsiteX0" fmla="*/ 17611 w 2756478"/>
              <a:gd name="connsiteY0" fmla="*/ 0 h 179077"/>
              <a:gd name="connsiteX1" fmla="*/ 0 w 2756478"/>
              <a:gd name="connsiteY1" fmla="*/ 65562 h 179077"/>
              <a:gd name="connsiteX2" fmla="*/ 426597 w 2756478"/>
              <a:gd name="connsiteY2" fmla="*/ 65562 h 179077"/>
              <a:gd name="connsiteX3" fmla="*/ 1436212 w 2756478"/>
              <a:gd name="connsiteY3" fmla="*/ 65562 h 179077"/>
              <a:gd name="connsiteX4" fmla="*/ 1478521 w 2756478"/>
              <a:gd name="connsiteY4" fmla="*/ 52994 h 179077"/>
              <a:gd name="connsiteX5" fmla="*/ 1561466 w 2756478"/>
              <a:gd name="connsiteY5" fmla="*/ 34371 h 179077"/>
              <a:gd name="connsiteX6" fmla="*/ 1817513 w 2756478"/>
              <a:gd name="connsiteY6" fmla="*/ 118585 h 179077"/>
              <a:gd name="connsiteX7" fmla="*/ 1959762 w 2756478"/>
              <a:gd name="connsiteY7" fmla="*/ 127942 h 179077"/>
              <a:gd name="connsiteX8" fmla="*/ 2073560 w 2756478"/>
              <a:gd name="connsiteY8" fmla="*/ 90514 h 179077"/>
              <a:gd name="connsiteX9" fmla="*/ 2270953 w 2756478"/>
              <a:gd name="connsiteY9" fmla="*/ 16328 h 179077"/>
              <a:gd name="connsiteX10" fmla="*/ 2613853 w 2756478"/>
              <a:gd name="connsiteY10" fmla="*/ 97971 h 179077"/>
              <a:gd name="connsiteX11" fmla="*/ 2727903 w 2756478"/>
              <a:gd name="connsiteY11" fmla="*/ 109228 h 179077"/>
              <a:gd name="connsiteX0" fmla="*/ 17611 w 2756478"/>
              <a:gd name="connsiteY0" fmla="*/ 0 h 179077"/>
              <a:gd name="connsiteX1" fmla="*/ 0 w 2756478"/>
              <a:gd name="connsiteY1" fmla="*/ 65562 h 179077"/>
              <a:gd name="connsiteX2" fmla="*/ 426597 w 2756478"/>
              <a:gd name="connsiteY2" fmla="*/ 65562 h 179077"/>
              <a:gd name="connsiteX3" fmla="*/ 1436212 w 2756478"/>
              <a:gd name="connsiteY3" fmla="*/ 65562 h 179077"/>
              <a:gd name="connsiteX4" fmla="*/ 1368982 w 2756478"/>
              <a:gd name="connsiteY4" fmla="*/ 90847 h 179077"/>
              <a:gd name="connsiteX5" fmla="*/ 1478521 w 2756478"/>
              <a:gd name="connsiteY5" fmla="*/ 52994 h 179077"/>
              <a:gd name="connsiteX6" fmla="*/ 1561466 w 2756478"/>
              <a:gd name="connsiteY6" fmla="*/ 34371 h 179077"/>
              <a:gd name="connsiteX7" fmla="*/ 1817513 w 2756478"/>
              <a:gd name="connsiteY7" fmla="*/ 118585 h 179077"/>
              <a:gd name="connsiteX8" fmla="*/ 1959762 w 2756478"/>
              <a:gd name="connsiteY8" fmla="*/ 127942 h 179077"/>
              <a:gd name="connsiteX9" fmla="*/ 2073560 w 2756478"/>
              <a:gd name="connsiteY9" fmla="*/ 90514 h 179077"/>
              <a:gd name="connsiteX10" fmla="*/ 2270953 w 2756478"/>
              <a:gd name="connsiteY10" fmla="*/ 16328 h 179077"/>
              <a:gd name="connsiteX11" fmla="*/ 2613853 w 2756478"/>
              <a:gd name="connsiteY11" fmla="*/ 97971 h 179077"/>
              <a:gd name="connsiteX12" fmla="*/ 2727903 w 2756478"/>
              <a:gd name="connsiteY12" fmla="*/ 109228 h 179077"/>
              <a:gd name="connsiteX0" fmla="*/ 17611 w 2756478"/>
              <a:gd name="connsiteY0" fmla="*/ 0 h 219503"/>
              <a:gd name="connsiteX1" fmla="*/ 0 w 2756478"/>
              <a:gd name="connsiteY1" fmla="*/ 65562 h 219503"/>
              <a:gd name="connsiteX2" fmla="*/ 426597 w 2756478"/>
              <a:gd name="connsiteY2" fmla="*/ 65562 h 219503"/>
              <a:gd name="connsiteX3" fmla="*/ 1295956 w 2756478"/>
              <a:gd name="connsiteY3" fmla="*/ 105988 h 219503"/>
              <a:gd name="connsiteX4" fmla="*/ 1368982 w 2756478"/>
              <a:gd name="connsiteY4" fmla="*/ 90847 h 219503"/>
              <a:gd name="connsiteX5" fmla="*/ 1478521 w 2756478"/>
              <a:gd name="connsiteY5" fmla="*/ 52994 h 219503"/>
              <a:gd name="connsiteX6" fmla="*/ 1561466 w 2756478"/>
              <a:gd name="connsiteY6" fmla="*/ 34371 h 219503"/>
              <a:gd name="connsiteX7" fmla="*/ 1817513 w 2756478"/>
              <a:gd name="connsiteY7" fmla="*/ 118585 h 219503"/>
              <a:gd name="connsiteX8" fmla="*/ 1959762 w 2756478"/>
              <a:gd name="connsiteY8" fmla="*/ 127942 h 219503"/>
              <a:gd name="connsiteX9" fmla="*/ 2073560 w 2756478"/>
              <a:gd name="connsiteY9" fmla="*/ 90514 h 219503"/>
              <a:gd name="connsiteX10" fmla="*/ 2270953 w 2756478"/>
              <a:gd name="connsiteY10" fmla="*/ 16328 h 219503"/>
              <a:gd name="connsiteX11" fmla="*/ 2613853 w 2756478"/>
              <a:gd name="connsiteY11" fmla="*/ 97971 h 219503"/>
              <a:gd name="connsiteX12" fmla="*/ 2727903 w 2756478"/>
              <a:gd name="connsiteY12" fmla="*/ 109228 h 219503"/>
              <a:gd name="connsiteX0" fmla="*/ 17611 w 2756478"/>
              <a:gd name="connsiteY0" fmla="*/ 0 h 219503"/>
              <a:gd name="connsiteX1" fmla="*/ 0 w 2756478"/>
              <a:gd name="connsiteY1" fmla="*/ 65562 h 219503"/>
              <a:gd name="connsiteX2" fmla="*/ 426597 w 2756478"/>
              <a:gd name="connsiteY2" fmla="*/ 65562 h 219503"/>
              <a:gd name="connsiteX3" fmla="*/ 1295956 w 2756478"/>
              <a:gd name="connsiteY3" fmla="*/ 105988 h 219503"/>
              <a:gd name="connsiteX4" fmla="*/ 1368982 w 2756478"/>
              <a:gd name="connsiteY4" fmla="*/ 90847 h 219503"/>
              <a:gd name="connsiteX5" fmla="*/ 1478521 w 2756478"/>
              <a:gd name="connsiteY5" fmla="*/ 52994 h 219503"/>
              <a:gd name="connsiteX6" fmla="*/ 1551547 w 2756478"/>
              <a:gd name="connsiteY6" fmla="*/ 45424 h 219503"/>
              <a:gd name="connsiteX7" fmla="*/ 1817513 w 2756478"/>
              <a:gd name="connsiteY7" fmla="*/ 118585 h 219503"/>
              <a:gd name="connsiteX8" fmla="*/ 1959762 w 2756478"/>
              <a:gd name="connsiteY8" fmla="*/ 127942 h 219503"/>
              <a:gd name="connsiteX9" fmla="*/ 2073560 w 2756478"/>
              <a:gd name="connsiteY9" fmla="*/ 90514 h 219503"/>
              <a:gd name="connsiteX10" fmla="*/ 2270953 w 2756478"/>
              <a:gd name="connsiteY10" fmla="*/ 16328 h 219503"/>
              <a:gd name="connsiteX11" fmla="*/ 2613853 w 2756478"/>
              <a:gd name="connsiteY11" fmla="*/ 97971 h 219503"/>
              <a:gd name="connsiteX12" fmla="*/ 2727903 w 2756478"/>
              <a:gd name="connsiteY12" fmla="*/ 109228 h 219503"/>
              <a:gd name="connsiteX0" fmla="*/ 17611 w 2756478"/>
              <a:gd name="connsiteY0" fmla="*/ 0 h 249786"/>
              <a:gd name="connsiteX1" fmla="*/ 0 w 2756478"/>
              <a:gd name="connsiteY1" fmla="*/ 65562 h 249786"/>
              <a:gd name="connsiteX2" fmla="*/ 426597 w 2756478"/>
              <a:gd name="connsiteY2" fmla="*/ 65562 h 249786"/>
              <a:gd name="connsiteX3" fmla="*/ 930825 w 2756478"/>
              <a:gd name="connsiteY3" fmla="*/ 136271 h 249786"/>
              <a:gd name="connsiteX4" fmla="*/ 1368982 w 2756478"/>
              <a:gd name="connsiteY4" fmla="*/ 90847 h 249786"/>
              <a:gd name="connsiteX5" fmla="*/ 1478521 w 2756478"/>
              <a:gd name="connsiteY5" fmla="*/ 52994 h 249786"/>
              <a:gd name="connsiteX6" fmla="*/ 1551547 w 2756478"/>
              <a:gd name="connsiteY6" fmla="*/ 45424 h 249786"/>
              <a:gd name="connsiteX7" fmla="*/ 1817513 w 2756478"/>
              <a:gd name="connsiteY7" fmla="*/ 118585 h 249786"/>
              <a:gd name="connsiteX8" fmla="*/ 1959762 w 2756478"/>
              <a:gd name="connsiteY8" fmla="*/ 127942 h 249786"/>
              <a:gd name="connsiteX9" fmla="*/ 2073560 w 2756478"/>
              <a:gd name="connsiteY9" fmla="*/ 90514 h 249786"/>
              <a:gd name="connsiteX10" fmla="*/ 2270953 w 2756478"/>
              <a:gd name="connsiteY10" fmla="*/ 16328 h 249786"/>
              <a:gd name="connsiteX11" fmla="*/ 2613853 w 2756478"/>
              <a:gd name="connsiteY11" fmla="*/ 97971 h 249786"/>
              <a:gd name="connsiteX12" fmla="*/ 2727903 w 2756478"/>
              <a:gd name="connsiteY12" fmla="*/ 109228 h 249786"/>
              <a:gd name="connsiteX0" fmla="*/ 17611 w 2756478"/>
              <a:gd name="connsiteY0" fmla="*/ 0 h 249786"/>
              <a:gd name="connsiteX1" fmla="*/ 0 w 2756478"/>
              <a:gd name="connsiteY1" fmla="*/ 65562 h 249786"/>
              <a:gd name="connsiteX2" fmla="*/ 426597 w 2756478"/>
              <a:gd name="connsiteY2" fmla="*/ 65562 h 249786"/>
              <a:gd name="connsiteX3" fmla="*/ 930825 w 2756478"/>
              <a:gd name="connsiteY3" fmla="*/ 136271 h 249786"/>
              <a:gd name="connsiteX4" fmla="*/ 1368982 w 2756478"/>
              <a:gd name="connsiteY4" fmla="*/ 90847 h 249786"/>
              <a:gd name="connsiteX5" fmla="*/ 1478521 w 2756478"/>
              <a:gd name="connsiteY5" fmla="*/ 52994 h 249786"/>
              <a:gd name="connsiteX6" fmla="*/ 1551547 w 2756478"/>
              <a:gd name="connsiteY6" fmla="*/ 45424 h 249786"/>
              <a:gd name="connsiteX7" fmla="*/ 1817513 w 2756478"/>
              <a:gd name="connsiteY7" fmla="*/ 118585 h 249786"/>
              <a:gd name="connsiteX8" fmla="*/ 1959762 w 2756478"/>
              <a:gd name="connsiteY8" fmla="*/ 127942 h 249786"/>
              <a:gd name="connsiteX9" fmla="*/ 2073560 w 2756478"/>
              <a:gd name="connsiteY9" fmla="*/ 90514 h 249786"/>
              <a:gd name="connsiteX10" fmla="*/ 2270953 w 2756478"/>
              <a:gd name="connsiteY10" fmla="*/ 16328 h 249786"/>
              <a:gd name="connsiteX11" fmla="*/ 2613853 w 2756478"/>
              <a:gd name="connsiteY11" fmla="*/ 97971 h 249786"/>
              <a:gd name="connsiteX12" fmla="*/ 2727903 w 2756478"/>
              <a:gd name="connsiteY12" fmla="*/ 109228 h 249786"/>
              <a:gd name="connsiteX0" fmla="*/ 17611 w 2756478"/>
              <a:gd name="connsiteY0" fmla="*/ 0 h 136271"/>
              <a:gd name="connsiteX1" fmla="*/ 0 w 2756478"/>
              <a:gd name="connsiteY1" fmla="*/ 65562 h 136271"/>
              <a:gd name="connsiteX2" fmla="*/ 426597 w 2756478"/>
              <a:gd name="connsiteY2" fmla="*/ 65562 h 136271"/>
              <a:gd name="connsiteX3" fmla="*/ 930825 w 2756478"/>
              <a:gd name="connsiteY3" fmla="*/ 136271 h 136271"/>
              <a:gd name="connsiteX4" fmla="*/ 1368982 w 2756478"/>
              <a:gd name="connsiteY4" fmla="*/ 90847 h 136271"/>
              <a:gd name="connsiteX5" fmla="*/ 1478521 w 2756478"/>
              <a:gd name="connsiteY5" fmla="*/ 52994 h 136271"/>
              <a:gd name="connsiteX6" fmla="*/ 1551547 w 2756478"/>
              <a:gd name="connsiteY6" fmla="*/ 45424 h 136271"/>
              <a:gd name="connsiteX7" fmla="*/ 1817513 w 2756478"/>
              <a:gd name="connsiteY7" fmla="*/ 118585 h 136271"/>
              <a:gd name="connsiteX8" fmla="*/ 1959762 w 2756478"/>
              <a:gd name="connsiteY8" fmla="*/ 127942 h 136271"/>
              <a:gd name="connsiteX9" fmla="*/ 2073560 w 2756478"/>
              <a:gd name="connsiteY9" fmla="*/ 90514 h 136271"/>
              <a:gd name="connsiteX10" fmla="*/ 2270953 w 2756478"/>
              <a:gd name="connsiteY10" fmla="*/ 16328 h 136271"/>
              <a:gd name="connsiteX11" fmla="*/ 2613853 w 2756478"/>
              <a:gd name="connsiteY11" fmla="*/ 97971 h 136271"/>
              <a:gd name="connsiteX12" fmla="*/ 2727903 w 2756478"/>
              <a:gd name="connsiteY12" fmla="*/ 109228 h 136271"/>
              <a:gd name="connsiteX0" fmla="*/ 17611 w 2756478"/>
              <a:gd name="connsiteY0" fmla="*/ 0 h 132620"/>
              <a:gd name="connsiteX1" fmla="*/ 0 w 2756478"/>
              <a:gd name="connsiteY1" fmla="*/ 65562 h 132620"/>
              <a:gd name="connsiteX2" fmla="*/ 426597 w 2756478"/>
              <a:gd name="connsiteY2" fmla="*/ 65562 h 132620"/>
              <a:gd name="connsiteX3" fmla="*/ 1076878 w 2756478"/>
              <a:gd name="connsiteY3" fmla="*/ 68135 h 132620"/>
              <a:gd name="connsiteX4" fmla="*/ 1368982 w 2756478"/>
              <a:gd name="connsiteY4" fmla="*/ 90847 h 132620"/>
              <a:gd name="connsiteX5" fmla="*/ 1478521 w 2756478"/>
              <a:gd name="connsiteY5" fmla="*/ 52994 h 132620"/>
              <a:gd name="connsiteX6" fmla="*/ 1551547 w 2756478"/>
              <a:gd name="connsiteY6" fmla="*/ 45424 h 132620"/>
              <a:gd name="connsiteX7" fmla="*/ 1817513 w 2756478"/>
              <a:gd name="connsiteY7" fmla="*/ 118585 h 132620"/>
              <a:gd name="connsiteX8" fmla="*/ 1959762 w 2756478"/>
              <a:gd name="connsiteY8" fmla="*/ 127942 h 132620"/>
              <a:gd name="connsiteX9" fmla="*/ 2073560 w 2756478"/>
              <a:gd name="connsiteY9" fmla="*/ 90514 h 132620"/>
              <a:gd name="connsiteX10" fmla="*/ 2270953 w 2756478"/>
              <a:gd name="connsiteY10" fmla="*/ 16328 h 132620"/>
              <a:gd name="connsiteX11" fmla="*/ 2613853 w 2756478"/>
              <a:gd name="connsiteY11" fmla="*/ 97971 h 132620"/>
              <a:gd name="connsiteX12" fmla="*/ 2727903 w 2756478"/>
              <a:gd name="connsiteY12" fmla="*/ 109228 h 132620"/>
              <a:gd name="connsiteX0" fmla="*/ 17611 w 2756478"/>
              <a:gd name="connsiteY0" fmla="*/ 0 h 132620"/>
              <a:gd name="connsiteX1" fmla="*/ 0 w 2756478"/>
              <a:gd name="connsiteY1" fmla="*/ 65562 h 132620"/>
              <a:gd name="connsiteX2" fmla="*/ 426597 w 2756478"/>
              <a:gd name="connsiteY2" fmla="*/ 65562 h 132620"/>
              <a:gd name="connsiteX3" fmla="*/ 1076878 w 2756478"/>
              <a:gd name="connsiteY3" fmla="*/ 68135 h 132620"/>
              <a:gd name="connsiteX4" fmla="*/ 1368982 w 2756478"/>
              <a:gd name="connsiteY4" fmla="*/ 90847 h 132620"/>
              <a:gd name="connsiteX5" fmla="*/ 1478521 w 2756478"/>
              <a:gd name="connsiteY5" fmla="*/ 52994 h 132620"/>
              <a:gd name="connsiteX6" fmla="*/ 1551547 w 2756478"/>
              <a:gd name="connsiteY6" fmla="*/ 45424 h 132620"/>
              <a:gd name="connsiteX7" fmla="*/ 1817513 w 2756478"/>
              <a:gd name="connsiteY7" fmla="*/ 118585 h 132620"/>
              <a:gd name="connsiteX8" fmla="*/ 1959762 w 2756478"/>
              <a:gd name="connsiteY8" fmla="*/ 127942 h 132620"/>
              <a:gd name="connsiteX9" fmla="*/ 2073560 w 2756478"/>
              <a:gd name="connsiteY9" fmla="*/ 90514 h 132620"/>
              <a:gd name="connsiteX10" fmla="*/ 2270953 w 2756478"/>
              <a:gd name="connsiteY10" fmla="*/ 16328 h 132620"/>
              <a:gd name="connsiteX11" fmla="*/ 2613853 w 2756478"/>
              <a:gd name="connsiteY11" fmla="*/ 97971 h 132620"/>
              <a:gd name="connsiteX12" fmla="*/ 2727903 w 2756478"/>
              <a:gd name="connsiteY12" fmla="*/ 109228 h 132620"/>
              <a:gd name="connsiteX0" fmla="*/ 17611 w 2756478"/>
              <a:gd name="connsiteY0" fmla="*/ 0 h 132620"/>
              <a:gd name="connsiteX1" fmla="*/ 0 w 2756478"/>
              <a:gd name="connsiteY1" fmla="*/ 65562 h 132620"/>
              <a:gd name="connsiteX2" fmla="*/ 426597 w 2756478"/>
              <a:gd name="connsiteY2" fmla="*/ 65562 h 132620"/>
              <a:gd name="connsiteX3" fmla="*/ 1076878 w 2756478"/>
              <a:gd name="connsiteY3" fmla="*/ 68135 h 132620"/>
              <a:gd name="connsiteX4" fmla="*/ 1332469 w 2756478"/>
              <a:gd name="connsiteY4" fmla="*/ 68135 h 132620"/>
              <a:gd name="connsiteX5" fmla="*/ 1478521 w 2756478"/>
              <a:gd name="connsiteY5" fmla="*/ 52994 h 132620"/>
              <a:gd name="connsiteX6" fmla="*/ 1551547 w 2756478"/>
              <a:gd name="connsiteY6" fmla="*/ 45424 h 132620"/>
              <a:gd name="connsiteX7" fmla="*/ 1817513 w 2756478"/>
              <a:gd name="connsiteY7" fmla="*/ 118585 h 132620"/>
              <a:gd name="connsiteX8" fmla="*/ 1959762 w 2756478"/>
              <a:gd name="connsiteY8" fmla="*/ 127942 h 132620"/>
              <a:gd name="connsiteX9" fmla="*/ 2073560 w 2756478"/>
              <a:gd name="connsiteY9" fmla="*/ 90514 h 132620"/>
              <a:gd name="connsiteX10" fmla="*/ 2270953 w 2756478"/>
              <a:gd name="connsiteY10" fmla="*/ 16328 h 132620"/>
              <a:gd name="connsiteX11" fmla="*/ 2613853 w 2756478"/>
              <a:gd name="connsiteY11" fmla="*/ 97971 h 132620"/>
              <a:gd name="connsiteX12" fmla="*/ 2727903 w 2756478"/>
              <a:gd name="connsiteY12" fmla="*/ 109228 h 132620"/>
              <a:gd name="connsiteX0" fmla="*/ 17611 w 2756478"/>
              <a:gd name="connsiteY0" fmla="*/ 0 h 132620"/>
              <a:gd name="connsiteX1" fmla="*/ 0 w 2756478"/>
              <a:gd name="connsiteY1" fmla="*/ 65562 h 132620"/>
              <a:gd name="connsiteX2" fmla="*/ 426597 w 2756478"/>
              <a:gd name="connsiteY2" fmla="*/ 65562 h 132620"/>
              <a:gd name="connsiteX3" fmla="*/ 1076878 w 2756478"/>
              <a:gd name="connsiteY3" fmla="*/ 68135 h 132620"/>
              <a:gd name="connsiteX4" fmla="*/ 1332469 w 2756478"/>
              <a:gd name="connsiteY4" fmla="*/ 68135 h 132620"/>
              <a:gd name="connsiteX5" fmla="*/ 1442008 w 2756478"/>
              <a:gd name="connsiteY5" fmla="*/ 52994 h 132620"/>
              <a:gd name="connsiteX6" fmla="*/ 1551547 w 2756478"/>
              <a:gd name="connsiteY6" fmla="*/ 45424 h 132620"/>
              <a:gd name="connsiteX7" fmla="*/ 1817513 w 2756478"/>
              <a:gd name="connsiteY7" fmla="*/ 118585 h 132620"/>
              <a:gd name="connsiteX8" fmla="*/ 1959762 w 2756478"/>
              <a:gd name="connsiteY8" fmla="*/ 127942 h 132620"/>
              <a:gd name="connsiteX9" fmla="*/ 2073560 w 2756478"/>
              <a:gd name="connsiteY9" fmla="*/ 90514 h 132620"/>
              <a:gd name="connsiteX10" fmla="*/ 2270953 w 2756478"/>
              <a:gd name="connsiteY10" fmla="*/ 16328 h 132620"/>
              <a:gd name="connsiteX11" fmla="*/ 2613853 w 2756478"/>
              <a:gd name="connsiteY11" fmla="*/ 97971 h 132620"/>
              <a:gd name="connsiteX12" fmla="*/ 2727903 w 2756478"/>
              <a:gd name="connsiteY12" fmla="*/ 109228 h 132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56478" h="132620">
                <a:moveTo>
                  <a:pt x="17611" y="0"/>
                </a:moveTo>
                <a:lnTo>
                  <a:pt x="0" y="65562"/>
                </a:lnTo>
                <a:lnTo>
                  <a:pt x="426597" y="65562"/>
                </a:lnTo>
                <a:cubicBezTo>
                  <a:pt x="725238" y="64543"/>
                  <a:pt x="453016" y="69616"/>
                  <a:pt x="1076878" y="68135"/>
                </a:cubicBezTo>
                <a:cubicBezTo>
                  <a:pt x="1262682" y="58237"/>
                  <a:pt x="1271614" y="70658"/>
                  <a:pt x="1332469" y="68135"/>
                </a:cubicBezTo>
                <a:cubicBezTo>
                  <a:pt x="1393324" y="65612"/>
                  <a:pt x="1405495" y="56779"/>
                  <a:pt x="1442008" y="52994"/>
                </a:cubicBezTo>
                <a:cubicBezTo>
                  <a:pt x="1478521" y="49209"/>
                  <a:pt x="1502540" y="35056"/>
                  <a:pt x="1551547" y="45424"/>
                </a:cubicBezTo>
                <a:cubicBezTo>
                  <a:pt x="1639861" y="80590"/>
                  <a:pt x="1749477" y="104832"/>
                  <a:pt x="1817513" y="118585"/>
                </a:cubicBezTo>
                <a:cubicBezTo>
                  <a:pt x="1885549" y="132338"/>
                  <a:pt x="1917088" y="132620"/>
                  <a:pt x="1959762" y="127942"/>
                </a:cubicBezTo>
                <a:cubicBezTo>
                  <a:pt x="2002436" y="123264"/>
                  <a:pt x="2021695" y="109116"/>
                  <a:pt x="2073560" y="90514"/>
                </a:cubicBezTo>
                <a:cubicBezTo>
                  <a:pt x="2125425" y="71912"/>
                  <a:pt x="2180904" y="15085"/>
                  <a:pt x="2270953" y="16328"/>
                </a:cubicBezTo>
                <a:cubicBezTo>
                  <a:pt x="2361002" y="17571"/>
                  <a:pt x="2537695" y="82488"/>
                  <a:pt x="2613853" y="97971"/>
                </a:cubicBezTo>
                <a:cubicBezTo>
                  <a:pt x="2690011" y="113454"/>
                  <a:pt x="2756478" y="109228"/>
                  <a:pt x="2727903" y="109228"/>
                </a:cubicBezTo>
              </a:path>
            </a:pathLst>
          </a:cu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5-Point Star 15"/>
          <p:cNvSpPr/>
          <p:nvPr/>
        </p:nvSpPr>
        <p:spPr>
          <a:xfrm>
            <a:off x="395536" y="3212976"/>
            <a:ext cx="72008" cy="72008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-Point Star 16"/>
          <p:cNvSpPr/>
          <p:nvPr/>
        </p:nvSpPr>
        <p:spPr>
          <a:xfrm>
            <a:off x="1331640" y="3212976"/>
            <a:ext cx="72008" cy="72008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5-Point Star 17"/>
          <p:cNvSpPr/>
          <p:nvPr/>
        </p:nvSpPr>
        <p:spPr>
          <a:xfrm>
            <a:off x="1619672" y="3212976"/>
            <a:ext cx="72008" cy="72008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5-Point Star 18"/>
          <p:cNvSpPr/>
          <p:nvPr/>
        </p:nvSpPr>
        <p:spPr>
          <a:xfrm>
            <a:off x="1763688" y="3140968"/>
            <a:ext cx="72008" cy="72008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5-Point Star 19"/>
          <p:cNvSpPr/>
          <p:nvPr/>
        </p:nvSpPr>
        <p:spPr>
          <a:xfrm>
            <a:off x="1979712" y="3140968"/>
            <a:ext cx="72008" cy="72008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5-Point Star 20"/>
          <p:cNvSpPr/>
          <p:nvPr/>
        </p:nvSpPr>
        <p:spPr>
          <a:xfrm>
            <a:off x="2123728" y="3212976"/>
            <a:ext cx="72008" cy="72008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5-Point Star 21"/>
          <p:cNvSpPr/>
          <p:nvPr/>
        </p:nvSpPr>
        <p:spPr>
          <a:xfrm>
            <a:off x="2195736" y="3284984"/>
            <a:ext cx="72008" cy="72008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 flipV="1">
            <a:off x="2739144" y="3064342"/>
            <a:ext cx="4320480" cy="315673"/>
          </a:xfrm>
          <a:custGeom>
            <a:avLst/>
            <a:gdLst>
              <a:gd name="connsiteX0" fmla="*/ 0 w 2653392"/>
              <a:gd name="connsiteY0" fmla="*/ 21771 h 269420"/>
              <a:gd name="connsiteX1" fmla="*/ 391885 w 2653392"/>
              <a:gd name="connsiteY1" fmla="*/ 21771 h 269420"/>
              <a:gd name="connsiteX2" fmla="*/ 1469571 w 2653392"/>
              <a:gd name="connsiteY2" fmla="*/ 21771 h 269420"/>
              <a:gd name="connsiteX3" fmla="*/ 1845128 w 2653392"/>
              <a:gd name="connsiteY3" fmla="*/ 152399 h 269420"/>
              <a:gd name="connsiteX4" fmla="*/ 1894114 w 2653392"/>
              <a:gd name="connsiteY4" fmla="*/ 266699 h 269420"/>
              <a:gd name="connsiteX5" fmla="*/ 1926771 w 2653392"/>
              <a:gd name="connsiteY5" fmla="*/ 168728 h 269420"/>
              <a:gd name="connsiteX6" fmla="*/ 2253342 w 2653392"/>
              <a:gd name="connsiteY6" fmla="*/ 38099 h 269420"/>
              <a:gd name="connsiteX7" fmla="*/ 2596242 w 2653392"/>
              <a:gd name="connsiteY7" fmla="*/ 119742 h 269420"/>
              <a:gd name="connsiteX8" fmla="*/ 2596242 w 2653392"/>
              <a:gd name="connsiteY8" fmla="*/ 136071 h 269420"/>
              <a:gd name="connsiteX0" fmla="*/ 0 w 2653392"/>
              <a:gd name="connsiteY0" fmla="*/ 21771 h 275489"/>
              <a:gd name="connsiteX1" fmla="*/ 391885 w 2653392"/>
              <a:gd name="connsiteY1" fmla="*/ 21771 h 275489"/>
              <a:gd name="connsiteX2" fmla="*/ 1469571 w 2653392"/>
              <a:gd name="connsiteY2" fmla="*/ 21771 h 275489"/>
              <a:gd name="connsiteX3" fmla="*/ 1845128 w 2653392"/>
              <a:gd name="connsiteY3" fmla="*/ 152399 h 275489"/>
              <a:gd name="connsiteX4" fmla="*/ 1894114 w 2653392"/>
              <a:gd name="connsiteY4" fmla="*/ 266699 h 275489"/>
              <a:gd name="connsiteX5" fmla="*/ 1891375 w 2653392"/>
              <a:gd name="connsiteY5" fmla="*/ 99661 h 275489"/>
              <a:gd name="connsiteX6" fmla="*/ 2253342 w 2653392"/>
              <a:gd name="connsiteY6" fmla="*/ 38099 h 275489"/>
              <a:gd name="connsiteX7" fmla="*/ 2596242 w 2653392"/>
              <a:gd name="connsiteY7" fmla="*/ 119742 h 275489"/>
              <a:gd name="connsiteX8" fmla="*/ 2596242 w 2653392"/>
              <a:gd name="connsiteY8" fmla="*/ 136071 h 275489"/>
              <a:gd name="connsiteX0" fmla="*/ 0 w 2653392"/>
              <a:gd name="connsiteY0" fmla="*/ 21771 h 269911"/>
              <a:gd name="connsiteX1" fmla="*/ 391885 w 2653392"/>
              <a:gd name="connsiteY1" fmla="*/ 21771 h 269911"/>
              <a:gd name="connsiteX2" fmla="*/ 1469571 w 2653392"/>
              <a:gd name="connsiteY2" fmla="*/ 21771 h 269911"/>
              <a:gd name="connsiteX3" fmla="*/ 1845128 w 2653392"/>
              <a:gd name="connsiteY3" fmla="*/ 152399 h 269911"/>
              <a:gd name="connsiteX4" fmla="*/ 1894114 w 2653392"/>
              <a:gd name="connsiteY4" fmla="*/ 266699 h 269911"/>
              <a:gd name="connsiteX5" fmla="*/ 2035391 w 2653392"/>
              <a:gd name="connsiteY5" fmla="*/ 171669 h 269911"/>
              <a:gd name="connsiteX6" fmla="*/ 2253342 w 2653392"/>
              <a:gd name="connsiteY6" fmla="*/ 38099 h 269911"/>
              <a:gd name="connsiteX7" fmla="*/ 2596242 w 2653392"/>
              <a:gd name="connsiteY7" fmla="*/ 119742 h 269911"/>
              <a:gd name="connsiteX8" fmla="*/ 2596242 w 2653392"/>
              <a:gd name="connsiteY8" fmla="*/ 136071 h 269911"/>
              <a:gd name="connsiteX0" fmla="*/ 0 w 2653392"/>
              <a:gd name="connsiteY0" fmla="*/ 21771 h 275489"/>
              <a:gd name="connsiteX1" fmla="*/ 391885 w 2653392"/>
              <a:gd name="connsiteY1" fmla="*/ 21771 h 275489"/>
              <a:gd name="connsiteX2" fmla="*/ 1469571 w 2653392"/>
              <a:gd name="connsiteY2" fmla="*/ 21771 h 275489"/>
              <a:gd name="connsiteX3" fmla="*/ 1845128 w 2653392"/>
              <a:gd name="connsiteY3" fmla="*/ 152399 h 275489"/>
              <a:gd name="connsiteX4" fmla="*/ 1894114 w 2653392"/>
              <a:gd name="connsiteY4" fmla="*/ 266699 h 275489"/>
              <a:gd name="connsiteX5" fmla="*/ 2035391 w 2653392"/>
              <a:gd name="connsiteY5" fmla="*/ 99661 h 275489"/>
              <a:gd name="connsiteX6" fmla="*/ 2253342 w 2653392"/>
              <a:gd name="connsiteY6" fmla="*/ 38099 h 275489"/>
              <a:gd name="connsiteX7" fmla="*/ 2596242 w 2653392"/>
              <a:gd name="connsiteY7" fmla="*/ 119742 h 275489"/>
              <a:gd name="connsiteX8" fmla="*/ 2596242 w 2653392"/>
              <a:gd name="connsiteY8" fmla="*/ 136071 h 275489"/>
              <a:gd name="connsiteX0" fmla="*/ 0 w 2653392"/>
              <a:gd name="connsiteY0" fmla="*/ 19764 h 271475"/>
              <a:gd name="connsiteX1" fmla="*/ 391885 w 2653392"/>
              <a:gd name="connsiteY1" fmla="*/ 19764 h 271475"/>
              <a:gd name="connsiteX2" fmla="*/ 1469571 w 2653392"/>
              <a:gd name="connsiteY2" fmla="*/ 19764 h 271475"/>
              <a:gd name="connsiteX3" fmla="*/ 1799902 w 2653392"/>
              <a:gd name="connsiteY3" fmla="*/ 138349 h 271475"/>
              <a:gd name="connsiteX4" fmla="*/ 1894114 w 2653392"/>
              <a:gd name="connsiteY4" fmla="*/ 264692 h 271475"/>
              <a:gd name="connsiteX5" fmla="*/ 2035391 w 2653392"/>
              <a:gd name="connsiteY5" fmla="*/ 97654 h 271475"/>
              <a:gd name="connsiteX6" fmla="*/ 2253342 w 2653392"/>
              <a:gd name="connsiteY6" fmla="*/ 36092 h 271475"/>
              <a:gd name="connsiteX7" fmla="*/ 2596242 w 2653392"/>
              <a:gd name="connsiteY7" fmla="*/ 117735 h 271475"/>
              <a:gd name="connsiteX8" fmla="*/ 2596242 w 2653392"/>
              <a:gd name="connsiteY8" fmla="*/ 134064 h 271475"/>
              <a:gd name="connsiteX0" fmla="*/ 0 w 2653392"/>
              <a:gd name="connsiteY0" fmla="*/ 19764 h 182560"/>
              <a:gd name="connsiteX1" fmla="*/ 391885 w 2653392"/>
              <a:gd name="connsiteY1" fmla="*/ 19764 h 182560"/>
              <a:gd name="connsiteX2" fmla="*/ 1469571 w 2653392"/>
              <a:gd name="connsiteY2" fmla="*/ 19764 h 182560"/>
              <a:gd name="connsiteX3" fmla="*/ 1799902 w 2653392"/>
              <a:gd name="connsiteY3" fmla="*/ 138349 h 182560"/>
              <a:gd name="connsiteX4" fmla="*/ 1942151 w 2653392"/>
              <a:gd name="connsiteY4" fmla="*/ 175777 h 182560"/>
              <a:gd name="connsiteX5" fmla="*/ 2035391 w 2653392"/>
              <a:gd name="connsiteY5" fmla="*/ 97654 h 182560"/>
              <a:gd name="connsiteX6" fmla="*/ 2253342 w 2653392"/>
              <a:gd name="connsiteY6" fmla="*/ 36092 h 182560"/>
              <a:gd name="connsiteX7" fmla="*/ 2596242 w 2653392"/>
              <a:gd name="connsiteY7" fmla="*/ 117735 h 182560"/>
              <a:gd name="connsiteX8" fmla="*/ 2596242 w 2653392"/>
              <a:gd name="connsiteY8" fmla="*/ 134064 h 182560"/>
              <a:gd name="connsiteX0" fmla="*/ 0 w 2653392"/>
              <a:gd name="connsiteY0" fmla="*/ 19764 h 159673"/>
              <a:gd name="connsiteX1" fmla="*/ 391885 w 2653392"/>
              <a:gd name="connsiteY1" fmla="*/ 19764 h 159673"/>
              <a:gd name="connsiteX2" fmla="*/ 1469571 w 2653392"/>
              <a:gd name="connsiteY2" fmla="*/ 19764 h 159673"/>
              <a:gd name="connsiteX3" fmla="*/ 1799902 w 2653392"/>
              <a:gd name="connsiteY3" fmla="*/ 138349 h 159673"/>
              <a:gd name="connsiteX4" fmla="*/ 1942151 w 2653392"/>
              <a:gd name="connsiteY4" fmla="*/ 147706 h 159673"/>
              <a:gd name="connsiteX5" fmla="*/ 2035391 w 2653392"/>
              <a:gd name="connsiteY5" fmla="*/ 97654 h 159673"/>
              <a:gd name="connsiteX6" fmla="*/ 2253342 w 2653392"/>
              <a:gd name="connsiteY6" fmla="*/ 36092 h 159673"/>
              <a:gd name="connsiteX7" fmla="*/ 2596242 w 2653392"/>
              <a:gd name="connsiteY7" fmla="*/ 117735 h 159673"/>
              <a:gd name="connsiteX8" fmla="*/ 2596242 w 2653392"/>
              <a:gd name="connsiteY8" fmla="*/ 134064 h 159673"/>
              <a:gd name="connsiteX0" fmla="*/ 0 w 2738867"/>
              <a:gd name="connsiteY0" fmla="*/ 19764 h 159673"/>
              <a:gd name="connsiteX1" fmla="*/ 391885 w 2738867"/>
              <a:gd name="connsiteY1" fmla="*/ 19764 h 159673"/>
              <a:gd name="connsiteX2" fmla="*/ 1469571 w 2738867"/>
              <a:gd name="connsiteY2" fmla="*/ 19764 h 159673"/>
              <a:gd name="connsiteX3" fmla="*/ 1799902 w 2738867"/>
              <a:gd name="connsiteY3" fmla="*/ 138349 h 159673"/>
              <a:gd name="connsiteX4" fmla="*/ 1942151 w 2738867"/>
              <a:gd name="connsiteY4" fmla="*/ 147706 h 159673"/>
              <a:gd name="connsiteX5" fmla="*/ 2035391 w 2738867"/>
              <a:gd name="connsiteY5" fmla="*/ 97654 h 159673"/>
              <a:gd name="connsiteX6" fmla="*/ 2253342 w 2738867"/>
              <a:gd name="connsiteY6" fmla="*/ 36092 h 159673"/>
              <a:gd name="connsiteX7" fmla="*/ 2596242 w 2738867"/>
              <a:gd name="connsiteY7" fmla="*/ 117735 h 159673"/>
              <a:gd name="connsiteX8" fmla="*/ 2710292 w 2738867"/>
              <a:gd name="connsiteY8" fmla="*/ 128992 h 159673"/>
              <a:gd name="connsiteX0" fmla="*/ 0 w 2738867"/>
              <a:gd name="connsiteY0" fmla="*/ 19764 h 159673"/>
              <a:gd name="connsiteX1" fmla="*/ 391885 w 2738867"/>
              <a:gd name="connsiteY1" fmla="*/ 19764 h 159673"/>
              <a:gd name="connsiteX2" fmla="*/ 1469571 w 2738867"/>
              <a:gd name="connsiteY2" fmla="*/ 19764 h 159673"/>
              <a:gd name="connsiteX3" fmla="*/ 1799902 w 2738867"/>
              <a:gd name="connsiteY3" fmla="*/ 138349 h 159673"/>
              <a:gd name="connsiteX4" fmla="*/ 1942151 w 2738867"/>
              <a:gd name="connsiteY4" fmla="*/ 147706 h 159673"/>
              <a:gd name="connsiteX5" fmla="*/ 2055949 w 2738867"/>
              <a:gd name="connsiteY5" fmla="*/ 110278 h 159673"/>
              <a:gd name="connsiteX6" fmla="*/ 2253342 w 2738867"/>
              <a:gd name="connsiteY6" fmla="*/ 36092 h 159673"/>
              <a:gd name="connsiteX7" fmla="*/ 2596242 w 2738867"/>
              <a:gd name="connsiteY7" fmla="*/ 117735 h 159673"/>
              <a:gd name="connsiteX8" fmla="*/ 2710292 w 2738867"/>
              <a:gd name="connsiteY8" fmla="*/ 128992 h 159673"/>
              <a:gd name="connsiteX0" fmla="*/ 0 w 2738867"/>
              <a:gd name="connsiteY0" fmla="*/ 20274 h 160183"/>
              <a:gd name="connsiteX1" fmla="*/ 391885 w 2738867"/>
              <a:gd name="connsiteY1" fmla="*/ 20274 h 160183"/>
              <a:gd name="connsiteX2" fmla="*/ 1287808 w 2738867"/>
              <a:gd name="connsiteY2" fmla="*/ 17217 h 160183"/>
              <a:gd name="connsiteX3" fmla="*/ 1469571 w 2738867"/>
              <a:gd name="connsiteY3" fmla="*/ 20274 h 160183"/>
              <a:gd name="connsiteX4" fmla="*/ 1799902 w 2738867"/>
              <a:gd name="connsiteY4" fmla="*/ 138859 h 160183"/>
              <a:gd name="connsiteX5" fmla="*/ 1942151 w 2738867"/>
              <a:gd name="connsiteY5" fmla="*/ 148216 h 160183"/>
              <a:gd name="connsiteX6" fmla="*/ 2055949 w 2738867"/>
              <a:gd name="connsiteY6" fmla="*/ 110788 h 160183"/>
              <a:gd name="connsiteX7" fmla="*/ 2253342 w 2738867"/>
              <a:gd name="connsiteY7" fmla="*/ 36602 h 160183"/>
              <a:gd name="connsiteX8" fmla="*/ 2596242 w 2738867"/>
              <a:gd name="connsiteY8" fmla="*/ 118245 h 160183"/>
              <a:gd name="connsiteX9" fmla="*/ 2710292 w 2738867"/>
              <a:gd name="connsiteY9" fmla="*/ 129502 h 160183"/>
              <a:gd name="connsiteX0" fmla="*/ 0 w 2738867"/>
              <a:gd name="connsiteY0" fmla="*/ 3057 h 137237"/>
              <a:gd name="connsiteX1" fmla="*/ 391885 w 2738867"/>
              <a:gd name="connsiteY1" fmla="*/ 3057 h 137237"/>
              <a:gd name="connsiteX2" fmla="*/ 1287808 w 2738867"/>
              <a:gd name="connsiteY2" fmla="*/ 0 h 137237"/>
              <a:gd name="connsiteX3" fmla="*/ 1543855 w 2738867"/>
              <a:gd name="connsiteY3" fmla="*/ 37428 h 137237"/>
              <a:gd name="connsiteX4" fmla="*/ 1799902 w 2738867"/>
              <a:gd name="connsiteY4" fmla="*/ 121642 h 137237"/>
              <a:gd name="connsiteX5" fmla="*/ 1942151 w 2738867"/>
              <a:gd name="connsiteY5" fmla="*/ 130999 h 137237"/>
              <a:gd name="connsiteX6" fmla="*/ 2055949 w 2738867"/>
              <a:gd name="connsiteY6" fmla="*/ 93571 h 137237"/>
              <a:gd name="connsiteX7" fmla="*/ 2253342 w 2738867"/>
              <a:gd name="connsiteY7" fmla="*/ 19385 h 137237"/>
              <a:gd name="connsiteX8" fmla="*/ 2596242 w 2738867"/>
              <a:gd name="connsiteY8" fmla="*/ 101028 h 137237"/>
              <a:gd name="connsiteX9" fmla="*/ 2710292 w 2738867"/>
              <a:gd name="connsiteY9" fmla="*/ 112285 h 137237"/>
              <a:gd name="connsiteX0" fmla="*/ 0 w 2738867"/>
              <a:gd name="connsiteY0" fmla="*/ 3057 h 137237"/>
              <a:gd name="connsiteX1" fmla="*/ 391885 w 2738867"/>
              <a:gd name="connsiteY1" fmla="*/ 3057 h 137237"/>
              <a:gd name="connsiteX2" fmla="*/ 1287808 w 2738867"/>
              <a:gd name="connsiteY2" fmla="*/ 0 h 137237"/>
              <a:gd name="connsiteX3" fmla="*/ 1543855 w 2738867"/>
              <a:gd name="connsiteY3" fmla="*/ 37428 h 137237"/>
              <a:gd name="connsiteX4" fmla="*/ 1799902 w 2738867"/>
              <a:gd name="connsiteY4" fmla="*/ 121642 h 137237"/>
              <a:gd name="connsiteX5" fmla="*/ 1942151 w 2738867"/>
              <a:gd name="connsiteY5" fmla="*/ 130999 h 137237"/>
              <a:gd name="connsiteX6" fmla="*/ 2055949 w 2738867"/>
              <a:gd name="connsiteY6" fmla="*/ 93571 h 137237"/>
              <a:gd name="connsiteX7" fmla="*/ 2253342 w 2738867"/>
              <a:gd name="connsiteY7" fmla="*/ 19385 h 137237"/>
              <a:gd name="connsiteX8" fmla="*/ 2596242 w 2738867"/>
              <a:gd name="connsiteY8" fmla="*/ 101028 h 137237"/>
              <a:gd name="connsiteX9" fmla="*/ 2710292 w 2738867"/>
              <a:gd name="connsiteY9" fmla="*/ 112285 h 137237"/>
              <a:gd name="connsiteX0" fmla="*/ 0 w 2738867"/>
              <a:gd name="connsiteY0" fmla="*/ 3057 h 137237"/>
              <a:gd name="connsiteX1" fmla="*/ 391885 w 2738867"/>
              <a:gd name="connsiteY1" fmla="*/ 3057 h 137237"/>
              <a:gd name="connsiteX2" fmla="*/ 1287808 w 2738867"/>
              <a:gd name="connsiteY2" fmla="*/ 0 h 137237"/>
              <a:gd name="connsiteX3" fmla="*/ 1543855 w 2738867"/>
              <a:gd name="connsiteY3" fmla="*/ 37428 h 137237"/>
              <a:gd name="connsiteX4" fmla="*/ 1799902 w 2738867"/>
              <a:gd name="connsiteY4" fmla="*/ 121642 h 137237"/>
              <a:gd name="connsiteX5" fmla="*/ 1942151 w 2738867"/>
              <a:gd name="connsiteY5" fmla="*/ 130999 h 137237"/>
              <a:gd name="connsiteX6" fmla="*/ 2055949 w 2738867"/>
              <a:gd name="connsiteY6" fmla="*/ 93571 h 137237"/>
              <a:gd name="connsiteX7" fmla="*/ 2253342 w 2738867"/>
              <a:gd name="connsiteY7" fmla="*/ 19385 h 137237"/>
              <a:gd name="connsiteX8" fmla="*/ 2596242 w 2738867"/>
              <a:gd name="connsiteY8" fmla="*/ 101028 h 137237"/>
              <a:gd name="connsiteX9" fmla="*/ 2710292 w 2738867"/>
              <a:gd name="connsiteY9" fmla="*/ 112285 h 137237"/>
              <a:gd name="connsiteX0" fmla="*/ 0 w 2738867"/>
              <a:gd name="connsiteY0" fmla="*/ 3057 h 137237"/>
              <a:gd name="connsiteX1" fmla="*/ 391885 w 2738867"/>
              <a:gd name="connsiteY1" fmla="*/ 3057 h 137237"/>
              <a:gd name="connsiteX2" fmla="*/ 1287808 w 2738867"/>
              <a:gd name="connsiteY2" fmla="*/ 0 h 137237"/>
              <a:gd name="connsiteX3" fmla="*/ 1543855 w 2738867"/>
              <a:gd name="connsiteY3" fmla="*/ 37428 h 137237"/>
              <a:gd name="connsiteX4" fmla="*/ 1799902 w 2738867"/>
              <a:gd name="connsiteY4" fmla="*/ 121642 h 137237"/>
              <a:gd name="connsiteX5" fmla="*/ 1942151 w 2738867"/>
              <a:gd name="connsiteY5" fmla="*/ 130999 h 137237"/>
              <a:gd name="connsiteX6" fmla="*/ 2055949 w 2738867"/>
              <a:gd name="connsiteY6" fmla="*/ 93571 h 137237"/>
              <a:gd name="connsiteX7" fmla="*/ 2253342 w 2738867"/>
              <a:gd name="connsiteY7" fmla="*/ 19385 h 137237"/>
              <a:gd name="connsiteX8" fmla="*/ 2596242 w 2738867"/>
              <a:gd name="connsiteY8" fmla="*/ 101028 h 137237"/>
              <a:gd name="connsiteX9" fmla="*/ 2710292 w 2738867"/>
              <a:gd name="connsiteY9" fmla="*/ 112285 h 137237"/>
              <a:gd name="connsiteX0" fmla="*/ 0 w 2738867"/>
              <a:gd name="connsiteY0" fmla="*/ 3057 h 137237"/>
              <a:gd name="connsiteX1" fmla="*/ 408986 w 2738867"/>
              <a:gd name="connsiteY1" fmla="*/ 68619 h 137237"/>
              <a:gd name="connsiteX2" fmla="*/ 1287808 w 2738867"/>
              <a:gd name="connsiteY2" fmla="*/ 0 h 137237"/>
              <a:gd name="connsiteX3" fmla="*/ 1543855 w 2738867"/>
              <a:gd name="connsiteY3" fmla="*/ 37428 h 137237"/>
              <a:gd name="connsiteX4" fmla="*/ 1799902 w 2738867"/>
              <a:gd name="connsiteY4" fmla="*/ 121642 h 137237"/>
              <a:gd name="connsiteX5" fmla="*/ 1942151 w 2738867"/>
              <a:gd name="connsiteY5" fmla="*/ 130999 h 137237"/>
              <a:gd name="connsiteX6" fmla="*/ 2055949 w 2738867"/>
              <a:gd name="connsiteY6" fmla="*/ 93571 h 137237"/>
              <a:gd name="connsiteX7" fmla="*/ 2253342 w 2738867"/>
              <a:gd name="connsiteY7" fmla="*/ 19385 h 137237"/>
              <a:gd name="connsiteX8" fmla="*/ 2596242 w 2738867"/>
              <a:gd name="connsiteY8" fmla="*/ 101028 h 137237"/>
              <a:gd name="connsiteX9" fmla="*/ 2710292 w 2738867"/>
              <a:gd name="connsiteY9" fmla="*/ 112285 h 137237"/>
              <a:gd name="connsiteX0" fmla="*/ 17611 w 2756478"/>
              <a:gd name="connsiteY0" fmla="*/ 3057 h 137237"/>
              <a:gd name="connsiteX1" fmla="*/ 0 w 2756478"/>
              <a:gd name="connsiteY1" fmla="*/ 68619 h 137237"/>
              <a:gd name="connsiteX2" fmla="*/ 426597 w 2756478"/>
              <a:gd name="connsiteY2" fmla="*/ 68619 h 137237"/>
              <a:gd name="connsiteX3" fmla="*/ 1305419 w 2756478"/>
              <a:gd name="connsiteY3" fmla="*/ 0 h 137237"/>
              <a:gd name="connsiteX4" fmla="*/ 1561466 w 2756478"/>
              <a:gd name="connsiteY4" fmla="*/ 37428 h 137237"/>
              <a:gd name="connsiteX5" fmla="*/ 1817513 w 2756478"/>
              <a:gd name="connsiteY5" fmla="*/ 121642 h 137237"/>
              <a:gd name="connsiteX6" fmla="*/ 1959762 w 2756478"/>
              <a:gd name="connsiteY6" fmla="*/ 130999 h 137237"/>
              <a:gd name="connsiteX7" fmla="*/ 2073560 w 2756478"/>
              <a:gd name="connsiteY7" fmla="*/ 93571 h 137237"/>
              <a:gd name="connsiteX8" fmla="*/ 2270953 w 2756478"/>
              <a:gd name="connsiteY8" fmla="*/ 19385 h 137237"/>
              <a:gd name="connsiteX9" fmla="*/ 2613853 w 2756478"/>
              <a:gd name="connsiteY9" fmla="*/ 101028 h 137237"/>
              <a:gd name="connsiteX10" fmla="*/ 2727903 w 2756478"/>
              <a:gd name="connsiteY10" fmla="*/ 112285 h 137237"/>
              <a:gd name="connsiteX0" fmla="*/ 17611 w 2756478"/>
              <a:gd name="connsiteY0" fmla="*/ 0 h 179077"/>
              <a:gd name="connsiteX1" fmla="*/ 0 w 2756478"/>
              <a:gd name="connsiteY1" fmla="*/ 65562 h 179077"/>
              <a:gd name="connsiteX2" fmla="*/ 426597 w 2756478"/>
              <a:gd name="connsiteY2" fmla="*/ 65562 h 179077"/>
              <a:gd name="connsiteX3" fmla="*/ 1436212 w 2756478"/>
              <a:gd name="connsiteY3" fmla="*/ 65562 h 179077"/>
              <a:gd name="connsiteX4" fmla="*/ 1561466 w 2756478"/>
              <a:gd name="connsiteY4" fmla="*/ 34371 h 179077"/>
              <a:gd name="connsiteX5" fmla="*/ 1817513 w 2756478"/>
              <a:gd name="connsiteY5" fmla="*/ 118585 h 179077"/>
              <a:gd name="connsiteX6" fmla="*/ 1959762 w 2756478"/>
              <a:gd name="connsiteY6" fmla="*/ 127942 h 179077"/>
              <a:gd name="connsiteX7" fmla="*/ 2073560 w 2756478"/>
              <a:gd name="connsiteY7" fmla="*/ 90514 h 179077"/>
              <a:gd name="connsiteX8" fmla="*/ 2270953 w 2756478"/>
              <a:gd name="connsiteY8" fmla="*/ 16328 h 179077"/>
              <a:gd name="connsiteX9" fmla="*/ 2613853 w 2756478"/>
              <a:gd name="connsiteY9" fmla="*/ 97971 h 179077"/>
              <a:gd name="connsiteX10" fmla="*/ 2727903 w 2756478"/>
              <a:gd name="connsiteY10" fmla="*/ 109228 h 179077"/>
              <a:gd name="connsiteX0" fmla="*/ 17611 w 2756478"/>
              <a:gd name="connsiteY0" fmla="*/ 0 h 179077"/>
              <a:gd name="connsiteX1" fmla="*/ 0 w 2756478"/>
              <a:gd name="connsiteY1" fmla="*/ 65562 h 179077"/>
              <a:gd name="connsiteX2" fmla="*/ 426597 w 2756478"/>
              <a:gd name="connsiteY2" fmla="*/ 65562 h 179077"/>
              <a:gd name="connsiteX3" fmla="*/ 1436212 w 2756478"/>
              <a:gd name="connsiteY3" fmla="*/ 65562 h 179077"/>
              <a:gd name="connsiteX4" fmla="*/ 1478521 w 2756478"/>
              <a:gd name="connsiteY4" fmla="*/ 52994 h 179077"/>
              <a:gd name="connsiteX5" fmla="*/ 1561466 w 2756478"/>
              <a:gd name="connsiteY5" fmla="*/ 34371 h 179077"/>
              <a:gd name="connsiteX6" fmla="*/ 1817513 w 2756478"/>
              <a:gd name="connsiteY6" fmla="*/ 118585 h 179077"/>
              <a:gd name="connsiteX7" fmla="*/ 1959762 w 2756478"/>
              <a:gd name="connsiteY7" fmla="*/ 127942 h 179077"/>
              <a:gd name="connsiteX8" fmla="*/ 2073560 w 2756478"/>
              <a:gd name="connsiteY8" fmla="*/ 90514 h 179077"/>
              <a:gd name="connsiteX9" fmla="*/ 2270953 w 2756478"/>
              <a:gd name="connsiteY9" fmla="*/ 16328 h 179077"/>
              <a:gd name="connsiteX10" fmla="*/ 2613853 w 2756478"/>
              <a:gd name="connsiteY10" fmla="*/ 97971 h 179077"/>
              <a:gd name="connsiteX11" fmla="*/ 2727903 w 2756478"/>
              <a:gd name="connsiteY11" fmla="*/ 109228 h 179077"/>
              <a:gd name="connsiteX0" fmla="*/ 17611 w 2756478"/>
              <a:gd name="connsiteY0" fmla="*/ 0 h 179077"/>
              <a:gd name="connsiteX1" fmla="*/ 0 w 2756478"/>
              <a:gd name="connsiteY1" fmla="*/ 65562 h 179077"/>
              <a:gd name="connsiteX2" fmla="*/ 426597 w 2756478"/>
              <a:gd name="connsiteY2" fmla="*/ 65562 h 179077"/>
              <a:gd name="connsiteX3" fmla="*/ 1436212 w 2756478"/>
              <a:gd name="connsiteY3" fmla="*/ 65562 h 179077"/>
              <a:gd name="connsiteX4" fmla="*/ 1368982 w 2756478"/>
              <a:gd name="connsiteY4" fmla="*/ 90847 h 179077"/>
              <a:gd name="connsiteX5" fmla="*/ 1478521 w 2756478"/>
              <a:gd name="connsiteY5" fmla="*/ 52994 h 179077"/>
              <a:gd name="connsiteX6" fmla="*/ 1561466 w 2756478"/>
              <a:gd name="connsiteY6" fmla="*/ 34371 h 179077"/>
              <a:gd name="connsiteX7" fmla="*/ 1817513 w 2756478"/>
              <a:gd name="connsiteY7" fmla="*/ 118585 h 179077"/>
              <a:gd name="connsiteX8" fmla="*/ 1959762 w 2756478"/>
              <a:gd name="connsiteY8" fmla="*/ 127942 h 179077"/>
              <a:gd name="connsiteX9" fmla="*/ 2073560 w 2756478"/>
              <a:gd name="connsiteY9" fmla="*/ 90514 h 179077"/>
              <a:gd name="connsiteX10" fmla="*/ 2270953 w 2756478"/>
              <a:gd name="connsiteY10" fmla="*/ 16328 h 179077"/>
              <a:gd name="connsiteX11" fmla="*/ 2613853 w 2756478"/>
              <a:gd name="connsiteY11" fmla="*/ 97971 h 179077"/>
              <a:gd name="connsiteX12" fmla="*/ 2727903 w 2756478"/>
              <a:gd name="connsiteY12" fmla="*/ 109228 h 179077"/>
              <a:gd name="connsiteX0" fmla="*/ 17611 w 2756478"/>
              <a:gd name="connsiteY0" fmla="*/ 0 h 219503"/>
              <a:gd name="connsiteX1" fmla="*/ 0 w 2756478"/>
              <a:gd name="connsiteY1" fmla="*/ 65562 h 219503"/>
              <a:gd name="connsiteX2" fmla="*/ 426597 w 2756478"/>
              <a:gd name="connsiteY2" fmla="*/ 65562 h 219503"/>
              <a:gd name="connsiteX3" fmla="*/ 1295956 w 2756478"/>
              <a:gd name="connsiteY3" fmla="*/ 105988 h 219503"/>
              <a:gd name="connsiteX4" fmla="*/ 1368982 w 2756478"/>
              <a:gd name="connsiteY4" fmla="*/ 90847 h 219503"/>
              <a:gd name="connsiteX5" fmla="*/ 1478521 w 2756478"/>
              <a:gd name="connsiteY5" fmla="*/ 52994 h 219503"/>
              <a:gd name="connsiteX6" fmla="*/ 1561466 w 2756478"/>
              <a:gd name="connsiteY6" fmla="*/ 34371 h 219503"/>
              <a:gd name="connsiteX7" fmla="*/ 1817513 w 2756478"/>
              <a:gd name="connsiteY7" fmla="*/ 118585 h 219503"/>
              <a:gd name="connsiteX8" fmla="*/ 1959762 w 2756478"/>
              <a:gd name="connsiteY8" fmla="*/ 127942 h 219503"/>
              <a:gd name="connsiteX9" fmla="*/ 2073560 w 2756478"/>
              <a:gd name="connsiteY9" fmla="*/ 90514 h 219503"/>
              <a:gd name="connsiteX10" fmla="*/ 2270953 w 2756478"/>
              <a:gd name="connsiteY10" fmla="*/ 16328 h 219503"/>
              <a:gd name="connsiteX11" fmla="*/ 2613853 w 2756478"/>
              <a:gd name="connsiteY11" fmla="*/ 97971 h 219503"/>
              <a:gd name="connsiteX12" fmla="*/ 2727903 w 2756478"/>
              <a:gd name="connsiteY12" fmla="*/ 109228 h 219503"/>
              <a:gd name="connsiteX0" fmla="*/ 17611 w 2756478"/>
              <a:gd name="connsiteY0" fmla="*/ 0 h 219503"/>
              <a:gd name="connsiteX1" fmla="*/ 0 w 2756478"/>
              <a:gd name="connsiteY1" fmla="*/ 65562 h 219503"/>
              <a:gd name="connsiteX2" fmla="*/ 426597 w 2756478"/>
              <a:gd name="connsiteY2" fmla="*/ 65562 h 219503"/>
              <a:gd name="connsiteX3" fmla="*/ 1295956 w 2756478"/>
              <a:gd name="connsiteY3" fmla="*/ 105988 h 219503"/>
              <a:gd name="connsiteX4" fmla="*/ 1368982 w 2756478"/>
              <a:gd name="connsiteY4" fmla="*/ 90847 h 219503"/>
              <a:gd name="connsiteX5" fmla="*/ 1478521 w 2756478"/>
              <a:gd name="connsiteY5" fmla="*/ 52994 h 219503"/>
              <a:gd name="connsiteX6" fmla="*/ 1551547 w 2756478"/>
              <a:gd name="connsiteY6" fmla="*/ 45424 h 219503"/>
              <a:gd name="connsiteX7" fmla="*/ 1817513 w 2756478"/>
              <a:gd name="connsiteY7" fmla="*/ 118585 h 219503"/>
              <a:gd name="connsiteX8" fmla="*/ 1959762 w 2756478"/>
              <a:gd name="connsiteY8" fmla="*/ 127942 h 219503"/>
              <a:gd name="connsiteX9" fmla="*/ 2073560 w 2756478"/>
              <a:gd name="connsiteY9" fmla="*/ 90514 h 219503"/>
              <a:gd name="connsiteX10" fmla="*/ 2270953 w 2756478"/>
              <a:gd name="connsiteY10" fmla="*/ 16328 h 219503"/>
              <a:gd name="connsiteX11" fmla="*/ 2613853 w 2756478"/>
              <a:gd name="connsiteY11" fmla="*/ 97971 h 219503"/>
              <a:gd name="connsiteX12" fmla="*/ 2727903 w 2756478"/>
              <a:gd name="connsiteY12" fmla="*/ 109228 h 219503"/>
              <a:gd name="connsiteX0" fmla="*/ 17611 w 2756478"/>
              <a:gd name="connsiteY0" fmla="*/ 0 h 249786"/>
              <a:gd name="connsiteX1" fmla="*/ 0 w 2756478"/>
              <a:gd name="connsiteY1" fmla="*/ 65562 h 249786"/>
              <a:gd name="connsiteX2" fmla="*/ 426597 w 2756478"/>
              <a:gd name="connsiteY2" fmla="*/ 65562 h 249786"/>
              <a:gd name="connsiteX3" fmla="*/ 930825 w 2756478"/>
              <a:gd name="connsiteY3" fmla="*/ 136271 h 249786"/>
              <a:gd name="connsiteX4" fmla="*/ 1368982 w 2756478"/>
              <a:gd name="connsiteY4" fmla="*/ 90847 h 249786"/>
              <a:gd name="connsiteX5" fmla="*/ 1478521 w 2756478"/>
              <a:gd name="connsiteY5" fmla="*/ 52994 h 249786"/>
              <a:gd name="connsiteX6" fmla="*/ 1551547 w 2756478"/>
              <a:gd name="connsiteY6" fmla="*/ 45424 h 249786"/>
              <a:gd name="connsiteX7" fmla="*/ 1817513 w 2756478"/>
              <a:gd name="connsiteY7" fmla="*/ 118585 h 249786"/>
              <a:gd name="connsiteX8" fmla="*/ 1959762 w 2756478"/>
              <a:gd name="connsiteY8" fmla="*/ 127942 h 249786"/>
              <a:gd name="connsiteX9" fmla="*/ 2073560 w 2756478"/>
              <a:gd name="connsiteY9" fmla="*/ 90514 h 249786"/>
              <a:gd name="connsiteX10" fmla="*/ 2270953 w 2756478"/>
              <a:gd name="connsiteY10" fmla="*/ 16328 h 249786"/>
              <a:gd name="connsiteX11" fmla="*/ 2613853 w 2756478"/>
              <a:gd name="connsiteY11" fmla="*/ 97971 h 249786"/>
              <a:gd name="connsiteX12" fmla="*/ 2727903 w 2756478"/>
              <a:gd name="connsiteY12" fmla="*/ 109228 h 249786"/>
              <a:gd name="connsiteX0" fmla="*/ 17611 w 2756478"/>
              <a:gd name="connsiteY0" fmla="*/ 0 h 249786"/>
              <a:gd name="connsiteX1" fmla="*/ 0 w 2756478"/>
              <a:gd name="connsiteY1" fmla="*/ 65562 h 249786"/>
              <a:gd name="connsiteX2" fmla="*/ 426597 w 2756478"/>
              <a:gd name="connsiteY2" fmla="*/ 65562 h 249786"/>
              <a:gd name="connsiteX3" fmla="*/ 930825 w 2756478"/>
              <a:gd name="connsiteY3" fmla="*/ 136271 h 249786"/>
              <a:gd name="connsiteX4" fmla="*/ 1368982 w 2756478"/>
              <a:gd name="connsiteY4" fmla="*/ 90847 h 249786"/>
              <a:gd name="connsiteX5" fmla="*/ 1478521 w 2756478"/>
              <a:gd name="connsiteY5" fmla="*/ 52994 h 249786"/>
              <a:gd name="connsiteX6" fmla="*/ 1551547 w 2756478"/>
              <a:gd name="connsiteY6" fmla="*/ 45424 h 249786"/>
              <a:gd name="connsiteX7" fmla="*/ 1817513 w 2756478"/>
              <a:gd name="connsiteY7" fmla="*/ 118585 h 249786"/>
              <a:gd name="connsiteX8" fmla="*/ 1959762 w 2756478"/>
              <a:gd name="connsiteY8" fmla="*/ 127942 h 249786"/>
              <a:gd name="connsiteX9" fmla="*/ 2073560 w 2756478"/>
              <a:gd name="connsiteY9" fmla="*/ 90514 h 249786"/>
              <a:gd name="connsiteX10" fmla="*/ 2270953 w 2756478"/>
              <a:gd name="connsiteY10" fmla="*/ 16328 h 249786"/>
              <a:gd name="connsiteX11" fmla="*/ 2613853 w 2756478"/>
              <a:gd name="connsiteY11" fmla="*/ 97971 h 249786"/>
              <a:gd name="connsiteX12" fmla="*/ 2727903 w 2756478"/>
              <a:gd name="connsiteY12" fmla="*/ 109228 h 249786"/>
              <a:gd name="connsiteX0" fmla="*/ 17611 w 2756478"/>
              <a:gd name="connsiteY0" fmla="*/ 0 h 136271"/>
              <a:gd name="connsiteX1" fmla="*/ 0 w 2756478"/>
              <a:gd name="connsiteY1" fmla="*/ 65562 h 136271"/>
              <a:gd name="connsiteX2" fmla="*/ 426597 w 2756478"/>
              <a:gd name="connsiteY2" fmla="*/ 65562 h 136271"/>
              <a:gd name="connsiteX3" fmla="*/ 930825 w 2756478"/>
              <a:gd name="connsiteY3" fmla="*/ 136271 h 136271"/>
              <a:gd name="connsiteX4" fmla="*/ 1368982 w 2756478"/>
              <a:gd name="connsiteY4" fmla="*/ 90847 h 136271"/>
              <a:gd name="connsiteX5" fmla="*/ 1478521 w 2756478"/>
              <a:gd name="connsiteY5" fmla="*/ 52994 h 136271"/>
              <a:gd name="connsiteX6" fmla="*/ 1551547 w 2756478"/>
              <a:gd name="connsiteY6" fmla="*/ 45424 h 136271"/>
              <a:gd name="connsiteX7" fmla="*/ 1817513 w 2756478"/>
              <a:gd name="connsiteY7" fmla="*/ 118585 h 136271"/>
              <a:gd name="connsiteX8" fmla="*/ 1959762 w 2756478"/>
              <a:gd name="connsiteY8" fmla="*/ 127942 h 136271"/>
              <a:gd name="connsiteX9" fmla="*/ 2073560 w 2756478"/>
              <a:gd name="connsiteY9" fmla="*/ 90514 h 136271"/>
              <a:gd name="connsiteX10" fmla="*/ 2270953 w 2756478"/>
              <a:gd name="connsiteY10" fmla="*/ 16328 h 136271"/>
              <a:gd name="connsiteX11" fmla="*/ 2613853 w 2756478"/>
              <a:gd name="connsiteY11" fmla="*/ 97971 h 136271"/>
              <a:gd name="connsiteX12" fmla="*/ 2727903 w 2756478"/>
              <a:gd name="connsiteY12" fmla="*/ 109228 h 136271"/>
              <a:gd name="connsiteX0" fmla="*/ 17611 w 2756478"/>
              <a:gd name="connsiteY0" fmla="*/ 0 h 132620"/>
              <a:gd name="connsiteX1" fmla="*/ 0 w 2756478"/>
              <a:gd name="connsiteY1" fmla="*/ 65562 h 132620"/>
              <a:gd name="connsiteX2" fmla="*/ 426597 w 2756478"/>
              <a:gd name="connsiteY2" fmla="*/ 65562 h 132620"/>
              <a:gd name="connsiteX3" fmla="*/ 1076878 w 2756478"/>
              <a:gd name="connsiteY3" fmla="*/ 68135 h 132620"/>
              <a:gd name="connsiteX4" fmla="*/ 1368982 w 2756478"/>
              <a:gd name="connsiteY4" fmla="*/ 90847 h 132620"/>
              <a:gd name="connsiteX5" fmla="*/ 1478521 w 2756478"/>
              <a:gd name="connsiteY5" fmla="*/ 52994 h 132620"/>
              <a:gd name="connsiteX6" fmla="*/ 1551547 w 2756478"/>
              <a:gd name="connsiteY6" fmla="*/ 45424 h 132620"/>
              <a:gd name="connsiteX7" fmla="*/ 1817513 w 2756478"/>
              <a:gd name="connsiteY7" fmla="*/ 118585 h 132620"/>
              <a:gd name="connsiteX8" fmla="*/ 1959762 w 2756478"/>
              <a:gd name="connsiteY8" fmla="*/ 127942 h 132620"/>
              <a:gd name="connsiteX9" fmla="*/ 2073560 w 2756478"/>
              <a:gd name="connsiteY9" fmla="*/ 90514 h 132620"/>
              <a:gd name="connsiteX10" fmla="*/ 2270953 w 2756478"/>
              <a:gd name="connsiteY10" fmla="*/ 16328 h 132620"/>
              <a:gd name="connsiteX11" fmla="*/ 2613853 w 2756478"/>
              <a:gd name="connsiteY11" fmla="*/ 97971 h 132620"/>
              <a:gd name="connsiteX12" fmla="*/ 2727903 w 2756478"/>
              <a:gd name="connsiteY12" fmla="*/ 109228 h 132620"/>
              <a:gd name="connsiteX0" fmla="*/ 17611 w 2756478"/>
              <a:gd name="connsiteY0" fmla="*/ 0 h 132620"/>
              <a:gd name="connsiteX1" fmla="*/ 0 w 2756478"/>
              <a:gd name="connsiteY1" fmla="*/ 65562 h 132620"/>
              <a:gd name="connsiteX2" fmla="*/ 426597 w 2756478"/>
              <a:gd name="connsiteY2" fmla="*/ 65562 h 132620"/>
              <a:gd name="connsiteX3" fmla="*/ 1076878 w 2756478"/>
              <a:gd name="connsiteY3" fmla="*/ 68135 h 132620"/>
              <a:gd name="connsiteX4" fmla="*/ 1368982 w 2756478"/>
              <a:gd name="connsiteY4" fmla="*/ 90847 h 132620"/>
              <a:gd name="connsiteX5" fmla="*/ 1478521 w 2756478"/>
              <a:gd name="connsiteY5" fmla="*/ 52994 h 132620"/>
              <a:gd name="connsiteX6" fmla="*/ 1551547 w 2756478"/>
              <a:gd name="connsiteY6" fmla="*/ 45424 h 132620"/>
              <a:gd name="connsiteX7" fmla="*/ 1817513 w 2756478"/>
              <a:gd name="connsiteY7" fmla="*/ 118585 h 132620"/>
              <a:gd name="connsiteX8" fmla="*/ 1959762 w 2756478"/>
              <a:gd name="connsiteY8" fmla="*/ 127942 h 132620"/>
              <a:gd name="connsiteX9" fmla="*/ 2073560 w 2756478"/>
              <a:gd name="connsiteY9" fmla="*/ 90514 h 132620"/>
              <a:gd name="connsiteX10" fmla="*/ 2270953 w 2756478"/>
              <a:gd name="connsiteY10" fmla="*/ 16328 h 132620"/>
              <a:gd name="connsiteX11" fmla="*/ 2613853 w 2756478"/>
              <a:gd name="connsiteY11" fmla="*/ 97971 h 132620"/>
              <a:gd name="connsiteX12" fmla="*/ 2727903 w 2756478"/>
              <a:gd name="connsiteY12" fmla="*/ 109228 h 132620"/>
              <a:gd name="connsiteX0" fmla="*/ 17611 w 2756478"/>
              <a:gd name="connsiteY0" fmla="*/ 0 h 132620"/>
              <a:gd name="connsiteX1" fmla="*/ 0 w 2756478"/>
              <a:gd name="connsiteY1" fmla="*/ 65562 h 132620"/>
              <a:gd name="connsiteX2" fmla="*/ 426597 w 2756478"/>
              <a:gd name="connsiteY2" fmla="*/ 65562 h 132620"/>
              <a:gd name="connsiteX3" fmla="*/ 1076878 w 2756478"/>
              <a:gd name="connsiteY3" fmla="*/ 68135 h 132620"/>
              <a:gd name="connsiteX4" fmla="*/ 1332469 w 2756478"/>
              <a:gd name="connsiteY4" fmla="*/ 68135 h 132620"/>
              <a:gd name="connsiteX5" fmla="*/ 1478521 w 2756478"/>
              <a:gd name="connsiteY5" fmla="*/ 52994 h 132620"/>
              <a:gd name="connsiteX6" fmla="*/ 1551547 w 2756478"/>
              <a:gd name="connsiteY6" fmla="*/ 45424 h 132620"/>
              <a:gd name="connsiteX7" fmla="*/ 1817513 w 2756478"/>
              <a:gd name="connsiteY7" fmla="*/ 118585 h 132620"/>
              <a:gd name="connsiteX8" fmla="*/ 1959762 w 2756478"/>
              <a:gd name="connsiteY8" fmla="*/ 127942 h 132620"/>
              <a:gd name="connsiteX9" fmla="*/ 2073560 w 2756478"/>
              <a:gd name="connsiteY9" fmla="*/ 90514 h 132620"/>
              <a:gd name="connsiteX10" fmla="*/ 2270953 w 2756478"/>
              <a:gd name="connsiteY10" fmla="*/ 16328 h 132620"/>
              <a:gd name="connsiteX11" fmla="*/ 2613853 w 2756478"/>
              <a:gd name="connsiteY11" fmla="*/ 97971 h 132620"/>
              <a:gd name="connsiteX12" fmla="*/ 2727903 w 2756478"/>
              <a:gd name="connsiteY12" fmla="*/ 109228 h 132620"/>
              <a:gd name="connsiteX0" fmla="*/ 17611 w 2756478"/>
              <a:gd name="connsiteY0" fmla="*/ 0 h 132620"/>
              <a:gd name="connsiteX1" fmla="*/ 0 w 2756478"/>
              <a:gd name="connsiteY1" fmla="*/ 65562 h 132620"/>
              <a:gd name="connsiteX2" fmla="*/ 426597 w 2756478"/>
              <a:gd name="connsiteY2" fmla="*/ 65562 h 132620"/>
              <a:gd name="connsiteX3" fmla="*/ 1076878 w 2756478"/>
              <a:gd name="connsiteY3" fmla="*/ 68135 h 132620"/>
              <a:gd name="connsiteX4" fmla="*/ 1332469 w 2756478"/>
              <a:gd name="connsiteY4" fmla="*/ 68135 h 132620"/>
              <a:gd name="connsiteX5" fmla="*/ 1442008 w 2756478"/>
              <a:gd name="connsiteY5" fmla="*/ 52994 h 132620"/>
              <a:gd name="connsiteX6" fmla="*/ 1551547 w 2756478"/>
              <a:gd name="connsiteY6" fmla="*/ 45424 h 132620"/>
              <a:gd name="connsiteX7" fmla="*/ 1817513 w 2756478"/>
              <a:gd name="connsiteY7" fmla="*/ 118585 h 132620"/>
              <a:gd name="connsiteX8" fmla="*/ 1959762 w 2756478"/>
              <a:gd name="connsiteY8" fmla="*/ 127942 h 132620"/>
              <a:gd name="connsiteX9" fmla="*/ 2073560 w 2756478"/>
              <a:gd name="connsiteY9" fmla="*/ 90514 h 132620"/>
              <a:gd name="connsiteX10" fmla="*/ 2270953 w 2756478"/>
              <a:gd name="connsiteY10" fmla="*/ 16328 h 132620"/>
              <a:gd name="connsiteX11" fmla="*/ 2613853 w 2756478"/>
              <a:gd name="connsiteY11" fmla="*/ 97971 h 132620"/>
              <a:gd name="connsiteX12" fmla="*/ 2727903 w 2756478"/>
              <a:gd name="connsiteY12" fmla="*/ 109228 h 132620"/>
              <a:gd name="connsiteX0" fmla="*/ 0 w 2756478"/>
              <a:gd name="connsiteY0" fmla="*/ 50477 h 117535"/>
              <a:gd name="connsiteX1" fmla="*/ 426597 w 2756478"/>
              <a:gd name="connsiteY1" fmla="*/ 50477 h 117535"/>
              <a:gd name="connsiteX2" fmla="*/ 1076878 w 2756478"/>
              <a:gd name="connsiteY2" fmla="*/ 53050 h 117535"/>
              <a:gd name="connsiteX3" fmla="*/ 1332469 w 2756478"/>
              <a:gd name="connsiteY3" fmla="*/ 53050 h 117535"/>
              <a:gd name="connsiteX4" fmla="*/ 1442008 w 2756478"/>
              <a:gd name="connsiteY4" fmla="*/ 37909 h 117535"/>
              <a:gd name="connsiteX5" fmla="*/ 1551547 w 2756478"/>
              <a:gd name="connsiteY5" fmla="*/ 30339 h 117535"/>
              <a:gd name="connsiteX6" fmla="*/ 1817513 w 2756478"/>
              <a:gd name="connsiteY6" fmla="*/ 103500 h 117535"/>
              <a:gd name="connsiteX7" fmla="*/ 1959762 w 2756478"/>
              <a:gd name="connsiteY7" fmla="*/ 112857 h 117535"/>
              <a:gd name="connsiteX8" fmla="*/ 2073560 w 2756478"/>
              <a:gd name="connsiteY8" fmla="*/ 75429 h 117535"/>
              <a:gd name="connsiteX9" fmla="*/ 2270953 w 2756478"/>
              <a:gd name="connsiteY9" fmla="*/ 1243 h 117535"/>
              <a:gd name="connsiteX10" fmla="*/ 2613853 w 2756478"/>
              <a:gd name="connsiteY10" fmla="*/ 82886 h 117535"/>
              <a:gd name="connsiteX11" fmla="*/ 2727903 w 2756478"/>
              <a:gd name="connsiteY11" fmla="*/ 94143 h 117535"/>
              <a:gd name="connsiteX0" fmla="*/ 0 w 2756478"/>
              <a:gd name="connsiteY0" fmla="*/ 50477 h 117535"/>
              <a:gd name="connsiteX1" fmla="*/ 222044 w 2756478"/>
              <a:gd name="connsiteY1" fmla="*/ 57090 h 117535"/>
              <a:gd name="connsiteX2" fmla="*/ 426597 w 2756478"/>
              <a:gd name="connsiteY2" fmla="*/ 50477 h 117535"/>
              <a:gd name="connsiteX3" fmla="*/ 1076878 w 2756478"/>
              <a:gd name="connsiteY3" fmla="*/ 53050 h 117535"/>
              <a:gd name="connsiteX4" fmla="*/ 1332469 w 2756478"/>
              <a:gd name="connsiteY4" fmla="*/ 53050 h 117535"/>
              <a:gd name="connsiteX5" fmla="*/ 1442008 w 2756478"/>
              <a:gd name="connsiteY5" fmla="*/ 37909 h 117535"/>
              <a:gd name="connsiteX6" fmla="*/ 1551547 w 2756478"/>
              <a:gd name="connsiteY6" fmla="*/ 30339 h 117535"/>
              <a:gd name="connsiteX7" fmla="*/ 1817513 w 2756478"/>
              <a:gd name="connsiteY7" fmla="*/ 103500 h 117535"/>
              <a:gd name="connsiteX8" fmla="*/ 1959762 w 2756478"/>
              <a:gd name="connsiteY8" fmla="*/ 112857 h 117535"/>
              <a:gd name="connsiteX9" fmla="*/ 2073560 w 2756478"/>
              <a:gd name="connsiteY9" fmla="*/ 75429 h 117535"/>
              <a:gd name="connsiteX10" fmla="*/ 2270953 w 2756478"/>
              <a:gd name="connsiteY10" fmla="*/ 1243 h 117535"/>
              <a:gd name="connsiteX11" fmla="*/ 2613853 w 2756478"/>
              <a:gd name="connsiteY11" fmla="*/ 82886 h 117535"/>
              <a:gd name="connsiteX12" fmla="*/ 2727903 w 2756478"/>
              <a:gd name="connsiteY12" fmla="*/ 94143 h 117535"/>
              <a:gd name="connsiteX0" fmla="*/ 0 w 2756478"/>
              <a:gd name="connsiteY0" fmla="*/ 50477 h 117535"/>
              <a:gd name="connsiteX1" fmla="*/ 338515 w 2756478"/>
              <a:gd name="connsiteY1" fmla="*/ 37963 h 117535"/>
              <a:gd name="connsiteX2" fmla="*/ 426597 w 2756478"/>
              <a:gd name="connsiteY2" fmla="*/ 50477 h 117535"/>
              <a:gd name="connsiteX3" fmla="*/ 1076878 w 2756478"/>
              <a:gd name="connsiteY3" fmla="*/ 53050 h 117535"/>
              <a:gd name="connsiteX4" fmla="*/ 1332469 w 2756478"/>
              <a:gd name="connsiteY4" fmla="*/ 53050 h 117535"/>
              <a:gd name="connsiteX5" fmla="*/ 1442008 w 2756478"/>
              <a:gd name="connsiteY5" fmla="*/ 37909 h 117535"/>
              <a:gd name="connsiteX6" fmla="*/ 1551547 w 2756478"/>
              <a:gd name="connsiteY6" fmla="*/ 30339 h 117535"/>
              <a:gd name="connsiteX7" fmla="*/ 1817513 w 2756478"/>
              <a:gd name="connsiteY7" fmla="*/ 103500 h 117535"/>
              <a:gd name="connsiteX8" fmla="*/ 1959762 w 2756478"/>
              <a:gd name="connsiteY8" fmla="*/ 112857 h 117535"/>
              <a:gd name="connsiteX9" fmla="*/ 2073560 w 2756478"/>
              <a:gd name="connsiteY9" fmla="*/ 75429 h 117535"/>
              <a:gd name="connsiteX10" fmla="*/ 2270953 w 2756478"/>
              <a:gd name="connsiteY10" fmla="*/ 1243 h 117535"/>
              <a:gd name="connsiteX11" fmla="*/ 2613853 w 2756478"/>
              <a:gd name="connsiteY11" fmla="*/ 82886 h 117535"/>
              <a:gd name="connsiteX12" fmla="*/ 2727903 w 2756478"/>
              <a:gd name="connsiteY12" fmla="*/ 94143 h 117535"/>
              <a:gd name="connsiteX0" fmla="*/ 0 w 2756478"/>
              <a:gd name="connsiteY0" fmla="*/ 50477 h 117535"/>
              <a:gd name="connsiteX1" fmla="*/ 338515 w 2756478"/>
              <a:gd name="connsiteY1" fmla="*/ 37963 h 117535"/>
              <a:gd name="connsiteX2" fmla="*/ 386874 w 2756478"/>
              <a:gd name="connsiteY2" fmla="*/ 91011 h 117535"/>
              <a:gd name="connsiteX3" fmla="*/ 1076878 w 2756478"/>
              <a:gd name="connsiteY3" fmla="*/ 53050 h 117535"/>
              <a:gd name="connsiteX4" fmla="*/ 1332469 w 2756478"/>
              <a:gd name="connsiteY4" fmla="*/ 53050 h 117535"/>
              <a:gd name="connsiteX5" fmla="*/ 1442008 w 2756478"/>
              <a:gd name="connsiteY5" fmla="*/ 37909 h 117535"/>
              <a:gd name="connsiteX6" fmla="*/ 1551547 w 2756478"/>
              <a:gd name="connsiteY6" fmla="*/ 30339 h 117535"/>
              <a:gd name="connsiteX7" fmla="*/ 1817513 w 2756478"/>
              <a:gd name="connsiteY7" fmla="*/ 103500 h 117535"/>
              <a:gd name="connsiteX8" fmla="*/ 1959762 w 2756478"/>
              <a:gd name="connsiteY8" fmla="*/ 112857 h 117535"/>
              <a:gd name="connsiteX9" fmla="*/ 2073560 w 2756478"/>
              <a:gd name="connsiteY9" fmla="*/ 75429 h 117535"/>
              <a:gd name="connsiteX10" fmla="*/ 2270953 w 2756478"/>
              <a:gd name="connsiteY10" fmla="*/ 1243 h 117535"/>
              <a:gd name="connsiteX11" fmla="*/ 2613853 w 2756478"/>
              <a:gd name="connsiteY11" fmla="*/ 82886 h 117535"/>
              <a:gd name="connsiteX12" fmla="*/ 2727903 w 2756478"/>
              <a:gd name="connsiteY12" fmla="*/ 94143 h 117535"/>
              <a:gd name="connsiteX0" fmla="*/ 0 w 2756478"/>
              <a:gd name="connsiteY0" fmla="*/ 50477 h 117535"/>
              <a:gd name="connsiteX1" fmla="*/ 338515 w 2756478"/>
              <a:gd name="connsiteY1" fmla="*/ 37963 h 117535"/>
              <a:gd name="connsiteX2" fmla="*/ 386874 w 2756478"/>
              <a:gd name="connsiteY2" fmla="*/ 91011 h 117535"/>
              <a:gd name="connsiteX3" fmla="*/ 1076878 w 2756478"/>
              <a:gd name="connsiteY3" fmla="*/ 53050 h 117535"/>
              <a:gd name="connsiteX4" fmla="*/ 1332469 w 2756478"/>
              <a:gd name="connsiteY4" fmla="*/ 53050 h 117535"/>
              <a:gd name="connsiteX5" fmla="*/ 1442008 w 2756478"/>
              <a:gd name="connsiteY5" fmla="*/ 37909 h 117535"/>
              <a:gd name="connsiteX6" fmla="*/ 1551547 w 2756478"/>
              <a:gd name="connsiteY6" fmla="*/ 30339 h 117535"/>
              <a:gd name="connsiteX7" fmla="*/ 1817513 w 2756478"/>
              <a:gd name="connsiteY7" fmla="*/ 103500 h 117535"/>
              <a:gd name="connsiteX8" fmla="*/ 1959762 w 2756478"/>
              <a:gd name="connsiteY8" fmla="*/ 112857 h 117535"/>
              <a:gd name="connsiteX9" fmla="*/ 2073560 w 2756478"/>
              <a:gd name="connsiteY9" fmla="*/ 75429 h 117535"/>
              <a:gd name="connsiteX10" fmla="*/ 2270953 w 2756478"/>
              <a:gd name="connsiteY10" fmla="*/ 1243 h 117535"/>
              <a:gd name="connsiteX11" fmla="*/ 2613853 w 2756478"/>
              <a:gd name="connsiteY11" fmla="*/ 82886 h 117535"/>
              <a:gd name="connsiteX12" fmla="*/ 2727903 w 2756478"/>
              <a:gd name="connsiteY12" fmla="*/ 94143 h 117535"/>
              <a:gd name="connsiteX0" fmla="*/ 0 w 2756478"/>
              <a:gd name="connsiteY0" fmla="*/ 75460 h 142518"/>
              <a:gd name="connsiteX1" fmla="*/ 338515 w 2756478"/>
              <a:gd name="connsiteY1" fmla="*/ 62946 h 142518"/>
              <a:gd name="connsiteX2" fmla="*/ 386874 w 2756478"/>
              <a:gd name="connsiteY2" fmla="*/ 115994 h 142518"/>
              <a:gd name="connsiteX3" fmla="*/ 1063904 w 2756478"/>
              <a:gd name="connsiteY3" fmla="*/ 9898 h 142518"/>
              <a:gd name="connsiteX4" fmla="*/ 1332469 w 2756478"/>
              <a:gd name="connsiteY4" fmla="*/ 78033 h 142518"/>
              <a:gd name="connsiteX5" fmla="*/ 1442008 w 2756478"/>
              <a:gd name="connsiteY5" fmla="*/ 62892 h 142518"/>
              <a:gd name="connsiteX6" fmla="*/ 1551547 w 2756478"/>
              <a:gd name="connsiteY6" fmla="*/ 55322 h 142518"/>
              <a:gd name="connsiteX7" fmla="*/ 1817513 w 2756478"/>
              <a:gd name="connsiteY7" fmla="*/ 128483 h 142518"/>
              <a:gd name="connsiteX8" fmla="*/ 1959762 w 2756478"/>
              <a:gd name="connsiteY8" fmla="*/ 137840 h 142518"/>
              <a:gd name="connsiteX9" fmla="*/ 2073560 w 2756478"/>
              <a:gd name="connsiteY9" fmla="*/ 100412 h 142518"/>
              <a:gd name="connsiteX10" fmla="*/ 2270953 w 2756478"/>
              <a:gd name="connsiteY10" fmla="*/ 26226 h 142518"/>
              <a:gd name="connsiteX11" fmla="*/ 2613853 w 2756478"/>
              <a:gd name="connsiteY11" fmla="*/ 107869 h 142518"/>
              <a:gd name="connsiteX12" fmla="*/ 2727903 w 2756478"/>
              <a:gd name="connsiteY12" fmla="*/ 119126 h 142518"/>
              <a:gd name="connsiteX0" fmla="*/ 0 w 2756478"/>
              <a:gd name="connsiteY0" fmla="*/ 75460 h 142518"/>
              <a:gd name="connsiteX1" fmla="*/ 338515 w 2756478"/>
              <a:gd name="connsiteY1" fmla="*/ 62946 h 142518"/>
              <a:gd name="connsiteX2" fmla="*/ 386874 w 2756478"/>
              <a:gd name="connsiteY2" fmla="*/ 115994 h 142518"/>
              <a:gd name="connsiteX3" fmla="*/ 1063904 w 2756478"/>
              <a:gd name="connsiteY3" fmla="*/ 9898 h 142518"/>
              <a:gd name="connsiteX4" fmla="*/ 1332469 w 2756478"/>
              <a:gd name="connsiteY4" fmla="*/ 78033 h 142518"/>
              <a:gd name="connsiteX5" fmla="*/ 1442008 w 2756478"/>
              <a:gd name="connsiteY5" fmla="*/ 62892 h 142518"/>
              <a:gd name="connsiteX6" fmla="*/ 1551547 w 2756478"/>
              <a:gd name="connsiteY6" fmla="*/ 55322 h 142518"/>
              <a:gd name="connsiteX7" fmla="*/ 1817513 w 2756478"/>
              <a:gd name="connsiteY7" fmla="*/ 128483 h 142518"/>
              <a:gd name="connsiteX8" fmla="*/ 1959762 w 2756478"/>
              <a:gd name="connsiteY8" fmla="*/ 137840 h 142518"/>
              <a:gd name="connsiteX9" fmla="*/ 2073560 w 2756478"/>
              <a:gd name="connsiteY9" fmla="*/ 100412 h 142518"/>
              <a:gd name="connsiteX10" fmla="*/ 2321245 w 2756478"/>
              <a:gd name="connsiteY10" fmla="*/ 62946 h 142518"/>
              <a:gd name="connsiteX11" fmla="*/ 2613853 w 2756478"/>
              <a:gd name="connsiteY11" fmla="*/ 107869 h 142518"/>
              <a:gd name="connsiteX12" fmla="*/ 2727903 w 2756478"/>
              <a:gd name="connsiteY12" fmla="*/ 119126 h 142518"/>
              <a:gd name="connsiteX0" fmla="*/ 0 w 2756478"/>
              <a:gd name="connsiteY0" fmla="*/ 75460 h 142236"/>
              <a:gd name="connsiteX1" fmla="*/ 338515 w 2756478"/>
              <a:gd name="connsiteY1" fmla="*/ 62946 h 142236"/>
              <a:gd name="connsiteX2" fmla="*/ 386874 w 2756478"/>
              <a:gd name="connsiteY2" fmla="*/ 115994 h 142236"/>
              <a:gd name="connsiteX3" fmla="*/ 1063904 w 2756478"/>
              <a:gd name="connsiteY3" fmla="*/ 9898 h 142236"/>
              <a:gd name="connsiteX4" fmla="*/ 1332469 w 2756478"/>
              <a:gd name="connsiteY4" fmla="*/ 78033 h 142236"/>
              <a:gd name="connsiteX5" fmla="*/ 1442008 w 2756478"/>
              <a:gd name="connsiteY5" fmla="*/ 62892 h 142236"/>
              <a:gd name="connsiteX6" fmla="*/ 1551547 w 2756478"/>
              <a:gd name="connsiteY6" fmla="*/ 55322 h 142236"/>
              <a:gd name="connsiteX7" fmla="*/ 1817513 w 2756478"/>
              <a:gd name="connsiteY7" fmla="*/ 128483 h 142236"/>
              <a:gd name="connsiteX8" fmla="*/ 1959762 w 2756478"/>
              <a:gd name="connsiteY8" fmla="*/ 137840 h 142236"/>
              <a:gd name="connsiteX9" fmla="*/ 2224526 w 2756478"/>
              <a:gd name="connsiteY9" fmla="*/ 115994 h 142236"/>
              <a:gd name="connsiteX10" fmla="*/ 2321245 w 2756478"/>
              <a:gd name="connsiteY10" fmla="*/ 62946 h 142236"/>
              <a:gd name="connsiteX11" fmla="*/ 2613853 w 2756478"/>
              <a:gd name="connsiteY11" fmla="*/ 107869 h 142236"/>
              <a:gd name="connsiteX12" fmla="*/ 2727903 w 2756478"/>
              <a:gd name="connsiteY12" fmla="*/ 119126 h 142236"/>
              <a:gd name="connsiteX0" fmla="*/ 0 w 2756478"/>
              <a:gd name="connsiteY0" fmla="*/ 75460 h 142236"/>
              <a:gd name="connsiteX1" fmla="*/ 96719 w 2756478"/>
              <a:gd name="connsiteY1" fmla="*/ 26524 h 142236"/>
              <a:gd name="connsiteX2" fmla="*/ 386874 w 2756478"/>
              <a:gd name="connsiteY2" fmla="*/ 115994 h 142236"/>
              <a:gd name="connsiteX3" fmla="*/ 1063904 w 2756478"/>
              <a:gd name="connsiteY3" fmla="*/ 9898 h 142236"/>
              <a:gd name="connsiteX4" fmla="*/ 1332469 w 2756478"/>
              <a:gd name="connsiteY4" fmla="*/ 78033 h 142236"/>
              <a:gd name="connsiteX5" fmla="*/ 1442008 w 2756478"/>
              <a:gd name="connsiteY5" fmla="*/ 62892 h 142236"/>
              <a:gd name="connsiteX6" fmla="*/ 1551547 w 2756478"/>
              <a:gd name="connsiteY6" fmla="*/ 55322 h 142236"/>
              <a:gd name="connsiteX7" fmla="*/ 1817513 w 2756478"/>
              <a:gd name="connsiteY7" fmla="*/ 128483 h 142236"/>
              <a:gd name="connsiteX8" fmla="*/ 1959762 w 2756478"/>
              <a:gd name="connsiteY8" fmla="*/ 137840 h 142236"/>
              <a:gd name="connsiteX9" fmla="*/ 2224526 w 2756478"/>
              <a:gd name="connsiteY9" fmla="*/ 115994 h 142236"/>
              <a:gd name="connsiteX10" fmla="*/ 2321245 w 2756478"/>
              <a:gd name="connsiteY10" fmla="*/ 62946 h 142236"/>
              <a:gd name="connsiteX11" fmla="*/ 2613853 w 2756478"/>
              <a:gd name="connsiteY11" fmla="*/ 107869 h 142236"/>
              <a:gd name="connsiteX12" fmla="*/ 2727903 w 2756478"/>
              <a:gd name="connsiteY12" fmla="*/ 119126 h 142236"/>
              <a:gd name="connsiteX0" fmla="*/ 0 w 2756478"/>
              <a:gd name="connsiteY0" fmla="*/ 75460 h 142236"/>
              <a:gd name="connsiteX1" fmla="*/ 96719 w 2756478"/>
              <a:gd name="connsiteY1" fmla="*/ 26524 h 142236"/>
              <a:gd name="connsiteX2" fmla="*/ 241796 w 2756478"/>
              <a:gd name="connsiteY2" fmla="*/ 79572 h 142236"/>
              <a:gd name="connsiteX3" fmla="*/ 1063904 w 2756478"/>
              <a:gd name="connsiteY3" fmla="*/ 9898 h 142236"/>
              <a:gd name="connsiteX4" fmla="*/ 1332469 w 2756478"/>
              <a:gd name="connsiteY4" fmla="*/ 78033 h 142236"/>
              <a:gd name="connsiteX5" fmla="*/ 1442008 w 2756478"/>
              <a:gd name="connsiteY5" fmla="*/ 62892 h 142236"/>
              <a:gd name="connsiteX6" fmla="*/ 1551547 w 2756478"/>
              <a:gd name="connsiteY6" fmla="*/ 55322 h 142236"/>
              <a:gd name="connsiteX7" fmla="*/ 1817513 w 2756478"/>
              <a:gd name="connsiteY7" fmla="*/ 128483 h 142236"/>
              <a:gd name="connsiteX8" fmla="*/ 1959762 w 2756478"/>
              <a:gd name="connsiteY8" fmla="*/ 137840 h 142236"/>
              <a:gd name="connsiteX9" fmla="*/ 2224526 w 2756478"/>
              <a:gd name="connsiteY9" fmla="*/ 115994 h 142236"/>
              <a:gd name="connsiteX10" fmla="*/ 2321245 w 2756478"/>
              <a:gd name="connsiteY10" fmla="*/ 62946 h 142236"/>
              <a:gd name="connsiteX11" fmla="*/ 2613853 w 2756478"/>
              <a:gd name="connsiteY11" fmla="*/ 107869 h 142236"/>
              <a:gd name="connsiteX12" fmla="*/ 2727903 w 2756478"/>
              <a:gd name="connsiteY12" fmla="*/ 119126 h 142236"/>
              <a:gd name="connsiteX0" fmla="*/ 0 w 2756478"/>
              <a:gd name="connsiteY0" fmla="*/ 58834 h 125610"/>
              <a:gd name="connsiteX1" fmla="*/ 96719 w 2756478"/>
              <a:gd name="connsiteY1" fmla="*/ 9898 h 125610"/>
              <a:gd name="connsiteX2" fmla="*/ 241796 w 2756478"/>
              <a:gd name="connsiteY2" fmla="*/ 62946 h 125610"/>
              <a:gd name="connsiteX3" fmla="*/ 1063904 w 2756478"/>
              <a:gd name="connsiteY3" fmla="*/ 9898 h 125610"/>
              <a:gd name="connsiteX4" fmla="*/ 1332469 w 2756478"/>
              <a:gd name="connsiteY4" fmla="*/ 61407 h 125610"/>
              <a:gd name="connsiteX5" fmla="*/ 1442008 w 2756478"/>
              <a:gd name="connsiteY5" fmla="*/ 46266 h 125610"/>
              <a:gd name="connsiteX6" fmla="*/ 1551547 w 2756478"/>
              <a:gd name="connsiteY6" fmla="*/ 38696 h 125610"/>
              <a:gd name="connsiteX7" fmla="*/ 1817513 w 2756478"/>
              <a:gd name="connsiteY7" fmla="*/ 111857 h 125610"/>
              <a:gd name="connsiteX8" fmla="*/ 1959762 w 2756478"/>
              <a:gd name="connsiteY8" fmla="*/ 121214 h 125610"/>
              <a:gd name="connsiteX9" fmla="*/ 2224526 w 2756478"/>
              <a:gd name="connsiteY9" fmla="*/ 99368 h 125610"/>
              <a:gd name="connsiteX10" fmla="*/ 2321245 w 2756478"/>
              <a:gd name="connsiteY10" fmla="*/ 46320 h 125610"/>
              <a:gd name="connsiteX11" fmla="*/ 2613853 w 2756478"/>
              <a:gd name="connsiteY11" fmla="*/ 91243 h 125610"/>
              <a:gd name="connsiteX12" fmla="*/ 2727903 w 2756478"/>
              <a:gd name="connsiteY12" fmla="*/ 102500 h 125610"/>
              <a:gd name="connsiteX0" fmla="*/ 0 w 2756478"/>
              <a:gd name="connsiteY0" fmla="*/ 58834 h 125610"/>
              <a:gd name="connsiteX1" fmla="*/ 96719 w 2756478"/>
              <a:gd name="connsiteY1" fmla="*/ 9898 h 125610"/>
              <a:gd name="connsiteX2" fmla="*/ 241796 w 2756478"/>
              <a:gd name="connsiteY2" fmla="*/ 62946 h 125610"/>
              <a:gd name="connsiteX3" fmla="*/ 1063904 w 2756478"/>
              <a:gd name="connsiteY3" fmla="*/ 9898 h 125610"/>
              <a:gd name="connsiteX4" fmla="*/ 1257341 w 2756478"/>
              <a:gd name="connsiteY4" fmla="*/ 62946 h 125610"/>
              <a:gd name="connsiteX5" fmla="*/ 1442008 w 2756478"/>
              <a:gd name="connsiteY5" fmla="*/ 46266 h 125610"/>
              <a:gd name="connsiteX6" fmla="*/ 1551547 w 2756478"/>
              <a:gd name="connsiteY6" fmla="*/ 38696 h 125610"/>
              <a:gd name="connsiteX7" fmla="*/ 1817513 w 2756478"/>
              <a:gd name="connsiteY7" fmla="*/ 111857 h 125610"/>
              <a:gd name="connsiteX8" fmla="*/ 1959762 w 2756478"/>
              <a:gd name="connsiteY8" fmla="*/ 121214 h 125610"/>
              <a:gd name="connsiteX9" fmla="*/ 2224526 w 2756478"/>
              <a:gd name="connsiteY9" fmla="*/ 99368 h 125610"/>
              <a:gd name="connsiteX10" fmla="*/ 2321245 w 2756478"/>
              <a:gd name="connsiteY10" fmla="*/ 46320 h 125610"/>
              <a:gd name="connsiteX11" fmla="*/ 2613853 w 2756478"/>
              <a:gd name="connsiteY11" fmla="*/ 91243 h 125610"/>
              <a:gd name="connsiteX12" fmla="*/ 2727903 w 2756478"/>
              <a:gd name="connsiteY12" fmla="*/ 102500 h 125610"/>
              <a:gd name="connsiteX0" fmla="*/ 0 w 2756478"/>
              <a:gd name="connsiteY0" fmla="*/ 58834 h 123295"/>
              <a:gd name="connsiteX1" fmla="*/ 96719 w 2756478"/>
              <a:gd name="connsiteY1" fmla="*/ 9898 h 123295"/>
              <a:gd name="connsiteX2" fmla="*/ 241796 w 2756478"/>
              <a:gd name="connsiteY2" fmla="*/ 62946 h 123295"/>
              <a:gd name="connsiteX3" fmla="*/ 1063904 w 2756478"/>
              <a:gd name="connsiteY3" fmla="*/ 9898 h 123295"/>
              <a:gd name="connsiteX4" fmla="*/ 1257341 w 2756478"/>
              <a:gd name="connsiteY4" fmla="*/ 62946 h 123295"/>
              <a:gd name="connsiteX5" fmla="*/ 1442008 w 2756478"/>
              <a:gd name="connsiteY5" fmla="*/ 46266 h 123295"/>
              <a:gd name="connsiteX6" fmla="*/ 1547496 w 2756478"/>
              <a:gd name="connsiteY6" fmla="*/ 62946 h 123295"/>
              <a:gd name="connsiteX7" fmla="*/ 1817513 w 2756478"/>
              <a:gd name="connsiteY7" fmla="*/ 111857 h 123295"/>
              <a:gd name="connsiteX8" fmla="*/ 1959762 w 2756478"/>
              <a:gd name="connsiteY8" fmla="*/ 121214 h 123295"/>
              <a:gd name="connsiteX9" fmla="*/ 2224526 w 2756478"/>
              <a:gd name="connsiteY9" fmla="*/ 99368 h 123295"/>
              <a:gd name="connsiteX10" fmla="*/ 2321245 w 2756478"/>
              <a:gd name="connsiteY10" fmla="*/ 46320 h 123295"/>
              <a:gd name="connsiteX11" fmla="*/ 2613853 w 2756478"/>
              <a:gd name="connsiteY11" fmla="*/ 91243 h 123295"/>
              <a:gd name="connsiteX12" fmla="*/ 2727903 w 2756478"/>
              <a:gd name="connsiteY12" fmla="*/ 102500 h 123295"/>
              <a:gd name="connsiteX0" fmla="*/ 0 w 2756478"/>
              <a:gd name="connsiteY0" fmla="*/ 58834 h 123295"/>
              <a:gd name="connsiteX1" fmla="*/ 96719 w 2756478"/>
              <a:gd name="connsiteY1" fmla="*/ 9898 h 123295"/>
              <a:gd name="connsiteX2" fmla="*/ 241796 w 2756478"/>
              <a:gd name="connsiteY2" fmla="*/ 62946 h 123295"/>
              <a:gd name="connsiteX3" fmla="*/ 1063904 w 2756478"/>
              <a:gd name="connsiteY3" fmla="*/ 9898 h 123295"/>
              <a:gd name="connsiteX4" fmla="*/ 1257341 w 2756478"/>
              <a:gd name="connsiteY4" fmla="*/ 62946 h 123295"/>
              <a:gd name="connsiteX5" fmla="*/ 1402419 w 2756478"/>
              <a:gd name="connsiteY5" fmla="*/ 62946 h 123295"/>
              <a:gd name="connsiteX6" fmla="*/ 1547496 w 2756478"/>
              <a:gd name="connsiteY6" fmla="*/ 62946 h 123295"/>
              <a:gd name="connsiteX7" fmla="*/ 1817513 w 2756478"/>
              <a:gd name="connsiteY7" fmla="*/ 111857 h 123295"/>
              <a:gd name="connsiteX8" fmla="*/ 1959762 w 2756478"/>
              <a:gd name="connsiteY8" fmla="*/ 121214 h 123295"/>
              <a:gd name="connsiteX9" fmla="*/ 2224526 w 2756478"/>
              <a:gd name="connsiteY9" fmla="*/ 99368 h 123295"/>
              <a:gd name="connsiteX10" fmla="*/ 2321245 w 2756478"/>
              <a:gd name="connsiteY10" fmla="*/ 46320 h 123295"/>
              <a:gd name="connsiteX11" fmla="*/ 2613853 w 2756478"/>
              <a:gd name="connsiteY11" fmla="*/ 91243 h 123295"/>
              <a:gd name="connsiteX12" fmla="*/ 2727903 w 2756478"/>
              <a:gd name="connsiteY12" fmla="*/ 102500 h 123295"/>
              <a:gd name="connsiteX0" fmla="*/ 0 w 2756478"/>
              <a:gd name="connsiteY0" fmla="*/ 58834 h 123295"/>
              <a:gd name="connsiteX1" fmla="*/ 96719 w 2756478"/>
              <a:gd name="connsiteY1" fmla="*/ 9898 h 123295"/>
              <a:gd name="connsiteX2" fmla="*/ 241796 w 2756478"/>
              <a:gd name="connsiteY2" fmla="*/ 62946 h 123295"/>
              <a:gd name="connsiteX3" fmla="*/ 1063904 w 2756478"/>
              <a:gd name="connsiteY3" fmla="*/ 9898 h 123295"/>
              <a:gd name="connsiteX4" fmla="*/ 1257341 w 2756478"/>
              <a:gd name="connsiteY4" fmla="*/ 62946 h 123295"/>
              <a:gd name="connsiteX5" fmla="*/ 1402419 w 2756478"/>
              <a:gd name="connsiteY5" fmla="*/ 36422 h 123295"/>
              <a:gd name="connsiteX6" fmla="*/ 1547496 w 2756478"/>
              <a:gd name="connsiteY6" fmla="*/ 62946 h 123295"/>
              <a:gd name="connsiteX7" fmla="*/ 1817513 w 2756478"/>
              <a:gd name="connsiteY7" fmla="*/ 111857 h 123295"/>
              <a:gd name="connsiteX8" fmla="*/ 1959762 w 2756478"/>
              <a:gd name="connsiteY8" fmla="*/ 121214 h 123295"/>
              <a:gd name="connsiteX9" fmla="*/ 2224526 w 2756478"/>
              <a:gd name="connsiteY9" fmla="*/ 99368 h 123295"/>
              <a:gd name="connsiteX10" fmla="*/ 2321245 w 2756478"/>
              <a:gd name="connsiteY10" fmla="*/ 46320 h 123295"/>
              <a:gd name="connsiteX11" fmla="*/ 2613853 w 2756478"/>
              <a:gd name="connsiteY11" fmla="*/ 91243 h 123295"/>
              <a:gd name="connsiteX12" fmla="*/ 2727903 w 2756478"/>
              <a:gd name="connsiteY12" fmla="*/ 102500 h 123295"/>
              <a:gd name="connsiteX0" fmla="*/ 0 w 2756478"/>
              <a:gd name="connsiteY0" fmla="*/ 58834 h 116278"/>
              <a:gd name="connsiteX1" fmla="*/ 96719 w 2756478"/>
              <a:gd name="connsiteY1" fmla="*/ 9898 h 116278"/>
              <a:gd name="connsiteX2" fmla="*/ 241796 w 2756478"/>
              <a:gd name="connsiteY2" fmla="*/ 62946 h 116278"/>
              <a:gd name="connsiteX3" fmla="*/ 1063904 w 2756478"/>
              <a:gd name="connsiteY3" fmla="*/ 9898 h 116278"/>
              <a:gd name="connsiteX4" fmla="*/ 1257341 w 2756478"/>
              <a:gd name="connsiteY4" fmla="*/ 62946 h 116278"/>
              <a:gd name="connsiteX5" fmla="*/ 1402419 w 2756478"/>
              <a:gd name="connsiteY5" fmla="*/ 36422 h 116278"/>
              <a:gd name="connsiteX6" fmla="*/ 1547496 w 2756478"/>
              <a:gd name="connsiteY6" fmla="*/ 62946 h 116278"/>
              <a:gd name="connsiteX7" fmla="*/ 1817513 w 2756478"/>
              <a:gd name="connsiteY7" fmla="*/ 111857 h 116278"/>
              <a:gd name="connsiteX8" fmla="*/ 2079448 w 2756478"/>
              <a:gd name="connsiteY8" fmla="*/ 89470 h 116278"/>
              <a:gd name="connsiteX9" fmla="*/ 2224526 w 2756478"/>
              <a:gd name="connsiteY9" fmla="*/ 99368 h 116278"/>
              <a:gd name="connsiteX10" fmla="*/ 2321245 w 2756478"/>
              <a:gd name="connsiteY10" fmla="*/ 46320 h 116278"/>
              <a:gd name="connsiteX11" fmla="*/ 2613853 w 2756478"/>
              <a:gd name="connsiteY11" fmla="*/ 91243 h 116278"/>
              <a:gd name="connsiteX12" fmla="*/ 2727903 w 2756478"/>
              <a:gd name="connsiteY12" fmla="*/ 102500 h 116278"/>
              <a:gd name="connsiteX0" fmla="*/ 0 w 2756478"/>
              <a:gd name="connsiteY0" fmla="*/ 58834 h 116278"/>
              <a:gd name="connsiteX1" fmla="*/ 96719 w 2756478"/>
              <a:gd name="connsiteY1" fmla="*/ 9898 h 116278"/>
              <a:gd name="connsiteX2" fmla="*/ 241796 w 2756478"/>
              <a:gd name="connsiteY2" fmla="*/ 62946 h 116278"/>
              <a:gd name="connsiteX3" fmla="*/ 1063904 w 2756478"/>
              <a:gd name="connsiteY3" fmla="*/ 9898 h 116278"/>
              <a:gd name="connsiteX4" fmla="*/ 1257341 w 2756478"/>
              <a:gd name="connsiteY4" fmla="*/ 62946 h 116278"/>
              <a:gd name="connsiteX5" fmla="*/ 1402419 w 2756478"/>
              <a:gd name="connsiteY5" fmla="*/ 36422 h 116278"/>
              <a:gd name="connsiteX6" fmla="*/ 1547496 w 2756478"/>
              <a:gd name="connsiteY6" fmla="*/ 62946 h 116278"/>
              <a:gd name="connsiteX7" fmla="*/ 1817513 w 2756478"/>
              <a:gd name="connsiteY7" fmla="*/ 111857 h 116278"/>
              <a:gd name="connsiteX8" fmla="*/ 2079448 w 2756478"/>
              <a:gd name="connsiteY8" fmla="*/ 89470 h 116278"/>
              <a:gd name="connsiteX9" fmla="*/ 2321245 w 2756478"/>
              <a:gd name="connsiteY9" fmla="*/ 46320 h 116278"/>
              <a:gd name="connsiteX10" fmla="*/ 2613853 w 2756478"/>
              <a:gd name="connsiteY10" fmla="*/ 91243 h 116278"/>
              <a:gd name="connsiteX11" fmla="*/ 2727903 w 2756478"/>
              <a:gd name="connsiteY11" fmla="*/ 102500 h 116278"/>
              <a:gd name="connsiteX0" fmla="*/ 0 w 2756478"/>
              <a:gd name="connsiteY0" fmla="*/ 58834 h 116278"/>
              <a:gd name="connsiteX1" fmla="*/ 96719 w 2756478"/>
              <a:gd name="connsiteY1" fmla="*/ 9898 h 116278"/>
              <a:gd name="connsiteX2" fmla="*/ 241796 w 2756478"/>
              <a:gd name="connsiteY2" fmla="*/ 62946 h 116278"/>
              <a:gd name="connsiteX3" fmla="*/ 1063904 w 2756478"/>
              <a:gd name="connsiteY3" fmla="*/ 9898 h 116278"/>
              <a:gd name="connsiteX4" fmla="*/ 1257341 w 2756478"/>
              <a:gd name="connsiteY4" fmla="*/ 62946 h 116278"/>
              <a:gd name="connsiteX5" fmla="*/ 1402419 w 2756478"/>
              <a:gd name="connsiteY5" fmla="*/ 36422 h 116278"/>
              <a:gd name="connsiteX6" fmla="*/ 1547496 w 2756478"/>
              <a:gd name="connsiteY6" fmla="*/ 62946 h 116278"/>
              <a:gd name="connsiteX7" fmla="*/ 1817513 w 2756478"/>
              <a:gd name="connsiteY7" fmla="*/ 111857 h 116278"/>
              <a:gd name="connsiteX8" fmla="*/ 2079448 w 2756478"/>
              <a:gd name="connsiteY8" fmla="*/ 89470 h 116278"/>
              <a:gd name="connsiteX9" fmla="*/ 2466322 w 2756478"/>
              <a:gd name="connsiteY9" fmla="*/ 62946 h 116278"/>
              <a:gd name="connsiteX10" fmla="*/ 2613853 w 2756478"/>
              <a:gd name="connsiteY10" fmla="*/ 91243 h 116278"/>
              <a:gd name="connsiteX11" fmla="*/ 2727903 w 2756478"/>
              <a:gd name="connsiteY11" fmla="*/ 102500 h 116278"/>
              <a:gd name="connsiteX0" fmla="*/ 0 w 2756478"/>
              <a:gd name="connsiteY0" fmla="*/ 58834 h 116278"/>
              <a:gd name="connsiteX1" fmla="*/ 96719 w 2756478"/>
              <a:gd name="connsiteY1" fmla="*/ 9898 h 116278"/>
              <a:gd name="connsiteX2" fmla="*/ 241796 w 2756478"/>
              <a:gd name="connsiteY2" fmla="*/ 62946 h 116278"/>
              <a:gd name="connsiteX3" fmla="*/ 1063904 w 2756478"/>
              <a:gd name="connsiteY3" fmla="*/ 9898 h 116278"/>
              <a:gd name="connsiteX4" fmla="*/ 1257341 w 2756478"/>
              <a:gd name="connsiteY4" fmla="*/ 62946 h 116278"/>
              <a:gd name="connsiteX5" fmla="*/ 1402419 w 2756478"/>
              <a:gd name="connsiteY5" fmla="*/ 36422 h 116278"/>
              <a:gd name="connsiteX6" fmla="*/ 1547496 w 2756478"/>
              <a:gd name="connsiteY6" fmla="*/ 62946 h 116278"/>
              <a:gd name="connsiteX7" fmla="*/ 1817513 w 2756478"/>
              <a:gd name="connsiteY7" fmla="*/ 111857 h 116278"/>
              <a:gd name="connsiteX8" fmla="*/ 2079448 w 2756478"/>
              <a:gd name="connsiteY8" fmla="*/ 89470 h 116278"/>
              <a:gd name="connsiteX9" fmla="*/ 2466322 w 2756478"/>
              <a:gd name="connsiteY9" fmla="*/ 62946 h 116278"/>
              <a:gd name="connsiteX10" fmla="*/ 2659759 w 2756478"/>
              <a:gd name="connsiteY10" fmla="*/ 62946 h 116278"/>
              <a:gd name="connsiteX11" fmla="*/ 2727903 w 2756478"/>
              <a:gd name="connsiteY11" fmla="*/ 102500 h 116278"/>
              <a:gd name="connsiteX0" fmla="*/ 0 w 2930131"/>
              <a:gd name="connsiteY0" fmla="*/ 58834 h 116278"/>
              <a:gd name="connsiteX1" fmla="*/ 96719 w 2930131"/>
              <a:gd name="connsiteY1" fmla="*/ 9898 h 116278"/>
              <a:gd name="connsiteX2" fmla="*/ 241796 w 2930131"/>
              <a:gd name="connsiteY2" fmla="*/ 62946 h 116278"/>
              <a:gd name="connsiteX3" fmla="*/ 1063904 w 2930131"/>
              <a:gd name="connsiteY3" fmla="*/ 9898 h 116278"/>
              <a:gd name="connsiteX4" fmla="*/ 1257341 w 2930131"/>
              <a:gd name="connsiteY4" fmla="*/ 62946 h 116278"/>
              <a:gd name="connsiteX5" fmla="*/ 1402419 w 2930131"/>
              <a:gd name="connsiteY5" fmla="*/ 36422 h 116278"/>
              <a:gd name="connsiteX6" fmla="*/ 1547496 w 2930131"/>
              <a:gd name="connsiteY6" fmla="*/ 62946 h 116278"/>
              <a:gd name="connsiteX7" fmla="*/ 1817513 w 2930131"/>
              <a:gd name="connsiteY7" fmla="*/ 111857 h 116278"/>
              <a:gd name="connsiteX8" fmla="*/ 2079448 w 2930131"/>
              <a:gd name="connsiteY8" fmla="*/ 89470 h 116278"/>
              <a:gd name="connsiteX9" fmla="*/ 2466322 w 2930131"/>
              <a:gd name="connsiteY9" fmla="*/ 62946 h 116278"/>
              <a:gd name="connsiteX10" fmla="*/ 2659759 w 2930131"/>
              <a:gd name="connsiteY10" fmla="*/ 62946 h 116278"/>
              <a:gd name="connsiteX11" fmla="*/ 2901556 w 2930131"/>
              <a:gd name="connsiteY11" fmla="*/ 89470 h 116278"/>
              <a:gd name="connsiteX0" fmla="*/ 0 w 2930131"/>
              <a:gd name="connsiteY0" fmla="*/ 58834 h 116278"/>
              <a:gd name="connsiteX1" fmla="*/ 96719 w 2930131"/>
              <a:gd name="connsiteY1" fmla="*/ 9898 h 116278"/>
              <a:gd name="connsiteX2" fmla="*/ 241796 w 2930131"/>
              <a:gd name="connsiteY2" fmla="*/ 62946 h 116278"/>
              <a:gd name="connsiteX3" fmla="*/ 1063904 w 2930131"/>
              <a:gd name="connsiteY3" fmla="*/ 9898 h 116278"/>
              <a:gd name="connsiteX4" fmla="*/ 1257341 w 2930131"/>
              <a:gd name="connsiteY4" fmla="*/ 62946 h 116278"/>
              <a:gd name="connsiteX5" fmla="*/ 1402419 w 2930131"/>
              <a:gd name="connsiteY5" fmla="*/ 36422 h 116278"/>
              <a:gd name="connsiteX6" fmla="*/ 1547496 w 2930131"/>
              <a:gd name="connsiteY6" fmla="*/ 62946 h 116278"/>
              <a:gd name="connsiteX7" fmla="*/ 1817513 w 2930131"/>
              <a:gd name="connsiteY7" fmla="*/ 111857 h 116278"/>
              <a:gd name="connsiteX8" fmla="*/ 2079448 w 2930131"/>
              <a:gd name="connsiteY8" fmla="*/ 89470 h 116278"/>
              <a:gd name="connsiteX9" fmla="*/ 2466322 w 2930131"/>
              <a:gd name="connsiteY9" fmla="*/ 62946 h 116278"/>
              <a:gd name="connsiteX10" fmla="*/ 2659759 w 2930131"/>
              <a:gd name="connsiteY10" fmla="*/ 62946 h 116278"/>
              <a:gd name="connsiteX11" fmla="*/ 2901556 w 2930131"/>
              <a:gd name="connsiteY11" fmla="*/ 36422 h 116278"/>
              <a:gd name="connsiteX0" fmla="*/ 0 w 2901556"/>
              <a:gd name="connsiteY0" fmla="*/ 79572 h 116278"/>
              <a:gd name="connsiteX1" fmla="*/ 68144 w 2901556"/>
              <a:gd name="connsiteY1" fmla="*/ 9898 h 116278"/>
              <a:gd name="connsiteX2" fmla="*/ 213221 w 2901556"/>
              <a:gd name="connsiteY2" fmla="*/ 62946 h 116278"/>
              <a:gd name="connsiteX3" fmla="*/ 1035329 w 2901556"/>
              <a:gd name="connsiteY3" fmla="*/ 9898 h 116278"/>
              <a:gd name="connsiteX4" fmla="*/ 1228766 w 2901556"/>
              <a:gd name="connsiteY4" fmla="*/ 62946 h 116278"/>
              <a:gd name="connsiteX5" fmla="*/ 1373844 w 2901556"/>
              <a:gd name="connsiteY5" fmla="*/ 36422 h 116278"/>
              <a:gd name="connsiteX6" fmla="*/ 1518921 w 2901556"/>
              <a:gd name="connsiteY6" fmla="*/ 62946 h 116278"/>
              <a:gd name="connsiteX7" fmla="*/ 1788938 w 2901556"/>
              <a:gd name="connsiteY7" fmla="*/ 111857 h 116278"/>
              <a:gd name="connsiteX8" fmla="*/ 2050873 w 2901556"/>
              <a:gd name="connsiteY8" fmla="*/ 89470 h 116278"/>
              <a:gd name="connsiteX9" fmla="*/ 2437747 w 2901556"/>
              <a:gd name="connsiteY9" fmla="*/ 62946 h 116278"/>
              <a:gd name="connsiteX10" fmla="*/ 2631184 w 2901556"/>
              <a:gd name="connsiteY10" fmla="*/ 62946 h 116278"/>
              <a:gd name="connsiteX11" fmla="*/ 2872981 w 2901556"/>
              <a:gd name="connsiteY11" fmla="*/ 36422 h 116278"/>
              <a:gd name="connsiteX0" fmla="*/ 0 w 2901556"/>
              <a:gd name="connsiteY0" fmla="*/ 79572 h 116278"/>
              <a:gd name="connsiteX1" fmla="*/ 96718 w 2901556"/>
              <a:gd name="connsiteY1" fmla="*/ 26524 h 116278"/>
              <a:gd name="connsiteX2" fmla="*/ 213221 w 2901556"/>
              <a:gd name="connsiteY2" fmla="*/ 62946 h 116278"/>
              <a:gd name="connsiteX3" fmla="*/ 1035329 w 2901556"/>
              <a:gd name="connsiteY3" fmla="*/ 9898 h 116278"/>
              <a:gd name="connsiteX4" fmla="*/ 1228766 w 2901556"/>
              <a:gd name="connsiteY4" fmla="*/ 62946 h 116278"/>
              <a:gd name="connsiteX5" fmla="*/ 1373844 w 2901556"/>
              <a:gd name="connsiteY5" fmla="*/ 36422 h 116278"/>
              <a:gd name="connsiteX6" fmla="*/ 1518921 w 2901556"/>
              <a:gd name="connsiteY6" fmla="*/ 62946 h 116278"/>
              <a:gd name="connsiteX7" fmla="*/ 1788938 w 2901556"/>
              <a:gd name="connsiteY7" fmla="*/ 111857 h 116278"/>
              <a:gd name="connsiteX8" fmla="*/ 2050873 w 2901556"/>
              <a:gd name="connsiteY8" fmla="*/ 89470 h 116278"/>
              <a:gd name="connsiteX9" fmla="*/ 2437747 w 2901556"/>
              <a:gd name="connsiteY9" fmla="*/ 62946 h 116278"/>
              <a:gd name="connsiteX10" fmla="*/ 2631184 w 2901556"/>
              <a:gd name="connsiteY10" fmla="*/ 62946 h 116278"/>
              <a:gd name="connsiteX11" fmla="*/ 2872981 w 2901556"/>
              <a:gd name="connsiteY11" fmla="*/ 36422 h 116278"/>
              <a:gd name="connsiteX0" fmla="*/ 0 w 2901556"/>
              <a:gd name="connsiteY0" fmla="*/ 79572 h 116278"/>
              <a:gd name="connsiteX1" fmla="*/ 96718 w 2901556"/>
              <a:gd name="connsiteY1" fmla="*/ 26524 h 116278"/>
              <a:gd name="connsiteX2" fmla="*/ 213221 w 2901556"/>
              <a:gd name="connsiteY2" fmla="*/ 62946 h 116278"/>
              <a:gd name="connsiteX3" fmla="*/ 1035329 w 2901556"/>
              <a:gd name="connsiteY3" fmla="*/ 9898 h 116278"/>
              <a:gd name="connsiteX4" fmla="*/ 1291362 w 2901556"/>
              <a:gd name="connsiteY4" fmla="*/ 64844 h 116278"/>
              <a:gd name="connsiteX5" fmla="*/ 1373844 w 2901556"/>
              <a:gd name="connsiteY5" fmla="*/ 36422 h 116278"/>
              <a:gd name="connsiteX6" fmla="*/ 1518921 w 2901556"/>
              <a:gd name="connsiteY6" fmla="*/ 62946 h 116278"/>
              <a:gd name="connsiteX7" fmla="*/ 1788938 w 2901556"/>
              <a:gd name="connsiteY7" fmla="*/ 111857 h 116278"/>
              <a:gd name="connsiteX8" fmla="*/ 2050873 w 2901556"/>
              <a:gd name="connsiteY8" fmla="*/ 89470 h 116278"/>
              <a:gd name="connsiteX9" fmla="*/ 2437747 w 2901556"/>
              <a:gd name="connsiteY9" fmla="*/ 62946 h 116278"/>
              <a:gd name="connsiteX10" fmla="*/ 2631184 w 2901556"/>
              <a:gd name="connsiteY10" fmla="*/ 62946 h 116278"/>
              <a:gd name="connsiteX11" fmla="*/ 2872981 w 2901556"/>
              <a:gd name="connsiteY11" fmla="*/ 36422 h 116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01556" h="116278">
                <a:moveTo>
                  <a:pt x="0" y="79572"/>
                </a:moveTo>
                <a:lnTo>
                  <a:pt x="96718" y="26524"/>
                </a:lnTo>
                <a:lnTo>
                  <a:pt x="213221" y="62946"/>
                </a:lnTo>
                <a:cubicBezTo>
                  <a:pt x="511862" y="61927"/>
                  <a:pt x="411467" y="11379"/>
                  <a:pt x="1035329" y="9898"/>
                </a:cubicBezTo>
                <a:cubicBezTo>
                  <a:pt x="1221133" y="0"/>
                  <a:pt x="1228345" y="58783"/>
                  <a:pt x="1291362" y="64844"/>
                </a:cubicBezTo>
                <a:lnTo>
                  <a:pt x="1373844" y="36422"/>
                </a:lnTo>
                <a:cubicBezTo>
                  <a:pt x="1422878" y="32380"/>
                  <a:pt x="1469914" y="52578"/>
                  <a:pt x="1518921" y="62946"/>
                </a:cubicBezTo>
                <a:cubicBezTo>
                  <a:pt x="1607235" y="98112"/>
                  <a:pt x="1700279" y="107436"/>
                  <a:pt x="1788938" y="111857"/>
                </a:cubicBezTo>
                <a:cubicBezTo>
                  <a:pt x="1877597" y="116278"/>
                  <a:pt x="1942738" y="97622"/>
                  <a:pt x="2050873" y="89470"/>
                </a:cubicBezTo>
                <a:lnTo>
                  <a:pt x="2437747" y="62946"/>
                </a:lnTo>
                <a:cubicBezTo>
                  <a:pt x="2534465" y="58525"/>
                  <a:pt x="2558645" y="67367"/>
                  <a:pt x="2631184" y="62946"/>
                </a:cubicBezTo>
                <a:cubicBezTo>
                  <a:pt x="2703723" y="58525"/>
                  <a:pt x="2901556" y="36422"/>
                  <a:pt x="2872981" y="36422"/>
                </a:cubicBezTo>
              </a:path>
            </a:pathLst>
          </a:cu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>
            <a:off x="6948263" y="3136990"/>
            <a:ext cx="1656185" cy="220002"/>
            <a:chOff x="6948263" y="3136990"/>
            <a:chExt cx="1656185" cy="220002"/>
          </a:xfrm>
        </p:grpSpPr>
        <p:sp>
          <p:nvSpPr>
            <p:cNvPr id="34" name="Freeform 33"/>
            <p:cNvSpPr/>
            <p:nvPr/>
          </p:nvSpPr>
          <p:spPr>
            <a:xfrm flipH="1" flipV="1">
              <a:off x="6948263" y="3136990"/>
              <a:ext cx="1584177" cy="202000"/>
            </a:xfrm>
            <a:custGeom>
              <a:avLst/>
              <a:gdLst>
                <a:gd name="connsiteX0" fmla="*/ 0 w 2653392"/>
                <a:gd name="connsiteY0" fmla="*/ 21771 h 269420"/>
                <a:gd name="connsiteX1" fmla="*/ 391885 w 2653392"/>
                <a:gd name="connsiteY1" fmla="*/ 21771 h 269420"/>
                <a:gd name="connsiteX2" fmla="*/ 1469571 w 2653392"/>
                <a:gd name="connsiteY2" fmla="*/ 21771 h 269420"/>
                <a:gd name="connsiteX3" fmla="*/ 1845128 w 2653392"/>
                <a:gd name="connsiteY3" fmla="*/ 152399 h 269420"/>
                <a:gd name="connsiteX4" fmla="*/ 1894114 w 2653392"/>
                <a:gd name="connsiteY4" fmla="*/ 266699 h 269420"/>
                <a:gd name="connsiteX5" fmla="*/ 1926771 w 2653392"/>
                <a:gd name="connsiteY5" fmla="*/ 168728 h 269420"/>
                <a:gd name="connsiteX6" fmla="*/ 2253342 w 2653392"/>
                <a:gd name="connsiteY6" fmla="*/ 38099 h 269420"/>
                <a:gd name="connsiteX7" fmla="*/ 2596242 w 2653392"/>
                <a:gd name="connsiteY7" fmla="*/ 119742 h 269420"/>
                <a:gd name="connsiteX8" fmla="*/ 2596242 w 2653392"/>
                <a:gd name="connsiteY8" fmla="*/ 136071 h 269420"/>
                <a:gd name="connsiteX0" fmla="*/ 0 w 2653392"/>
                <a:gd name="connsiteY0" fmla="*/ 21771 h 275489"/>
                <a:gd name="connsiteX1" fmla="*/ 391885 w 2653392"/>
                <a:gd name="connsiteY1" fmla="*/ 21771 h 275489"/>
                <a:gd name="connsiteX2" fmla="*/ 1469571 w 2653392"/>
                <a:gd name="connsiteY2" fmla="*/ 21771 h 275489"/>
                <a:gd name="connsiteX3" fmla="*/ 1845128 w 2653392"/>
                <a:gd name="connsiteY3" fmla="*/ 152399 h 275489"/>
                <a:gd name="connsiteX4" fmla="*/ 1894114 w 2653392"/>
                <a:gd name="connsiteY4" fmla="*/ 266699 h 275489"/>
                <a:gd name="connsiteX5" fmla="*/ 1891375 w 2653392"/>
                <a:gd name="connsiteY5" fmla="*/ 99661 h 275489"/>
                <a:gd name="connsiteX6" fmla="*/ 2253342 w 2653392"/>
                <a:gd name="connsiteY6" fmla="*/ 38099 h 275489"/>
                <a:gd name="connsiteX7" fmla="*/ 2596242 w 2653392"/>
                <a:gd name="connsiteY7" fmla="*/ 119742 h 275489"/>
                <a:gd name="connsiteX8" fmla="*/ 2596242 w 2653392"/>
                <a:gd name="connsiteY8" fmla="*/ 136071 h 275489"/>
                <a:gd name="connsiteX0" fmla="*/ 0 w 2653392"/>
                <a:gd name="connsiteY0" fmla="*/ 21771 h 269911"/>
                <a:gd name="connsiteX1" fmla="*/ 391885 w 2653392"/>
                <a:gd name="connsiteY1" fmla="*/ 21771 h 269911"/>
                <a:gd name="connsiteX2" fmla="*/ 1469571 w 2653392"/>
                <a:gd name="connsiteY2" fmla="*/ 21771 h 269911"/>
                <a:gd name="connsiteX3" fmla="*/ 1845128 w 2653392"/>
                <a:gd name="connsiteY3" fmla="*/ 152399 h 269911"/>
                <a:gd name="connsiteX4" fmla="*/ 1894114 w 2653392"/>
                <a:gd name="connsiteY4" fmla="*/ 266699 h 269911"/>
                <a:gd name="connsiteX5" fmla="*/ 2035391 w 2653392"/>
                <a:gd name="connsiteY5" fmla="*/ 171669 h 269911"/>
                <a:gd name="connsiteX6" fmla="*/ 2253342 w 2653392"/>
                <a:gd name="connsiteY6" fmla="*/ 38099 h 269911"/>
                <a:gd name="connsiteX7" fmla="*/ 2596242 w 2653392"/>
                <a:gd name="connsiteY7" fmla="*/ 119742 h 269911"/>
                <a:gd name="connsiteX8" fmla="*/ 2596242 w 2653392"/>
                <a:gd name="connsiteY8" fmla="*/ 136071 h 269911"/>
                <a:gd name="connsiteX0" fmla="*/ 0 w 2653392"/>
                <a:gd name="connsiteY0" fmla="*/ 21771 h 275489"/>
                <a:gd name="connsiteX1" fmla="*/ 391885 w 2653392"/>
                <a:gd name="connsiteY1" fmla="*/ 21771 h 275489"/>
                <a:gd name="connsiteX2" fmla="*/ 1469571 w 2653392"/>
                <a:gd name="connsiteY2" fmla="*/ 21771 h 275489"/>
                <a:gd name="connsiteX3" fmla="*/ 1845128 w 2653392"/>
                <a:gd name="connsiteY3" fmla="*/ 152399 h 275489"/>
                <a:gd name="connsiteX4" fmla="*/ 1894114 w 2653392"/>
                <a:gd name="connsiteY4" fmla="*/ 266699 h 275489"/>
                <a:gd name="connsiteX5" fmla="*/ 2035391 w 2653392"/>
                <a:gd name="connsiteY5" fmla="*/ 99661 h 275489"/>
                <a:gd name="connsiteX6" fmla="*/ 2253342 w 2653392"/>
                <a:gd name="connsiteY6" fmla="*/ 38099 h 275489"/>
                <a:gd name="connsiteX7" fmla="*/ 2596242 w 2653392"/>
                <a:gd name="connsiteY7" fmla="*/ 119742 h 275489"/>
                <a:gd name="connsiteX8" fmla="*/ 2596242 w 2653392"/>
                <a:gd name="connsiteY8" fmla="*/ 136071 h 275489"/>
                <a:gd name="connsiteX0" fmla="*/ 0 w 2653392"/>
                <a:gd name="connsiteY0" fmla="*/ 19764 h 271475"/>
                <a:gd name="connsiteX1" fmla="*/ 391885 w 2653392"/>
                <a:gd name="connsiteY1" fmla="*/ 19764 h 271475"/>
                <a:gd name="connsiteX2" fmla="*/ 1469571 w 2653392"/>
                <a:gd name="connsiteY2" fmla="*/ 19764 h 271475"/>
                <a:gd name="connsiteX3" fmla="*/ 1799902 w 2653392"/>
                <a:gd name="connsiteY3" fmla="*/ 138349 h 271475"/>
                <a:gd name="connsiteX4" fmla="*/ 1894114 w 2653392"/>
                <a:gd name="connsiteY4" fmla="*/ 264692 h 271475"/>
                <a:gd name="connsiteX5" fmla="*/ 2035391 w 2653392"/>
                <a:gd name="connsiteY5" fmla="*/ 97654 h 271475"/>
                <a:gd name="connsiteX6" fmla="*/ 2253342 w 2653392"/>
                <a:gd name="connsiteY6" fmla="*/ 36092 h 271475"/>
                <a:gd name="connsiteX7" fmla="*/ 2596242 w 2653392"/>
                <a:gd name="connsiteY7" fmla="*/ 117735 h 271475"/>
                <a:gd name="connsiteX8" fmla="*/ 2596242 w 2653392"/>
                <a:gd name="connsiteY8" fmla="*/ 134064 h 271475"/>
                <a:gd name="connsiteX0" fmla="*/ 0 w 2653392"/>
                <a:gd name="connsiteY0" fmla="*/ 19764 h 182560"/>
                <a:gd name="connsiteX1" fmla="*/ 391885 w 2653392"/>
                <a:gd name="connsiteY1" fmla="*/ 19764 h 182560"/>
                <a:gd name="connsiteX2" fmla="*/ 1469571 w 2653392"/>
                <a:gd name="connsiteY2" fmla="*/ 19764 h 182560"/>
                <a:gd name="connsiteX3" fmla="*/ 1799902 w 2653392"/>
                <a:gd name="connsiteY3" fmla="*/ 138349 h 182560"/>
                <a:gd name="connsiteX4" fmla="*/ 1942151 w 2653392"/>
                <a:gd name="connsiteY4" fmla="*/ 175777 h 182560"/>
                <a:gd name="connsiteX5" fmla="*/ 2035391 w 2653392"/>
                <a:gd name="connsiteY5" fmla="*/ 97654 h 182560"/>
                <a:gd name="connsiteX6" fmla="*/ 2253342 w 2653392"/>
                <a:gd name="connsiteY6" fmla="*/ 36092 h 182560"/>
                <a:gd name="connsiteX7" fmla="*/ 2596242 w 2653392"/>
                <a:gd name="connsiteY7" fmla="*/ 117735 h 182560"/>
                <a:gd name="connsiteX8" fmla="*/ 2596242 w 2653392"/>
                <a:gd name="connsiteY8" fmla="*/ 134064 h 182560"/>
                <a:gd name="connsiteX0" fmla="*/ 0 w 2653392"/>
                <a:gd name="connsiteY0" fmla="*/ 19764 h 159673"/>
                <a:gd name="connsiteX1" fmla="*/ 391885 w 2653392"/>
                <a:gd name="connsiteY1" fmla="*/ 19764 h 159673"/>
                <a:gd name="connsiteX2" fmla="*/ 1469571 w 2653392"/>
                <a:gd name="connsiteY2" fmla="*/ 19764 h 159673"/>
                <a:gd name="connsiteX3" fmla="*/ 1799902 w 2653392"/>
                <a:gd name="connsiteY3" fmla="*/ 138349 h 159673"/>
                <a:gd name="connsiteX4" fmla="*/ 1942151 w 2653392"/>
                <a:gd name="connsiteY4" fmla="*/ 147706 h 159673"/>
                <a:gd name="connsiteX5" fmla="*/ 2035391 w 2653392"/>
                <a:gd name="connsiteY5" fmla="*/ 97654 h 159673"/>
                <a:gd name="connsiteX6" fmla="*/ 2253342 w 2653392"/>
                <a:gd name="connsiteY6" fmla="*/ 36092 h 159673"/>
                <a:gd name="connsiteX7" fmla="*/ 2596242 w 2653392"/>
                <a:gd name="connsiteY7" fmla="*/ 117735 h 159673"/>
                <a:gd name="connsiteX8" fmla="*/ 2596242 w 2653392"/>
                <a:gd name="connsiteY8" fmla="*/ 134064 h 159673"/>
                <a:gd name="connsiteX0" fmla="*/ 0 w 2738867"/>
                <a:gd name="connsiteY0" fmla="*/ 19764 h 159673"/>
                <a:gd name="connsiteX1" fmla="*/ 391885 w 2738867"/>
                <a:gd name="connsiteY1" fmla="*/ 19764 h 159673"/>
                <a:gd name="connsiteX2" fmla="*/ 1469571 w 2738867"/>
                <a:gd name="connsiteY2" fmla="*/ 19764 h 159673"/>
                <a:gd name="connsiteX3" fmla="*/ 1799902 w 2738867"/>
                <a:gd name="connsiteY3" fmla="*/ 138349 h 159673"/>
                <a:gd name="connsiteX4" fmla="*/ 1942151 w 2738867"/>
                <a:gd name="connsiteY4" fmla="*/ 147706 h 159673"/>
                <a:gd name="connsiteX5" fmla="*/ 2035391 w 2738867"/>
                <a:gd name="connsiteY5" fmla="*/ 97654 h 159673"/>
                <a:gd name="connsiteX6" fmla="*/ 2253342 w 2738867"/>
                <a:gd name="connsiteY6" fmla="*/ 36092 h 159673"/>
                <a:gd name="connsiteX7" fmla="*/ 2596242 w 2738867"/>
                <a:gd name="connsiteY7" fmla="*/ 117735 h 159673"/>
                <a:gd name="connsiteX8" fmla="*/ 2710292 w 2738867"/>
                <a:gd name="connsiteY8" fmla="*/ 128992 h 159673"/>
                <a:gd name="connsiteX0" fmla="*/ 0 w 2738867"/>
                <a:gd name="connsiteY0" fmla="*/ 19764 h 159673"/>
                <a:gd name="connsiteX1" fmla="*/ 391885 w 2738867"/>
                <a:gd name="connsiteY1" fmla="*/ 19764 h 159673"/>
                <a:gd name="connsiteX2" fmla="*/ 1469571 w 2738867"/>
                <a:gd name="connsiteY2" fmla="*/ 19764 h 159673"/>
                <a:gd name="connsiteX3" fmla="*/ 1799902 w 2738867"/>
                <a:gd name="connsiteY3" fmla="*/ 138349 h 159673"/>
                <a:gd name="connsiteX4" fmla="*/ 1942151 w 2738867"/>
                <a:gd name="connsiteY4" fmla="*/ 147706 h 159673"/>
                <a:gd name="connsiteX5" fmla="*/ 2055949 w 2738867"/>
                <a:gd name="connsiteY5" fmla="*/ 110278 h 159673"/>
                <a:gd name="connsiteX6" fmla="*/ 2253342 w 2738867"/>
                <a:gd name="connsiteY6" fmla="*/ 36092 h 159673"/>
                <a:gd name="connsiteX7" fmla="*/ 2596242 w 2738867"/>
                <a:gd name="connsiteY7" fmla="*/ 117735 h 159673"/>
                <a:gd name="connsiteX8" fmla="*/ 2710292 w 2738867"/>
                <a:gd name="connsiteY8" fmla="*/ 128992 h 159673"/>
                <a:gd name="connsiteX0" fmla="*/ 0 w 2738867"/>
                <a:gd name="connsiteY0" fmla="*/ 20274 h 160183"/>
                <a:gd name="connsiteX1" fmla="*/ 391885 w 2738867"/>
                <a:gd name="connsiteY1" fmla="*/ 20274 h 160183"/>
                <a:gd name="connsiteX2" fmla="*/ 1287808 w 2738867"/>
                <a:gd name="connsiteY2" fmla="*/ 17217 h 160183"/>
                <a:gd name="connsiteX3" fmla="*/ 1469571 w 2738867"/>
                <a:gd name="connsiteY3" fmla="*/ 20274 h 160183"/>
                <a:gd name="connsiteX4" fmla="*/ 1799902 w 2738867"/>
                <a:gd name="connsiteY4" fmla="*/ 138859 h 160183"/>
                <a:gd name="connsiteX5" fmla="*/ 1942151 w 2738867"/>
                <a:gd name="connsiteY5" fmla="*/ 148216 h 160183"/>
                <a:gd name="connsiteX6" fmla="*/ 2055949 w 2738867"/>
                <a:gd name="connsiteY6" fmla="*/ 110788 h 160183"/>
                <a:gd name="connsiteX7" fmla="*/ 2253342 w 2738867"/>
                <a:gd name="connsiteY7" fmla="*/ 36602 h 160183"/>
                <a:gd name="connsiteX8" fmla="*/ 2596242 w 2738867"/>
                <a:gd name="connsiteY8" fmla="*/ 118245 h 160183"/>
                <a:gd name="connsiteX9" fmla="*/ 2710292 w 2738867"/>
                <a:gd name="connsiteY9" fmla="*/ 129502 h 160183"/>
                <a:gd name="connsiteX0" fmla="*/ 0 w 2738867"/>
                <a:gd name="connsiteY0" fmla="*/ 3057 h 137237"/>
                <a:gd name="connsiteX1" fmla="*/ 391885 w 2738867"/>
                <a:gd name="connsiteY1" fmla="*/ 3057 h 137237"/>
                <a:gd name="connsiteX2" fmla="*/ 1287808 w 2738867"/>
                <a:gd name="connsiteY2" fmla="*/ 0 h 137237"/>
                <a:gd name="connsiteX3" fmla="*/ 1543855 w 2738867"/>
                <a:gd name="connsiteY3" fmla="*/ 37428 h 137237"/>
                <a:gd name="connsiteX4" fmla="*/ 1799902 w 2738867"/>
                <a:gd name="connsiteY4" fmla="*/ 121642 h 137237"/>
                <a:gd name="connsiteX5" fmla="*/ 1942151 w 2738867"/>
                <a:gd name="connsiteY5" fmla="*/ 130999 h 137237"/>
                <a:gd name="connsiteX6" fmla="*/ 2055949 w 2738867"/>
                <a:gd name="connsiteY6" fmla="*/ 93571 h 137237"/>
                <a:gd name="connsiteX7" fmla="*/ 2253342 w 2738867"/>
                <a:gd name="connsiteY7" fmla="*/ 19385 h 137237"/>
                <a:gd name="connsiteX8" fmla="*/ 2596242 w 2738867"/>
                <a:gd name="connsiteY8" fmla="*/ 101028 h 137237"/>
                <a:gd name="connsiteX9" fmla="*/ 2710292 w 2738867"/>
                <a:gd name="connsiteY9" fmla="*/ 112285 h 137237"/>
                <a:gd name="connsiteX0" fmla="*/ 0 w 2738867"/>
                <a:gd name="connsiteY0" fmla="*/ 3057 h 137237"/>
                <a:gd name="connsiteX1" fmla="*/ 391885 w 2738867"/>
                <a:gd name="connsiteY1" fmla="*/ 3057 h 137237"/>
                <a:gd name="connsiteX2" fmla="*/ 1287808 w 2738867"/>
                <a:gd name="connsiteY2" fmla="*/ 0 h 137237"/>
                <a:gd name="connsiteX3" fmla="*/ 1543855 w 2738867"/>
                <a:gd name="connsiteY3" fmla="*/ 37428 h 137237"/>
                <a:gd name="connsiteX4" fmla="*/ 1799902 w 2738867"/>
                <a:gd name="connsiteY4" fmla="*/ 121642 h 137237"/>
                <a:gd name="connsiteX5" fmla="*/ 1942151 w 2738867"/>
                <a:gd name="connsiteY5" fmla="*/ 130999 h 137237"/>
                <a:gd name="connsiteX6" fmla="*/ 2055949 w 2738867"/>
                <a:gd name="connsiteY6" fmla="*/ 93571 h 137237"/>
                <a:gd name="connsiteX7" fmla="*/ 2253342 w 2738867"/>
                <a:gd name="connsiteY7" fmla="*/ 19385 h 137237"/>
                <a:gd name="connsiteX8" fmla="*/ 2596242 w 2738867"/>
                <a:gd name="connsiteY8" fmla="*/ 101028 h 137237"/>
                <a:gd name="connsiteX9" fmla="*/ 2710292 w 2738867"/>
                <a:gd name="connsiteY9" fmla="*/ 112285 h 137237"/>
                <a:gd name="connsiteX0" fmla="*/ 0 w 2738867"/>
                <a:gd name="connsiteY0" fmla="*/ 3057 h 137237"/>
                <a:gd name="connsiteX1" fmla="*/ 391885 w 2738867"/>
                <a:gd name="connsiteY1" fmla="*/ 3057 h 137237"/>
                <a:gd name="connsiteX2" fmla="*/ 1287808 w 2738867"/>
                <a:gd name="connsiteY2" fmla="*/ 0 h 137237"/>
                <a:gd name="connsiteX3" fmla="*/ 1543855 w 2738867"/>
                <a:gd name="connsiteY3" fmla="*/ 37428 h 137237"/>
                <a:gd name="connsiteX4" fmla="*/ 1799902 w 2738867"/>
                <a:gd name="connsiteY4" fmla="*/ 121642 h 137237"/>
                <a:gd name="connsiteX5" fmla="*/ 1942151 w 2738867"/>
                <a:gd name="connsiteY5" fmla="*/ 130999 h 137237"/>
                <a:gd name="connsiteX6" fmla="*/ 2055949 w 2738867"/>
                <a:gd name="connsiteY6" fmla="*/ 93571 h 137237"/>
                <a:gd name="connsiteX7" fmla="*/ 2253342 w 2738867"/>
                <a:gd name="connsiteY7" fmla="*/ 19385 h 137237"/>
                <a:gd name="connsiteX8" fmla="*/ 2596242 w 2738867"/>
                <a:gd name="connsiteY8" fmla="*/ 101028 h 137237"/>
                <a:gd name="connsiteX9" fmla="*/ 2710292 w 2738867"/>
                <a:gd name="connsiteY9" fmla="*/ 112285 h 137237"/>
                <a:gd name="connsiteX0" fmla="*/ 0 w 2738867"/>
                <a:gd name="connsiteY0" fmla="*/ 3057 h 137237"/>
                <a:gd name="connsiteX1" fmla="*/ 391885 w 2738867"/>
                <a:gd name="connsiteY1" fmla="*/ 3057 h 137237"/>
                <a:gd name="connsiteX2" fmla="*/ 1287808 w 2738867"/>
                <a:gd name="connsiteY2" fmla="*/ 0 h 137237"/>
                <a:gd name="connsiteX3" fmla="*/ 1543855 w 2738867"/>
                <a:gd name="connsiteY3" fmla="*/ 37428 h 137237"/>
                <a:gd name="connsiteX4" fmla="*/ 1799902 w 2738867"/>
                <a:gd name="connsiteY4" fmla="*/ 121642 h 137237"/>
                <a:gd name="connsiteX5" fmla="*/ 1942151 w 2738867"/>
                <a:gd name="connsiteY5" fmla="*/ 130999 h 137237"/>
                <a:gd name="connsiteX6" fmla="*/ 2055949 w 2738867"/>
                <a:gd name="connsiteY6" fmla="*/ 93571 h 137237"/>
                <a:gd name="connsiteX7" fmla="*/ 2253342 w 2738867"/>
                <a:gd name="connsiteY7" fmla="*/ 19385 h 137237"/>
                <a:gd name="connsiteX8" fmla="*/ 2596242 w 2738867"/>
                <a:gd name="connsiteY8" fmla="*/ 101028 h 137237"/>
                <a:gd name="connsiteX9" fmla="*/ 2710292 w 2738867"/>
                <a:gd name="connsiteY9" fmla="*/ 112285 h 137237"/>
                <a:gd name="connsiteX0" fmla="*/ 0 w 2738867"/>
                <a:gd name="connsiteY0" fmla="*/ 3057 h 137237"/>
                <a:gd name="connsiteX1" fmla="*/ 408986 w 2738867"/>
                <a:gd name="connsiteY1" fmla="*/ 68619 h 137237"/>
                <a:gd name="connsiteX2" fmla="*/ 1287808 w 2738867"/>
                <a:gd name="connsiteY2" fmla="*/ 0 h 137237"/>
                <a:gd name="connsiteX3" fmla="*/ 1543855 w 2738867"/>
                <a:gd name="connsiteY3" fmla="*/ 37428 h 137237"/>
                <a:gd name="connsiteX4" fmla="*/ 1799902 w 2738867"/>
                <a:gd name="connsiteY4" fmla="*/ 121642 h 137237"/>
                <a:gd name="connsiteX5" fmla="*/ 1942151 w 2738867"/>
                <a:gd name="connsiteY5" fmla="*/ 130999 h 137237"/>
                <a:gd name="connsiteX6" fmla="*/ 2055949 w 2738867"/>
                <a:gd name="connsiteY6" fmla="*/ 93571 h 137237"/>
                <a:gd name="connsiteX7" fmla="*/ 2253342 w 2738867"/>
                <a:gd name="connsiteY7" fmla="*/ 19385 h 137237"/>
                <a:gd name="connsiteX8" fmla="*/ 2596242 w 2738867"/>
                <a:gd name="connsiteY8" fmla="*/ 101028 h 137237"/>
                <a:gd name="connsiteX9" fmla="*/ 2710292 w 2738867"/>
                <a:gd name="connsiteY9" fmla="*/ 112285 h 137237"/>
                <a:gd name="connsiteX0" fmla="*/ 17611 w 2756478"/>
                <a:gd name="connsiteY0" fmla="*/ 3057 h 137237"/>
                <a:gd name="connsiteX1" fmla="*/ 0 w 2756478"/>
                <a:gd name="connsiteY1" fmla="*/ 68619 h 137237"/>
                <a:gd name="connsiteX2" fmla="*/ 426597 w 2756478"/>
                <a:gd name="connsiteY2" fmla="*/ 68619 h 137237"/>
                <a:gd name="connsiteX3" fmla="*/ 1305419 w 2756478"/>
                <a:gd name="connsiteY3" fmla="*/ 0 h 137237"/>
                <a:gd name="connsiteX4" fmla="*/ 1561466 w 2756478"/>
                <a:gd name="connsiteY4" fmla="*/ 37428 h 137237"/>
                <a:gd name="connsiteX5" fmla="*/ 1817513 w 2756478"/>
                <a:gd name="connsiteY5" fmla="*/ 121642 h 137237"/>
                <a:gd name="connsiteX6" fmla="*/ 1959762 w 2756478"/>
                <a:gd name="connsiteY6" fmla="*/ 130999 h 137237"/>
                <a:gd name="connsiteX7" fmla="*/ 2073560 w 2756478"/>
                <a:gd name="connsiteY7" fmla="*/ 93571 h 137237"/>
                <a:gd name="connsiteX8" fmla="*/ 2270953 w 2756478"/>
                <a:gd name="connsiteY8" fmla="*/ 19385 h 137237"/>
                <a:gd name="connsiteX9" fmla="*/ 2613853 w 2756478"/>
                <a:gd name="connsiteY9" fmla="*/ 101028 h 137237"/>
                <a:gd name="connsiteX10" fmla="*/ 2727903 w 2756478"/>
                <a:gd name="connsiteY10" fmla="*/ 112285 h 137237"/>
                <a:gd name="connsiteX0" fmla="*/ 17611 w 2756478"/>
                <a:gd name="connsiteY0" fmla="*/ 0 h 179077"/>
                <a:gd name="connsiteX1" fmla="*/ 0 w 2756478"/>
                <a:gd name="connsiteY1" fmla="*/ 65562 h 179077"/>
                <a:gd name="connsiteX2" fmla="*/ 426597 w 2756478"/>
                <a:gd name="connsiteY2" fmla="*/ 65562 h 179077"/>
                <a:gd name="connsiteX3" fmla="*/ 1436212 w 2756478"/>
                <a:gd name="connsiteY3" fmla="*/ 65562 h 179077"/>
                <a:gd name="connsiteX4" fmla="*/ 1561466 w 2756478"/>
                <a:gd name="connsiteY4" fmla="*/ 34371 h 179077"/>
                <a:gd name="connsiteX5" fmla="*/ 1817513 w 2756478"/>
                <a:gd name="connsiteY5" fmla="*/ 118585 h 179077"/>
                <a:gd name="connsiteX6" fmla="*/ 1959762 w 2756478"/>
                <a:gd name="connsiteY6" fmla="*/ 127942 h 179077"/>
                <a:gd name="connsiteX7" fmla="*/ 2073560 w 2756478"/>
                <a:gd name="connsiteY7" fmla="*/ 90514 h 179077"/>
                <a:gd name="connsiteX8" fmla="*/ 2270953 w 2756478"/>
                <a:gd name="connsiteY8" fmla="*/ 16328 h 179077"/>
                <a:gd name="connsiteX9" fmla="*/ 2613853 w 2756478"/>
                <a:gd name="connsiteY9" fmla="*/ 97971 h 179077"/>
                <a:gd name="connsiteX10" fmla="*/ 2727903 w 2756478"/>
                <a:gd name="connsiteY10" fmla="*/ 109228 h 179077"/>
                <a:gd name="connsiteX0" fmla="*/ 17611 w 2756478"/>
                <a:gd name="connsiteY0" fmla="*/ 0 h 179077"/>
                <a:gd name="connsiteX1" fmla="*/ 0 w 2756478"/>
                <a:gd name="connsiteY1" fmla="*/ 65562 h 179077"/>
                <a:gd name="connsiteX2" fmla="*/ 426597 w 2756478"/>
                <a:gd name="connsiteY2" fmla="*/ 65562 h 179077"/>
                <a:gd name="connsiteX3" fmla="*/ 1436212 w 2756478"/>
                <a:gd name="connsiteY3" fmla="*/ 65562 h 179077"/>
                <a:gd name="connsiteX4" fmla="*/ 1478521 w 2756478"/>
                <a:gd name="connsiteY4" fmla="*/ 52994 h 179077"/>
                <a:gd name="connsiteX5" fmla="*/ 1561466 w 2756478"/>
                <a:gd name="connsiteY5" fmla="*/ 34371 h 179077"/>
                <a:gd name="connsiteX6" fmla="*/ 1817513 w 2756478"/>
                <a:gd name="connsiteY6" fmla="*/ 118585 h 179077"/>
                <a:gd name="connsiteX7" fmla="*/ 1959762 w 2756478"/>
                <a:gd name="connsiteY7" fmla="*/ 127942 h 179077"/>
                <a:gd name="connsiteX8" fmla="*/ 2073560 w 2756478"/>
                <a:gd name="connsiteY8" fmla="*/ 90514 h 179077"/>
                <a:gd name="connsiteX9" fmla="*/ 2270953 w 2756478"/>
                <a:gd name="connsiteY9" fmla="*/ 16328 h 179077"/>
                <a:gd name="connsiteX10" fmla="*/ 2613853 w 2756478"/>
                <a:gd name="connsiteY10" fmla="*/ 97971 h 179077"/>
                <a:gd name="connsiteX11" fmla="*/ 2727903 w 2756478"/>
                <a:gd name="connsiteY11" fmla="*/ 109228 h 179077"/>
                <a:gd name="connsiteX0" fmla="*/ 17611 w 2756478"/>
                <a:gd name="connsiteY0" fmla="*/ 0 h 179077"/>
                <a:gd name="connsiteX1" fmla="*/ 0 w 2756478"/>
                <a:gd name="connsiteY1" fmla="*/ 65562 h 179077"/>
                <a:gd name="connsiteX2" fmla="*/ 426597 w 2756478"/>
                <a:gd name="connsiteY2" fmla="*/ 65562 h 179077"/>
                <a:gd name="connsiteX3" fmla="*/ 1436212 w 2756478"/>
                <a:gd name="connsiteY3" fmla="*/ 65562 h 179077"/>
                <a:gd name="connsiteX4" fmla="*/ 1368982 w 2756478"/>
                <a:gd name="connsiteY4" fmla="*/ 90847 h 179077"/>
                <a:gd name="connsiteX5" fmla="*/ 1478521 w 2756478"/>
                <a:gd name="connsiteY5" fmla="*/ 52994 h 179077"/>
                <a:gd name="connsiteX6" fmla="*/ 1561466 w 2756478"/>
                <a:gd name="connsiteY6" fmla="*/ 34371 h 179077"/>
                <a:gd name="connsiteX7" fmla="*/ 1817513 w 2756478"/>
                <a:gd name="connsiteY7" fmla="*/ 118585 h 179077"/>
                <a:gd name="connsiteX8" fmla="*/ 1959762 w 2756478"/>
                <a:gd name="connsiteY8" fmla="*/ 127942 h 179077"/>
                <a:gd name="connsiteX9" fmla="*/ 2073560 w 2756478"/>
                <a:gd name="connsiteY9" fmla="*/ 90514 h 179077"/>
                <a:gd name="connsiteX10" fmla="*/ 2270953 w 2756478"/>
                <a:gd name="connsiteY10" fmla="*/ 16328 h 179077"/>
                <a:gd name="connsiteX11" fmla="*/ 2613853 w 2756478"/>
                <a:gd name="connsiteY11" fmla="*/ 97971 h 179077"/>
                <a:gd name="connsiteX12" fmla="*/ 2727903 w 2756478"/>
                <a:gd name="connsiteY12" fmla="*/ 109228 h 179077"/>
                <a:gd name="connsiteX0" fmla="*/ 17611 w 2756478"/>
                <a:gd name="connsiteY0" fmla="*/ 0 h 219503"/>
                <a:gd name="connsiteX1" fmla="*/ 0 w 2756478"/>
                <a:gd name="connsiteY1" fmla="*/ 65562 h 219503"/>
                <a:gd name="connsiteX2" fmla="*/ 426597 w 2756478"/>
                <a:gd name="connsiteY2" fmla="*/ 65562 h 219503"/>
                <a:gd name="connsiteX3" fmla="*/ 1295956 w 2756478"/>
                <a:gd name="connsiteY3" fmla="*/ 105988 h 219503"/>
                <a:gd name="connsiteX4" fmla="*/ 1368982 w 2756478"/>
                <a:gd name="connsiteY4" fmla="*/ 90847 h 219503"/>
                <a:gd name="connsiteX5" fmla="*/ 1478521 w 2756478"/>
                <a:gd name="connsiteY5" fmla="*/ 52994 h 219503"/>
                <a:gd name="connsiteX6" fmla="*/ 1561466 w 2756478"/>
                <a:gd name="connsiteY6" fmla="*/ 34371 h 219503"/>
                <a:gd name="connsiteX7" fmla="*/ 1817513 w 2756478"/>
                <a:gd name="connsiteY7" fmla="*/ 118585 h 219503"/>
                <a:gd name="connsiteX8" fmla="*/ 1959762 w 2756478"/>
                <a:gd name="connsiteY8" fmla="*/ 127942 h 219503"/>
                <a:gd name="connsiteX9" fmla="*/ 2073560 w 2756478"/>
                <a:gd name="connsiteY9" fmla="*/ 90514 h 219503"/>
                <a:gd name="connsiteX10" fmla="*/ 2270953 w 2756478"/>
                <a:gd name="connsiteY10" fmla="*/ 16328 h 219503"/>
                <a:gd name="connsiteX11" fmla="*/ 2613853 w 2756478"/>
                <a:gd name="connsiteY11" fmla="*/ 97971 h 219503"/>
                <a:gd name="connsiteX12" fmla="*/ 2727903 w 2756478"/>
                <a:gd name="connsiteY12" fmla="*/ 109228 h 219503"/>
                <a:gd name="connsiteX0" fmla="*/ 17611 w 2756478"/>
                <a:gd name="connsiteY0" fmla="*/ 0 h 219503"/>
                <a:gd name="connsiteX1" fmla="*/ 0 w 2756478"/>
                <a:gd name="connsiteY1" fmla="*/ 65562 h 219503"/>
                <a:gd name="connsiteX2" fmla="*/ 426597 w 2756478"/>
                <a:gd name="connsiteY2" fmla="*/ 65562 h 219503"/>
                <a:gd name="connsiteX3" fmla="*/ 1295956 w 2756478"/>
                <a:gd name="connsiteY3" fmla="*/ 105988 h 219503"/>
                <a:gd name="connsiteX4" fmla="*/ 1368982 w 2756478"/>
                <a:gd name="connsiteY4" fmla="*/ 90847 h 219503"/>
                <a:gd name="connsiteX5" fmla="*/ 1478521 w 2756478"/>
                <a:gd name="connsiteY5" fmla="*/ 52994 h 219503"/>
                <a:gd name="connsiteX6" fmla="*/ 1551547 w 2756478"/>
                <a:gd name="connsiteY6" fmla="*/ 45424 h 219503"/>
                <a:gd name="connsiteX7" fmla="*/ 1817513 w 2756478"/>
                <a:gd name="connsiteY7" fmla="*/ 118585 h 219503"/>
                <a:gd name="connsiteX8" fmla="*/ 1959762 w 2756478"/>
                <a:gd name="connsiteY8" fmla="*/ 127942 h 219503"/>
                <a:gd name="connsiteX9" fmla="*/ 2073560 w 2756478"/>
                <a:gd name="connsiteY9" fmla="*/ 90514 h 219503"/>
                <a:gd name="connsiteX10" fmla="*/ 2270953 w 2756478"/>
                <a:gd name="connsiteY10" fmla="*/ 16328 h 219503"/>
                <a:gd name="connsiteX11" fmla="*/ 2613853 w 2756478"/>
                <a:gd name="connsiteY11" fmla="*/ 97971 h 219503"/>
                <a:gd name="connsiteX12" fmla="*/ 2727903 w 2756478"/>
                <a:gd name="connsiteY12" fmla="*/ 109228 h 219503"/>
                <a:gd name="connsiteX0" fmla="*/ 17611 w 2756478"/>
                <a:gd name="connsiteY0" fmla="*/ 0 h 249786"/>
                <a:gd name="connsiteX1" fmla="*/ 0 w 2756478"/>
                <a:gd name="connsiteY1" fmla="*/ 65562 h 249786"/>
                <a:gd name="connsiteX2" fmla="*/ 426597 w 2756478"/>
                <a:gd name="connsiteY2" fmla="*/ 65562 h 249786"/>
                <a:gd name="connsiteX3" fmla="*/ 930825 w 2756478"/>
                <a:gd name="connsiteY3" fmla="*/ 136271 h 249786"/>
                <a:gd name="connsiteX4" fmla="*/ 1368982 w 2756478"/>
                <a:gd name="connsiteY4" fmla="*/ 90847 h 249786"/>
                <a:gd name="connsiteX5" fmla="*/ 1478521 w 2756478"/>
                <a:gd name="connsiteY5" fmla="*/ 52994 h 249786"/>
                <a:gd name="connsiteX6" fmla="*/ 1551547 w 2756478"/>
                <a:gd name="connsiteY6" fmla="*/ 45424 h 249786"/>
                <a:gd name="connsiteX7" fmla="*/ 1817513 w 2756478"/>
                <a:gd name="connsiteY7" fmla="*/ 118585 h 249786"/>
                <a:gd name="connsiteX8" fmla="*/ 1959762 w 2756478"/>
                <a:gd name="connsiteY8" fmla="*/ 127942 h 249786"/>
                <a:gd name="connsiteX9" fmla="*/ 2073560 w 2756478"/>
                <a:gd name="connsiteY9" fmla="*/ 90514 h 249786"/>
                <a:gd name="connsiteX10" fmla="*/ 2270953 w 2756478"/>
                <a:gd name="connsiteY10" fmla="*/ 16328 h 249786"/>
                <a:gd name="connsiteX11" fmla="*/ 2613853 w 2756478"/>
                <a:gd name="connsiteY11" fmla="*/ 97971 h 249786"/>
                <a:gd name="connsiteX12" fmla="*/ 2727903 w 2756478"/>
                <a:gd name="connsiteY12" fmla="*/ 109228 h 249786"/>
                <a:gd name="connsiteX0" fmla="*/ 17611 w 2756478"/>
                <a:gd name="connsiteY0" fmla="*/ 0 h 249786"/>
                <a:gd name="connsiteX1" fmla="*/ 0 w 2756478"/>
                <a:gd name="connsiteY1" fmla="*/ 65562 h 249786"/>
                <a:gd name="connsiteX2" fmla="*/ 426597 w 2756478"/>
                <a:gd name="connsiteY2" fmla="*/ 65562 h 249786"/>
                <a:gd name="connsiteX3" fmla="*/ 930825 w 2756478"/>
                <a:gd name="connsiteY3" fmla="*/ 136271 h 249786"/>
                <a:gd name="connsiteX4" fmla="*/ 1368982 w 2756478"/>
                <a:gd name="connsiteY4" fmla="*/ 90847 h 249786"/>
                <a:gd name="connsiteX5" fmla="*/ 1478521 w 2756478"/>
                <a:gd name="connsiteY5" fmla="*/ 52994 h 249786"/>
                <a:gd name="connsiteX6" fmla="*/ 1551547 w 2756478"/>
                <a:gd name="connsiteY6" fmla="*/ 45424 h 249786"/>
                <a:gd name="connsiteX7" fmla="*/ 1817513 w 2756478"/>
                <a:gd name="connsiteY7" fmla="*/ 118585 h 249786"/>
                <a:gd name="connsiteX8" fmla="*/ 1959762 w 2756478"/>
                <a:gd name="connsiteY8" fmla="*/ 127942 h 249786"/>
                <a:gd name="connsiteX9" fmla="*/ 2073560 w 2756478"/>
                <a:gd name="connsiteY9" fmla="*/ 90514 h 249786"/>
                <a:gd name="connsiteX10" fmla="*/ 2270953 w 2756478"/>
                <a:gd name="connsiteY10" fmla="*/ 16328 h 249786"/>
                <a:gd name="connsiteX11" fmla="*/ 2613853 w 2756478"/>
                <a:gd name="connsiteY11" fmla="*/ 97971 h 249786"/>
                <a:gd name="connsiteX12" fmla="*/ 2727903 w 2756478"/>
                <a:gd name="connsiteY12" fmla="*/ 109228 h 249786"/>
                <a:gd name="connsiteX0" fmla="*/ 17611 w 2756478"/>
                <a:gd name="connsiteY0" fmla="*/ 0 h 136271"/>
                <a:gd name="connsiteX1" fmla="*/ 0 w 2756478"/>
                <a:gd name="connsiteY1" fmla="*/ 65562 h 136271"/>
                <a:gd name="connsiteX2" fmla="*/ 426597 w 2756478"/>
                <a:gd name="connsiteY2" fmla="*/ 65562 h 136271"/>
                <a:gd name="connsiteX3" fmla="*/ 930825 w 2756478"/>
                <a:gd name="connsiteY3" fmla="*/ 136271 h 136271"/>
                <a:gd name="connsiteX4" fmla="*/ 1368982 w 2756478"/>
                <a:gd name="connsiteY4" fmla="*/ 90847 h 136271"/>
                <a:gd name="connsiteX5" fmla="*/ 1478521 w 2756478"/>
                <a:gd name="connsiteY5" fmla="*/ 52994 h 136271"/>
                <a:gd name="connsiteX6" fmla="*/ 1551547 w 2756478"/>
                <a:gd name="connsiteY6" fmla="*/ 45424 h 136271"/>
                <a:gd name="connsiteX7" fmla="*/ 1817513 w 2756478"/>
                <a:gd name="connsiteY7" fmla="*/ 118585 h 136271"/>
                <a:gd name="connsiteX8" fmla="*/ 1959762 w 2756478"/>
                <a:gd name="connsiteY8" fmla="*/ 127942 h 136271"/>
                <a:gd name="connsiteX9" fmla="*/ 2073560 w 2756478"/>
                <a:gd name="connsiteY9" fmla="*/ 90514 h 136271"/>
                <a:gd name="connsiteX10" fmla="*/ 2270953 w 2756478"/>
                <a:gd name="connsiteY10" fmla="*/ 16328 h 136271"/>
                <a:gd name="connsiteX11" fmla="*/ 2613853 w 2756478"/>
                <a:gd name="connsiteY11" fmla="*/ 97971 h 136271"/>
                <a:gd name="connsiteX12" fmla="*/ 2727903 w 2756478"/>
                <a:gd name="connsiteY12" fmla="*/ 109228 h 136271"/>
                <a:gd name="connsiteX0" fmla="*/ 17611 w 2756478"/>
                <a:gd name="connsiteY0" fmla="*/ 0 h 132620"/>
                <a:gd name="connsiteX1" fmla="*/ 0 w 2756478"/>
                <a:gd name="connsiteY1" fmla="*/ 65562 h 132620"/>
                <a:gd name="connsiteX2" fmla="*/ 426597 w 2756478"/>
                <a:gd name="connsiteY2" fmla="*/ 65562 h 132620"/>
                <a:gd name="connsiteX3" fmla="*/ 1076878 w 2756478"/>
                <a:gd name="connsiteY3" fmla="*/ 68135 h 132620"/>
                <a:gd name="connsiteX4" fmla="*/ 1368982 w 2756478"/>
                <a:gd name="connsiteY4" fmla="*/ 90847 h 132620"/>
                <a:gd name="connsiteX5" fmla="*/ 1478521 w 2756478"/>
                <a:gd name="connsiteY5" fmla="*/ 52994 h 132620"/>
                <a:gd name="connsiteX6" fmla="*/ 1551547 w 2756478"/>
                <a:gd name="connsiteY6" fmla="*/ 45424 h 132620"/>
                <a:gd name="connsiteX7" fmla="*/ 1817513 w 2756478"/>
                <a:gd name="connsiteY7" fmla="*/ 118585 h 132620"/>
                <a:gd name="connsiteX8" fmla="*/ 1959762 w 2756478"/>
                <a:gd name="connsiteY8" fmla="*/ 127942 h 132620"/>
                <a:gd name="connsiteX9" fmla="*/ 2073560 w 2756478"/>
                <a:gd name="connsiteY9" fmla="*/ 90514 h 132620"/>
                <a:gd name="connsiteX10" fmla="*/ 2270953 w 2756478"/>
                <a:gd name="connsiteY10" fmla="*/ 16328 h 132620"/>
                <a:gd name="connsiteX11" fmla="*/ 2613853 w 2756478"/>
                <a:gd name="connsiteY11" fmla="*/ 97971 h 132620"/>
                <a:gd name="connsiteX12" fmla="*/ 2727903 w 2756478"/>
                <a:gd name="connsiteY12" fmla="*/ 109228 h 132620"/>
                <a:gd name="connsiteX0" fmla="*/ 17611 w 2756478"/>
                <a:gd name="connsiteY0" fmla="*/ 0 h 132620"/>
                <a:gd name="connsiteX1" fmla="*/ 0 w 2756478"/>
                <a:gd name="connsiteY1" fmla="*/ 65562 h 132620"/>
                <a:gd name="connsiteX2" fmla="*/ 426597 w 2756478"/>
                <a:gd name="connsiteY2" fmla="*/ 65562 h 132620"/>
                <a:gd name="connsiteX3" fmla="*/ 1076878 w 2756478"/>
                <a:gd name="connsiteY3" fmla="*/ 68135 h 132620"/>
                <a:gd name="connsiteX4" fmla="*/ 1368982 w 2756478"/>
                <a:gd name="connsiteY4" fmla="*/ 90847 h 132620"/>
                <a:gd name="connsiteX5" fmla="*/ 1478521 w 2756478"/>
                <a:gd name="connsiteY5" fmla="*/ 52994 h 132620"/>
                <a:gd name="connsiteX6" fmla="*/ 1551547 w 2756478"/>
                <a:gd name="connsiteY6" fmla="*/ 45424 h 132620"/>
                <a:gd name="connsiteX7" fmla="*/ 1817513 w 2756478"/>
                <a:gd name="connsiteY7" fmla="*/ 118585 h 132620"/>
                <a:gd name="connsiteX8" fmla="*/ 1959762 w 2756478"/>
                <a:gd name="connsiteY8" fmla="*/ 127942 h 132620"/>
                <a:gd name="connsiteX9" fmla="*/ 2073560 w 2756478"/>
                <a:gd name="connsiteY9" fmla="*/ 90514 h 132620"/>
                <a:gd name="connsiteX10" fmla="*/ 2270953 w 2756478"/>
                <a:gd name="connsiteY10" fmla="*/ 16328 h 132620"/>
                <a:gd name="connsiteX11" fmla="*/ 2613853 w 2756478"/>
                <a:gd name="connsiteY11" fmla="*/ 97971 h 132620"/>
                <a:gd name="connsiteX12" fmla="*/ 2727903 w 2756478"/>
                <a:gd name="connsiteY12" fmla="*/ 109228 h 132620"/>
                <a:gd name="connsiteX0" fmla="*/ 17611 w 2756478"/>
                <a:gd name="connsiteY0" fmla="*/ 0 h 132620"/>
                <a:gd name="connsiteX1" fmla="*/ 0 w 2756478"/>
                <a:gd name="connsiteY1" fmla="*/ 65562 h 132620"/>
                <a:gd name="connsiteX2" fmla="*/ 426597 w 2756478"/>
                <a:gd name="connsiteY2" fmla="*/ 65562 h 132620"/>
                <a:gd name="connsiteX3" fmla="*/ 1076878 w 2756478"/>
                <a:gd name="connsiteY3" fmla="*/ 68135 h 132620"/>
                <a:gd name="connsiteX4" fmla="*/ 1332469 w 2756478"/>
                <a:gd name="connsiteY4" fmla="*/ 68135 h 132620"/>
                <a:gd name="connsiteX5" fmla="*/ 1478521 w 2756478"/>
                <a:gd name="connsiteY5" fmla="*/ 52994 h 132620"/>
                <a:gd name="connsiteX6" fmla="*/ 1551547 w 2756478"/>
                <a:gd name="connsiteY6" fmla="*/ 45424 h 132620"/>
                <a:gd name="connsiteX7" fmla="*/ 1817513 w 2756478"/>
                <a:gd name="connsiteY7" fmla="*/ 118585 h 132620"/>
                <a:gd name="connsiteX8" fmla="*/ 1959762 w 2756478"/>
                <a:gd name="connsiteY8" fmla="*/ 127942 h 132620"/>
                <a:gd name="connsiteX9" fmla="*/ 2073560 w 2756478"/>
                <a:gd name="connsiteY9" fmla="*/ 90514 h 132620"/>
                <a:gd name="connsiteX10" fmla="*/ 2270953 w 2756478"/>
                <a:gd name="connsiteY10" fmla="*/ 16328 h 132620"/>
                <a:gd name="connsiteX11" fmla="*/ 2613853 w 2756478"/>
                <a:gd name="connsiteY11" fmla="*/ 97971 h 132620"/>
                <a:gd name="connsiteX12" fmla="*/ 2727903 w 2756478"/>
                <a:gd name="connsiteY12" fmla="*/ 109228 h 132620"/>
                <a:gd name="connsiteX0" fmla="*/ 17611 w 2756478"/>
                <a:gd name="connsiteY0" fmla="*/ 0 h 132620"/>
                <a:gd name="connsiteX1" fmla="*/ 0 w 2756478"/>
                <a:gd name="connsiteY1" fmla="*/ 65562 h 132620"/>
                <a:gd name="connsiteX2" fmla="*/ 426597 w 2756478"/>
                <a:gd name="connsiteY2" fmla="*/ 65562 h 132620"/>
                <a:gd name="connsiteX3" fmla="*/ 1076878 w 2756478"/>
                <a:gd name="connsiteY3" fmla="*/ 68135 h 132620"/>
                <a:gd name="connsiteX4" fmla="*/ 1332469 w 2756478"/>
                <a:gd name="connsiteY4" fmla="*/ 68135 h 132620"/>
                <a:gd name="connsiteX5" fmla="*/ 1442008 w 2756478"/>
                <a:gd name="connsiteY5" fmla="*/ 52994 h 132620"/>
                <a:gd name="connsiteX6" fmla="*/ 1551547 w 2756478"/>
                <a:gd name="connsiteY6" fmla="*/ 45424 h 132620"/>
                <a:gd name="connsiteX7" fmla="*/ 1817513 w 2756478"/>
                <a:gd name="connsiteY7" fmla="*/ 118585 h 132620"/>
                <a:gd name="connsiteX8" fmla="*/ 1959762 w 2756478"/>
                <a:gd name="connsiteY8" fmla="*/ 127942 h 132620"/>
                <a:gd name="connsiteX9" fmla="*/ 2073560 w 2756478"/>
                <a:gd name="connsiteY9" fmla="*/ 90514 h 132620"/>
                <a:gd name="connsiteX10" fmla="*/ 2270953 w 2756478"/>
                <a:gd name="connsiteY10" fmla="*/ 16328 h 132620"/>
                <a:gd name="connsiteX11" fmla="*/ 2613853 w 2756478"/>
                <a:gd name="connsiteY11" fmla="*/ 97971 h 132620"/>
                <a:gd name="connsiteX12" fmla="*/ 2727903 w 2756478"/>
                <a:gd name="connsiteY12" fmla="*/ 109228 h 132620"/>
                <a:gd name="connsiteX0" fmla="*/ 17611 w 2747819"/>
                <a:gd name="connsiteY0" fmla="*/ 0 h 132620"/>
                <a:gd name="connsiteX1" fmla="*/ 0 w 2747819"/>
                <a:gd name="connsiteY1" fmla="*/ 65562 h 132620"/>
                <a:gd name="connsiteX2" fmla="*/ 426597 w 2747819"/>
                <a:gd name="connsiteY2" fmla="*/ 65562 h 132620"/>
                <a:gd name="connsiteX3" fmla="*/ 1076878 w 2747819"/>
                <a:gd name="connsiteY3" fmla="*/ 68135 h 132620"/>
                <a:gd name="connsiteX4" fmla="*/ 1332469 w 2747819"/>
                <a:gd name="connsiteY4" fmla="*/ 68135 h 132620"/>
                <a:gd name="connsiteX5" fmla="*/ 1442008 w 2747819"/>
                <a:gd name="connsiteY5" fmla="*/ 52994 h 132620"/>
                <a:gd name="connsiteX6" fmla="*/ 1551547 w 2747819"/>
                <a:gd name="connsiteY6" fmla="*/ 45424 h 132620"/>
                <a:gd name="connsiteX7" fmla="*/ 1817513 w 2747819"/>
                <a:gd name="connsiteY7" fmla="*/ 118585 h 132620"/>
                <a:gd name="connsiteX8" fmla="*/ 1959762 w 2747819"/>
                <a:gd name="connsiteY8" fmla="*/ 127942 h 132620"/>
                <a:gd name="connsiteX9" fmla="*/ 2073560 w 2747819"/>
                <a:gd name="connsiteY9" fmla="*/ 90514 h 132620"/>
                <a:gd name="connsiteX10" fmla="*/ 2270953 w 2747819"/>
                <a:gd name="connsiteY10" fmla="*/ 16328 h 132620"/>
                <a:gd name="connsiteX11" fmla="*/ 2613853 w 2747819"/>
                <a:gd name="connsiteY11" fmla="*/ 97971 h 132620"/>
                <a:gd name="connsiteX12" fmla="*/ 2719244 w 2747819"/>
                <a:gd name="connsiteY12" fmla="*/ 88413 h 132620"/>
                <a:gd name="connsiteX0" fmla="*/ 17611 w 2719244"/>
                <a:gd name="connsiteY0" fmla="*/ 0 h 132620"/>
                <a:gd name="connsiteX1" fmla="*/ 0 w 2719244"/>
                <a:gd name="connsiteY1" fmla="*/ 65562 h 132620"/>
                <a:gd name="connsiteX2" fmla="*/ 426597 w 2719244"/>
                <a:gd name="connsiteY2" fmla="*/ 65562 h 132620"/>
                <a:gd name="connsiteX3" fmla="*/ 1076878 w 2719244"/>
                <a:gd name="connsiteY3" fmla="*/ 68135 h 132620"/>
                <a:gd name="connsiteX4" fmla="*/ 1332469 w 2719244"/>
                <a:gd name="connsiteY4" fmla="*/ 68135 h 132620"/>
                <a:gd name="connsiteX5" fmla="*/ 1442008 w 2719244"/>
                <a:gd name="connsiteY5" fmla="*/ 52994 h 132620"/>
                <a:gd name="connsiteX6" fmla="*/ 1551547 w 2719244"/>
                <a:gd name="connsiteY6" fmla="*/ 45424 h 132620"/>
                <a:gd name="connsiteX7" fmla="*/ 1817513 w 2719244"/>
                <a:gd name="connsiteY7" fmla="*/ 118585 h 132620"/>
                <a:gd name="connsiteX8" fmla="*/ 1959762 w 2719244"/>
                <a:gd name="connsiteY8" fmla="*/ 127942 h 132620"/>
                <a:gd name="connsiteX9" fmla="*/ 2073560 w 2719244"/>
                <a:gd name="connsiteY9" fmla="*/ 90514 h 132620"/>
                <a:gd name="connsiteX10" fmla="*/ 2270953 w 2719244"/>
                <a:gd name="connsiteY10" fmla="*/ 16328 h 132620"/>
                <a:gd name="connsiteX11" fmla="*/ 2719244 w 2719244"/>
                <a:gd name="connsiteY11" fmla="*/ 88413 h 132620"/>
                <a:gd name="connsiteX0" fmla="*/ 17611 w 2643710"/>
                <a:gd name="connsiteY0" fmla="*/ 0 h 132620"/>
                <a:gd name="connsiteX1" fmla="*/ 0 w 2643710"/>
                <a:gd name="connsiteY1" fmla="*/ 65562 h 132620"/>
                <a:gd name="connsiteX2" fmla="*/ 426597 w 2643710"/>
                <a:gd name="connsiteY2" fmla="*/ 65562 h 132620"/>
                <a:gd name="connsiteX3" fmla="*/ 1076878 w 2643710"/>
                <a:gd name="connsiteY3" fmla="*/ 68135 h 132620"/>
                <a:gd name="connsiteX4" fmla="*/ 1332469 w 2643710"/>
                <a:gd name="connsiteY4" fmla="*/ 68135 h 132620"/>
                <a:gd name="connsiteX5" fmla="*/ 1442008 w 2643710"/>
                <a:gd name="connsiteY5" fmla="*/ 52994 h 132620"/>
                <a:gd name="connsiteX6" fmla="*/ 1551547 w 2643710"/>
                <a:gd name="connsiteY6" fmla="*/ 45424 h 132620"/>
                <a:gd name="connsiteX7" fmla="*/ 1817513 w 2643710"/>
                <a:gd name="connsiteY7" fmla="*/ 118585 h 132620"/>
                <a:gd name="connsiteX8" fmla="*/ 1959762 w 2643710"/>
                <a:gd name="connsiteY8" fmla="*/ 127942 h 132620"/>
                <a:gd name="connsiteX9" fmla="*/ 2073560 w 2643710"/>
                <a:gd name="connsiteY9" fmla="*/ 90514 h 132620"/>
                <a:gd name="connsiteX10" fmla="*/ 2270953 w 2643710"/>
                <a:gd name="connsiteY10" fmla="*/ 16328 h 132620"/>
                <a:gd name="connsiteX11" fmla="*/ 2643710 w 2643710"/>
                <a:gd name="connsiteY11" fmla="*/ 44206 h 132620"/>
                <a:gd name="connsiteX0" fmla="*/ 1 w 2643710"/>
                <a:gd name="connsiteY0" fmla="*/ 0 h 132621"/>
                <a:gd name="connsiteX1" fmla="*/ 0 w 2643710"/>
                <a:gd name="connsiteY1" fmla="*/ 65563 h 132621"/>
                <a:gd name="connsiteX2" fmla="*/ 426597 w 2643710"/>
                <a:gd name="connsiteY2" fmla="*/ 65563 h 132621"/>
                <a:gd name="connsiteX3" fmla="*/ 1076878 w 2643710"/>
                <a:gd name="connsiteY3" fmla="*/ 68136 h 132621"/>
                <a:gd name="connsiteX4" fmla="*/ 1332469 w 2643710"/>
                <a:gd name="connsiteY4" fmla="*/ 68136 h 132621"/>
                <a:gd name="connsiteX5" fmla="*/ 1442008 w 2643710"/>
                <a:gd name="connsiteY5" fmla="*/ 52995 h 132621"/>
                <a:gd name="connsiteX6" fmla="*/ 1551547 w 2643710"/>
                <a:gd name="connsiteY6" fmla="*/ 45425 h 132621"/>
                <a:gd name="connsiteX7" fmla="*/ 1817513 w 2643710"/>
                <a:gd name="connsiteY7" fmla="*/ 118586 h 132621"/>
                <a:gd name="connsiteX8" fmla="*/ 1959762 w 2643710"/>
                <a:gd name="connsiteY8" fmla="*/ 127943 h 132621"/>
                <a:gd name="connsiteX9" fmla="*/ 2073560 w 2643710"/>
                <a:gd name="connsiteY9" fmla="*/ 90515 h 132621"/>
                <a:gd name="connsiteX10" fmla="*/ 2270953 w 2643710"/>
                <a:gd name="connsiteY10" fmla="*/ 16329 h 132621"/>
                <a:gd name="connsiteX11" fmla="*/ 2643710 w 2643710"/>
                <a:gd name="connsiteY11" fmla="*/ 44207 h 132621"/>
                <a:gd name="connsiteX0" fmla="*/ 0 w 2643709"/>
                <a:gd name="connsiteY0" fmla="*/ 0 h 132621"/>
                <a:gd name="connsiteX1" fmla="*/ 426596 w 2643709"/>
                <a:gd name="connsiteY1" fmla="*/ 65563 h 132621"/>
                <a:gd name="connsiteX2" fmla="*/ 1076877 w 2643709"/>
                <a:gd name="connsiteY2" fmla="*/ 68136 h 132621"/>
                <a:gd name="connsiteX3" fmla="*/ 1332468 w 2643709"/>
                <a:gd name="connsiteY3" fmla="*/ 68136 h 132621"/>
                <a:gd name="connsiteX4" fmla="*/ 1442007 w 2643709"/>
                <a:gd name="connsiteY4" fmla="*/ 52995 h 132621"/>
                <a:gd name="connsiteX5" fmla="*/ 1551546 w 2643709"/>
                <a:gd name="connsiteY5" fmla="*/ 45425 h 132621"/>
                <a:gd name="connsiteX6" fmla="*/ 1817512 w 2643709"/>
                <a:gd name="connsiteY6" fmla="*/ 118586 h 132621"/>
                <a:gd name="connsiteX7" fmla="*/ 1959761 w 2643709"/>
                <a:gd name="connsiteY7" fmla="*/ 127943 h 132621"/>
                <a:gd name="connsiteX8" fmla="*/ 2073559 w 2643709"/>
                <a:gd name="connsiteY8" fmla="*/ 90515 h 132621"/>
                <a:gd name="connsiteX9" fmla="*/ 2270952 w 2643709"/>
                <a:gd name="connsiteY9" fmla="*/ 16329 h 132621"/>
                <a:gd name="connsiteX10" fmla="*/ 2643709 w 2643709"/>
                <a:gd name="connsiteY10" fmla="*/ 44207 h 132621"/>
                <a:gd name="connsiteX0" fmla="*/ 0 w 2217113"/>
                <a:gd name="connsiteY0" fmla="*/ 56952 h 124010"/>
                <a:gd name="connsiteX1" fmla="*/ 650281 w 2217113"/>
                <a:gd name="connsiteY1" fmla="*/ 59525 h 124010"/>
                <a:gd name="connsiteX2" fmla="*/ 905872 w 2217113"/>
                <a:gd name="connsiteY2" fmla="*/ 59525 h 124010"/>
                <a:gd name="connsiteX3" fmla="*/ 1015411 w 2217113"/>
                <a:gd name="connsiteY3" fmla="*/ 44384 h 124010"/>
                <a:gd name="connsiteX4" fmla="*/ 1124950 w 2217113"/>
                <a:gd name="connsiteY4" fmla="*/ 36814 h 124010"/>
                <a:gd name="connsiteX5" fmla="*/ 1390916 w 2217113"/>
                <a:gd name="connsiteY5" fmla="*/ 109975 h 124010"/>
                <a:gd name="connsiteX6" fmla="*/ 1533165 w 2217113"/>
                <a:gd name="connsiteY6" fmla="*/ 119332 h 124010"/>
                <a:gd name="connsiteX7" fmla="*/ 1646963 w 2217113"/>
                <a:gd name="connsiteY7" fmla="*/ 81904 h 124010"/>
                <a:gd name="connsiteX8" fmla="*/ 1844356 w 2217113"/>
                <a:gd name="connsiteY8" fmla="*/ 7718 h 124010"/>
                <a:gd name="connsiteX9" fmla="*/ 2217113 w 2217113"/>
                <a:gd name="connsiteY9" fmla="*/ 35596 h 124010"/>
                <a:gd name="connsiteX0" fmla="*/ 0 w 2217113"/>
                <a:gd name="connsiteY0" fmla="*/ 56952 h 124010"/>
                <a:gd name="connsiteX1" fmla="*/ 555352 w 2217113"/>
                <a:gd name="connsiteY1" fmla="*/ 79803 h 124010"/>
                <a:gd name="connsiteX2" fmla="*/ 650281 w 2217113"/>
                <a:gd name="connsiteY2" fmla="*/ 59525 h 124010"/>
                <a:gd name="connsiteX3" fmla="*/ 905872 w 2217113"/>
                <a:gd name="connsiteY3" fmla="*/ 59525 h 124010"/>
                <a:gd name="connsiteX4" fmla="*/ 1015411 w 2217113"/>
                <a:gd name="connsiteY4" fmla="*/ 44384 h 124010"/>
                <a:gd name="connsiteX5" fmla="*/ 1124950 w 2217113"/>
                <a:gd name="connsiteY5" fmla="*/ 36814 h 124010"/>
                <a:gd name="connsiteX6" fmla="*/ 1390916 w 2217113"/>
                <a:gd name="connsiteY6" fmla="*/ 109975 h 124010"/>
                <a:gd name="connsiteX7" fmla="*/ 1533165 w 2217113"/>
                <a:gd name="connsiteY7" fmla="*/ 119332 h 124010"/>
                <a:gd name="connsiteX8" fmla="*/ 1646963 w 2217113"/>
                <a:gd name="connsiteY8" fmla="*/ 81904 h 124010"/>
                <a:gd name="connsiteX9" fmla="*/ 1844356 w 2217113"/>
                <a:gd name="connsiteY9" fmla="*/ 7718 h 124010"/>
                <a:gd name="connsiteX10" fmla="*/ 2217113 w 2217113"/>
                <a:gd name="connsiteY10" fmla="*/ 35596 h 124010"/>
                <a:gd name="connsiteX0" fmla="*/ 0 w 1661761"/>
                <a:gd name="connsiteY0" fmla="*/ 79803 h 124010"/>
                <a:gd name="connsiteX1" fmla="*/ 94929 w 1661761"/>
                <a:gd name="connsiteY1" fmla="*/ 59525 h 124010"/>
                <a:gd name="connsiteX2" fmla="*/ 350520 w 1661761"/>
                <a:gd name="connsiteY2" fmla="*/ 59525 h 124010"/>
                <a:gd name="connsiteX3" fmla="*/ 460059 w 1661761"/>
                <a:gd name="connsiteY3" fmla="*/ 44384 h 124010"/>
                <a:gd name="connsiteX4" fmla="*/ 569598 w 1661761"/>
                <a:gd name="connsiteY4" fmla="*/ 36814 h 124010"/>
                <a:gd name="connsiteX5" fmla="*/ 835564 w 1661761"/>
                <a:gd name="connsiteY5" fmla="*/ 109975 h 124010"/>
                <a:gd name="connsiteX6" fmla="*/ 977813 w 1661761"/>
                <a:gd name="connsiteY6" fmla="*/ 119332 h 124010"/>
                <a:gd name="connsiteX7" fmla="*/ 1091611 w 1661761"/>
                <a:gd name="connsiteY7" fmla="*/ 81904 h 124010"/>
                <a:gd name="connsiteX8" fmla="*/ 1289004 w 1661761"/>
                <a:gd name="connsiteY8" fmla="*/ 7718 h 124010"/>
                <a:gd name="connsiteX9" fmla="*/ 1661761 w 1661761"/>
                <a:gd name="connsiteY9" fmla="*/ 35596 h 124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1761" h="124010">
                  <a:moveTo>
                    <a:pt x="0" y="79803"/>
                  </a:moveTo>
                  <a:lnTo>
                    <a:pt x="94929" y="59525"/>
                  </a:lnTo>
                  <a:cubicBezTo>
                    <a:pt x="280733" y="49627"/>
                    <a:pt x="289665" y="62048"/>
                    <a:pt x="350520" y="59525"/>
                  </a:cubicBezTo>
                  <a:cubicBezTo>
                    <a:pt x="411375" y="57002"/>
                    <a:pt x="423546" y="48169"/>
                    <a:pt x="460059" y="44384"/>
                  </a:cubicBezTo>
                  <a:cubicBezTo>
                    <a:pt x="496572" y="40599"/>
                    <a:pt x="520591" y="26446"/>
                    <a:pt x="569598" y="36814"/>
                  </a:cubicBezTo>
                  <a:cubicBezTo>
                    <a:pt x="657912" y="71980"/>
                    <a:pt x="767528" y="96222"/>
                    <a:pt x="835564" y="109975"/>
                  </a:cubicBezTo>
                  <a:cubicBezTo>
                    <a:pt x="903600" y="123728"/>
                    <a:pt x="935139" y="124010"/>
                    <a:pt x="977813" y="119332"/>
                  </a:cubicBezTo>
                  <a:cubicBezTo>
                    <a:pt x="1020487" y="114654"/>
                    <a:pt x="1039746" y="100506"/>
                    <a:pt x="1091611" y="81904"/>
                  </a:cubicBezTo>
                  <a:cubicBezTo>
                    <a:pt x="1143476" y="63302"/>
                    <a:pt x="1193979" y="15436"/>
                    <a:pt x="1289004" y="7718"/>
                  </a:cubicBezTo>
                  <a:cubicBezTo>
                    <a:pt x="1384029" y="0"/>
                    <a:pt x="1568367" y="20578"/>
                    <a:pt x="1661761" y="35596"/>
                  </a:cubicBezTo>
                </a:path>
              </a:pathLst>
            </a:cu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5-Point Star 34"/>
            <p:cNvSpPr/>
            <p:nvPr/>
          </p:nvSpPr>
          <p:spPr>
            <a:xfrm flipH="1">
              <a:off x="8532440" y="3140968"/>
              <a:ext cx="72008" cy="72008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5-Point Star 35"/>
            <p:cNvSpPr/>
            <p:nvPr/>
          </p:nvSpPr>
          <p:spPr>
            <a:xfrm flipH="1">
              <a:off x="8172400" y="3212976"/>
              <a:ext cx="72008" cy="72008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5-Point Star 36"/>
            <p:cNvSpPr/>
            <p:nvPr/>
          </p:nvSpPr>
          <p:spPr>
            <a:xfrm flipH="1">
              <a:off x="7884368" y="3212976"/>
              <a:ext cx="72008" cy="72008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5-Point Star 37"/>
            <p:cNvSpPr/>
            <p:nvPr/>
          </p:nvSpPr>
          <p:spPr>
            <a:xfrm flipH="1">
              <a:off x="7740352" y="3140968"/>
              <a:ext cx="72008" cy="72008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5-Point Star 38"/>
            <p:cNvSpPr/>
            <p:nvPr/>
          </p:nvSpPr>
          <p:spPr>
            <a:xfrm flipH="1">
              <a:off x="7524328" y="3140968"/>
              <a:ext cx="72008" cy="72008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5-Point Star 39"/>
            <p:cNvSpPr/>
            <p:nvPr/>
          </p:nvSpPr>
          <p:spPr>
            <a:xfrm flipH="1">
              <a:off x="7380312" y="3212976"/>
              <a:ext cx="72008" cy="72008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5-Point Star 40"/>
            <p:cNvSpPr/>
            <p:nvPr/>
          </p:nvSpPr>
          <p:spPr>
            <a:xfrm flipH="1">
              <a:off x="7308304" y="3284984"/>
              <a:ext cx="72008" cy="72008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5-Point Star 41"/>
            <p:cNvSpPr/>
            <p:nvPr/>
          </p:nvSpPr>
          <p:spPr>
            <a:xfrm flipH="1" flipV="1">
              <a:off x="8409214" y="3167257"/>
              <a:ext cx="51218" cy="45719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5-Point Star 42"/>
            <p:cNvSpPr/>
            <p:nvPr/>
          </p:nvSpPr>
          <p:spPr>
            <a:xfrm flipH="1" flipV="1">
              <a:off x="8265198" y="3212976"/>
              <a:ext cx="51218" cy="45719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839788" y="260350"/>
            <a:ext cx="419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fr-CH" altLang="fr-FR" sz="3200">
                <a:solidFill>
                  <a:srgbClr val="000000"/>
                </a:solidFill>
                <a:latin typeface="Symbol" pitchFamily="18" charset="2"/>
              </a:rPr>
              <a:t>m</a:t>
            </a:r>
          </a:p>
        </p:txBody>
      </p:sp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838200" y="1133475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1257300" y="981075"/>
            <a:ext cx="1143000" cy="152400"/>
          </a:xfrm>
          <a:custGeom>
            <a:avLst/>
            <a:gdLst>
              <a:gd name="T0" fmla="*/ 0 w 720"/>
              <a:gd name="T1" fmla="*/ 2147483647 h 96"/>
              <a:gd name="T2" fmla="*/ 2147483647 w 720"/>
              <a:gd name="T3" fmla="*/ 2147483647 h 96"/>
              <a:gd name="T4" fmla="*/ 2147483647 w 720"/>
              <a:gd name="T5" fmla="*/ 0 h 96"/>
              <a:gd name="T6" fmla="*/ 0 60000 65536"/>
              <a:gd name="T7" fmla="*/ 0 60000 65536"/>
              <a:gd name="T8" fmla="*/ 0 60000 65536"/>
              <a:gd name="T9" fmla="*/ 0 w 720"/>
              <a:gd name="T10" fmla="*/ 0 h 96"/>
              <a:gd name="T11" fmla="*/ 720 w 720"/>
              <a:gd name="T12" fmla="*/ 96 h 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20" h="96">
                <a:moveTo>
                  <a:pt x="0" y="96"/>
                </a:moveTo>
                <a:lnTo>
                  <a:pt x="40" y="80"/>
                </a:lnTo>
                <a:lnTo>
                  <a:pt x="72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5125" name="Freeform 5"/>
          <p:cNvSpPr>
            <a:spLocks/>
          </p:cNvSpPr>
          <p:nvPr/>
        </p:nvSpPr>
        <p:spPr bwMode="auto">
          <a:xfrm>
            <a:off x="1314450" y="1158875"/>
            <a:ext cx="1181100" cy="127000"/>
          </a:xfrm>
          <a:custGeom>
            <a:avLst/>
            <a:gdLst>
              <a:gd name="T0" fmla="*/ 0 w 744"/>
              <a:gd name="T1" fmla="*/ 0 h 80"/>
              <a:gd name="T2" fmla="*/ 2147483647 w 744"/>
              <a:gd name="T3" fmla="*/ 2147483647 h 80"/>
              <a:gd name="T4" fmla="*/ 0 60000 65536"/>
              <a:gd name="T5" fmla="*/ 0 60000 65536"/>
              <a:gd name="T6" fmla="*/ 0 w 744"/>
              <a:gd name="T7" fmla="*/ 0 h 80"/>
              <a:gd name="T8" fmla="*/ 744 w 744"/>
              <a:gd name="T9" fmla="*/ 80 h 8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44" h="80">
                <a:moveTo>
                  <a:pt x="0" y="0"/>
                </a:moveTo>
                <a:lnTo>
                  <a:pt x="744" y="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V="1">
            <a:off x="1287463" y="903288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346200" y="955675"/>
            <a:ext cx="139700" cy="342900"/>
          </a:xfrm>
          <a:prstGeom prst="rect">
            <a:avLst/>
          </a:prstGeom>
          <a:solidFill>
            <a:srgbClr val="00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433638" y="898525"/>
            <a:ext cx="50800" cy="508000"/>
          </a:xfrm>
          <a:prstGeom prst="rect">
            <a:avLst/>
          </a:prstGeom>
          <a:solidFill>
            <a:srgbClr val="C0C0C0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 flipV="1">
            <a:off x="2382838" y="906463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735263" y="0"/>
            <a:ext cx="3111500" cy="584200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fr-CH" altLang="fr-FR">
                <a:solidFill>
                  <a:srgbClr val="000000"/>
                </a:solidFill>
              </a:rPr>
              <a:t>Provisional MICE SCHEDULE </a:t>
            </a:r>
          </a:p>
          <a:p>
            <a:r>
              <a:rPr lang="fr-CH" altLang="fr-FR">
                <a:solidFill>
                  <a:srgbClr val="000000"/>
                </a:solidFill>
              </a:rPr>
              <a:t>update: June 2013</a:t>
            </a:r>
          </a:p>
        </p:txBody>
      </p:sp>
      <p:sp>
        <p:nvSpPr>
          <p:cNvPr id="5131" name="Text Box 12"/>
          <p:cNvSpPr txBox="1">
            <a:spLocks noChangeArrowheads="1"/>
          </p:cNvSpPr>
          <p:nvPr/>
        </p:nvSpPr>
        <p:spPr bwMode="auto">
          <a:xfrm>
            <a:off x="3543300" y="836613"/>
            <a:ext cx="1141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fr-FR" sz="2400">
                <a:solidFill>
                  <a:srgbClr val="3300FF"/>
                </a:solidFill>
                <a:latin typeface="Times New Roman" pitchFamily="18" charset="0"/>
              </a:rPr>
              <a:t>STEP I</a:t>
            </a:r>
            <a:endParaRPr lang="en-GB" altLang="fr-FR">
              <a:solidFill>
                <a:srgbClr val="000000"/>
              </a:solidFill>
            </a:endParaRPr>
          </a:p>
        </p:txBody>
      </p:sp>
      <p:sp>
        <p:nvSpPr>
          <p:cNvPr id="5150" name="Text Box 55"/>
          <p:cNvSpPr txBox="1">
            <a:spLocks noChangeArrowheads="1"/>
          </p:cNvSpPr>
          <p:nvPr/>
        </p:nvSpPr>
        <p:spPr bwMode="auto">
          <a:xfrm>
            <a:off x="-558800" y="3057525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endParaRPr lang="fr-CH" altLang="fr-FR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151" name="Text Box 56"/>
          <p:cNvSpPr txBox="1">
            <a:spLocks noChangeArrowheads="1"/>
          </p:cNvSpPr>
          <p:nvPr/>
        </p:nvSpPr>
        <p:spPr bwMode="auto">
          <a:xfrm>
            <a:off x="-558800" y="3057525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endParaRPr lang="fr-CH" altLang="fr-FR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165" name="Text Box 126"/>
          <p:cNvSpPr txBox="1">
            <a:spLocks noChangeArrowheads="1"/>
          </p:cNvSpPr>
          <p:nvPr/>
        </p:nvSpPr>
        <p:spPr bwMode="auto">
          <a:xfrm>
            <a:off x="-228600" y="3786188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endParaRPr lang="fr-CH" altLang="fr-FR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174" name="Text Box 149"/>
          <p:cNvSpPr txBox="1">
            <a:spLocks noChangeArrowheads="1"/>
          </p:cNvSpPr>
          <p:nvPr/>
        </p:nvSpPr>
        <p:spPr bwMode="auto">
          <a:xfrm>
            <a:off x="7458075" y="274638"/>
            <a:ext cx="13811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fr-FR" sz="2000">
                <a:solidFill>
                  <a:srgbClr val="800000"/>
                </a:solidFill>
              </a:rPr>
              <a:t>Run date:</a:t>
            </a:r>
          </a:p>
        </p:txBody>
      </p:sp>
      <p:sp>
        <p:nvSpPr>
          <p:cNvPr id="5175" name="Line 150"/>
          <p:cNvSpPr>
            <a:spLocks noChangeShapeType="1"/>
          </p:cNvSpPr>
          <p:nvPr/>
        </p:nvSpPr>
        <p:spPr bwMode="auto">
          <a:xfrm flipV="1">
            <a:off x="2700338" y="865188"/>
            <a:ext cx="0" cy="568325"/>
          </a:xfrm>
          <a:prstGeom prst="line">
            <a:avLst/>
          </a:prstGeom>
          <a:noFill/>
          <a:ln w="3810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5176" name="Text Box 151"/>
          <p:cNvSpPr txBox="1">
            <a:spLocks noChangeArrowheads="1"/>
          </p:cNvSpPr>
          <p:nvPr/>
        </p:nvSpPr>
        <p:spPr bwMode="auto">
          <a:xfrm>
            <a:off x="6910388" y="960438"/>
            <a:ext cx="20748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/>
            <a:r>
              <a:rPr lang="en-GB" altLang="fr-FR">
                <a:solidFill>
                  <a:srgbClr val="3300FF"/>
                </a:solidFill>
              </a:rPr>
              <a:t>EMR run Oct 2013</a:t>
            </a:r>
            <a:endParaRPr lang="fr-CH" altLang="fr-FR">
              <a:solidFill>
                <a:srgbClr val="3300FF"/>
              </a:solidFill>
            </a:endParaRPr>
          </a:p>
        </p:txBody>
      </p:sp>
      <p:sp>
        <p:nvSpPr>
          <p:cNvPr id="5178" name="TextBox 151"/>
          <p:cNvSpPr txBox="1">
            <a:spLocks noChangeArrowheads="1"/>
          </p:cNvSpPr>
          <p:nvPr/>
        </p:nvSpPr>
        <p:spPr bwMode="auto">
          <a:xfrm>
            <a:off x="298450" y="3573463"/>
            <a:ext cx="21542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fr-CH" altLang="fr-FR">
                <a:solidFill>
                  <a:srgbClr val="0000FF"/>
                </a:solidFill>
              </a:rPr>
              <a:t>Under construction:</a:t>
            </a:r>
            <a:endParaRPr lang="en-US" altLang="fr-FR">
              <a:solidFill>
                <a:srgbClr val="0000F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713" y="1708108"/>
            <a:ext cx="835342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53" name="Text Box 58"/>
          <p:cNvSpPr txBox="1">
            <a:spLocks noChangeArrowheads="1"/>
          </p:cNvSpPr>
          <p:nvPr/>
        </p:nvSpPr>
        <p:spPr bwMode="auto">
          <a:xfrm>
            <a:off x="7523163" y="1881188"/>
            <a:ext cx="1462087" cy="15684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just"/>
            <a:r>
              <a:rPr lang="fr-CH" altLang="fr-FR" dirty="0">
                <a:solidFill>
                  <a:srgbClr val="0000FF"/>
                </a:solidFill>
              </a:rPr>
              <a:t>(</a:t>
            </a:r>
            <a:r>
              <a:rPr lang="fr-CH" altLang="fr-FR" dirty="0" err="1">
                <a:solidFill>
                  <a:srgbClr val="0000FF"/>
                </a:solidFill>
              </a:rPr>
              <a:t>possibly</a:t>
            </a:r>
            <a:r>
              <a:rPr lang="fr-CH" altLang="fr-FR" dirty="0">
                <a:solidFill>
                  <a:srgbClr val="0000FF"/>
                </a:solidFill>
              </a:rPr>
              <a:t> </a:t>
            </a:r>
          </a:p>
          <a:p>
            <a:pPr algn="just"/>
            <a:r>
              <a:rPr lang="fr-CH" altLang="fr-FR" dirty="0">
                <a:solidFill>
                  <a:srgbClr val="0000FF"/>
                </a:solidFill>
              </a:rPr>
              <a:t> w/o </a:t>
            </a:r>
            <a:r>
              <a:rPr lang="fr-CH" altLang="fr-FR" dirty="0" err="1">
                <a:solidFill>
                  <a:srgbClr val="0000FF"/>
                </a:solidFill>
              </a:rPr>
              <a:t>field</a:t>
            </a:r>
            <a:r>
              <a:rPr lang="fr-CH" altLang="fr-FR" dirty="0">
                <a:solidFill>
                  <a:srgbClr val="0000FF"/>
                </a:solidFill>
              </a:rPr>
              <a:t>: </a:t>
            </a:r>
          </a:p>
          <a:p>
            <a:pPr algn="just"/>
            <a:r>
              <a:rPr lang="fr-CH" altLang="fr-FR" dirty="0">
                <a:solidFill>
                  <a:srgbClr val="0000FF"/>
                </a:solidFill>
              </a:rPr>
              <a:t> Q2 2014)</a:t>
            </a:r>
          </a:p>
          <a:p>
            <a:pPr algn="just"/>
            <a:r>
              <a:rPr lang="fr-CH" altLang="fr-FR" dirty="0">
                <a:solidFill>
                  <a:srgbClr val="0000FF"/>
                </a:solidFill>
              </a:rPr>
              <a:t>  </a:t>
            </a:r>
          </a:p>
          <a:p>
            <a:pPr algn="just"/>
            <a:r>
              <a:rPr lang="fr-CH" altLang="fr-FR" dirty="0">
                <a:solidFill>
                  <a:srgbClr val="0000FF"/>
                </a:solidFill>
              </a:rPr>
              <a:t> Q1 2015</a:t>
            </a:r>
          </a:p>
          <a:p>
            <a:pPr algn="just"/>
            <a:r>
              <a:rPr lang="fr-CH" altLang="fr-FR" dirty="0">
                <a:solidFill>
                  <a:srgbClr val="0000FF"/>
                </a:solidFill>
              </a:rPr>
              <a:t>to Q1 2016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8801" y="3986958"/>
            <a:ext cx="9420885" cy="1961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79" name="TextBox 151"/>
          <p:cNvSpPr txBox="1">
            <a:spLocks noChangeArrowheads="1"/>
          </p:cNvSpPr>
          <p:nvPr/>
        </p:nvSpPr>
        <p:spPr bwMode="auto">
          <a:xfrm>
            <a:off x="6010889" y="5656853"/>
            <a:ext cx="2809875" cy="5842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fr-CH" altLang="fr-FR" dirty="0">
                <a:solidFill>
                  <a:srgbClr val="000000"/>
                </a:solidFill>
              </a:rPr>
              <a:t>Target date Q3 2019</a:t>
            </a:r>
          </a:p>
          <a:p>
            <a:r>
              <a:rPr lang="fr-CH" altLang="fr-FR" dirty="0" err="1">
                <a:solidFill>
                  <a:srgbClr val="000000"/>
                </a:solidFill>
              </a:rPr>
              <a:t>Step</a:t>
            </a:r>
            <a:r>
              <a:rPr lang="fr-CH" altLang="fr-FR" dirty="0">
                <a:solidFill>
                  <a:srgbClr val="000000"/>
                </a:solidFill>
              </a:rPr>
              <a:t> V </a:t>
            </a:r>
            <a:r>
              <a:rPr lang="fr-CH" altLang="fr-FR" dirty="0" err="1">
                <a:solidFill>
                  <a:srgbClr val="000000"/>
                </a:solidFill>
              </a:rPr>
              <a:t>run</a:t>
            </a:r>
            <a:r>
              <a:rPr lang="fr-CH" altLang="fr-FR" dirty="0">
                <a:solidFill>
                  <a:srgbClr val="000000"/>
                </a:solidFill>
              </a:rPr>
              <a:t> possible 2018</a:t>
            </a:r>
            <a:endParaRPr lang="en-US" alt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96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F6BFA5-D3E5-4848-90CB-D8EF9752E2FA}" type="slidenum">
              <a:rPr lang="en-US" smtClean="0">
                <a:solidFill>
                  <a:srgbClr val="5E574E"/>
                </a:solidFill>
              </a:rPr>
              <a:pPr>
                <a:defRPr/>
              </a:pPr>
              <a:t>4</a:t>
            </a:fld>
            <a:endParaRPr lang="en-US">
              <a:solidFill>
                <a:srgbClr val="5E574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45" y="1133745"/>
            <a:ext cx="7640006" cy="509333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6585" y="163242"/>
            <a:ext cx="62856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MICE EMR running </a:t>
            </a:r>
            <a:r>
              <a:rPr lang="fr-CH" dirty="0" err="1" smtClean="0"/>
              <a:t>cosmics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Geneva and </a:t>
            </a:r>
            <a:r>
              <a:rPr lang="fr-CH" dirty="0" err="1" smtClean="0"/>
              <a:t>ready</a:t>
            </a:r>
            <a:r>
              <a:rPr lang="fr-CH" dirty="0" smtClean="0"/>
              <a:t> to </a:t>
            </a:r>
            <a:r>
              <a:rPr lang="fr-CH" dirty="0" err="1" smtClean="0"/>
              <a:t>ship</a:t>
            </a:r>
            <a:r>
              <a:rPr lang="fr-CH" dirty="0" smtClean="0"/>
              <a:t>. </a:t>
            </a:r>
          </a:p>
          <a:p>
            <a:r>
              <a:rPr lang="fr-CH" dirty="0"/>
              <a:t> </a:t>
            </a:r>
            <a:r>
              <a:rPr lang="fr-CH" dirty="0" smtClean="0"/>
              <a:t>           Will arrive </a:t>
            </a:r>
            <a:r>
              <a:rPr lang="fr-CH" dirty="0" err="1" smtClean="0"/>
              <a:t>at</a:t>
            </a:r>
            <a:r>
              <a:rPr lang="fr-CH" dirty="0" smtClean="0"/>
              <a:t> RAL (</a:t>
            </a:r>
            <a:r>
              <a:rPr lang="fr-CH" dirty="0" err="1" smtClean="0"/>
              <a:t>this</a:t>
            </a:r>
            <a:r>
              <a:rPr lang="fr-CH" dirty="0" smtClean="0"/>
              <a:t>) Thursday 26 Sept. 2013</a:t>
            </a:r>
            <a:endParaRPr lang="fr-CH" dirty="0"/>
          </a:p>
        </p:txBody>
      </p:sp>
      <p:sp>
        <p:nvSpPr>
          <p:cNvPr id="5" name="TextBox 4"/>
          <p:cNvSpPr txBox="1"/>
          <p:nvPr/>
        </p:nvSpPr>
        <p:spPr>
          <a:xfrm>
            <a:off x="6102170" y="1804174"/>
            <a:ext cx="2507418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smtClean="0"/>
              <a:t>A 5cm </a:t>
            </a:r>
            <a:r>
              <a:rPr lang="fr-CH" dirty="0" err="1" smtClean="0"/>
              <a:t>thick</a:t>
            </a:r>
            <a:r>
              <a:rPr lang="fr-CH" dirty="0" smtClean="0"/>
              <a:t> plate for</a:t>
            </a:r>
          </a:p>
          <a:p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shielding</a:t>
            </a:r>
            <a:endParaRPr lang="fr-CH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7122280" y="2450505"/>
            <a:ext cx="0" cy="483440"/>
          </a:xfrm>
          <a:prstGeom prst="straightConnector1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115263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F6BFA5-D3E5-4848-90CB-D8EF9752E2FA}" type="slidenum">
              <a:rPr lang="en-US" smtClean="0">
                <a:solidFill>
                  <a:srgbClr val="5E574E"/>
                </a:solidFill>
              </a:rPr>
              <a:pPr>
                <a:defRPr/>
              </a:pPr>
              <a:t>5</a:t>
            </a:fld>
            <a:endParaRPr lang="en-US">
              <a:solidFill>
                <a:srgbClr val="5E574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78" y="0"/>
            <a:ext cx="84384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89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F6BFA5-D3E5-4848-90CB-D8EF9752E2FA}" type="slidenum">
              <a:rPr lang="en-US" smtClean="0">
                <a:solidFill>
                  <a:srgbClr val="5E574E"/>
                </a:solidFill>
              </a:rPr>
              <a:pPr>
                <a:defRPr/>
              </a:pPr>
              <a:t>6</a:t>
            </a:fld>
            <a:endParaRPr lang="en-US">
              <a:solidFill>
                <a:srgbClr val="5E574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2467" y="274004"/>
            <a:ext cx="6390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/>
              <a:t>Flashback: The MICE </a:t>
            </a:r>
            <a:r>
              <a:rPr lang="fr-CH" sz="2400" dirty="0" err="1" smtClean="0"/>
              <a:t>magnets</a:t>
            </a:r>
            <a:endParaRPr lang="fr-CH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31540" y="953725"/>
            <a:ext cx="6083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Are simple </a:t>
            </a:r>
            <a:r>
              <a:rPr lang="fr-CH" dirty="0" err="1" smtClean="0"/>
              <a:t>superconducting</a:t>
            </a:r>
            <a:r>
              <a:rPr lang="fr-CH" dirty="0" smtClean="0"/>
              <a:t> </a:t>
            </a:r>
            <a:r>
              <a:rPr lang="fr-CH" dirty="0" err="1" smtClean="0"/>
              <a:t>coils</a:t>
            </a:r>
            <a:r>
              <a:rPr lang="fr-CH" dirty="0" smtClean="0"/>
              <a:t> </a:t>
            </a:r>
            <a:r>
              <a:rPr lang="fr-CH" i="1" dirty="0" err="1" smtClean="0">
                <a:solidFill>
                  <a:srgbClr val="0000FF"/>
                </a:solidFill>
              </a:rPr>
              <a:t>without</a:t>
            </a:r>
            <a:r>
              <a:rPr lang="fr-CH" i="1" dirty="0" smtClean="0">
                <a:solidFill>
                  <a:srgbClr val="0000FF"/>
                </a:solidFill>
              </a:rPr>
              <a:t> return </a:t>
            </a:r>
            <a:r>
              <a:rPr lang="fr-CH" i="1" dirty="0" err="1" smtClean="0">
                <a:solidFill>
                  <a:srgbClr val="0000FF"/>
                </a:solidFill>
              </a:rPr>
              <a:t>yokes</a:t>
            </a:r>
            <a:endParaRPr lang="fr-CH" i="1" dirty="0" smtClean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23" y="3023955"/>
            <a:ext cx="903537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baseline MICE magnetic channel does not include either active or passive </a:t>
            </a:r>
            <a:r>
              <a:rPr lang="en-US" dirty="0" smtClean="0"/>
              <a:t>magnetic shielding </a:t>
            </a:r>
            <a:r>
              <a:rPr lang="en-US" dirty="0"/>
              <a:t>in the vicinity of the experiment and generates a significant magnetic field in </a:t>
            </a:r>
            <a:r>
              <a:rPr lang="en-US" dirty="0" smtClean="0"/>
              <a:t>the experimental </a:t>
            </a:r>
            <a:r>
              <a:rPr lang="en-US" dirty="0"/>
              <a:t>hall. 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This </a:t>
            </a:r>
            <a:r>
              <a:rPr lang="en-US" dirty="0">
                <a:solidFill>
                  <a:srgbClr val="FF0000"/>
                </a:solidFill>
              </a:rPr>
              <a:t>design feature cannot be modified very easily since the </a:t>
            </a:r>
            <a:r>
              <a:rPr lang="en-US" dirty="0" smtClean="0">
                <a:solidFill>
                  <a:srgbClr val="FF0000"/>
                </a:solidFill>
              </a:rPr>
              <a:t>focusing properties </a:t>
            </a:r>
            <a:r>
              <a:rPr lang="en-US" dirty="0">
                <a:solidFill>
                  <a:srgbClr val="FF0000"/>
                </a:solidFill>
              </a:rPr>
              <a:t>of the coils in the cooling section originate from the fringe fields themselves</a:t>
            </a:r>
            <a:r>
              <a:rPr lang="en-US" dirty="0" smtClean="0">
                <a:solidFill>
                  <a:srgbClr val="FF0000"/>
                </a:solidFill>
              </a:rPr>
              <a:t>. </a:t>
            </a:r>
          </a:p>
          <a:p>
            <a:r>
              <a:rPr lang="en-US" dirty="0" smtClean="0"/>
              <a:t>Therefore</a:t>
            </a:r>
            <a:r>
              <a:rPr lang="en-US" dirty="0"/>
              <a:t>, it has to be checked that the field within the MICE experimental hall, as well as </a:t>
            </a:r>
            <a:r>
              <a:rPr lang="en-US" dirty="0" smtClean="0"/>
              <a:t>the stray </a:t>
            </a:r>
            <a:r>
              <a:rPr lang="en-US" dirty="0"/>
              <a:t>field in the nearby buildings, in particular the ISIS </a:t>
            </a:r>
            <a:r>
              <a:rPr lang="en-US" dirty="0" err="1"/>
              <a:t>linac</a:t>
            </a:r>
            <a:r>
              <a:rPr lang="en-US" dirty="0"/>
              <a:t> and control room, are below </a:t>
            </a:r>
            <a:r>
              <a:rPr lang="en-US" dirty="0" smtClean="0"/>
              <a:t>the </a:t>
            </a:r>
            <a:r>
              <a:rPr lang="fr-CH" dirty="0" err="1" smtClean="0"/>
              <a:t>required</a:t>
            </a:r>
            <a:r>
              <a:rPr lang="fr-CH" dirty="0" smtClean="0"/>
              <a:t> </a:t>
            </a:r>
            <a:r>
              <a:rPr lang="fr-CH" dirty="0" err="1"/>
              <a:t>safe</a:t>
            </a:r>
            <a:r>
              <a:rPr lang="fr-CH" dirty="0"/>
              <a:t> </a:t>
            </a:r>
            <a:r>
              <a:rPr lang="fr-CH" dirty="0" err="1"/>
              <a:t>levels</a:t>
            </a:r>
            <a:r>
              <a:rPr lang="fr-CH" dirty="0"/>
              <a:t>.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his was done and led to the installation of shielding walls around the experiment </a:t>
            </a:r>
            <a:endParaRPr lang="fr-CH" dirty="0">
              <a:solidFill>
                <a:srgbClr val="0000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630" y="1419225"/>
            <a:ext cx="6864350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0024" y="2574409"/>
            <a:ext cx="3323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From</a:t>
            </a:r>
            <a:r>
              <a:rPr lang="fr-CH" dirty="0" smtClean="0"/>
              <a:t> MICE </a:t>
            </a:r>
            <a:r>
              <a:rPr lang="fr-CH" dirty="0" err="1" smtClean="0"/>
              <a:t>proposal</a:t>
            </a:r>
            <a:r>
              <a:rPr lang="fr-CH" dirty="0" smtClean="0"/>
              <a:t>: (2003):</a:t>
            </a:r>
            <a:endParaRPr lang="fr-CH" dirty="0"/>
          </a:p>
        </p:txBody>
      </p:sp>
      <p:sp>
        <p:nvSpPr>
          <p:cNvPr id="8" name="TextBox 7"/>
          <p:cNvSpPr txBox="1"/>
          <p:nvPr/>
        </p:nvSpPr>
        <p:spPr>
          <a:xfrm>
            <a:off x="71423" y="5843009"/>
            <a:ext cx="92031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Individual</a:t>
            </a:r>
            <a:r>
              <a:rPr lang="fr-CH" dirty="0" smtClean="0"/>
              <a:t> </a:t>
            </a:r>
            <a:r>
              <a:rPr lang="fr-CH" dirty="0" err="1" smtClean="0"/>
              <a:t>equipement</a:t>
            </a:r>
            <a:r>
              <a:rPr lang="fr-CH" dirty="0" smtClean="0"/>
              <a:t> </a:t>
            </a:r>
            <a:r>
              <a:rPr lang="fr-CH" dirty="0" err="1" smtClean="0"/>
              <a:t>owners</a:t>
            </a:r>
            <a:r>
              <a:rPr lang="fr-CH" dirty="0" smtClean="0"/>
              <a:t> </a:t>
            </a:r>
            <a:r>
              <a:rPr lang="fr-CH" dirty="0" err="1" smtClean="0"/>
              <a:t>were</a:t>
            </a:r>
            <a:r>
              <a:rPr lang="fr-CH" dirty="0" smtClean="0"/>
              <a:t> </a:t>
            </a:r>
            <a:r>
              <a:rPr lang="fr-CH" dirty="0" err="1" smtClean="0"/>
              <a:t>deemed</a:t>
            </a:r>
            <a:r>
              <a:rPr lang="fr-CH" dirty="0" smtClean="0"/>
              <a:t> to </a:t>
            </a:r>
            <a:r>
              <a:rPr lang="fr-CH" dirty="0" err="1" smtClean="0"/>
              <a:t>worry</a:t>
            </a:r>
            <a:r>
              <a:rPr lang="fr-CH" dirty="0" smtClean="0"/>
              <a:t> about </a:t>
            </a:r>
            <a:r>
              <a:rPr lang="fr-CH" dirty="0" err="1" smtClean="0"/>
              <a:t>effect</a:t>
            </a:r>
            <a:r>
              <a:rPr lang="fr-CH" dirty="0" smtClean="0"/>
              <a:t> of </a:t>
            </a:r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field</a:t>
            </a:r>
            <a:endParaRPr lang="fr-CH" dirty="0" smtClean="0"/>
          </a:p>
          <a:p>
            <a:r>
              <a:rPr lang="fr-CH" dirty="0" smtClean="0"/>
              <a:t>(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what</a:t>
            </a:r>
            <a:r>
              <a:rPr lang="fr-CH" dirty="0" smtClean="0"/>
              <a:t> TOF and EMR </a:t>
            </a:r>
            <a:r>
              <a:rPr lang="fr-CH" dirty="0" err="1" smtClean="0"/>
              <a:t>did</a:t>
            </a:r>
            <a:r>
              <a:rPr lang="fr-CH" dirty="0" smtClean="0"/>
              <a:t> for instance by </a:t>
            </a:r>
            <a:r>
              <a:rPr lang="fr-CH" dirty="0" err="1" smtClean="0"/>
              <a:t>designing</a:t>
            </a:r>
            <a:r>
              <a:rPr lang="fr-CH" dirty="0" smtClean="0"/>
              <a:t> large </a:t>
            </a:r>
            <a:r>
              <a:rPr lang="fr-CH" dirty="0" err="1" smtClean="0"/>
              <a:t>shieding</a:t>
            </a:r>
            <a:r>
              <a:rPr lang="fr-CH" dirty="0" smtClean="0"/>
              <a:t> plates)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891397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F6BFA5-D3E5-4848-90CB-D8EF9752E2FA}" type="slidenum">
              <a:rPr lang="en-US" smtClean="0">
                <a:solidFill>
                  <a:srgbClr val="5E574E"/>
                </a:solidFill>
              </a:rPr>
              <a:pPr>
                <a:defRPr/>
              </a:pPr>
              <a:t>7</a:t>
            </a:fld>
            <a:endParaRPr lang="en-US">
              <a:solidFill>
                <a:srgbClr val="5E574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6505" y="1313765"/>
            <a:ext cx="893748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In 2011 (</a:t>
            </a:r>
            <a:r>
              <a:rPr lang="fr-CH" dirty="0" err="1" smtClean="0"/>
              <a:t>at</a:t>
            </a:r>
            <a:r>
              <a:rPr lang="fr-CH" dirty="0" smtClean="0"/>
              <a:t> the occasion of an RF </a:t>
            </a:r>
            <a:r>
              <a:rPr lang="fr-CH" dirty="0" err="1" smtClean="0"/>
              <a:t>equipment</a:t>
            </a:r>
            <a:r>
              <a:rPr lang="fr-CH" dirty="0" smtClean="0"/>
              <a:t> </a:t>
            </a:r>
            <a:r>
              <a:rPr lang="fr-CH" dirty="0" err="1" smtClean="0"/>
              <a:t>review</a:t>
            </a:r>
            <a:r>
              <a:rPr lang="fr-CH" dirty="0" smtClean="0"/>
              <a:t>)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realized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the issue </a:t>
            </a:r>
            <a:r>
              <a:rPr lang="fr-CH" dirty="0" err="1" smtClean="0"/>
              <a:t>needed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revisited</a:t>
            </a:r>
            <a:r>
              <a:rPr lang="fr-CH" dirty="0" smtClean="0"/>
              <a:t>. </a:t>
            </a:r>
          </a:p>
          <a:p>
            <a:endParaRPr lang="fr-CH" dirty="0" smtClean="0"/>
          </a:p>
          <a:p>
            <a:r>
              <a:rPr lang="fr-CH" dirty="0" smtClean="0"/>
              <a:t>A </a:t>
            </a:r>
            <a:r>
              <a:rPr lang="fr-CH" dirty="0" err="1" smtClean="0"/>
              <a:t>small</a:t>
            </a:r>
            <a:r>
              <a:rPr lang="fr-CH" dirty="0" smtClean="0"/>
              <a:t> </a:t>
            </a:r>
            <a:r>
              <a:rPr lang="fr-CH" dirty="0" err="1" smtClean="0"/>
              <a:t>working</a:t>
            </a:r>
            <a:r>
              <a:rPr lang="fr-CH" dirty="0" smtClean="0"/>
              <a:t> group </a:t>
            </a:r>
            <a:r>
              <a:rPr lang="en-US" dirty="0"/>
              <a:t>(Blackmore, </a:t>
            </a:r>
            <a:r>
              <a:rPr lang="en-US" dirty="0" err="1"/>
              <a:t>Courthold</a:t>
            </a:r>
            <a:r>
              <a:rPr lang="en-US" dirty="0"/>
              <a:t>, </a:t>
            </a:r>
            <a:r>
              <a:rPr lang="en-US" dirty="0" err="1"/>
              <a:t>Preece</a:t>
            </a:r>
            <a:r>
              <a:rPr lang="en-US" dirty="0"/>
              <a:t>, </a:t>
            </a:r>
            <a:r>
              <a:rPr lang="en-US" dirty="0" err="1"/>
              <a:t>Zisman</a:t>
            </a:r>
            <a:r>
              <a:rPr lang="en-US" dirty="0"/>
              <a:t>) </a:t>
            </a:r>
            <a:r>
              <a:rPr lang="en-US" dirty="0" smtClean="0"/>
              <a:t> was </a:t>
            </a:r>
            <a:r>
              <a:rPr lang="en-US" dirty="0"/>
              <a:t>asked 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/>
              <a:t>review </a:t>
            </a:r>
            <a:r>
              <a:rPr lang="en-US" dirty="0" smtClean="0"/>
              <a:t>the </a:t>
            </a:r>
            <a:r>
              <a:rPr lang="en-US" dirty="0"/>
              <a:t>effect of </a:t>
            </a:r>
            <a:r>
              <a:rPr lang="en-US" dirty="0" smtClean="0"/>
              <a:t>stray magnetic </a:t>
            </a:r>
            <a:r>
              <a:rPr lang="en-US" dirty="0"/>
              <a:t>fields on equipment in the MICE hall.</a:t>
            </a:r>
            <a:endParaRPr lang="fr-CH" dirty="0" smtClean="0"/>
          </a:p>
          <a:p>
            <a:endParaRPr lang="fr-CH" dirty="0" smtClean="0"/>
          </a:p>
          <a:p>
            <a:r>
              <a:rPr lang="en-US" dirty="0" smtClean="0"/>
              <a:t>Report </a:t>
            </a:r>
            <a:r>
              <a:rPr lang="en-US" dirty="0"/>
              <a:t>in June </a:t>
            </a:r>
            <a:r>
              <a:rPr lang="en-US" dirty="0" smtClean="0"/>
              <a:t>2012</a:t>
            </a:r>
            <a:r>
              <a:rPr lang="en-US" dirty="0"/>
              <a:t>.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red alarm:  </a:t>
            </a:r>
            <a:r>
              <a:rPr lang="en-US" dirty="0" smtClean="0"/>
              <a:t>local </a:t>
            </a:r>
            <a:r>
              <a:rPr lang="en-US" dirty="0"/>
              <a:t>shielding of </a:t>
            </a:r>
            <a:r>
              <a:rPr lang="en-US" dirty="0" err="1"/>
              <a:t>equipements</a:t>
            </a:r>
            <a:r>
              <a:rPr lang="en-US" dirty="0"/>
              <a:t> such as compressors for </a:t>
            </a:r>
            <a:r>
              <a:rPr lang="en-US" dirty="0" err="1"/>
              <a:t>cryocoolers</a:t>
            </a:r>
            <a:r>
              <a:rPr lang="en-US" dirty="0"/>
              <a:t> </a:t>
            </a:r>
            <a:r>
              <a:rPr lang="en-US" dirty="0" smtClean="0"/>
              <a:t>affects </a:t>
            </a:r>
            <a:r>
              <a:rPr lang="en-US" dirty="0"/>
              <a:t>field map and problem is 'run-away'. </a:t>
            </a:r>
          </a:p>
          <a:p>
            <a:endParaRPr lang="fr-CH" dirty="0"/>
          </a:p>
          <a:p>
            <a:r>
              <a:rPr lang="fr-CH" dirty="0" err="1" smtClean="0"/>
              <a:t>Magnetic</a:t>
            </a:r>
            <a:r>
              <a:rPr lang="fr-CH" dirty="0" smtClean="0"/>
              <a:t> Field </a:t>
            </a:r>
            <a:r>
              <a:rPr lang="fr-CH" dirty="0"/>
              <a:t>M</a:t>
            </a:r>
            <a:r>
              <a:rPr lang="fr-CH" dirty="0" smtClean="0"/>
              <a:t>itigation group (</a:t>
            </a:r>
            <a:r>
              <a:rPr lang="fr-CH" dirty="0" err="1" smtClean="0"/>
              <a:t>Bross</a:t>
            </a:r>
            <a:r>
              <a:rPr lang="fr-CH" dirty="0" smtClean="0"/>
              <a:t>, Long et al) </a:t>
            </a:r>
            <a:r>
              <a:rPr lang="fr-CH" dirty="0" err="1" smtClean="0"/>
              <a:t>took</a:t>
            </a:r>
            <a:r>
              <a:rPr lang="fr-CH" dirty="0" smtClean="0"/>
              <a:t> on </a:t>
            </a:r>
            <a:r>
              <a:rPr lang="fr-CH" dirty="0" err="1" smtClean="0"/>
              <a:t>problem</a:t>
            </a:r>
            <a:r>
              <a:rPr lang="fr-CH" dirty="0" smtClean="0"/>
              <a:t> </a:t>
            </a:r>
            <a:r>
              <a:rPr lang="fr-CH" dirty="0" err="1" smtClean="0"/>
              <a:t>energetically</a:t>
            </a:r>
            <a:r>
              <a:rPr lang="fr-CH" dirty="0" smtClean="0"/>
              <a:t>  </a:t>
            </a:r>
          </a:p>
          <a:p>
            <a:endParaRPr lang="fr-CH" dirty="0"/>
          </a:p>
          <a:p>
            <a:r>
              <a:rPr lang="fr-CH" dirty="0" err="1" smtClean="0"/>
              <a:t>Two</a:t>
            </a:r>
            <a:r>
              <a:rPr lang="fr-CH" dirty="0" smtClean="0"/>
              <a:t> solutions </a:t>
            </a:r>
            <a:r>
              <a:rPr lang="fr-CH" dirty="0" err="1" smtClean="0"/>
              <a:t>studied</a:t>
            </a:r>
            <a:r>
              <a:rPr lang="fr-CH" dirty="0" smtClean="0"/>
              <a:t> in </a:t>
            </a:r>
            <a:r>
              <a:rPr lang="fr-CH" dirty="0" err="1" smtClean="0"/>
              <a:t>parallel</a:t>
            </a:r>
            <a:r>
              <a:rPr lang="fr-CH" dirty="0" smtClean="0"/>
              <a:t> on the </a:t>
            </a:r>
            <a:r>
              <a:rPr lang="fr-CH" dirty="0" err="1" smtClean="0"/>
              <a:t>two</a:t>
            </a:r>
            <a:r>
              <a:rPr lang="fr-CH" dirty="0" smtClean="0"/>
              <a:t> </a:t>
            </a:r>
            <a:r>
              <a:rPr lang="fr-CH" dirty="0" err="1" smtClean="0"/>
              <a:t>sides</a:t>
            </a:r>
            <a:r>
              <a:rPr lang="fr-CH" dirty="0" smtClean="0"/>
              <a:t> of Atlantic 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987156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F6BFA5-D3E5-4848-90CB-D8EF9752E2FA}" type="slidenum">
              <a:rPr lang="en-US" smtClean="0">
                <a:solidFill>
                  <a:srgbClr val="5E574E"/>
                </a:solidFill>
              </a:rPr>
              <a:pPr>
                <a:defRPr/>
              </a:pPr>
              <a:t>8</a:t>
            </a:fld>
            <a:endParaRPr lang="en-US">
              <a:solidFill>
                <a:srgbClr val="5E574E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504" y="188640"/>
            <a:ext cx="9144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dirty="0" smtClean="0"/>
              <a:t>                             two </a:t>
            </a:r>
            <a:r>
              <a:rPr lang="en-US" dirty="0"/>
              <a:t>possible </a:t>
            </a:r>
            <a:r>
              <a:rPr lang="en-US" dirty="0" smtClean="0"/>
              <a:t>solutions for step IV field mitigation</a:t>
            </a:r>
          </a:p>
          <a:p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1. </a:t>
            </a:r>
            <a:r>
              <a:rPr lang="en-US" b="1" dirty="0" smtClean="0">
                <a:solidFill>
                  <a:srgbClr val="0000FF"/>
                </a:solidFill>
              </a:rPr>
              <a:t>“</a:t>
            </a:r>
            <a:r>
              <a:rPr lang="en-US" b="1" dirty="0">
                <a:solidFill>
                  <a:srgbClr val="0000FF"/>
                </a:solidFill>
              </a:rPr>
              <a:t>baseline” </a:t>
            </a:r>
            <a:r>
              <a:rPr lang="en-US" b="1" dirty="0" smtClean="0">
                <a:solidFill>
                  <a:srgbClr val="0000FF"/>
                </a:solidFill>
              </a:rPr>
              <a:t>solution </a:t>
            </a:r>
          </a:p>
          <a:p>
            <a:r>
              <a:rPr lang="en-US" sz="1600" dirty="0" smtClean="0"/>
              <a:t>take </a:t>
            </a:r>
            <a:r>
              <a:rPr lang="en-US" sz="1600" dirty="0"/>
              <a:t>everything sensitive away from the high field region. </a:t>
            </a:r>
            <a:endParaRPr lang="en-US" sz="1600" dirty="0" smtClean="0"/>
          </a:p>
          <a:p>
            <a:r>
              <a:rPr lang="en-US" sz="1600" dirty="0" smtClean="0">
                <a:solidFill>
                  <a:srgbClr val="00B050"/>
                </a:solidFill>
              </a:rPr>
              <a:t> ++ </a:t>
            </a:r>
            <a:r>
              <a:rPr lang="en-US" sz="1600" dirty="0">
                <a:solidFill>
                  <a:srgbClr val="00B050"/>
                </a:solidFill>
              </a:rPr>
              <a:t>hope to be able to maintain goal of running before August 2014 (7 month ISIS shut down</a:t>
            </a:r>
            <a:r>
              <a:rPr lang="en-US" sz="1600" dirty="0" smtClean="0">
                <a:solidFill>
                  <a:srgbClr val="00B050"/>
                </a:solidFill>
              </a:rPr>
              <a:t>)</a:t>
            </a:r>
          </a:p>
          <a:p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 smtClean="0">
                <a:solidFill>
                  <a:srgbClr val="00B050"/>
                </a:solidFill>
              </a:rPr>
              <a:t>++ led to increase of space for experiment (new rack room and excellent use of west wall) </a:t>
            </a:r>
            <a:endParaRPr lang="en-US" sz="1600" dirty="0">
              <a:solidFill>
                <a:srgbClr val="00B050"/>
              </a:solidFill>
            </a:endParaRPr>
          </a:p>
          <a:p>
            <a:r>
              <a:rPr lang="en-US" sz="1600" dirty="0">
                <a:solidFill>
                  <a:srgbClr val="C00000"/>
                </a:solidFill>
              </a:rPr>
              <a:t> </a:t>
            </a:r>
            <a:r>
              <a:rPr lang="en-US" sz="1600" dirty="0" smtClean="0">
                <a:solidFill>
                  <a:srgbClr val="C00000"/>
                </a:solidFill>
              </a:rPr>
              <a:t>-- </a:t>
            </a:r>
            <a:r>
              <a:rPr lang="en-US" sz="1600" dirty="0">
                <a:solidFill>
                  <a:srgbClr val="C00000"/>
                </a:solidFill>
              </a:rPr>
              <a:t>a number of magnetically sensitive elements </a:t>
            </a:r>
            <a:r>
              <a:rPr lang="en-US" sz="1600" dirty="0" smtClean="0">
                <a:solidFill>
                  <a:srgbClr val="C00000"/>
                </a:solidFill>
              </a:rPr>
              <a:t>cannot </a:t>
            </a:r>
            <a:r>
              <a:rPr lang="en-US" sz="1600" dirty="0">
                <a:solidFill>
                  <a:srgbClr val="C00000"/>
                </a:solidFill>
              </a:rPr>
              <a:t>be moved and must be shielded </a:t>
            </a:r>
            <a:r>
              <a:rPr lang="en-US" sz="1600" dirty="0" smtClean="0">
                <a:solidFill>
                  <a:srgbClr val="C00000"/>
                </a:solidFill>
              </a:rPr>
              <a:t>individually (tracker </a:t>
            </a:r>
            <a:r>
              <a:rPr lang="en-US" sz="1600" dirty="0">
                <a:solidFill>
                  <a:srgbClr val="C00000"/>
                </a:solidFill>
              </a:rPr>
              <a:t>VLPC readout </a:t>
            </a:r>
            <a:r>
              <a:rPr lang="en-US" sz="1600" dirty="0" smtClean="0">
                <a:solidFill>
                  <a:srgbClr val="C00000"/>
                </a:solidFill>
              </a:rPr>
              <a:t>system among others) </a:t>
            </a:r>
            <a:endParaRPr lang="en-US" sz="1600" dirty="0">
              <a:solidFill>
                <a:srgbClr val="C00000"/>
              </a:solidFill>
            </a:endParaRPr>
          </a:p>
          <a:p>
            <a:r>
              <a:rPr lang="en-US" sz="1600" dirty="0">
                <a:solidFill>
                  <a:srgbClr val="C00000"/>
                </a:solidFill>
              </a:rPr>
              <a:t>  </a:t>
            </a:r>
            <a:r>
              <a:rPr lang="en-US" sz="1600" dirty="0" smtClean="0">
                <a:solidFill>
                  <a:srgbClr val="C00000"/>
                </a:solidFill>
              </a:rPr>
              <a:t>-- </a:t>
            </a:r>
            <a:r>
              <a:rPr lang="en-US" sz="1600" dirty="0">
                <a:solidFill>
                  <a:srgbClr val="C00000"/>
                </a:solidFill>
              </a:rPr>
              <a:t>the risk of having forgotten something is perceived as high and very </a:t>
            </a:r>
            <a:r>
              <a:rPr lang="en-US" sz="1600" dirty="0" smtClean="0">
                <a:solidFill>
                  <a:srgbClr val="C00000"/>
                </a:solidFill>
              </a:rPr>
              <a:t>dangerous, </a:t>
            </a:r>
          </a:p>
          <a:p>
            <a:r>
              <a:rPr lang="en-US" sz="1600" dirty="0">
                <a:solidFill>
                  <a:srgbClr val="C00000"/>
                </a:solidFill>
              </a:rPr>
              <a:t> </a:t>
            </a:r>
            <a:r>
              <a:rPr lang="en-US" sz="1600" dirty="0" smtClean="0">
                <a:solidFill>
                  <a:srgbClr val="C00000"/>
                </a:solidFill>
              </a:rPr>
              <a:t> -- possible degradation of performance of some components</a:t>
            </a:r>
          </a:p>
          <a:p>
            <a:r>
              <a:rPr lang="en-US" sz="1600" dirty="0">
                <a:solidFill>
                  <a:srgbClr val="C00000"/>
                </a:solidFill>
              </a:rPr>
              <a:t> </a:t>
            </a:r>
            <a:r>
              <a:rPr lang="en-US" sz="1600" dirty="0" smtClean="0">
                <a:solidFill>
                  <a:srgbClr val="C00000"/>
                </a:solidFill>
              </a:rPr>
              <a:t> -- the MICE hall remains a high magnetic field region  </a:t>
            </a:r>
          </a:p>
          <a:p>
            <a:r>
              <a:rPr lang="en-US" sz="1600" dirty="0">
                <a:solidFill>
                  <a:srgbClr val="C00000"/>
                </a:solidFill>
              </a:rPr>
              <a:t> </a:t>
            </a:r>
            <a:r>
              <a:rPr lang="en-US" sz="1600" dirty="0" smtClean="0">
                <a:solidFill>
                  <a:srgbClr val="C00000"/>
                </a:solidFill>
              </a:rPr>
              <a:t> -- this is not a viable solution for step V/VI  </a:t>
            </a:r>
            <a:endParaRPr lang="en-US" sz="1600" dirty="0">
              <a:solidFill>
                <a:srgbClr val="C00000"/>
              </a:solidFill>
            </a:endParaRPr>
          </a:p>
          <a:p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2. </a:t>
            </a:r>
            <a:r>
              <a:rPr lang="en-US" b="1" dirty="0">
                <a:solidFill>
                  <a:srgbClr val="0000FF"/>
                </a:solidFill>
              </a:rPr>
              <a:t>Partial </a:t>
            </a:r>
            <a:r>
              <a:rPr lang="en-US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00FF"/>
                </a:solidFill>
              </a:rPr>
              <a:t>eturn </a:t>
            </a:r>
            <a:r>
              <a:rPr lang="en-US" b="1" dirty="0" smtClean="0">
                <a:solidFill>
                  <a:srgbClr val="0000FF"/>
                </a:solidFill>
              </a:rPr>
              <a:t>Yoke (PRY): </a:t>
            </a:r>
          </a:p>
          <a:p>
            <a:r>
              <a:rPr lang="en-US" sz="1600" dirty="0" smtClean="0"/>
              <a:t>provide </a:t>
            </a:r>
            <a:r>
              <a:rPr lang="en-US" sz="1600" dirty="0"/>
              <a:t>a return yoke to the experiment to contain the field around the magnets </a:t>
            </a:r>
            <a:endParaRPr lang="en-US" sz="1600" dirty="0" smtClean="0"/>
          </a:p>
          <a:p>
            <a:r>
              <a:rPr lang="en-US" sz="1600" dirty="0"/>
              <a:t> 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00B050"/>
                </a:solidFill>
              </a:rPr>
              <a:t>++ reduces fields in the hall to small level and solves problem of risk to individual equipment </a:t>
            </a:r>
          </a:p>
          <a:p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 smtClean="0">
                <a:solidFill>
                  <a:srgbClr val="00B050"/>
                </a:solidFill>
              </a:rPr>
              <a:t> ++ does not modify field along the beam line significantly </a:t>
            </a:r>
          </a:p>
          <a:p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 smtClean="0">
                <a:solidFill>
                  <a:srgbClr val="00B050"/>
                </a:solidFill>
              </a:rPr>
              <a:t> ++ is a first step towards the solution for step V/VI </a:t>
            </a:r>
            <a:endParaRPr lang="en-US" sz="1600" dirty="0">
              <a:solidFill>
                <a:srgbClr val="00B050"/>
              </a:solidFill>
            </a:endParaRPr>
          </a:p>
          <a:p>
            <a:r>
              <a:rPr lang="en-US" sz="1600" dirty="0">
                <a:solidFill>
                  <a:srgbClr val="C00000"/>
                </a:solidFill>
              </a:rPr>
              <a:t> </a:t>
            </a:r>
            <a:r>
              <a:rPr lang="en-US" sz="1600" dirty="0" smtClean="0">
                <a:solidFill>
                  <a:srgbClr val="C00000"/>
                </a:solidFill>
              </a:rPr>
              <a:t> -- </a:t>
            </a:r>
            <a:r>
              <a:rPr lang="en-US" sz="1600" dirty="0">
                <a:solidFill>
                  <a:srgbClr val="C00000"/>
                </a:solidFill>
              </a:rPr>
              <a:t>new </a:t>
            </a:r>
            <a:r>
              <a:rPr lang="en-US" sz="1600" dirty="0" smtClean="0">
                <a:solidFill>
                  <a:srgbClr val="C00000"/>
                </a:solidFill>
              </a:rPr>
              <a:t>development  </a:t>
            </a:r>
          </a:p>
          <a:p>
            <a:r>
              <a:rPr lang="en-US" sz="1600" dirty="0">
                <a:solidFill>
                  <a:srgbClr val="C00000"/>
                </a:solidFill>
              </a:rPr>
              <a:t> </a:t>
            </a:r>
            <a:r>
              <a:rPr lang="en-US" sz="1600" dirty="0" smtClean="0">
                <a:solidFill>
                  <a:srgbClr val="C00000"/>
                </a:solidFill>
              </a:rPr>
              <a:t> -- installation, cost, risk </a:t>
            </a:r>
            <a:r>
              <a:rPr lang="en-US" sz="1600" dirty="0">
                <a:solidFill>
                  <a:srgbClr val="C00000"/>
                </a:solidFill>
              </a:rPr>
              <a:t>and </a:t>
            </a:r>
            <a:r>
              <a:rPr lang="en-US" sz="1600" dirty="0" smtClean="0">
                <a:solidFill>
                  <a:srgbClr val="C00000"/>
                </a:solidFill>
              </a:rPr>
              <a:t>schedule implications need </a:t>
            </a:r>
            <a:r>
              <a:rPr lang="en-US" sz="1600" dirty="0">
                <a:solidFill>
                  <a:srgbClr val="C00000"/>
                </a:solidFill>
              </a:rPr>
              <a:t>to be </a:t>
            </a:r>
            <a:r>
              <a:rPr lang="en-US" sz="1600" dirty="0" smtClean="0">
                <a:solidFill>
                  <a:srgbClr val="C00000"/>
                </a:solidFill>
              </a:rPr>
              <a:t>understood </a:t>
            </a:r>
            <a:endParaRPr lang="en-US" sz="1600" dirty="0">
              <a:solidFill>
                <a:srgbClr val="C00000"/>
              </a:solidFill>
            </a:endParaRPr>
          </a:p>
          <a:p>
            <a:r>
              <a:rPr lang="en-US" sz="1600" dirty="0">
                <a:solidFill>
                  <a:srgbClr val="C00000"/>
                </a:solidFill>
              </a:rPr>
              <a:t>  </a:t>
            </a:r>
            <a:r>
              <a:rPr lang="en-US" sz="1600" dirty="0" smtClean="0">
                <a:solidFill>
                  <a:srgbClr val="C00000"/>
                </a:solidFill>
              </a:rPr>
              <a:t>-- </a:t>
            </a:r>
            <a:r>
              <a:rPr lang="en-US" sz="1600" dirty="0">
                <a:solidFill>
                  <a:srgbClr val="C00000"/>
                </a:solidFill>
              </a:rPr>
              <a:t>must </a:t>
            </a:r>
            <a:r>
              <a:rPr lang="en-US" sz="1600" dirty="0" smtClean="0">
                <a:solidFill>
                  <a:srgbClr val="C00000"/>
                </a:solidFill>
              </a:rPr>
              <a:t>allow </a:t>
            </a:r>
            <a:r>
              <a:rPr lang="en-US" sz="1600" dirty="0">
                <a:solidFill>
                  <a:srgbClr val="C00000"/>
                </a:solidFill>
              </a:rPr>
              <a:t>interchange of absorbers in reasonable time for the step IV </a:t>
            </a:r>
            <a:r>
              <a:rPr lang="en-US" sz="1600" dirty="0" smtClean="0">
                <a:solidFill>
                  <a:srgbClr val="C00000"/>
                </a:solidFill>
              </a:rPr>
              <a:t>running </a:t>
            </a:r>
          </a:p>
        </p:txBody>
      </p:sp>
    </p:spTree>
    <p:extLst>
      <p:ext uri="{BB962C8B-B14F-4D97-AF65-F5344CB8AC3E}">
        <p14:creationId xmlns:p14="http://schemas.microsoft.com/office/powerpoint/2010/main" val="3799444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84126" y="953725"/>
            <a:ext cx="8464936" cy="1114425"/>
            <a:chOff x="184126" y="953725"/>
            <a:chExt cx="8464936" cy="1114425"/>
          </a:xfrm>
        </p:grpSpPr>
        <p:pic>
          <p:nvPicPr>
            <p:cNvPr id="109571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4126" y="953725"/>
              <a:ext cx="6711950" cy="1114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 bwMode="auto">
            <a:xfrm>
              <a:off x="2759051" y="1431563"/>
              <a:ext cx="617537" cy="24447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9575" name="TextBox 9"/>
            <p:cNvSpPr txBox="1">
              <a:spLocks noChangeArrowheads="1"/>
            </p:cNvSpPr>
            <p:nvPr/>
          </p:nvSpPr>
          <p:spPr bwMode="auto">
            <a:xfrm>
              <a:off x="7047275" y="1223755"/>
              <a:ext cx="1601787" cy="831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dirty="0"/>
                <a:t>No absorber</a:t>
              </a:r>
            </a:p>
            <a:p>
              <a:r>
                <a:rPr lang="fr-CH" dirty="0" err="1"/>
                <a:t>Alignment</a:t>
              </a:r>
              <a:endParaRPr lang="fr-CH" dirty="0"/>
            </a:p>
            <a:p>
              <a:r>
                <a:rPr lang="fr-CH" dirty="0" err="1"/>
                <a:t>Optics</a:t>
              </a:r>
              <a:r>
                <a:rPr lang="fr-CH" dirty="0"/>
                <a:t> </a:t>
              </a:r>
              <a:r>
                <a:rPr lang="fr-CH" dirty="0" err="1"/>
                <a:t>studies</a:t>
              </a:r>
              <a:endParaRPr 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95238" y="3792175"/>
            <a:ext cx="8794750" cy="1476840"/>
            <a:chOff x="195238" y="3792175"/>
            <a:chExt cx="8794750" cy="1476840"/>
          </a:xfrm>
        </p:grpSpPr>
        <p:pic>
          <p:nvPicPr>
            <p:cNvPr id="109573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5238" y="3792175"/>
              <a:ext cx="6710363" cy="1116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12"/>
            <p:cNvSpPr/>
            <p:nvPr/>
          </p:nvSpPr>
          <p:spPr bwMode="auto">
            <a:xfrm>
              <a:off x="2773338" y="4252550"/>
              <a:ext cx="617538" cy="24447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9579" name="Rectangle 13"/>
            <p:cNvSpPr>
              <a:spLocks noChangeArrowheads="1"/>
            </p:cNvSpPr>
            <p:nvPr/>
          </p:nvSpPr>
          <p:spPr bwMode="auto">
            <a:xfrm>
              <a:off x="3046388" y="4217625"/>
              <a:ext cx="52388" cy="296863"/>
            </a:xfrm>
            <a:prstGeom prst="rect">
              <a:avLst/>
            </a:prstGeom>
            <a:solidFill>
              <a:srgbClr val="0099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09580" name="TextBox 14"/>
            <p:cNvSpPr txBox="1">
              <a:spLocks noChangeArrowheads="1"/>
            </p:cNvSpPr>
            <p:nvPr/>
          </p:nvSpPr>
          <p:spPr bwMode="auto">
            <a:xfrm>
              <a:off x="7104038" y="4192690"/>
              <a:ext cx="1885950" cy="1076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dirty="0" err="1"/>
                <a:t>Solid</a:t>
              </a:r>
              <a:r>
                <a:rPr lang="fr-CH" dirty="0"/>
                <a:t> absorber(s)</a:t>
              </a:r>
            </a:p>
            <a:p>
              <a:r>
                <a:rPr lang="fr-CH" dirty="0" err="1"/>
                <a:t>LiH</a:t>
              </a:r>
              <a:r>
                <a:rPr lang="fr-CH" dirty="0"/>
                <a:t> </a:t>
              </a:r>
            </a:p>
            <a:p>
              <a:r>
                <a:rPr lang="fr-CH" dirty="0"/>
                <a:t>Plastic</a:t>
              </a:r>
            </a:p>
            <a:p>
              <a:r>
                <a:rPr lang="fr-CH" dirty="0"/>
                <a:t>C, Al, Cu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19051" y="5305063"/>
            <a:ext cx="8924949" cy="1116012"/>
            <a:chOff x="219051" y="5305063"/>
            <a:chExt cx="8924949" cy="1116012"/>
          </a:xfrm>
        </p:grpSpPr>
        <p:pic>
          <p:nvPicPr>
            <p:cNvPr id="10957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051" y="5305063"/>
              <a:ext cx="6711950" cy="11160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9581" name="TextBox 15"/>
            <p:cNvSpPr txBox="1">
              <a:spLocks noChangeArrowheads="1"/>
            </p:cNvSpPr>
            <p:nvPr/>
          </p:nvSpPr>
          <p:spPr bwMode="auto">
            <a:xfrm>
              <a:off x="6938268" y="5632850"/>
              <a:ext cx="2205732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dirty="0" err="1" smtClean="0"/>
                <a:t>LiH</a:t>
              </a:r>
              <a:r>
                <a:rPr lang="fr-CH" dirty="0" smtClean="0"/>
                <a:t>  </a:t>
              </a:r>
              <a:r>
                <a:rPr lang="fr-CH" dirty="0" err="1" smtClean="0"/>
                <a:t>Wedge</a:t>
              </a:r>
              <a:r>
                <a:rPr lang="fr-CH" dirty="0" smtClean="0"/>
                <a:t> absorber</a:t>
              </a:r>
              <a:endParaRPr lang="fr-CH" dirty="0"/>
            </a:p>
            <a:p>
              <a:r>
                <a:rPr lang="fr-CH" dirty="0"/>
                <a:t>Emittance exchange</a:t>
              </a: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2776513" y="5776550"/>
              <a:ext cx="617538" cy="24447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9583" name="Isosceles Triangle 18"/>
            <p:cNvSpPr>
              <a:spLocks noChangeArrowheads="1"/>
            </p:cNvSpPr>
            <p:nvPr/>
          </p:nvSpPr>
          <p:spPr bwMode="auto">
            <a:xfrm>
              <a:off x="2992413" y="5822588"/>
              <a:ext cx="171450" cy="149225"/>
            </a:xfrm>
            <a:prstGeom prst="triangle">
              <a:avLst>
                <a:gd name="adj" fmla="val 50000"/>
              </a:avLst>
            </a:prstGeom>
            <a:solidFill>
              <a:srgbClr val="3399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63488" y="2260238"/>
            <a:ext cx="8738995" cy="1774192"/>
            <a:chOff x="163488" y="2260238"/>
            <a:chExt cx="8738995" cy="1774192"/>
          </a:xfrm>
        </p:grpSpPr>
        <p:pic>
          <p:nvPicPr>
            <p:cNvPr id="109572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3488" y="2260238"/>
              <a:ext cx="6710363" cy="11160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9576" name="TextBox 10"/>
            <p:cNvSpPr txBox="1">
              <a:spLocks noChangeArrowheads="1"/>
            </p:cNvSpPr>
            <p:nvPr/>
          </p:nvSpPr>
          <p:spPr bwMode="auto">
            <a:xfrm>
              <a:off x="7010376" y="2636475"/>
              <a:ext cx="1762125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/>
                <a:t>Liq H</a:t>
              </a:r>
              <a:r>
                <a:rPr lang="fr-CH" baseline="-25000"/>
                <a:t>2</a:t>
              </a:r>
              <a:r>
                <a:rPr lang="fr-CH"/>
                <a:t> absorber</a:t>
              </a:r>
            </a:p>
            <a:p>
              <a:r>
                <a:rPr lang="fr-CH"/>
                <a:t>(full/empty)</a:t>
              </a:r>
              <a:endParaRPr lang="en-US"/>
            </a:p>
          </p:txBody>
        </p:sp>
        <p:sp>
          <p:nvSpPr>
            <p:cNvPr id="109584" name="TextBox 19"/>
            <p:cNvSpPr txBox="1">
              <a:spLocks noChangeArrowheads="1"/>
            </p:cNvSpPr>
            <p:nvPr/>
          </p:nvSpPr>
          <p:spPr bwMode="auto">
            <a:xfrm>
              <a:off x="6848258" y="3202580"/>
              <a:ext cx="2054225" cy="831850"/>
            </a:xfrm>
            <a:prstGeom prst="rect">
              <a:avLst/>
            </a:prstGeom>
            <a:solidFill>
              <a:srgbClr val="FFFF9B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dirty="0"/>
                <a:t>Multiple </a:t>
              </a:r>
              <a:r>
                <a:rPr lang="fr-CH" dirty="0" err="1"/>
                <a:t>scattering</a:t>
              </a:r>
              <a:endParaRPr lang="fr-CH" dirty="0"/>
            </a:p>
            <a:p>
              <a:r>
                <a:rPr lang="fr-CH" dirty="0" err="1"/>
                <a:t>Energy</a:t>
              </a:r>
              <a:r>
                <a:rPr lang="fr-CH" dirty="0"/>
                <a:t> </a:t>
              </a:r>
              <a:r>
                <a:rPr lang="fr-CH" dirty="0" err="1"/>
                <a:t>loss</a:t>
              </a:r>
              <a:endParaRPr lang="fr-CH" dirty="0"/>
            </a:p>
            <a:p>
              <a:r>
                <a:rPr lang="fr-CH" dirty="0">
                  <a:sym typeface="Wingdings" pitchFamily="2" charset="2"/>
                </a:rPr>
                <a:t> </a:t>
              </a:r>
              <a:r>
                <a:rPr lang="fr-CH" dirty="0" err="1"/>
                <a:t>Cooling</a:t>
              </a:r>
              <a:r>
                <a:rPr lang="fr-CH" dirty="0"/>
                <a:t> </a:t>
              </a:r>
              <a:endParaRPr lang="en-US" dirty="0"/>
            </a:p>
          </p:txBody>
        </p:sp>
      </p:grpSp>
      <p:sp>
        <p:nvSpPr>
          <p:cNvPr id="19" name="TextBox 3"/>
          <p:cNvSpPr txBox="1">
            <a:spLocks noChangeArrowheads="1"/>
          </p:cNvSpPr>
          <p:nvPr/>
        </p:nvSpPr>
        <p:spPr bwMode="auto">
          <a:xfrm>
            <a:off x="0" y="0"/>
            <a:ext cx="7497325" cy="5847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sz="3200" dirty="0"/>
              <a:t>STEP </a:t>
            </a:r>
            <a:r>
              <a:rPr lang="fr-CH" sz="3200" dirty="0" smtClean="0"/>
              <a:t>IV  EXPERIMENTS (</a:t>
            </a:r>
            <a:r>
              <a:rPr lang="fr-CH" sz="3200" dirty="0" smtClean="0"/>
              <a:t>2015-2016)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806776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port">
  <a:themeElements>
    <a:clrScheme name="Contpor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port">
      <a:majorFont>
        <a:latin typeface="Helvetica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ontpor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por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por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2657</TotalTime>
  <Words>808</Words>
  <Application>Microsoft Office PowerPoint</Application>
  <PresentationFormat>On-screen Show (4:3)</PresentationFormat>
  <Paragraphs>113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Contport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Geneva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bdl</dc:creator>
  <cp:lastModifiedBy>bdl</cp:lastModifiedBy>
  <cp:revision>51</cp:revision>
  <dcterms:created xsi:type="dcterms:W3CDTF">2012-05-18T07:48:25Z</dcterms:created>
  <dcterms:modified xsi:type="dcterms:W3CDTF">2013-09-22T08:35:35Z</dcterms:modified>
</cp:coreProperties>
</file>