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6" r:id="rId1"/>
  </p:sldMasterIdLst>
  <p:notesMasterIdLst>
    <p:notesMasterId r:id="rId17"/>
  </p:notes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8" r:id="rId12"/>
    <p:sldId id="269" r:id="rId13"/>
    <p:sldId id="266" r:id="rId14"/>
    <p:sldId id="267" r:id="rId15"/>
    <p:sldId id="270" r:id="rId16"/>
  </p:sldIdLst>
  <p:sldSz cx="10058400" cy="7543800"/>
  <p:notesSz cx="6858000" cy="9144000"/>
  <p:defaultTextStyle>
    <a:defPPr>
      <a:defRPr lang="en-US"/>
    </a:defPPr>
    <a:lvl1pPr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1pPr>
    <a:lvl2pPr marL="501650" indent="-44450"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5pPr>
    <a:lvl6pPr marL="2286000" algn="l" defTabSz="914400" rtl="0" eaLnBrk="1" latinLnBrk="0" hangingPunct="1">
      <a:defRPr sz="2000" kern="1200">
        <a:solidFill>
          <a:schemeClr val="tx1"/>
        </a:solidFill>
        <a:latin typeface="Arial" charset="0"/>
        <a:ea typeface="ＭＳ Ｐゴシック" pitchFamily="-1" charset="-128"/>
        <a:cs typeface="+mn-cs"/>
      </a:defRPr>
    </a:lvl6pPr>
    <a:lvl7pPr marL="2743200" algn="l" defTabSz="914400" rtl="0" eaLnBrk="1" latinLnBrk="0" hangingPunct="1">
      <a:defRPr sz="2000" kern="1200">
        <a:solidFill>
          <a:schemeClr val="tx1"/>
        </a:solidFill>
        <a:latin typeface="Arial" charset="0"/>
        <a:ea typeface="ＭＳ Ｐゴシック" pitchFamily="-1" charset="-128"/>
        <a:cs typeface="+mn-cs"/>
      </a:defRPr>
    </a:lvl7pPr>
    <a:lvl8pPr marL="3200400" algn="l" defTabSz="914400" rtl="0" eaLnBrk="1" latinLnBrk="0" hangingPunct="1">
      <a:defRPr sz="2000" kern="1200">
        <a:solidFill>
          <a:schemeClr val="tx1"/>
        </a:solidFill>
        <a:latin typeface="Arial" charset="0"/>
        <a:ea typeface="ＭＳ Ｐゴシック" pitchFamily="-1" charset="-128"/>
        <a:cs typeface="+mn-cs"/>
      </a:defRPr>
    </a:lvl8pPr>
    <a:lvl9pPr marL="3657600" algn="l" defTabSz="914400" rtl="0" eaLnBrk="1" latinLnBrk="0" hangingPunct="1">
      <a:defRPr sz="2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3" d="100"/>
          <a:sy n="73" d="100"/>
        </p:scale>
        <p:origin x="-752" y="-104"/>
      </p:cViewPr>
      <p:guideLst>
        <p:guide orient="horz" pos="2376"/>
        <p:guide pos="31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312A11-8A4B-7647-A4FF-240EA22B0925}" type="doc">
      <dgm:prSet loTypeId="urn:microsoft.com/office/officeart/2005/8/layout/chevron1" loCatId="" qsTypeId="urn:microsoft.com/office/officeart/2005/8/quickstyle/simple4" qsCatId="simple" csTypeId="urn:microsoft.com/office/officeart/2005/8/colors/colorful1" csCatId="colorful" phldr="1"/>
      <dgm:spPr/>
    </dgm:pt>
    <dgm:pt modelId="{EA8F22DA-851F-874B-9BCB-4C53AA3D3E6C}">
      <dgm:prSet phldrT="[Text]"/>
      <dgm:spPr/>
      <dgm:t>
        <a:bodyPr/>
        <a:lstStyle/>
        <a:p>
          <a:r>
            <a:rPr lang="en-US" dirty="0" smtClean="0"/>
            <a:t>MAD-8</a:t>
          </a:r>
          <a:endParaRPr lang="en-US" dirty="0"/>
        </a:p>
      </dgm:t>
    </dgm:pt>
    <dgm:pt modelId="{9D9583C7-E864-0E4C-BEF9-3FEDE01F832F}" type="parTrans" cxnId="{B3FE1596-1677-5441-8626-4D9A7C61E2AC}">
      <dgm:prSet/>
      <dgm:spPr/>
      <dgm:t>
        <a:bodyPr/>
        <a:lstStyle/>
        <a:p>
          <a:endParaRPr lang="en-US"/>
        </a:p>
      </dgm:t>
    </dgm:pt>
    <dgm:pt modelId="{FAEE64AA-56B0-5948-A3CB-EFBEDACAB44A}" type="sibTrans" cxnId="{B3FE1596-1677-5441-8626-4D9A7C61E2AC}">
      <dgm:prSet/>
      <dgm:spPr/>
      <dgm:t>
        <a:bodyPr/>
        <a:lstStyle/>
        <a:p>
          <a:endParaRPr lang="en-US"/>
        </a:p>
      </dgm:t>
    </dgm:pt>
    <dgm:pt modelId="{6CED6C89-6DFB-1442-B29C-5F1EBF635402}">
      <dgm:prSet phldrT="[Text]"/>
      <dgm:spPr/>
      <dgm:t>
        <a:bodyPr/>
        <a:lstStyle/>
        <a:p>
          <a:r>
            <a:rPr lang="en-US" dirty="0" smtClean="0"/>
            <a:t>Component Mapping</a:t>
          </a:r>
          <a:endParaRPr lang="en-US" dirty="0"/>
        </a:p>
      </dgm:t>
    </dgm:pt>
    <dgm:pt modelId="{A354BF94-C92D-AF42-ACF7-EBEF8E0333CE}" type="parTrans" cxnId="{7152500B-34E9-1A41-B309-8F330C2F5038}">
      <dgm:prSet/>
      <dgm:spPr/>
      <dgm:t>
        <a:bodyPr/>
        <a:lstStyle/>
        <a:p>
          <a:endParaRPr lang="en-US"/>
        </a:p>
      </dgm:t>
    </dgm:pt>
    <dgm:pt modelId="{844EA7FF-F8FE-484B-ABAE-A662BA366BA9}" type="sibTrans" cxnId="{7152500B-34E9-1A41-B309-8F330C2F5038}">
      <dgm:prSet/>
      <dgm:spPr/>
      <dgm:t>
        <a:bodyPr/>
        <a:lstStyle/>
        <a:p>
          <a:endParaRPr lang="en-US"/>
        </a:p>
      </dgm:t>
    </dgm:pt>
    <dgm:pt modelId="{4743BDA4-AE1A-A247-8FF1-00913E3884BB}">
      <dgm:prSet phldrT="[Text]"/>
      <dgm:spPr/>
      <dgm:t>
        <a:bodyPr/>
        <a:lstStyle/>
        <a:p>
          <a:r>
            <a:rPr lang="en-US" dirty="0" smtClean="0"/>
            <a:t>3D Visualization</a:t>
          </a:r>
          <a:endParaRPr lang="en-US" dirty="0"/>
        </a:p>
      </dgm:t>
    </dgm:pt>
    <dgm:pt modelId="{E27BEC8D-C0B7-C14B-8F16-DFE8F2027127}" type="parTrans" cxnId="{291053D6-AFE0-534B-A9CB-C898FEC9DB3B}">
      <dgm:prSet/>
      <dgm:spPr/>
      <dgm:t>
        <a:bodyPr/>
        <a:lstStyle/>
        <a:p>
          <a:endParaRPr lang="en-US"/>
        </a:p>
      </dgm:t>
    </dgm:pt>
    <dgm:pt modelId="{10154BA5-090D-D841-88F7-705AC4C68DC3}" type="sibTrans" cxnId="{291053D6-AFE0-534B-A9CB-C898FEC9DB3B}">
      <dgm:prSet/>
      <dgm:spPr/>
      <dgm:t>
        <a:bodyPr/>
        <a:lstStyle/>
        <a:p>
          <a:endParaRPr lang="en-US"/>
        </a:p>
      </dgm:t>
    </dgm:pt>
    <dgm:pt modelId="{A1E4B60A-C2CF-F844-8BC8-BC233A897AC7}" type="pres">
      <dgm:prSet presAssocID="{10312A11-8A4B-7647-A4FF-240EA22B0925}" presName="Name0" presStyleCnt="0">
        <dgm:presLayoutVars>
          <dgm:dir/>
          <dgm:animLvl val="lvl"/>
          <dgm:resizeHandles val="exact"/>
        </dgm:presLayoutVars>
      </dgm:prSet>
      <dgm:spPr/>
    </dgm:pt>
    <dgm:pt modelId="{CC22A9F6-9B3D-3648-9F29-3E7406265184}" type="pres">
      <dgm:prSet presAssocID="{EA8F22DA-851F-874B-9BCB-4C53AA3D3E6C}" presName="parTxOnly" presStyleLbl="node1" presStyleIdx="0" presStyleCnt="3">
        <dgm:presLayoutVars>
          <dgm:chMax val="0"/>
          <dgm:chPref val="0"/>
          <dgm:bulletEnabled val="1"/>
        </dgm:presLayoutVars>
      </dgm:prSet>
      <dgm:spPr/>
      <dgm:t>
        <a:bodyPr/>
        <a:lstStyle/>
        <a:p>
          <a:endParaRPr lang="en-US"/>
        </a:p>
      </dgm:t>
    </dgm:pt>
    <dgm:pt modelId="{C9551D8D-A64E-864A-8B6D-09301743BA94}" type="pres">
      <dgm:prSet presAssocID="{FAEE64AA-56B0-5948-A3CB-EFBEDACAB44A}" presName="parTxOnlySpace" presStyleCnt="0"/>
      <dgm:spPr/>
    </dgm:pt>
    <dgm:pt modelId="{2BE37F0D-CCB4-AB41-92A3-AFE62C359FE2}" type="pres">
      <dgm:prSet presAssocID="{6CED6C89-6DFB-1442-B29C-5F1EBF635402}" presName="parTxOnly" presStyleLbl="node1" presStyleIdx="1" presStyleCnt="3">
        <dgm:presLayoutVars>
          <dgm:chMax val="0"/>
          <dgm:chPref val="0"/>
          <dgm:bulletEnabled val="1"/>
        </dgm:presLayoutVars>
      </dgm:prSet>
      <dgm:spPr/>
      <dgm:t>
        <a:bodyPr/>
        <a:lstStyle/>
        <a:p>
          <a:endParaRPr lang="en-US"/>
        </a:p>
      </dgm:t>
    </dgm:pt>
    <dgm:pt modelId="{E8B5A146-47E0-804D-B762-65713CD26EF5}" type="pres">
      <dgm:prSet presAssocID="{844EA7FF-F8FE-484B-ABAE-A662BA366BA9}" presName="parTxOnlySpace" presStyleCnt="0"/>
      <dgm:spPr/>
    </dgm:pt>
    <dgm:pt modelId="{AD2DF837-832C-B14E-ADB8-B2BA23FAA54B}" type="pres">
      <dgm:prSet presAssocID="{4743BDA4-AE1A-A247-8FF1-00913E3884BB}" presName="parTxOnly" presStyleLbl="node1" presStyleIdx="2" presStyleCnt="3">
        <dgm:presLayoutVars>
          <dgm:chMax val="0"/>
          <dgm:chPref val="0"/>
          <dgm:bulletEnabled val="1"/>
        </dgm:presLayoutVars>
      </dgm:prSet>
      <dgm:spPr/>
      <dgm:t>
        <a:bodyPr/>
        <a:lstStyle/>
        <a:p>
          <a:endParaRPr lang="en-US"/>
        </a:p>
      </dgm:t>
    </dgm:pt>
  </dgm:ptLst>
  <dgm:cxnLst>
    <dgm:cxn modelId="{E209E556-CDA2-FF4A-8AD4-9C64DA6C0B9F}" type="presOf" srcId="{EA8F22DA-851F-874B-9BCB-4C53AA3D3E6C}" destId="{CC22A9F6-9B3D-3648-9F29-3E7406265184}" srcOrd="0" destOrd="0" presId="urn:microsoft.com/office/officeart/2005/8/layout/chevron1"/>
    <dgm:cxn modelId="{291053D6-AFE0-534B-A9CB-C898FEC9DB3B}" srcId="{10312A11-8A4B-7647-A4FF-240EA22B0925}" destId="{4743BDA4-AE1A-A247-8FF1-00913E3884BB}" srcOrd="2" destOrd="0" parTransId="{E27BEC8D-C0B7-C14B-8F16-DFE8F2027127}" sibTransId="{10154BA5-090D-D841-88F7-705AC4C68DC3}"/>
    <dgm:cxn modelId="{10A6A0A4-8F42-AE40-A34F-35D33CAA075A}" type="presOf" srcId="{4743BDA4-AE1A-A247-8FF1-00913E3884BB}" destId="{AD2DF837-832C-B14E-ADB8-B2BA23FAA54B}" srcOrd="0" destOrd="0" presId="urn:microsoft.com/office/officeart/2005/8/layout/chevron1"/>
    <dgm:cxn modelId="{7152500B-34E9-1A41-B309-8F330C2F5038}" srcId="{10312A11-8A4B-7647-A4FF-240EA22B0925}" destId="{6CED6C89-6DFB-1442-B29C-5F1EBF635402}" srcOrd="1" destOrd="0" parTransId="{A354BF94-C92D-AF42-ACF7-EBEF8E0333CE}" sibTransId="{844EA7FF-F8FE-484B-ABAE-A662BA366BA9}"/>
    <dgm:cxn modelId="{38BF8D45-DE7E-9846-8F4F-DABABFEC94D4}" type="presOf" srcId="{6CED6C89-6DFB-1442-B29C-5F1EBF635402}" destId="{2BE37F0D-CCB4-AB41-92A3-AFE62C359FE2}" srcOrd="0" destOrd="0" presId="urn:microsoft.com/office/officeart/2005/8/layout/chevron1"/>
    <dgm:cxn modelId="{2D522A5F-AA73-A746-964A-38943C88148F}" type="presOf" srcId="{10312A11-8A4B-7647-A4FF-240EA22B0925}" destId="{A1E4B60A-C2CF-F844-8BC8-BC233A897AC7}" srcOrd="0" destOrd="0" presId="urn:microsoft.com/office/officeart/2005/8/layout/chevron1"/>
    <dgm:cxn modelId="{B3FE1596-1677-5441-8626-4D9A7C61E2AC}" srcId="{10312A11-8A4B-7647-A4FF-240EA22B0925}" destId="{EA8F22DA-851F-874B-9BCB-4C53AA3D3E6C}" srcOrd="0" destOrd="0" parTransId="{9D9583C7-E864-0E4C-BEF9-3FEDE01F832F}" sibTransId="{FAEE64AA-56B0-5948-A3CB-EFBEDACAB44A}"/>
    <dgm:cxn modelId="{C25DC3C2-8D4C-C44F-9737-917A74B08246}" type="presParOf" srcId="{A1E4B60A-C2CF-F844-8BC8-BC233A897AC7}" destId="{CC22A9F6-9B3D-3648-9F29-3E7406265184}" srcOrd="0" destOrd="0" presId="urn:microsoft.com/office/officeart/2005/8/layout/chevron1"/>
    <dgm:cxn modelId="{D5C5FEA0-896C-934E-AB61-F572FC1B4BBB}" type="presParOf" srcId="{A1E4B60A-C2CF-F844-8BC8-BC233A897AC7}" destId="{C9551D8D-A64E-864A-8B6D-09301743BA94}" srcOrd="1" destOrd="0" presId="urn:microsoft.com/office/officeart/2005/8/layout/chevron1"/>
    <dgm:cxn modelId="{7C9C2126-6697-0847-A26D-1BEA457B3A8D}" type="presParOf" srcId="{A1E4B60A-C2CF-F844-8BC8-BC233A897AC7}" destId="{2BE37F0D-CCB4-AB41-92A3-AFE62C359FE2}" srcOrd="2" destOrd="0" presId="urn:microsoft.com/office/officeart/2005/8/layout/chevron1"/>
    <dgm:cxn modelId="{F383AB3C-2678-8D4A-95DD-7B41A4FB06FA}" type="presParOf" srcId="{A1E4B60A-C2CF-F844-8BC8-BC233A897AC7}" destId="{E8B5A146-47E0-804D-B762-65713CD26EF5}" srcOrd="3" destOrd="0" presId="urn:microsoft.com/office/officeart/2005/8/layout/chevron1"/>
    <dgm:cxn modelId="{FF3E5357-ECEB-A34E-ABA7-DC8158F99155}" type="presParOf" srcId="{A1E4B60A-C2CF-F844-8BC8-BC233A897AC7}" destId="{AD2DF837-832C-B14E-ADB8-B2BA23FAA54B}"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22A9F6-9B3D-3648-9F29-3E7406265184}">
      <dsp:nvSpPr>
        <dsp:cNvPr id="0" name=""/>
        <dsp:cNvSpPr/>
      </dsp:nvSpPr>
      <dsp:spPr>
        <a:xfrm>
          <a:off x="1964" y="383026"/>
          <a:ext cx="2393453" cy="957381"/>
        </a:xfrm>
        <a:prstGeom prst="chevron">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n-US" sz="2000" kern="1200" dirty="0" smtClean="0"/>
            <a:t>MAD-8</a:t>
          </a:r>
          <a:endParaRPr lang="en-US" sz="2000" kern="1200" dirty="0"/>
        </a:p>
      </dsp:txBody>
      <dsp:txXfrm>
        <a:off x="480655" y="383026"/>
        <a:ext cx="1436072" cy="957381"/>
      </dsp:txXfrm>
    </dsp:sp>
    <dsp:sp modelId="{2BE37F0D-CCB4-AB41-92A3-AFE62C359FE2}">
      <dsp:nvSpPr>
        <dsp:cNvPr id="0" name=""/>
        <dsp:cNvSpPr/>
      </dsp:nvSpPr>
      <dsp:spPr>
        <a:xfrm>
          <a:off x="2156073" y="383026"/>
          <a:ext cx="2393453" cy="957381"/>
        </a:xfrm>
        <a:prstGeom prst="chevron">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n-US" sz="2000" kern="1200" dirty="0" smtClean="0"/>
            <a:t>Component Mapping</a:t>
          </a:r>
          <a:endParaRPr lang="en-US" sz="2000" kern="1200" dirty="0"/>
        </a:p>
      </dsp:txBody>
      <dsp:txXfrm>
        <a:off x="2634764" y="383026"/>
        <a:ext cx="1436072" cy="957381"/>
      </dsp:txXfrm>
    </dsp:sp>
    <dsp:sp modelId="{AD2DF837-832C-B14E-ADB8-B2BA23FAA54B}">
      <dsp:nvSpPr>
        <dsp:cNvPr id="0" name=""/>
        <dsp:cNvSpPr/>
      </dsp:nvSpPr>
      <dsp:spPr>
        <a:xfrm>
          <a:off x="4310181" y="383026"/>
          <a:ext cx="2393453" cy="957381"/>
        </a:xfrm>
        <a:prstGeom prst="chevron">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n-US" sz="2000" kern="1200" dirty="0" smtClean="0"/>
            <a:t>3D Visualization</a:t>
          </a:r>
          <a:endParaRPr lang="en-US" sz="2000" kern="1200" dirty="0"/>
        </a:p>
      </dsp:txBody>
      <dsp:txXfrm>
        <a:off x="4788872" y="383026"/>
        <a:ext cx="1436072" cy="95738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D4D7D8-F63E-974D-A0CD-FC4F337B0A4E}" type="datetimeFigureOut">
              <a:rPr lang="en-US" smtClean="0"/>
              <a:t>30.08.13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E10C0B7-BB01-2143-9AC2-0DEABAAE4BBA}" type="slidenum">
              <a:rPr lang="en-US" smtClean="0"/>
              <a:t>‹#›</a:t>
            </a:fld>
            <a:endParaRPr lang="en-US"/>
          </a:p>
        </p:txBody>
      </p:sp>
    </p:spTree>
    <p:extLst>
      <p:ext uri="{BB962C8B-B14F-4D97-AF65-F5344CB8AC3E}">
        <p14:creationId xmlns:p14="http://schemas.microsoft.com/office/powerpoint/2010/main" val="1107639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B89037-9480-BD40-B059-DAC98A2966EE}" type="datetimeFigureOut">
              <a:rPr lang="en-US" smtClean="0"/>
              <a:t>30.08.13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DDF7F9-8750-D040-AA83-797DE468B400}" type="slidenum">
              <a:rPr lang="en-US" smtClean="0"/>
              <a:t>‹#›</a:t>
            </a:fld>
            <a:endParaRPr lang="en-US"/>
          </a:p>
        </p:txBody>
      </p:sp>
    </p:spTree>
    <p:extLst>
      <p:ext uri="{BB962C8B-B14F-4D97-AF65-F5344CB8AC3E}">
        <p14:creationId xmlns:p14="http://schemas.microsoft.com/office/powerpoint/2010/main" val="240598297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2888932"/>
            <a:ext cx="8229600" cy="1927860"/>
          </a:xfrm>
          <a:prstGeom prst="rect">
            <a:avLst/>
          </a:prstGeom>
        </p:spPr>
        <p:txBody>
          <a:bodyPr>
            <a:normAutofit/>
          </a:bodyPr>
          <a:lstStyle>
            <a:lvl1pPr marL="0" indent="0" algn="l">
              <a:buNone/>
              <a:defRPr sz="3200" b="1">
                <a:solidFill>
                  <a:schemeClr val="tx2"/>
                </a:solidFill>
                <a:latin typeface="Arial"/>
                <a:cs typeface="Aria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de-DE"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r>
              <a:rPr lang="de-DE" smtClean="0"/>
              <a:t>30.08.13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lvl1pPr>
              <a:defRPr/>
            </a:lvl1pPr>
          </a:lstStyle>
          <a:p>
            <a:fld id="{4C202D40-8B8F-43DB-ADD0-CE0E347055BD}" type="slidenum">
              <a:rPr lang="en-US" smtClean="0"/>
              <a:pPr/>
              <a:t>‹#›</a:t>
            </a:fld>
            <a:endParaRPr lang="en-US"/>
          </a:p>
        </p:txBody>
      </p:sp>
    </p:spTree>
    <p:extLst>
      <p:ext uri="{BB962C8B-B14F-4D97-AF65-F5344CB8AC3E}">
        <p14:creationId xmlns:p14="http://schemas.microsoft.com/office/powerpoint/2010/main" val="1243926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2"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 y="0"/>
            <a:ext cx="10071100" cy="755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10071100" cy="755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0621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10071100" cy="755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0621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2888932"/>
            <a:ext cx="8229600" cy="1927860"/>
          </a:xfrm>
          <a:prstGeom prst="rect">
            <a:avLst/>
          </a:prstGeom>
        </p:spPr>
        <p:txBody>
          <a:bodyPr>
            <a:normAutofit/>
          </a:bodyPr>
          <a:lstStyle>
            <a:lvl1pPr marL="0" indent="0" algn="l">
              <a:buNone/>
              <a:defRPr sz="3200" b="1">
                <a:solidFill>
                  <a:schemeClr val="tx1">
                    <a:tint val="75000"/>
                  </a:schemeClr>
                </a:solidFill>
                <a:latin typeface="Arial"/>
                <a:cs typeface="Aria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de-DE" smtClean="0"/>
              <a:t>Click to edit Master subtitle style</a:t>
            </a:r>
            <a:endParaRPr lang="en-US" dirty="0"/>
          </a:p>
        </p:txBody>
      </p:sp>
      <p:sp>
        <p:nvSpPr>
          <p:cNvPr id="4" name="Date Placeholder 3"/>
          <p:cNvSpPr>
            <a:spLocks noGrp="1"/>
          </p:cNvSpPr>
          <p:nvPr>
            <p:ph type="dt" sz="half" idx="10"/>
          </p:nvPr>
        </p:nvSpPr>
        <p:spPr>
          <a:xfrm>
            <a:off x="4953000" y="6991350"/>
            <a:ext cx="1935163" cy="401638"/>
          </a:xfrm>
          <a:prstGeom prst="rect">
            <a:avLst/>
          </a:prstGeom>
        </p:spPr>
        <p:txBody>
          <a:bodyPr/>
          <a:lstStyle>
            <a:lvl1pPr>
              <a:defRPr/>
            </a:lvl1pPr>
          </a:lstStyle>
          <a:p>
            <a:r>
              <a:rPr lang="de-DE" smtClean="0"/>
              <a:t>30.08.13</a:t>
            </a:r>
            <a:endParaRPr lang="en-US"/>
          </a:p>
        </p:txBody>
      </p:sp>
      <p:sp>
        <p:nvSpPr>
          <p:cNvPr id="5" name="Footer Placeholder 4"/>
          <p:cNvSpPr>
            <a:spLocks noGrp="1"/>
          </p:cNvSpPr>
          <p:nvPr>
            <p:ph type="ftr" sz="quarter" idx="11"/>
          </p:nvPr>
        </p:nvSpPr>
        <p:spPr>
          <a:xfrm>
            <a:off x="7124700" y="6991350"/>
            <a:ext cx="1803400" cy="401638"/>
          </a:xfrm>
          <a:prstGeom prst="rect">
            <a:avLst/>
          </a:prstGeom>
        </p:spPr>
        <p:txBody>
          <a:bodyPr/>
          <a:lstStyle>
            <a:lvl1pPr>
              <a:defRPr/>
            </a:lvl1p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a:xfrm>
            <a:off x="914400" y="6991350"/>
            <a:ext cx="2346325" cy="401638"/>
          </a:xfrm>
          <a:prstGeom prst="rect">
            <a:avLst/>
          </a:prstGeom>
        </p:spPr>
        <p:txBody>
          <a:bodyPr/>
          <a:lstStyle>
            <a:lvl1pPr>
              <a:defRPr/>
            </a:lvl1pPr>
          </a:lstStyle>
          <a:p>
            <a:fld id="{4C202D40-8B8F-43DB-ADD0-CE0E347055BD}" type="slidenum">
              <a:rPr lang="en-US"/>
              <a:pPr/>
              <a:t>‹#›</a:t>
            </a:fld>
            <a:endParaRPr lang="en-US"/>
          </a:p>
        </p:txBody>
      </p:sp>
    </p:spTree>
    <p:extLst>
      <p:ext uri="{BB962C8B-B14F-4D97-AF65-F5344CB8AC3E}">
        <p14:creationId xmlns:p14="http://schemas.microsoft.com/office/powerpoint/2010/main" val="1243926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968501"/>
            <a:ext cx="8229600" cy="4229100"/>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11"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de-DE" smtClean="0"/>
              <a:t>Click to edit Master title style</a:t>
            </a:r>
            <a:endParaRPr lang="en-US" dirty="0"/>
          </a:p>
        </p:txBody>
      </p:sp>
      <p:sp>
        <p:nvSpPr>
          <p:cNvPr id="4" name="Date Placeholder 3"/>
          <p:cNvSpPr>
            <a:spLocks noGrp="1"/>
          </p:cNvSpPr>
          <p:nvPr>
            <p:ph type="dt" sz="half" idx="10"/>
          </p:nvPr>
        </p:nvSpPr>
        <p:spPr>
          <a:xfrm>
            <a:off x="4953000" y="6991350"/>
            <a:ext cx="1935163" cy="401638"/>
          </a:xfrm>
          <a:prstGeom prst="rect">
            <a:avLst/>
          </a:prstGeom>
        </p:spPr>
        <p:txBody>
          <a:bodyPr/>
          <a:lstStyle>
            <a:lvl1pPr>
              <a:defRPr/>
            </a:lvl1pPr>
          </a:lstStyle>
          <a:p>
            <a:r>
              <a:rPr lang="de-DE" smtClean="0"/>
              <a:t>30.08.13</a:t>
            </a:r>
            <a:endParaRPr lang="en-US"/>
          </a:p>
        </p:txBody>
      </p:sp>
      <p:sp>
        <p:nvSpPr>
          <p:cNvPr id="5" name="Footer Placeholder 4"/>
          <p:cNvSpPr>
            <a:spLocks noGrp="1"/>
          </p:cNvSpPr>
          <p:nvPr>
            <p:ph type="ftr" sz="quarter" idx="11"/>
          </p:nvPr>
        </p:nvSpPr>
        <p:spPr>
          <a:xfrm>
            <a:off x="7124700" y="6991350"/>
            <a:ext cx="1803400" cy="401638"/>
          </a:xfrm>
          <a:prstGeom prst="rect">
            <a:avLst/>
          </a:prstGeom>
        </p:spPr>
        <p:txBody>
          <a:bodyPr/>
          <a:lstStyle>
            <a:lvl1pPr>
              <a:defRPr/>
            </a:lvl1p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a:xfrm>
            <a:off x="914400" y="6991350"/>
            <a:ext cx="2346325" cy="401638"/>
          </a:xfrm>
          <a:prstGeom prst="rect">
            <a:avLst/>
          </a:prstGeom>
        </p:spPr>
        <p:txBody>
          <a:bodyPr/>
          <a:lstStyle>
            <a:lvl1pPr>
              <a:defRPr/>
            </a:lvl1pPr>
          </a:lstStyle>
          <a:p>
            <a:fld id="{E459363E-18ED-4758-B7ED-4D42C9C6D351}" type="slidenum">
              <a:rPr lang="en-US"/>
              <a:pPr/>
              <a:t>‹#›</a:t>
            </a:fld>
            <a:endParaRPr lang="en-US"/>
          </a:p>
        </p:txBody>
      </p:sp>
    </p:spTree>
    <p:extLst>
      <p:ext uri="{BB962C8B-B14F-4D97-AF65-F5344CB8AC3E}">
        <p14:creationId xmlns:p14="http://schemas.microsoft.com/office/powerpoint/2010/main" val="6629644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3197385"/>
            <a:ext cx="8267700" cy="1650206"/>
          </a:xfrm>
          <a:prstGeom prst="rect">
            <a:avLst/>
          </a:prstGeom>
        </p:spPr>
        <p:txBody>
          <a:bodyPr anchor="b">
            <a:normAutofit/>
          </a:bodyPr>
          <a:lstStyle>
            <a:lvl1pPr marL="0" indent="0">
              <a:buNone/>
              <a:defRPr sz="2400">
                <a:solidFill>
                  <a:schemeClr val="tx1">
                    <a:tint val="75000"/>
                  </a:schemeClr>
                </a:solidFill>
                <a:latin typeface="Arial"/>
                <a:cs typeface="Arial"/>
              </a:defRPr>
            </a:lvl1pPr>
            <a:lvl2pPr marL="502920" indent="0">
              <a:buNone/>
              <a:defRPr sz="2000">
                <a:solidFill>
                  <a:schemeClr val="tx1">
                    <a:tint val="75000"/>
                  </a:schemeClr>
                </a:solidFill>
              </a:defRPr>
            </a:lvl2pPr>
            <a:lvl3pPr marL="1005840" indent="0">
              <a:buNone/>
              <a:defRPr sz="1800">
                <a:solidFill>
                  <a:schemeClr val="tx1">
                    <a:tint val="75000"/>
                  </a:schemeClr>
                </a:solidFill>
              </a:defRPr>
            </a:lvl3pPr>
            <a:lvl4pPr marL="1508760" indent="0">
              <a:buNone/>
              <a:defRPr sz="1500">
                <a:solidFill>
                  <a:schemeClr val="tx1">
                    <a:tint val="75000"/>
                  </a:schemeClr>
                </a:solidFill>
              </a:defRPr>
            </a:lvl4pPr>
            <a:lvl5pPr marL="2011680" indent="0">
              <a:buNone/>
              <a:defRPr sz="1500">
                <a:solidFill>
                  <a:schemeClr val="tx1">
                    <a:tint val="75000"/>
                  </a:schemeClr>
                </a:solidFill>
              </a:defRPr>
            </a:lvl5pPr>
            <a:lvl6pPr marL="2514600" indent="0">
              <a:buNone/>
              <a:defRPr sz="1500">
                <a:solidFill>
                  <a:schemeClr val="tx1">
                    <a:tint val="75000"/>
                  </a:schemeClr>
                </a:solidFill>
              </a:defRPr>
            </a:lvl6pPr>
            <a:lvl7pPr marL="3017520" indent="0">
              <a:buNone/>
              <a:defRPr sz="1500">
                <a:solidFill>
                  <a:schemeClr val="tx1">
                    <a:tint val="75000"/>
                  </a:schemeClr>
                </a:solidFill>
              </a:defRPr>
            </a:lvl7pPr>
            <a:lvl8pPr marL="3520440" indent="0">
              <a:buNone/>
              <a:defRPr sz="1500">
                <a:solidFill>
                  <a:schemeClr val="tx1">
                    <a:tint val="75000"/>
                  </a:schemeClr>
                </a:solidFill>
              </a:defRPr>
            </a:lvl8pPr>
            <a:lvl9pPr marL="4023360" indent="0">
              <a:buNone/>
              <a:defRPr sz="1500">
                <a:solidFill>
                  <a:schemeClr val="tx1">
                    <a:tint val="75000"/>
                  </a:schemeClr>
                </a:solidFill>
              </a:defRPr>
            </a:lvl9pPr>
          </a:lstStyle>
          <a:p>
            <a:pPr lvl="0"/>
            <a:r>
              <a:rPr lang="de-DE" smtClean="0"/>
              <a:t>Click to edit Master text styles</a:t>
            </a:r>
          </a:p>
        </p:txBody>
      </p:sp>
      <p:sp>
        <p:nvSpPr>
          <p:cNvPr id="7" name="Title 1"/>
          <p:cNvSpPr>
            <a:spLocks noGrp="1"/>
          </p:cNvSpPr>
          <p:nvPr>
            <p:ph type="title"/>
          </p:nvPr>
        </p:nvSpPr>
        <p:spPr>
          <a:xfrm>
            <a:off x="914400" y="1126067"/>
            <a:ext cx="8229600" cy="1439333"/>
          </a:xfrm>
          <a:prstGeom prst="rect">
            <a:avLst/>
          </a:prstGeom>
        </p:spPr>
        <p:txBody>
          <a:bodyPr vert="horz" lIns="0" tIns="0" rIns="0" bIns="0"/>
          <a:lstStyle>
            <a:lvl1pPr algn="l">
              <a:defRPr sz="3000" b="1">
                <a:latin typeface="Arial"/>
                <a:cs typeface="Arial"/>
              </a:defRPr>
            </a:lvl1pPr>
          </a:lstStyle>
          <a:p>
            <a:r>
              <a:rPr lang="de-DE" smtClean="0"/>
              <a:t>Click to edit Master title style</a:t>
            </a:r>
            <a:endParaRPr lang="en-US" dirty="0"/>
          </a:p>
        </p:txBody>
      </p:sp>
      <p:sp>
        <p:nvSpPr>
          <p:cNvPr id="4" name="Date Placeholder 3"/>
          <p:cNvSpPr>
            <a:spLocks noGrp="1"/>
          </p:cNvSpPr>
          <p:nvPr>
            <p:ph type="dt" sz="half" idx="10"/>
          </p:nvPr>
        </p:nvSpPr>
        <p:spPr>
          <a:xfrm>
            <a:off x="4953000" y="6991350"/>
            <a:ext cx="1935163" cy="401638"/>
          </a:xfrm>
          <a:prstGeom prst="rect">
            <a:avLst/>
          </a:prstGeom>
        </p:spPr>
        <p:txBody>
          <a:bodyPr/>
          <a:lstStyle>
            <a:lvl1pPr>
              <a:defRPr/>
            </a:lvl1pPr>
          </a:lstStyle>
          <a:p>
            <a:r>
              <a:rPr lang="de-DE" smtClean="0"/>
              <a:t>30.08.13</a:t>
            </a:r>
            <a:endParaRPr lang="en-US"/>
          </a:p>
        </p:txBody>
      </p:sp>
      <p:sp>
        <p:nvSpPr>
          <p:cNvPr id="5" name="Footer Placeholder 4"/>
          <p:cNvSpPr>
            <a:spLocks noGrp="1"/>
          </p:cNvSpPr>
          <p:nvPr>
            <p:ph type="ftr" sz="quarter" idx="11"/>
          </p:nvPr>
        </p:nvSpPr>
        <p:spPr>
          <a:xfrm>
            <a:off x="7124700" y="6991350"/>
            <a:ext cx="1803400" cy="401638"/>
          </a:xfrm>
          <a:prstGeom prst="rect">
            <a:avLst/>
          </a:prstGeom>
        </p:spPr>
        <p:txBody>
          <a:bodyPr/>
          <a:lstStyle>
            <a:lvl1pPr>
              <a:defRPr/>
            </a:lvl1p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a:xfrm>
            <a:off x="914400" y="6991350"/>
            <a:ext cx="2346325" cy="401638"/>
          </a:xfrm>
          <a:prstGeom prst="rect">
            <a:avLst/>
          </a:prstGeom>
        </p:spPr>
        <p:txBody>
          <a:bodyPr/>
          <a:lstStyle>
            <a:lvl1pPr>
              <a:defRPr/>
            </a:lvl1pPr>
          </a:lstStyle>
          <a:p>
            <a:fld id="{98917B3F-D5BA-41D6-AF86-CD062E1D69C5}" type="slidenum">
              <a:rPr lang="en-US"/>
              <a:pPr/>
              <a:t>‹#›</a:t>
            </a:fld>
            <a:endParaRPr lang="en-US"/>
          </a:p>
        </p:txBody>
      </p:sp>
    </p:spTree>
    <p:extLst>
      <p:ext uri="{BB962C8B-B14F-4D97-AF65-F5344CB8AC3E}">
        <p14:creationId xmlns:p14="http://schemas.microsoft.com/office/powerpoint/2010/main" val="2122061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929640" y="2032000"/>
            <a:ext cx="3931920" cy="4280746"/>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13" name="Content Placeholder 2"/>
          <p:cNvSpPr>
            <a:spLocks noGrp="1"/>
          </p:cNvSpPr>
          <p:nvPr>
            <p:ph idx="14"/>
          </p:nvPr>
        </p:nvSpPr>
        <p:spPr>
          <a:xfrm>
            <a:off x="5199380" y="2032000"/>
            <a:ext cx="3931920" cy="4280746"/>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9"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de-DE" smtClean="0"/>
              <a:t>Click to edit Master title style</a:t>
            </a:r>
            <a:endParaRPr lang="en-US" dirty="0"/>
          </a:p>
        </p:txBody>
      </p:sp>
      <p:sp>
        <p:nvSpPr>
          <p:cNvPr id="5" name="Date Placeholder 3"/>
          <p:cNvSpPr>
            <a:spLocks noGrp="1"/>
          </p:cNvSpPr>
          <p:nvPr>
            <p:ph type="dt" sz="half" idx="15"/>
          </p:nvPr>
        </p:nvSpPr>
        <p:spPr>
          <a:xfrm>
            <a:off x="4953000" y="6991350"/>
            <a:ext cx="1935163" cy="401638"/>
          </a:xfrm>
          <a:prstGeom prst="rect">
            <a:avLst/>
          </a:prstGeom>
        </p:spPr>
        <p:txBody>
          <a:bodyPr/>
          <a:lstStyle>
            <a:lvl1pPr>
              <a:defRPr/>
            </a:lvl1pPr>
          </a:lstStyle>
          <a:p>
            <a:r>
              <a:rPr lang="de-DE" smtClean="0"/>
              <a:t>30.08.13</a:t>
            </a:r>
            <a:endParaRPr lang="en-US"/>
          </a:p>
        </p:txBody>
      </p:sp>
      <p:sp>
        <p:nvSpPr>
          <p:cNvPr id="6" name="Footer Placeholder 4"/>
          <p:cNvSpPr>
            <a:spLocks noGrp="1"/>
          </p:cNvSpPr>
          <p:nvPr>
            <p:ph type="ftr" sz="quarter" idx="16"/>
          </p:nvPr>
        </p:nvSpPr>
        <p:spPr>
          <a:xfrm>
            <a:off x="7124700" y="6991350"/>
            <a:ext cx="1803400" cy="401638"/>
          </a:xfrm>
          <a:prstGeom prst="rect">
            <a:avLst/>
          </a:prstGeom>
        </p:spPr>
        <p:txBody>
          <a:bodyPr/>
          <a:lstStyle>
            <a:lvl1pPr>
              <a:defRPr/>
            </a:lvl1pPr>
          </a:lstStyle>
          <a:p>
            <a:pPr>
              <a:defRPr/>
            </a:pPr>
            <a:r>
              <a:rPr lang="en-US" smtClean="0"/>
              <a:t>B. List, (BDS) Lattice Integration at ILC</a:t>
            </a:r>
            <a:endParaRPr lang="en-US"/>
          </a:p>
        </p:txBody>
      </p:sp>
      <p:sp>
        <p:nvSpPr>
          <p:cNvPr id="7" name="Slide Number Placeholder 5"/>
          <p:cNvSpPr>
            <a:spLocks noGrp="1"/>
          </p:cNvSpPr>
          <p:nvPr>
            <p:ph type="sldNum" sz="quarter" idx="17"/>
          </p:nvPr>
        </p:nvSpPr>
        <p:spPr>
          <a:xfrm>
            <a:off x="914400" y="6991350"/>
            <a:ext cx="2346325" cy="401638"/>
          </a:xfrm>
          <a:prstGeom prst="rect">
            <a:avLst/>
          </a:prstGeom>
        </p:spPr>
        <p:txBody>
          <a:bodyPr/>
          <a:lstStyle>
            <a:lvl1pPr>
              <a:defRPr/>
            </a:lvl1pPr>
          </a:lstStyle>
          <a:p>
            <a:fld id="{10E3012E-E6AB-4A31-9B44-AF5583E98D93}" type="slidenum">
              <a:rPr lang="en-US"/>
              <a:pPr/>
              <a:t>‹#›</a:t>
            </a:fld>
            <a:endParaRPr lang="en-US"/>
          </a:p>
        </p:txBody>
      </p:sp>
    </p:spTree>
    <p:extLst>
      <p:ext uri="{BB962C8B-B14F-4D97-AF65-F5344CB8AC3E}">
        <p14:creationId xmlns:p14="http://schemas.microsoft.com/office/powerpoint/2010/main" val="1901725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69639"/>
            <a:ext cx="4038601" cy="517471"/>
          </a:xfrm>
          <a:prstGeom prst="rect">
            <a:avLst/>
          </a:prstGeom>
        </p:spPr>
        <p:txBody>
          <a:bodyPr anchor="b">
            <a:normAutofit/>
          </a:bodyPr>
          <a:lstStyle>
            <a:lvl1pPr marL="0" indent="0">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de-DE" smtClean="0"/>
              <a:t>Click to edit Master text styles</a:t>
            </a:r>
          </a:p>
        </p:txBody>
      </p:sp>
      <p:sp>
        <p:nvSpPr>
          <p:cNvPr id="5" name="Text Placeholder 4"/>
          <p:cNvSpPr>
            <a:spLocks noGrp="1"/>
          </p:cNvSpPr>
          <p:nvPr>
            <p:ph type="body" sz="quarter" idx="3"/>
          </p:nvPr>
        </p:nvSpPr>
        <p:spPr>
          <a:xfrm>
            <a:off x="5173133" y="1869665"/>
            <a:ext cx="3970868" cy="517445"/>
          </a:xfrm>
          <a:prstGeom prst="rect">
            <a:avLst/>
          </a:prstGeom>
        </p:spPr>
        <p:txBody>
          <a:bodyPr anchor="b">
            <a:normAutofit/>
          </a:bodyPr>
          <a:lstStyle>
            <a:lvl1pPr marL="0" indent="0" algn="l">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de-DE" smtClean="0"/>
              <a:t>Click to edit Master text styles</a:t>
            </a:r>
          </a:p>
        </p:txBody>
      </p:sp>
      <p:sp>
        <p:nvSpPr>
          <p:cNvPr id="10" name="Content Placeholder 2"/>
          <p:cNvSpPr>
            <a:spLocks noGrp="1"/>
          </p:cNvSpPr>
          <p:nvPr>
            <p:ph idx="13"/>
          </p:nvPr>
        </p:nvSpPr>
        <p:spPr>
          <a:xfrm>
            <a:off x="914399" y="2565401"/>
            <a:ext cx="4038601" cy="3852332"/>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11" name="Content Placeholder 2"/>
          <p:cNvSpPr>
            <a:spLocks noGrp="1"/>
          </p:cNvSpPr>
          <p:nvPr>
            <p:ph idx="14"/>
          </p:nvPr>
        </p:nvSpPr>
        <p:spPr>
          <a:xfrm>
            <a:off x="5173133" y="2565401"/>
            <a:ext cx="3970868" cy="3852331"/>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15"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de-DE" smtClean="0"/>
              <a:t>Click to edit Master title style</a:t>
            </a:r>
            <a:endParaRPr lang="en-US" dirty="0"/>
          </a:p>
        </p:txBody>
      </p:sp>
      <p:sp>
        <p:nvSpPr>
          <p:cNvPr id="7" name="Date Placeholder 3"/>
          <p:cNvSpPr>
            <a:spLocks noGrp="1"/>
          </p:cNvSpPr>
          <p:nvPr>
            <p:ph type="dt" sz="half" idx="15"/>
          </p:nvPr>
        </p:nvSpPr>
        <p:spPr>
          <a:xfrm>
            <a:off x="4953000" y="6991350"/>
            <a:ext cx="1935163" cy="401638"/>
          </a:xfrm>
          <a:prstGeom prst="rect">
            <a:avLst/>
          </a:prstGeom>
        </p:spPr>
        <p:txBody>
          <a:bodyPr/>
          <a:lstStyle>
            <a:lvl1pPr>
              <a:defRPr/>
            </a:lvl1pPr>
          </a:lstStyle>
          <a:p>
            <a:r>
              <a:rPr lang="de-DE" smtClean="0"/>
              <a:t>30.08.13</a:t>
            </a:r>
            <a:endParaRPr lang="en-US"/>
          </a:p>
        </p:txBody>
      </p:sp>
      <p:sp>
        <p:nvSpPr>
          <p:cNvPr id="8" name="Footer Placeholder 4"/>
          <p:cNvSpPr>
            <a:spLocks noGrp="1"/>
          </p:cNvSpPr>
          <p:nvPr>
            <p:ph type="ftr" sz="quarter" idx="16"/>
          </p:nvPr>
        </p:nvSpPr>
        <p:spPr>
          <a:xfrm>
            <a:off x="7124700" y="6991350"/>
            <a:ext cx="1803400" cy="401638"/>
          </a:xfrm>
          <a:prstGeom prst="rect">
            <a:avLst/>
          </a:prstGeom>
        </p:spPr>
        <p:txBody>
          <a:bodyPr/>
          <a:lstStyle>
            <a:lvl1pPr>
              <a:defRPr/>
            </a:lvl1pPr>
          </a:lstStyle>
          <a:p>
            <a:pPr>
              <a:defRPr/>
            </a:pPr>
            <a:r>
              <a:rPr lang="en-US" smtClean="0"/>
              <a:t>B. List, (BDS) Lattice Integration at ILC</a:t>
            </a:r>
            <a:endParaRPr lang="en-US"/>
          </a:p>
        </p:txBody>
      </p:sp>
      <p:sp>
        <p:nvSpPr>
          <p:cNvPr id="9" name="Slide Number Placeholder 5"/>
          <p:cNvSpPr>
            <a:spLocks noGrp="1"/>
          </p:cNvSpPr>
          <p:nvPr>
            <p:ph type="sldNum" sz="quarter" idx="17"/>
          </p:nvPr>
        </p:nvSpPr>
        <p:spPr>
          <a:xfrm>
            <a:off x="914400" y="6991350"/>
            <a:ext cx="2346325" cy="401638"/>
          </a:xfrm>
          <a:prstGeom prst="rect">
            <a:avLst/>
          </a:prstGeom>
        </p:spPr>
        <p:txBody>
          <a:bodyPr/>
          <a:lstStyle>
            <a:lvl1pPr>
              <a:defRPr/>
            </a:lvl1pPr>
          </a:lstStyle>
          <a:p>
            <a:fld id="{0755E4CE-CCAD-49AC-AC4D-F08A4689D4B2}" type="slidenum">
              <a:rPr lang="en-US"/>
              <a:pPr/>
              <a:t>‹#›</a:t>
            </a:fld>
            <a:endParaRPr lang="en-US"/>
          </a:p>
        </p:txBody>
      </p:sp>
    </p:spTree>
    <p:extLst>
      <p:ext uri="{BB962C8B-B14F-4D97-AF65-F5344CB8AC3E}">
        <p14:creationId xmlns:p14="http://schemas.microsoft.com/office/powerpoint/2010/main" val="4192423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968501"/>
            <a:ext cx="8229600" cy="4229100"/>
          </a:xfrm>
          <a:prstGeom prst="rect">
            <a:avLst/>
          </a:prstGeom>
        </p:spPr>
        <p:txBody>
          <a:bodyPr/>
          <a:lstStyle>
            <a:lvl1pPr>
              <a:defRPr sz="2400"/>
            </a:lvl1pPr>
            <a:lvl2pPr marL="709200" indent="-457200">
              <a:spcBef>
                <a:spcPts val="24"/>
              </a:spcBef>
              <a:defRPr sz="20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a:defRPr sz="1800">
                <a:latin typeface="Arial"/>
                <a:cs typeface="Arial"/>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p:txBody>
      </p:sp>
      <p:sp>
        <p:nvSpPr>
          <p:cNvPr id="11"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solidFill>
                  <a:schemeClr val="tx1"/>
                </a:solidFill>
                <a:latin typeface="Arial"/>
                <a:cs typeface="Arial"/>
              </a:defRPr>
            </a:lvl1pPr>
          </a:lstStyle>
          <a:p>
            <a:r>
              <a:rPr lang="de-DE"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de-DE" smtClean="0"/>
              <a:t>30.08.13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lvl1pPr>
              <a:defRPr/>
            </a:lvl1pPr>
          </a:lstStyle>
          <a:p>
            <a:fld id="{E459363E-18ED-4758-B7ED-4D42C9C6D351}" type="slidenum">
              <a:rPr lang="en-US" smtClean="0"/>
              <a:pPr/>
              <a:t>‹#›</a:t>
            </a:fld>
            <a:endParaRPr lang="en-US"/>
          </a:p>
        </p:txBody>
      </p:sp>
    </p:spTree>
    <p:extLst>
      <p:ext uri="{BB962C8B-B14F-4D97-AF65-F5344CB8AC3E}">
        <p14:creationId xmlns:p14="http://schemas.microsoft.com/office/powerpoint/2010/main" val="662964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3197385"/>
            <a:ext cx="8267700" cy="1650206"/>
          </a:xfrm>
          <a:prstGeom prst="rect">
            <a:avLst/>
          </a:prstGeom>
        </p:spPr>
        <p:txBody>
          <a:bodyPr anchor="b">
            <a:normAutofit/>
          </a:bodyPr>
          <a:lstStyle>
            <a:lvl1pPr marL="0" indent="0">
              <a:buNone/>
              <a:defRPr sz="2400">
                <a:solidFill>
                  <a:schemeClr val="tx1">
                    <a:tint val="75000"/>
                  </a:schemeClr>
                </a:solidFill>
                <a:latin typeface="Arial"/>
                <a:cs typeface="Arial"/>
              </a:defRPr>
            </a:lvl1pPr>
            <a:lvl2pPr marL="502920" indent="0">
              <a:buNone/>
              <a:defRPr sz="2000">
                <a:solidFill>
                  <a:schemeClr val="tx1">
                    <a:tint val="75000"/>
                  </a:schemeClr>
                </a:solidFill>
              </a:defRPr>
            </a:lvl2pPr>
            <a:lvl3pPr marL="1005840" indent="0">
              <a:buNone/>
              <a:defRPr sz="1800">
                <a:solidFill>
                  <a:schemeClr val="tx1">
                    <a:tint val="75000"/>
                  </a:schemeClr>
                </a:solidFill>
              </a:defRPr>
            </a:lvl3pPr>
            <a:lvl4pPr marL="1508760" indent="0">
              <a:buNone/>
              <a:defRPr sz="1500">
                <a:solidFill>
                  <a:schemeClr val="tx1">
                    <a:tint val="75000"/>
                  </a:schemeClr>
                </a:solidFill>
              </a:defRPr>
            </a:lvl4pPr>
            <a:lvl5pPr marL="2011680" indent="0">
              <a:buNone/>
              <a:defRPr sz="1500">
                <a:solidFill>
                  <a:schemeClr val="tx1">
                    <a:tint val="75000"/>
                  </a:schemeClr>
                </a:solidFill>
              </a:defRPr>
            </a:lvl5pPr>
            <a:lvl6pPr marL="2514600" indent="0">
              <a:buNone/>
              <a:defRPr sz="1500">
                <a:solidFill>
                  <a:schemeClr val="tx1">
                    <a:tint val="75000"/>
                  </a:schemeClr>
                </a:solidFill>
              </a:defRPr>
            </a:lvl6pPr>
            <a:lvl7pPr marL="3017520" indent="0">
              <a:buNone/>
              <a:defRPr sz="1500">
                <a:solidFill>
                  <a:schemeClr val="tx1">
                    <a:tint val="75000"/>
                  </a:schemeClr>
                </a:solidFill>
              </a:defRPr>
            </a:lvl7pPr>
            <a:lvl8pPr marL="3520440" indent="0">
              <a:buNone/>
              <a:defRPr sz="1500">
                <a:solidFill>
                  <a:schemeClr val="tx1">
                    <a:tint val="75000"/>
                  </a:schemeClr>
                </a:solidFill>
              </a:defRPr>
            </a:lvl8pPr>
            <a:lvl9pPr marL="4023360" indent="0">
              <a:buNone/>
              <a:defRPr sz="1500">
                <a:solidFill>
                  <a:schemeClr val="tx1">
                    <a:tint val="75000"/>
                  </a:schemeClr>
                </a:solidFill>
              </a:defRPr>
            </a:lvl9pPr>
          </a:lstStyle>
          <a:p>
            <a:pPr lvl="0"/>
            <a:r>
              <a:rPr lang="de-DE" smtClean="0"/>
              <a:t>Click to edit Master text styles</a:t>
            </a:r>
          </a:p>
        </p:txBody>
      </p:sp>
      <p:sp>
        <p:nvSpPr>
          <p:cNvPr id="7" name="Title 1"/>
          <p:cNvSpPr>
            <a:spLocks noGrp="1"/>
          </p:cNvSpPr>
          <p:nvPr>
            <p:ph type="title"/>
          </p:nvPr>
        </p:nvSpPr>
        <p:spPr>
          <a:xfrm>
            <a:off x="914400" y="1126067"/>
            <a:ext cx="8229600" cy="1439333"/>
          </a:xfrm>
          <a:prstGeom prst="rect">
            <a:avLst/>
          </a:prstGeom>
        </p:spPr>
        <p:txBody>
          <a:bodyPr vert="horz" lIns="0" tIns="0" rIns="0" bIns="0"/>
          <a:lstStyle>
            <a:lvl1pPr algn="l">
              <a:defRPr sz="3000" b="1">
                <a:solidFill>
                  <a:srgbClr val="000000"/>
                </a:solidFill>
                <a:latin typeface="Arial"/>
                <a:cs typeface="Arial"/>
              </a:defRPr>
            </a:lvl1pPr>
          </a:lstStyle>
          <a:p>
            <a:r>
              <a:rPr lang="de-DE"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de-DE" smtClean="0"/>
              <a:t>30.08.13</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lvl1pPr>
              <a:defRPr/>
            </a:lvl1pPr>
          </a:lstStyle>
          <a:p>
            <a:fld id="{98917B3F-D5BA-41D6-AF86-CD062E1D69C5}" type="slidenum">
              <a:rPr lang="en-US" smtClean="0"/>
              <a:pPr/>
              <a:t>‹#›</a:t>
            </a:fld>
            <a:endParaRPr lang="en-US"/>
          </a:p>
        </p:txBody>
      </p:sp>
    </p:spTree>
    <p:extLst>
      <p:ext uri="{BB962C8B-B14F-4D97-AF65-F5344CB8AC3E}">
        <p14:creationId xmlns:p14="http://schemas.microsoft.com/office/powerpoint/2010/main" val="2122061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solidFill>
                  <a:srgbClr val="000000"/>
                </a:solidFill>
                <a:latin typeface="Arial"/>
                <a:cs typeface="Arial"/>
              </a:defRPr>
            </a:lvl1pPr>
          </a:lstStyle>
          <a:p>
            <a:r>
              <a:rPr lang="de-DE"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r>
              <a:rPr lang="de-DE" smtClean="0"/>
              <a:t>30.08.13</a:t>
            </a:r>
            <a:endParaRPr lang="en-US" dirty="0"/>
          </a:p>
        </p:txBody>
      </p:sp>
      <p:sp>
        <p:nvSpPr>
          <p:cNvPr id="4" name="Footer Placeholder 4"/>
          <p:cNvSpPr>
            <a:spLocks noGrp="1"/>
          </p:cNvSpPr>
          <p:nvPr>
            <p:ph type="ftr" sz="quarter" idx="11"/>
          </p:nvPr>
        </p:nvSpPr>
        <p:spPr/>
        <p:txBody>
          <a:bodyPr/>
          <a:lstStyle>
            <a:lvl1pPr>
              <a:defRPr/>
            </a:lvl1pPr>
          </a:lstStyle>
          <a:p>
            <a:r>
              <a:rPr lang="en-US" smtClean="0"/>
              <a:t>B. List, (BDS) Lattice Integration at ILC</a:t>
            </a:r>
            <a:endParaRPr lang="en-US" dirty="0"/>
          </a:p>
        </p:txBody>
      </p:sp>
      <p:sp>
        <p:nvSpPr>
          <p:cNvPr id="5" name="Slide Number Placeholder 5"/>
          <p:cNvSpPr>
            <a:spLocks noGrp="1"/>
          </p:cNvSpPr>
          <p:nvPr>
            <p:ph type="sldNum" sz="quarter" idx="12"/>
          </p:nvPr>
        </p:nvSpPr>
        <p:spPr/>
        <p:txBody>
          <a:bodyPr/>
          <a:lstStyle>
            <a:lvl1pPr>
              <a:defRPr/>
            </a:lvl1pPr>
          </a:lstStyle>
          <a:p>
            <a:fld id="{CADE5BF1-A944-B54A-9898-A27DB1807F1E}" type="slidenum">
              <a:rPr lang="en-US" smtClean="0"/>
              <a:pPr/>
              <a:t>‹#›</a:t>
            </a:fld>
            <a:endParaRPr lang="en-US" dirty="0"/>
          </a:p>
        </p:txBody>
      </p:sp>
    </p:spTree>
    <p:extLst>
      <p:ext uri="{BB962C8B-B14F-4D97-AF65-F5344CB8AC3E}">
        <p14:creationId xmlns:p14="http://schemas.microsoft.com/office/powerpoint/2010/main" val="4039511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929640" y="2032000"/>
            <a:ext cx="3931920" cy="4280746"/>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13" name="Content Placeholder 2"/>
          <p:cNvSpPr>
            <a:spLocks noGrp="1"/>
          </p:cNvSpPr>
          <p:nvPr>
            <p:ph idx="14"/>
          </p:nvPr>
        </p:nvSpPr>
        <p:spPr>
          <a:xfrm>
            <a:off x="5199380" y="2032000"/>
            <a:ext cx="3931920" cy="4280746"/>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9"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solidFill>
                  <a:srgbClr val="000000"/>
                </a:solidFill>
                <a:latin typeface="Arial"/>
                <a:cs typeface="Arial"/>
              </a:defRPr>
            </a:lvl1pPr>
          </a:lstStyle>
          <a:p>
            <a:r>
              <a:rPr lang="de-DE" smtClean="0"/>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r>
              <a:rPr lang="de-DE" smtClean="0"/>
              <a:t>30.08.13</a:t>
            </a:r>
            <a:endParaRPr lang="en-US"/>
          </a:p>
        </p:txBody>
      </p:sp>
      <p:sp>
        <p:nvSpPr>
          <p:cNvPr id="6" name="Footer Placeholder 4"/>
          <p:cNvSpPr>
            <a:spLocks noGrp="1"/>
          </p:cNvSpPr>
          <p:nvPr>
            <p:ph type="ftr" sz="quarter" idx="16"/>
          </p:nvPr>
        </p:nvSpPr>
        <p:spPr/>
        <p:txBody>
          <a:bodyPr/>
          <a:lstStyle>
            <a:lvl1pPr>
              <a:defRPr/>
            </a:lvl1pPr>
          </a:lstStyle>
          <a:p>
            <a:pPr>
              <a:defRPr/>
            </a:pPr>
            <a:r>
              <a:rPr lang="en-US" smtClean="0"/>
              <a:t>B. List, (BDS) Lattice Integration at ILC</a:t>
            </a:r>
            <a:endParaRPr lang="en-US"/>
          </a:p>
        </p:txBody>
      </p:sp>
      <p:sp>
        <p:nvSpPr>
          <p:cNvPr id="7" name="Slide Number Placeholder 5"/>
          <p:cNvSpPr>
            <a:spLocks noGrp="1"/>
          </p:cNvSpPr>
          <p:nvPr>
            <p:ph type="sldNum" sz="quarter" idx="17"/>
          </p:nvPr>
        </p:nvSpPr>
        <p:spPr/>
        <p:txBody>
          <a:bodyPr/>
          <a:lstStyle>
            <a:lvl1pPr>
              <a:defRPr/>
            </a:lvl1pPr>
          </a:lstStyle>
          <a:p>
            <a:fld id="{10E3012E-E6AB-4A31-9B44-AF5583E98D93}" type="slidenum">
              <a:rPr lang="en-US" smtClean="0"/>
              <a:pPr/>
              <a:t>‹#›</a:t>
            </a:fld>
            <a:endParaRPr lang="en-US"/>
          </a:p>
        </p:txBody>
      </p:sp>
    </p:spTree>
    <p:extLst>
      <p:ext uri="{BB962C8B-B14F-4D97-AF65-F5344CB8AC3E}">
        <p14:creationId xmlns:p14="http://schemas.microsoft.com/office/powerpoint/2010/main" val="1901725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69639"/>
            <a:ext cx="4038601" cy="517471"/>
          </a:xfrm>
          <a:prstGeom prst="rect">
            <a:avLst/>
          </a:prstGeom>
        </p:spPr>
        <p:txBody>
          <a:bodyPr anchor="b">
            <a:normAutofit/>
          </a:bodyPr>
          <a:lstStyle>
            <a:lvl1pPr marL="0" indent="0">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de-DE" smtClean="0"/>
              <a:t>Click to edit Master text styles</a:t>
            </a:r>
          </a:p>
        </p:txBody>
      </p:sp>
      <p:sp>
        <p:nvSpPr>
          <p:cNvPr id="5" name="Text Placeholder 4"/>
          <p:cNvSpPr>
            <a:spLocks noGrp="1"/>
          </p:cNvSpPr>
          <p:nvPr>
            <p:ph type="body" sz="quarter" idx="3"/>
          </p:nvPr>
        </p:nvSpPr>
        <p:spPr>
          <a:xfrm>
            <a:off x="5173133" y="1869665"/>
            <a:ext cx="3970868" cy="517445"/>
          </a:xfrm>
          <a:prstGeom prst="rect">
            <a:avLst/>
          </a:prstGeom>
        </p:spPr>
        <p:txBody>
          <a:bodyPr anchor="b">
            <a:normAutofit/>
          </a:bodyPr>
          <a:lstStyle>
            <a:lvl1pPr marL="0" indent="0" algn="l">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de-DE" smtClean="0"/>
              <a:t>Click to edit Master text styles</a:t>
            </a:r>
          </a:p>
        </p:txBody>
      </p:sp>
      <p:sp>
        <p:nvSpPr>
          <p:cNvPr id="10" name="Content Placeholder 2"/>
          <p:cNvSpPr>
            <a:spLocks noGrp="1"/>
          </p:cNvSpPr>
          <p:nvPr>
            <p:ph idx="13"/>
          </p:nvPr>
        </p:nvSpPr>
        <p:spPr>
          <a:xfrm>
            <a:off x="914399" y="2565401"/>
            <a:ext cx="4038601" cy="3852332"/>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11" name="Content Placeholder 2"/>
          <p:cNvSpPr>
            <a:spLocks noGrp="1"/>
          </p:cNvSpPr>
          <p:nvPr>
            <p:ph idx="14"/>
          </p:nvPr>
        </p:nvSpPr>
        <p:spPr>
          <a:xfrm>
            <a:off x="5173133" y="2565401"/>
            <a:ext cx="3970868" cy="3852331"/>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p:txBody>
      </p:sp>
      <p:sp>
        <p:nvSpPr>
          <p:cNvPr id="15"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de-DE" smtClean="0"/>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r>
              <a:rPr lang="de-DE" smtClean="0"/>
              <a:t>30.08.13</a:t>
            </a:r>
            <a:endParaRPr lang="en-US"/>
          </a:p>
        </p:txBody>
      </p:sp>
      <p:sp>
        <p:nvSpPr>
          <p:cNvPr id="8" name="Footer Placeholder 4"/>
          <p:cNvSpPr>
            <a:spLocks noGrp="1"/>
          </p:cNvSpPr>
          <p:nvPr>
            <p:ph type="ftr" sz="quarter" idx="16"/>
          </p:nvPr>
        </p:nvSpPr>
        <p:spPr/>
        <p:txBody>
          <a:bodyPr/>
          <a:lstStyle>
            <a:lvl1pPr>
              <a:defRPr/>
            </a:lvl1pPr>
          </a:lstStyle>
          <a:p>
            <a:pPr>
              <a:defRPr/>
            </a:pPr>
            <a:r>
              <a:rPr lang="en-US" smtClean="0"/>
              <a:t>B. List, (BDS) Lattice Integration at ILC</a:t>
            </a:r>
            <a:endParaRPr lang="en-US"/>
          </a:p>
        </p:txBody>
      </p:sp>
      <p:sp>
        <p:nvSpPr>
          <p:cNvPr id="9" name="Slide Number Placeholder 5"/>
          <p:cNvSpPr>
            <a:spLocks noGrp="1"/>
          </p:cNvSpPr>
          <p:nvPr>
            <p:ph type="sldNum" sz="quarter" idx="17"/>
          </p:nvPr>
        </p:nvSpPr>
        <p:spPr/>
        <p:txBody>
          <a:bodyPr/>
          <a:lstStyle>
            <a:lvl1pPr>
              <a:defRPr/>
            </a:lvl1pPr>
          </a:lstStyle>
          <a:p>
            <a:fld id="{0755E4CE-CCAD-49AC-AC4D-F08A4689D4B2}" type="slidenum">
              <a:rPr lang="en-US" smtClean="0"/>
              <a:pPr/>
              <a:t>‹#›</a:t>
            </a:fld>
            <a:endParaRPr lang="en-US"/>
          </a:p>
        </p:txBody>
      </p:sp>
    </p:spTree>
    <p:extLst>
      <p:ext uri="{BB962C8B-B14F-4D97-AF65-F5344CB8AC3E}">
        <p14:creationId xmlns:p14="http://schemas.microsoft.com/office/powerpoint/2010/main" val="419242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de-DE" smtClean="0"/>
              <a:t>30.08.13</a:t>
            </a:r>
            <a:endParaRPr lang="en-US" dirty="0"/>
          </a:p>
        </p:txBody>
      </p:sp>
      <p:sp>
        <p:nvSpPr>
          <p:cNvPr id="3" name="Footer Placeholder 4"/>
          <p:cNvSpPr>
            <a:spLocks noGrp="1"/>
          </p:cNvSpPr>
          <p:nvPr>
            <p:ph type="ftr" sz="quarter" idx="11"/>
          </p:nvPr>
        </p:nvSpPr>
        <p:spPr/>
        <p:txBody>
          <a:bodyPr/>
          <a:lstStyle>
            <a:lvl1pPr>
              <a:defRPr/>
            </a:lvl1pPr>
          </a:lstStyle>
          <a:p>
            <a:r>
              <a:rPr lang="en-US" smtClean="0"/>
              <a:t>B. List, (BDS) Lattice Integration at ILC</a:t>
            </a:r>
            <a:endParaRPr lang="en-US" dirty="0"/>
          </a:p>
        </p:txBody>
      </p:sp>
      <p:sp>
        <p:nvSpPr>
          <p:cNvPr id="4" name="Slide Number Placeholder 5"/>
          <p:cNvSpPr>
            <a:spLocks noGrp="1"/>
          </p:cNvSpPr>
          <p:nvPr>
            <p:ph type="sldNum" sz="quarter" idx="12"/>
          </p:nvPr>
        </p:nvSpPr>
        <p:spPr/>
        <p:txBody>
          <a:bodyPr/>
          <a:lstStyle>
            <a:lvl1pPr>
              <a:defRPr/>
            </a:lvl1pPr>
          </a:lstStyle>
          <a:p>
            <a:fld id="{CADE5BF1-A944-B54A-9898-A27DB1807F1E}" type="slidenum">
              <a:rPr lang="en-US" smtClean="0"/>
              <a:pPr/>
              <a:t>‹#›</a:t>
            </a:fld>
            <a:endParaRPr lang="en-US" dirty="0"/>
          </a:p>
        </p:txBody>
      </p:sp>
    </p:spTree>
    <p:extLst>
      <p:ext uri="{BB962C8B-B14F-4D97-AF65-F5344CB8AC3E}">
        <p14:creationId xmlns:p14="http://schemas.microsoft.com/office/powerpoint/2010/main" val="3156124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134533"/>
            <a:ext cx="2897665" cy="719666"/>
          </a:xfrm>
          <a:prstGeom prst="rect">
            <a:avLst/>
          </a:prstGeom>
        </p:spPr>
        <p:txBody>
          <a:bodyPr lIns="0" tIns="0" rIns="0" bIns="0" anchor="b"/>
          <a:lstStyle>
            <a:lvl1pPr algn="l">
              <a:defRPr sz="1600" b="1">
                <a:latin typeface="Arial"/>
                <a:cs typeface="Arial"/>
              </a:defRPr>
            </a:lvl1pPr>
          </a:lstStyle>
          <a:p>
            <a:r>
              <a:rPr lang="de-DE" smtClean="0"/>
              <a:t>Click to edit Master title style</a:t>
            </a:r>
            <a:endParaRPr lang="en-US" dirty="0"/>
          </a:p>
        </p:txBody>
      </p:sp>
      <p:sp>
        <p:nvSpPr>
          <p:cNvPr id="3" name="Content Placeholder 2"/>
          <p:cNvSpPr>
            <a:spLocks noGrp="1"/>
          </p:cNvSpPr>
          <p:nvPr>
            <p:ph idx="1"/>
          </p:nvPr>
        </p:nvSpPr>
        <p:spPr>
          <a:xfrm>
            <a:off x="3932555" y="1134533"/>
            <a:ext cx="5211445" cy="5207000"/>
          </a:xfrm>
          <a:prstGeom prst="rect">
            <a:avLst/>
          </a:prstGeom>
        </p:spPr>
        <p:txBody>
          <a:bodyPr/>
          <a:lstStyle>
            <a:lvl1pPr>
              <a:defRPr sz="3000" baseline="0"/>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2200"/>
            </a:lvl6pPr>
            <a:lvl7pPr>
              <a:defRPr sz="2200"/>
            </a:lvl7pPr>
            <a:lvl8pPr>
              <a:defRPr sz="2200"/>
            </a:lvl8pPr>
            <a:lvl9pPr>
              <a:defRPr sz="22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dirty="0"/>
          </a:p>
        </p:txBody>
      </p:sp>
      <p:sp>
        <p:nvSpPr>
          <p:cNvPr id="4" name="Text Placeholder 3"/>
          <p:cNvSpPr>
            <a:spLocks noGrp="1"/>
          </p:cNvSpPr>
          <p:nvPr>
            <p:ph type="body" sz="half" idx="2"/>
          </p:nvPr>
        </p:nvSpPr>
        <p:spPr>
          <a:xfrm>
            <a:off x="914399" y="2015067"/>
            <a:ext cx="2897666" cy="4326466"/>
          </a:xfrm>
          <a:prstGeom prst="rect">
            <a:avLst/>
          </a:prstGeom>
        </p:spPr>
        <p:txBody>
          <a:bodyPr>
            <a:normAutofit/>
          </a:bodyPr>
          <a:lstStyle>
            <a:lvl1pPr marL="0" indent="0">
              <a:buNone/>
              <a:defRPr sz="1400" b="1"/>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de-DE" smtClean="0"/>
              <a:t>Click to edit Master text styles</a:t>
            </a:r>
          </a:p>
        </p:txBody>
      </p:sp>
      <p:sp>
        <p:nvSpPr>
          <p:cNvPr id="5" name="Date Placeholder 3"/>
          <p:cNvSpPr>
            <a:spLocks noGrp="1"/>
          </p:cNvSpPr>
          <p:nvPr>
            <p:ph type="dt" sz="half" idx="10"/>
          </p:nvPr>
        </p:nvSpPr>
        <p:spPr/>
        <p:txBody>
          <a:bodyPr/>
          <a:lstStyle>
            <a:lvl1pPr>
              <a:defRPr/>
            </a:lvl1pPr>
          </a:lstStyle>
          <a:p>
            <a:r>
              <a:rPr lang="de-DE" smtClean="0"/>
              <a:t>30.08.13</a:t>
            </a:r>
            <a:endParaRPr lang="en-US" dirty="0"/>
          </a:p>
        </p:txBody>
      </p:sp>
      <p:sp>
        <p:nvSpPr>
          <p:cNvPr id="6" name="Footer Placeholder 4"/>
          <p:cNvSpPr>
            <a:spLocks noGrp="1"/>
          </p:cNvSpPr>
          <p:nvPr>
            <p:ph type="ftr" sz="quarter" idx="11"/>
          </p:nvPr>
        </p:nvSpPr>
        <p:spPr/>
        <p:txBody>
          <a:bodyPr/>
          <a:lstStyle>
            <a:lvl1pPr>
              <a:defRPr/>
            </a:lvl1pPr>
          </a:lstStyle>
          <a:p>
            <a:r>
              <a:rPr lang="en-US" smtClean="0"/>
              <a:t>B. List, (BDS) Lattice Integration at ILC</a:t>
            </a:r>
            <a:endParaRPr lang="en-US" dirty="0"/>
          </a:p>
        </p:txBody>
      </p:sp>
      <p:sp>
        <p:nvSpPr>
          <p:cNvPr id="7" name="Slide Number Placeholder 5"/>
          <p:cNvSpPr>
            <a:spLocks noGrp="1"/>
          </p:cNvSpPr>
          <p:nvPr>
            <p:ph type="sldNum" sz="quarter" idx="12"/>
          </p:nvPr>
        </p:nvSpPr>
        <p:spPr/>
        <p:txBody>
          <a:bodyPr/>
          <a:lstStyle>
            <a:lvl1pPr>
              <a:defRPr/>
            </a:lvl1pPr>
          </a:lstStyle>
          <a:p>
            <a:fld id="{CADE5BF1-A944-B54A-9898-A27DB1807F1E}" type="slidenum">
              <a:rPr lang="en-US" smtClean="0"/>
              <a:pPr/>
              <a:t>‹#›</a:t>
            </a:fld>
            <a:endParaRPr lang="en-US" dirty="0"/>
          </a:p>
        </p:txBody>
      </p:sp>
    </p:spTree>
    <p:extLst>
      <p:ext uri="{BB962C8B-B14F-4D97-AF65-F5344CB8AC3E}">
        <p14:creationId xmlns:p14="http://schemas.microsoft.com/office/powerpoint/2010/main" val="169435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139267"/>
            <a:ext cx="6035040" cy="623412"/>
          </a:xfrm>
          <a:prstGeom prst="rect">
            <a:avLst/>
          </a:prstGeom>
        </p:spPr>
        <p:txBody>
          <a:bodyPr lIns="0" tIns="0" rIns="0" bIns="0" anchor="b"/>
          <a:lstStyle>
            <a:lvl1pPr algn="l">
              <a:defRPr sz="2400" b="1">
                <a:latin typeface="Arial"/>
                <a:cs typeface="Arial"/>
              </a:defRPr>
            </a:lvl1pPr>
          </a:lstStyle>
          <a:p>
            <a:r>
              <a:rPr lang="de-DE" smtClean="0"/>
              <a:t>Click to edit Master title style</a:t>
            </a:r>
            <a:endParaRPr lang="en-US" dirty="0"/>
          </a:p>
        </p:txBody>
      </p:sp>
      <p:sp>
        <p:nvSpPr>
          <p:cNvPr id="3" name="Picture Placeholder 2"/>
          <p:cNvSpPr>
            <a:spLocks noGrp="1"/>
          </p:cNvSpPr>
          <p:nvPr>
            <p:ph type="pic" idx="1"/>
          </p:nvPr>
        </p:nvSpPr>
        <p:spPr>
          <a:xfrm>
            <a:off x="1971517" y="1007533"/>
            <a:ext cx="6035040" cy="3894667"/>
          </a:xfrm>
          <a:prstGeom prst="rect">
            <a:avLst/>
          </a:prstGeom>
        </p:spPr>
        <p:txBody>
          <a:bodyPr rtlCol="0">
            <a:normAutofit/>
          </a:bodyPr>
          <a:lstStyle>
            <a:lvl1pPr marL="0" indent="0">
              <a:buNone/>
              <a:defRPr sz="3500"/>
            </a:lvl1pPr>
            <a:lvl2pPr marL="502920" indent="0">
              <a:buNone/>
              <a:defRPr sz="3100"/>
            </a:lvl2pPr>
            <a:lvl3pPr marL="1005840" indent="0">
              <a:buNone/>
              <a:defRPr sz="260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pPr lvl="0"/>
            <a:r>
              <a:rPr lang="de-DE" noProof="0" smtClean="0"/>
              <a:t>Drag picture to placeholder or click icon to add</a:t>
            </a:r>
            <a:endParaRPr lang="en-US" noProof="0" dirty="0"/>
          </a:p>
        </p:txBody>
      </p:sp>
      <p:sp>
        <p:nvSpPr>
          <p:cNvPr id="4" name="Text Placeholder 3"/>
          <p:cNvSpPr>
            <a:spLocks noGrp="1"/>
          </p:cNvSpPr>
          <p:nvPr>
            <p:ph type="body" sz="half" idx="2"/>
          </p:nvPr>
        </p:nvSpPr>
        <p:spPr>
          <a:xfrm>
            <a:off x="1971517" y="5762679"/>
            <a:ext cx="6035040" cy="885348"/>
          </a:xfrm>
          <a:prstGeom prst="rect">
            <a:avLst/>
          </a:prstGeom>
        </p:spPr>
        <p:txBody>
          <a:bodyPr>
            <a:normAutofit/>
          </a:bodyPr>
          <a:lstStyle>
            <a:lvl1pPr marL="0" indent="0">
              <a:buNone/>
              <a:defRPr sz="1400">
                <a:latin typeface="Arial"/>
                <a:cs typeface="Arial"/>
              </a:defRPr>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de-DE" smtClean="0"/>
              <a:t>Click to edit Master text styles</a:t>
            </a:r>
          </a:p>
        </p:txBody>
      </p:sp>
      <p:sp>
        <p:nvSpPr>
          <p:cNvPr id="5" name="Date Placeholder 3"/>
          <p:cNvSpPr>
            <a:spLocks noGrp="1"/>
          </p:cNvSpPr>
          <p:nvPr>
            <p:ph type="dt" sz="half" idx="10"/>
          </p:nvPr>
        </p:nvSpPr>
        <p:spPr/>
        <p:txBody>
          <a:bodyPr/>
          <a:lstStyle>
            <a:lvl1pPr>
              <a:defRPr/>
            </a:lvl1pPr>
          </a:lstStyle>
          <a:p>
            <a:r>
              <a:rPr lang="de-DE" smtClean="0"/>
              <a:t>30.08.13</a:t>
            </a:r>
            <a:endParaRPr lang="en-US" dirty="0"/>
          </a:p>
        </p:txBody>
      </p:sp>
      <p:sp>
        <p:nvSpPr>
          <p:cNvPr id="6" name="Footer Placeholder 4"/>
          <p:cNvSpPr>
            <a:spLocks noGrp="1"/>
          </p:cNvSpPr>
          <p:nvPr>
            <p:ph type="ftr" sz="quarter" idx="11"/>
          </p:nvPr>
        </p:nvSpPr>
        <p:spPr/>
        <p:txBody>
          <a:bodyPr/>
          <a:lstStyle>
            <a:lvl1pPr>
              <a:defRPr/>
            </a:lvl1pPr>
          </a:lstStyle>
          <a:p>
            <a:r>
              <a:rPr lang="en-US" smtClean="0"/>
              <a:t>B. List, (BDS) Lattice Integration at ILC</a:t>
            </a:r>
            <a:endParaRPr lang="en-US" dirty="0"/>
          </a:p>
        </p:txBody>
      </p:sp>
      <p:sp>
        <p:nvSpPr>
          <p:cNvPr id="7" name="Slide Number Placeholder 5"/>
          <p:cNvSpPr>
            <a:spLocks noGrp="1"/>
          </p:cNvSpPr>
          <p:nvPr>
            <p:ph type="sldNum" sz="quarter" idx="12"/>
          </p:nvPr>
        </p:nvSpPr>
        <p:spPr/>
        <p:txBody>
          <a:bodyPr/>
          <a:lstStyle>
            <a:lvl1pPr>
              <a:defRPr/>
            </a:lvl1pPr>
          </a:lstStyle>
          <a:p>
            <a:fld id="{CADE5BF1-A944-B54A-9898-A27DB1807F1E}" type="slidenum">
              <a:rPr lang="en-US" smtClean="0"/>
              <a:pPr/>
              <a:t>‹#›</a:t>
            </a:fld>
            <a:endParaRPr lang="en-US" dirty="0"/>
          </a:p>
        </p:txBody>
      </p:sp>
    </p:spTree>
    <p:extLst>
      <p:ext uri="{BB962C8B-B14F-4D97-AF65-F5344CB8AC3E}">
        <p14:creationId xmlns:p14="http://schemas.microsoft.com/office/powerpoint/2010/main" val="17009029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1.png"/><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953000" y="6991350"/>
            <a:ext cx="1935163"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r>
              <a:rPr lang="de-DE" smtClean="0"/>
              <a:t>30.08.13</a:t>
            </a:r>
            <a:endParaRPr lang="en-US" dirty="0"/>
          </a:p>
        </p:txBody>
      </p:sp>
      <p:sp>
        <p:nvSpPr>
          <p:cNvPr id="5" name="Footer Placeholder 4"/>
          <p:cNvSpPr>
            <a:spLocks noGrp="1"/>
          </p:cNvSpPr>
          <p:nvPr>
            <p:ph type="ftr" sz="quarter" idx="3"/>
          </p:nvPr>
        </p:nvSpPr>
        <p:spPr>
          <a:xfrm>
            <a:off x="7124700" y="6991350"/>
            <a:ext cx="1803400" cy="401638"/>
          </a:xfrm>
          <a:prstGeom prst="rect">
            <a:avLst/>
          </a:prstGeom>
        </p:spPr>
        <p:txBody>
          <a:bodyPr vert="horz" wrap="square" lIns="0" tIns="0" rIns="0" bIns="0" numCol="1" anchor="ctr" anchorCtr="0" compatLnSpc="1">
            <a:prstTxWarp prst="textNoShape">
              <a:avLst/>
            </a:prstTxWarp>
          </a:bodyPr>
          <a:lstStyle>
            <a:lvl1pPr>
              <a:defRPr sz="1200" dirty="0" smtClean="0">
                <a:solidFill>
                  <a:srgbClr val="630822"/>
                </a:solidFill>
                <a:latin typeface="Arial" pitchFamily="-1" charset="0"/>
                <a:ea typeface="Arial" pitchFamily="-1" charset="0"/>
                <a:cs typeface="Arial" pitchFamily="-1" charset="0"/>
              </a:defRPr>
            </a:lvl1pPr>
          </a:lstStyle>
          <a:p>
            <a:r>
              <a:rPr lang="en-US" smtClean="0"/>
              <a:t>B. List, (BDS) Lattice Integration at ILC</a:t>
            </a:r>
            <a:endParaRPr lang="en-US" dirty="0"/>
          </a:p>
        </p:txBody>
      </p:sp>
      <p:sp>
        <p:nvSpPr>
          <p:cNvPr id="6" name="Slide Number Placeholder 5"/>
          <p:cNvSpPr>
            <a:spLocks noGrp="1"/>
          </p:cNvSpPr>
          <p:nvPr>
            <p:ph type="sldNum" sz="quarter" idx="4"/>
          </p:nvPr>
        </p:nvSpPr>
        <p:spPr>
          <a:xfrm>
            <a:off x="914400" y="6991350"/>
            <a:ext cx="2346325"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fld id="{CADE5BF1-A944-B54A-9898-A27DB1807F1E}" type="slidenum">
              <a:rPr lang="en-US" smtClean="0"/>
              <a:pPr/>
              <a:t>‹#›</a:t>
            </a:fld>
            <a:endParaRPr lang="en-US" dirty="0"/>
          </a:p>
        </p:txBody>
      </p:sp>
      <p:sp>
        <p:nvSpPr>
          <p:cNvPr id="1029" name="Text Placeholder 8"/>
          <p:cNvSpPr>
            <a:spLocks noGrp="1"/>
          </p:cNvSpPr>
          <p:nvPr>
            <p:ph type="body" idx="1"/>
          </p:nvPr>
        </p:nvSpPr>
        <p:spPr bwMode="auto">
          <a:xfrm>
            <a:off x="914400" y="1143000"/>
            <a:ext cx="8229600"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a:p>
            <a:pPr lvl="0"/>
            <a:r>
              <a:rPr lang="en-US" smtClean="0"/>
              <a:t>Second level</a:t>
            </a:r>
          </a:p>
          <a:p>
            <a:pPr lvl="2"/>
            <a:r>
              <a:rPr lang="en-US" smtClean="0"/>
              <a:t>Third level</a:t>
            </a:r>
          </a:p>
        </p:txBody>
      </p:sp>
      <p:pic>
        <p:nvPicPr>
          <p:cNvPr id="1030" name="Picture 8"/>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230188" y="217488"/>
            <a:ext cx="27051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0"/>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914400" y="698500"/>
            <a:ext cx="8229600" cy="61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10" r:id="rId11"/>
    <p:sldLayoutId id="2147483711" r:id="rId12"/>
    <p:sldLayoutId id="2147483712" r:id="rId13"/>
    <p:sldLayoutId id="2147483688" r:id="rId14"/>
    <p:sldLayoutId id="2147483690" r:id="rId15"/>
    <p:sldLayoutId id="2147483691" r:id="rId16"/>
  </p:sldLayoutIdLst>
  <p:hf hdr="0"/>
  <p:txStyles>
    <p:titleStyle>
      <a:lvl1pPr algn="ctr" defTabSz="501650" rtl="0" eaLnBrk="1" fontAlgn="base" hangingPunct="1">
        <a:spcBef>
          <a:spcPct val="0"/>
        </a:spcBef>
        <a:spcAft>
          <a:spcPct val="0"/>
        </a:spcAft>
        <a:defRPr sz="4800" kern="1200">
          <a:solidFill>
            <a:schemeClr val="tx1"/>
          </a:solidFill>
          <a:latin typeface="+mj-lt"/>
          <a:ea typeface="ＭＳ Ｐゴシック" pitchFamily="-84" charset="-128"/>
          <a:cs typeface="ＭＳ Ｐゴシック" pitchFamily="-84" charset="-128"/>
        </a:defRPr>
      </a:lvl1pPr>
      <a:lvl2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2pPr>
      <a:lvl3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3pPr>
      <a:lvl4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4pPr>
      <a:lvl5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5pPr>
      <a:lvl6pPr marL="4572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6pPr>
      <a:lvl7pPr marL="9144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7pPr>
      <a:lvl8pPr marL="13716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8pPr>
      <a:lvl9pPr marL="18288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9pPr>
    </p:titleStyle>
    <p:bodyStyle>
      <a:lvl1pPr marL="376238" indent="-376238" algn="l" defTabSz="501650" rtl="0" eaLnBrk="1" fontAlgn="base" hangingPunct="1">
        <a:spcBef>
          <a:spcPct val="20000"/>
        </a:spcBef>
        <a:spcAft>
          <a:spcPct val="0"/>
        </a:spcAft>
        <a:buFont typeface="Arial" charset="0"/>
        <a:buChar char="•"/>
        <a:defRPr sz="3000" b="1" kern="1200">
          <a:solidFill>
            <a:schemeClr val="tx1"/>
          </a:solidFill>
          <a:latin typeface="Arial"/>
          <a:ea typeface="ＭＳ Ｐゴシック" pitchFamily="-84" charset="-128"/>
          <a:cs typeface="Arial"/>
        </a:defRPr>
      </a:lvl1pPr>
      <a:lvl2pPr marL="815975" indent="-314325" algn="l" defTabSz="501650" rtl="0" eaLnBrk="1" fontAlgn="base" hangingPunct="1">
        <a:spcBef>
          <a:spcPct val="20000"/>
        </a:spcBef>
        <a:spcAft>
          <a:spcPct val="0"/>
        </a:spcAft>
        <a:buFont typeface="Arial" charset="0"/>
        <a:buChar char="•"/>
        <a:defRPr sz="4000" kern="1200">
          <a:solidFill>
            <a:schemeClr val="tx1"/>
          </a:solidFill>
          <a:latin typeface="+mn-lt"/>
          <a:ea typeface="ＭＳ Ｐゴシック" pitchFamily="-84" charset="-128"/>
          <a:cs typeface="+mn-cs"/>
        </a:defRPr>
      </a:lvl2pPr>
      <a:lvl3pPr marL="1257300" indent="-250825" algn="l" defTabSz="501650" rtl="0" eaLnBrk="1" fontAlgn="base" hangingPunct="1">
        <a:spcBef>
          <a:spcPct val="20000"/>
        </a:spcBef>
        <a:spcAft>
          <a:spcPct val="0"/>
        </a:spcAft>
        <a:buFont typeface="Lucida Grande" pitchFamily="-1" charset="0"/>
        <a:buChar char="‒"/>
        <a:defRPr sz="2400" kern="1200">
          <a:solidFill>
            <a:schemeClr val="tx1"/>
          </a:solidFill>
          <a:latin typeface="Arial"/>
          <a:ea typeface="Arial" pitchFamily="-84" charset="0"/>
          <a:cs typeface="Arial"/>
        </a:defRPr>
      </a:lvl3pPr>
      <a:lvl4pPr marL="1758950"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ＭＳ Ｐゴシック" pitchFamily="-1" charset="-128"/>
        </a:defRPr>
      </a:lvl4pPr>
      <a:lvl5pPr marL="2262188"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Arial" charset="0"/>
        </a:defRPr>
      </a:lvl5pPr>
      <a:lvl6pPr marL="2766060" indent="-251460" algn="l" defTabSz="502920" rtl="0" eaLnBrk="1" latinLnBrk="0" hangingPunct="1">
        <a:spcBef>
          <a:spcPct val="20000"/>
        </a:spcBef>
        <a:buFont typeface="Arial"/>
        <a:buChar char="•"/>
        <a:defRPr sz="2200" kern="1200">
          <a:solidFill>
            <a:schemeClr val="tx1"/>
          </a:solidFill>
          <a:latin typeface="+mn-lt"/>
          <a:ea typeface="+mn-ea"/>
          <a:cs typeface="+mn-cs"/>
        </a:defRPr>
      </a:lvl6pPr>
      <a:lvl7pPr marL="3268980" indent="-251460" algn="l" defTabSz="502920" rtl="0" eaLnBrk="1" latinLnBrk="0" hangingPunct="1">
        <a:spcBef>
          <a:spcPct val="20000"/>
        </a:spcBef>
        <a:buFont typeface="Arial"/>
        <a:buChar char="•"/>
        <a:defRPr sz="2200" kern="1200">
          <a:solidFill>
            <a:schemeClr val="tx1"/>
          </a:solidFill>
          <a:latin typeface="+mn-lt"/>
          <a:ea typeface="+mn-ea"/>
          <a:cs typeface="+mn-cs"/>
        </a:defRPr>
      </a:lvl7pPr>
      <a:lvl8pPr marL="3771900" indent="-251460" algn="l" defTabSz="502920" rtl="0" eaLnBrk="1" latinLnBrk="0" hangingPunct="1">
        <a:spcBef>
          <a:spcPct val="20000"/>
        </a:spcBef>
        <a:buFont typeface="Arial"/>
        <a:buChar char="•"/>
        <a:defRPr sz="2200" kern="1200">
          <a:solidFill>
            <a:schemeClr val="tx1"/>
          </a:solidFill>
          <a:latin typeface="+mn-lt"/>
          <a:ea typeface="+mn-ea"/>
          <a:cs typeface="+mn-cs"/>
        </a:defRPr>
      </a:lvl8pPr>
      <a:lvl9pPr marL="4274820" indent="-251460" algn="l" defTabSz="502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920" rtl="0" eaLnBrk="1" latinLnBrk="0" hangingPunct="1">
        <a:defRPr sz="2000" kern="1200">
          <a:solidFill>
            <a:schemeClr val="tx1"/>
          </a:solidFill>
          <a:latin typeface="+mn-lt"/>
          <a:ea typeface="+mn-ea"/>
          <a:cs typeface="+mn-cs"/>
        </a:defRPr>
      </a:lvl1pPr>
      <a:lvl2pPr marL="502920" algn="l" defTabSz="502920" rtl="0" eaLnBrk="1" latinLnBrk="0" hangingPunct="1">
        <a:defRPr sz="2000" kern="1200">
          <a:solidFill>
            <a:schemeClr val="tx1"/>
          </a:solidFill>
          <a:latin typeface="+mn-lt"/>
          <a:ea typeface="+mn-ea"/>
          <a:cs typeface="+mn-cs"/>
        </a:defRPr>
      </a:lvl2pPr>
      <a:lvl3pPr marL="1005840" algn="l" defTabSz="502920" rtl="0" eaLnBrk="1" latinLnBrk="0" hangingPunct="1">
        <a:defRPr sz="2000" kern="1200">
          <a:solidFill>
            <a:schemeClr val="tx1"/>
          </a:solidFill>
          <a:latin typeface="+mn-lt"/>
          <a:ea typeface="+mn-ea"/>
          <a:cs typeface="+mn-cs"/>
        </a:defRPr>
      </a:lvl3pPr>
      <a:lvl4pPr marL="1508760" algn="l" defTabSz="502920" rtl="0" eaLnBrk="1" latinLnBrk="0" hangingPunct="1">
        <a:defRPr sz="2000" kern="1200">
          <a:solidFill>
            <a:schemeClr val="tx1"/>
          </a:solidFill>
          <a:latin typeface="+mn-lt"/>
          <a:ea typeface="+mn-ea"/>
          <a:cs typeface="+mn-cs"/>
        </a:defRPr>
      </a:lvl4pPr>
      <a:lvl5pPr marL="2011680" algn="l" defTabSz="502920" rtl="0" eaLnBrk="1" latinLnBrk="0" hangingPunct="1">
        <a:defRPr sz="2000" kern="1200">
          <a:solidFill>
            <a:schemeClr val="tx1"/>
          </a:solidFill>
          <a:latin typeface="+mn-lt"/>
          <a:ea typeface="+mn-ea"/>
          <a:cs typeface="+mn-cs"/>
        </a:defRPr>
      </a:lvl5pPr>
      <a:lvl6pPr marL="2514600" algn="l" defTabSz="502920" rtl="0" eaLnBrk="1" latinLnBrk="0" hangingPunct="1">
        <a:defRPr sz="2000" kern="1200">
          <a:solidFill>
            <a:schemeClr val="tx1"/>
          </a:solidFill>
          <a:latin typeface="+mn-lt"/>
          <a:ea typeface="+mn-ea"/>
          <a:cs typeface="+mn-cs"/>
        </a:defRPr>
      </a:lvl6pPr>
      <a:lvl7pPr marL="3017520" algn="l" defTabSz="502920" rtl="0" eaLnBrk="1" latinLnBrk="0" hangingPunct="1">
        <a:defRPr sz="2000" kern="1200">
          <a:solidFill>
            <a:schemeClr val="tx1"/>
          </a:solidFill>
          <a:latin typeface="+mn-lt"/>
          <a:ea typeface="+mn-ea"/>
          <a:cs typeface="+mn-cs"/>
        </a:defRPr>
      </a:lvl7pPr>
      <a:lvl8pPr marL="3520440" algn="l" defTabSz="502920" rtl="0" eaLnBrk="1" latinLnBrk="0" hangingPunct="1">
        <a:defRPr sz="2000" kern="1200">
          <a:solidFill>
            <a:schemeClr val="tx1"/>
          </a:solidFill>
          <a:latin typeface="+mn-lt"/>
          <a:ea typeface="+mn-ea"/>
          <a:cs typeface="+mn-cs"/>
        </a:defRPr>
      </a:lvl8pPr>
      <a:lvl9pPr marL="4023360" algn="l" defTabSz="50292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vnsrv.desy.de/websvn/wsvn/General.ilclattice" TargetMode="External"/><Relationship Id="rId4" Type="http://schemas.openxmlformats.org/officeDocument/2006/relationships/hyperlink" Target="https://svnsrv.desy.de/viewvc/ilclattice/" TargetMode="External"/><Relationship Id="rId1" Type="http://schemas.openxmlformats.org/officeDocument/2006/relationships/slideLayout" Target="../slideLayouts/slideLayout2.xml"/><Relationship Id="rId2" Type="http://schemas.openxmlformats.org/officeDocument/2006/relationships/hyperlink" Target="https://svnsrv.desy.de/basic/ilclattic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inearcollider.org/ILC/GDE/technical-design-documentation" TargetMode="External"/><Relationship Id="rId3" Type="http://schemas.openxmlformats.org/officeDocument/2006/relationships/hyperlink" Target="http://ilc-edms.desy.d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ilc-edmsdirect.desy.de/ilc-edmsdirect/document.jsp?edmsid=D00000000970685" TargetMode="External"/><Relationship Id="rId4" Type="http://schemas.openxmlformats.org/officeDocument/2006/relationships/hyperlink" Target="http://ilc-edmsdirect.desy.de/ilc-edmsdirect/file.jsp?edmsid=D00000000970685&amp;fileClass=native" TargetMode="External"/><Relationship Id="rId5" Type="http://schemas.openxmlformats.org/officeDocument/2006/relationships/hyperlink" Target="http://ilc-edmsdirect.desy.de/ilc-edmsdirect/document.jsp?edmsid=D00000000972425" TargetMode="External"/><Relationship Id="rId6" Type="http://schemas.openxmlformats.org/officeDocument/2006/relationships/hyperlink" Target="http://ilc-edmsdirect.desy.de/ilc-edmsdirect/document.jsp?edmsid=D00000000976355" TargetMode="External"/><Relationship Id="rId7" Type="http://schemas.openxmlformats.org/officeDocument/2006/relationships/hyperlink" Target="http://ilc-edmsdirect.desy.de/ilc-edmsdirect/document.jsp?edmsid=D00000000972985" TargetMode="External"/><Relationship Id="rId1" Type="http://schemas.openxmlformats.org/officeDocument/2006/relationships/slideLayout" Target="../slideLayouts/slideLayout2.xml"/><Relationship Id="rId2" Type="http://schemas.openxmlformats.org/officeDocument/2006/relationships/hyperlink" Target="http://www.linearcollider.org/ILC/GDE/technical-design-documentation/beam-delivery-syste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hyperlink" Target="http://ilc-edmsdirect.desy.de/ilc-edmsdirect/document.jsp?edmsid=D0000000097635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hyperlink" Target="http://ilc-edmsdirect.desy.de/ilc-edmsdirect/document.jsp?edmsid=D0000000097068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hyperlink" Target="http://ilc-edmsdirect.desy.de/ilc-edmsdirect/item.jsp?edmsid=D0000000092532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hyperlink" Target="http://ilc-edmsdirect.desy.de/ilc-edmsdirect/document.jsp?edmsid=D0000000097298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914400" y="2103924"/>
            <a:ext cx="8229600" cy="2712868"/>
          </a:xfrm>
        </p:spPr>
        <p:txBody>
          <a:bodyPr>
            <a:normAutofit fontScale="85000" lnSpcReduction="20000"/>
          </a:bodyPr>
          <a:lstStyle/>
          <a:p>
            <a:pPr lvl="1" algn="r"/>
            <a:r>
              <a:rPr lang="en-US" sz="4200" b="1" dirty="0" smtClean="0">
                <a:solidFill>
                  <a:schemeClr val="tx2"/>
                </a:solidFill>
              </a:rPr>
              <a:t>(BDS) Lattice Integration Process at ILC</a:t>
            </a:r>
          </a:p>
          <a:p>
            <a:pPr lvl="1" algn="r"/>
            <a:endParaRPr lang="en-US" dirty="0">
              <a:solidFill>
                <a:schemeClr val="tx2"/>
              </a:solidFill>
            </a:endParaRPr>
          </a:p>
          <a:p>
            <a:pPr lvl="1" algn="r"/>
            <a:r>
              <a:rPr lang="en-US" dirty="0" smtClean="0">
                <a:solidFill>
                  <a:schemeClr val="tx2"/>
                </a:solidFill>
              </a:rPr>
              <a:t>Benno List</a:t>
            </a:r>
          </a:p>
          <a:p>
            <a:pPr lvl="1" algn="r"/>
            <a:r>
              <a:rPr lang="en-US" dirty="0" smtClean="0">
                <a:solidFill>
                  <a:schemeClr val="tx2"/>
                </a:solidFill>
              </a:rPr>
              <a:t>DESY –IPP–</a:t>
            </a:r>
          </a:p>
          <a:p>
            <a:pPr lvl="1" algn="r"/>
            <a:r>
              <a:rPr lang="en-US" dirty="0" smtClean="0">
                <a:solidFill>
                  <a:schemeClr val="tx2"/>
                </a:solidFill>
              </a:rPr>
              <a:t>BDS Lattice </a:t>
            </a:r>
            <a:r>
              <a:rPr lang="en-US" dirty="0" err="1" smtClean="0">
                <a:solidFill>
                  <a:schemeClr val="tx2"/>
                </a:solidFill>
              </a:rPr>
              <a:t>Webex</a:t>
            </a:r>
            <a:r>
              <a:rPr lang="en-US" dirty="0" smtClean="0">
                <a:solidFill>
                  <a:schemeClr val="tx2"/>
                </a:solidFill>
              </a:rPr>
              <a:t> Meeting 30.8.2013</a:t>
            </a:r>
          </a:p>
        </p:txBody>
      </p:sp>
      <p:sp>
        <p:nvSpPr>
          <p:cNvPr id="3" name="Date Placeholder 2"/>
          <p:cNvSpPr>
            <a:spLocks noGrp="1"/>
          </p:cNvSpPr>
          <p:nvPr>
            <p:ph type="dt" sz="half" idx="10"/>
          </p:nvPr>
        </p:nvSpPr>
        <p:spPr/>
        <p:txBody>
          <a:bodyPr/>
          <a:lstStyle/>
          <a:p>
            <a:r>
              <a:rPr lang="de-DE" smtClean="0"/>
              <a:t>30.08.13</a:t>
            </a:r>
            <a:endParaRPr lang="en-US"/>
          </a:p>
        </p:txBody>
      </p:sp>
      <p:sp>
        <p:nvSpPr>
          <p:cNvPr id="4" name="Footer Placeholder 3"/>
          <p:cNvSpPr>
            <a:spLocks noGrp="1"/>
          </p:cNvSpPr>
          <p:nvPr>
            <p:ph type="ftr" sz="quarter" idx="11"/>
          </p:nvPr>
        </p:nvSpPr>
        <p:spPr/>
        <p:txBody>
          <a:bodyPr/>
          <a:lstStyle/>
          <a:p>
            <a:pPr>
              <a:defRPr/>
            </a:pPr>
            <a:r>
              <a:rPr lang="en-US" smtClean="0"/>
              <a:t>B. List, (BDS) Lattice Integration at ILC</a:t>
            </a:r>
            <a:endParaRPr lang="en-US"/>
          </a:p>
        </p:txBody>
      </p:sp>
      <p:sp>
        <p:nvSpPr>
          <p:cNvPr id="5" name="Slide Number Placeholder 4"/>
          <p:cNvSpPr>
            <a:spLocks noGrp="1"/>
          </p:cNvSpPr>
          <p:nvPr>
            <p:ph type="sldNum" sz="quarter" idx="12"/>
          </p:nvPr>
        </p:nvSpPr>
        <p:spPr/>
        <p:txBody>
          <a:bodyPr/>
          <a:lstStyle/>
          <a:p>
            <a:fld id="{4C202D40-8B8F-43DB-ADD0-CE0E347055BD}" type="slidenum">
              <a:rPr lang="en-US" smtClean="0"/>
              <a:pPr/>
              <a:t>1</a:t>
            </a:fld>
            <a:endParaRPr lang="en-US"/>
          </a:p>
        </p:txBody>
      </p:sp>
    </p:spTree>
    <p:extLst>
      <p:ext uri="{BB962C8B-B14F-4D97-AF65-F5344CB8AC3E}">
        <p14:creationId xmlns:p14="http://schemas.microsoft.com/office/powerpoint/2010/main" val="1580275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Technically:</a:t>
            </a:r>
          </a:p>
          <a:p>
            <a:r>
              <a:rPr lang="en-US" dirty="0" smtClean="0"/>
              <a:t>Run MAD-8 (not MAD-X, not BMAD, but MAD-8),</a:t>
            </a:r>
            <a:br>
              <a:rPr lang="en-US" dirty="0" smtClean="0"/>
            </a:br>
            <a:r>
              <a:rPr lang="en-US" dirty="0" smtClean="0"/>
              <a:t>with initial conditions for SURVEY from treaty point document</a:t>
            </a:r>
          </a:p>
          <a:p>
            <a:r>
              <a:rPr lang="en-US" dirty="0" smtClean="0"/>
              <a:t>Map MAD-Elements to physical components</a:t>
            </a:r>
            <a:br>
              <a:rPr lang="en-US" dirty="0" smtClean="0"/>
            </a:br>
            <a:r>
              <a:rPr lang="en-US" dirty="0" smtClean="0"/>
              <a:t>(needs conventions for lattices, e.g. TYPE attribute)</a:t>
            </a:r>
          </a:p>
          <a:p>
            <a:r>
              <a:rPr lang="en-US" dirty="0" smtClean="0"/>
              <a:t>Generate Excel-files and 3D-models (VRML) with positions and counts of all components</a:t>
            </a:r>
          </a:p>
        </p:txBody>
      </p:sp>
      <p:sp>
        <p:nvSpPr>
          <p:cNvPr id="3" name="Title 2"/>
          <p:cNvSpPr>
            <a:spLocks noGrp="1"/>
          </p:cNvSpPr>
          <p:nvPr>
            <p:ph type="title"/>
          </p:nvPr>
        </p:nvSpPr>
        <p:spPr/>
        <p:txBody>
          <a:bodyPr/>
          <a:lstStyle/>
          <a:p>
            <a:r>
              <a:rPr lang="en-US" dirty="0" smtClean="0"/>
              <a:t>From Lattice to Tunnels, cont’d</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10</a:t>
            </a:fld>
            <a:endParaRPr lang="en-US"/>
          </a:p>
        </p:txBody>
      </p:sp>
      <p:graphicFrame>
        <p:nvGraphicFramePr>
          <p:cNvPr id="8" name="Diagram 7"/>
          <p:cNvGraphicFramePr/>
          <p:nvPr>
            <p:extLst>
              <p:ext uri="{D42A27DB-BD31-4B8C-83A1-F6EECF244321}">
                <p14:modId xmlns:p14="http://schemas.microsoft.com/office/powerpoint/2010/main" val="131022983"/>
              </p:ext>
            </p:extLst>
          </p:nvPr>
        </p:nvGraphicFramePr>
        <p:xfrm>
          <a:off x="1502181" y="5145381"/>
          <a:ext cx="6705600" cy="1723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3384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850900"/>
            <a:ext cx="8229600" cy="550333"/>
          </a:xfrm>
        </p:spPr>
        <p:txBody>
          <a:bodyPr/>
          <a:lstStyle/>
          <a:p>
            <a:r>
              <a:rPr lang="en-US" dirty="0" smtClean="0"/>
              <a:t>Example: Transfer Tunnel Branch-Off</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11</a:t>
            </a:fld>
            <a:endParaRPr lang="en-US"/>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bwMode="auto">
          <a:xfrm>
            <a:off x="300758" y="1401234"/>
            <a:ext cx="6223610" cy="4361440"/>
          </a:xfrm>
          <a:prstGeom prst="rect">
            <a:avLst/>
          </a:prstGeom>
          <a:noFill/>
          <a:ln>
            <a:noFill/>
          </a:ln>
        </p:spPr>
      </p:pic>
      <p:pic>
        <p:nvPicPr>
          <p:cNvPr id="7" name="Content Placeholder 6"/>
          <p:cNvPicPr>
            <a:picLocks noGrp="1"/>
          </p:cNvPicPr>
          <p:nvPr>
            <p:ph idx="1"/>
          </p:nvPr>
        </p:nvPicPr>
        <p:blipFill rotWithShape="1">
          <a:blip r:embed="rId3">
            <a:extLst>
              <a:ext uri="{28A0092B-C50C-407E-A947-70E740481C1C}">
                <a14:useLocalDpi xmlns:a14="http://schemas.microsoft.com/office/drawing/2010/main" val="0"/>
              </a:ext>
            </a:extLst>
          </a:blip>
          <a:srcRect l="-606" r="-1082"/>
          <a:stretch/>
        </p:blipFill>
        <p:spPr bwMode="auto">
          <a:xfrm>
            <a:off x="4953000" y="3653382"/>
            <a:ext cx="4819333" cy="2944351"/>
          </a:xfrm>
          <a:prstGeom prst="rect">
            <a:avLst/>
          </a:prstGeom>
          <a:noFill/>
          <a:ln>
            <a:noFill/>
          </a:ln>
        </p:spPr>
      </p:pic>
      <p:pic>
        <p:nvPicPr>
          <p:cNvPr id="9" name="Picture 8" descr="branch-off.jpg"/>
          <p:cNvPicPr>
            <a:picLocks noChangeAspect="1"/>
          </p:cNvPicPr>
          <p:nvPr/>
        </p:nvPicPr>
        <p:blipFill rotWithShape="1">
          <a:blip r:embed="rId4">
            <a:extLst>
              <a:ext uri="{28A0092B-C50C-407E-A947-70E740481C1C}">
                <a14:useLocalDpi xmlns:a14="http://schemas.microsoft.com/office/drawing/2010/main" val="0"/>
              </a:ext>
            </a:extLst>
          </a:blip>
          <a:srcRect r="28383"/>
          <a:stretch/>
        </p:blipFill>
        <p:spPr>
          <a:xfrm>
            <a:off x="1513653" y="4608418"/>
            <a:ext cx="3439347" cy="2784570"/>
          </a:xfrm>
          <a:prstGeom prst="rect">
            <a:avLst/>
          </a:prstGeom>
        </p:spPr>
      </p:pic>
    </p:spTree>
    <p:extLst>
      <p:ext uri="{BB962C8B-B14F-4D97-AF65-F5344CB8AC3E}">
        <p14:creationId xmlns:p14="http://schemas.microsoft.com/office/powerpoint/2010/main" val="168534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For a new lattice version:</a:t>
            </a:r>
          </a:p>
          <a:p>
            <a:r>
              <a:rPr lang="en-US" b="0" dirty="0" smtClean="0"/>
              <a:t>Integration team checks lattice for</a:t>
            </a:r>
          </a:p>
          <a:p>
            <a:pPr lvl="1"/>
            <a:r>
              <a:rPr lang="en-US" dirty="0"/>
              <a:t>G</a:t>
            </a:r>
            <a:r>
              <a:rPr lang="en-US" dirty="0" smtClean="0"/>
              <a:t>eometry (clashes with other beamlines)</a:t>
            </a:r>
          </a:p>
          <a:p>
            <a:pPr lvl="1"/>
            <a:r>
              <a:rPr lang="en-US" dirty="0" smtClean="0"/>
              <a:t>Formalities (type attributes, apertures given, markers)</a:t>
            </a:r>
          </a:p>
          <a:p>
            <a:r>
              <a:rPr lang="en-US" b="0" dirty="0" smtClean="0"/>
              <a:t>For geometry changes (start/end points, location of dump, muon shield </a:t>
            </a:r>
            <a:r>
              <a:rPr lang="en-US" b="0" dirty="0" err="1" smtClean="0"/>
              <a:t>etc</a:t>
            </a:r>
            <a:r>
              <a:rPr lang="en-US" b="0" dirty="0" smtClean="0"/>
              <a:t>) or changes in functionality (diagnostics, corrections) a formal </a:t>
            </a:r>
            <a:r>
              <a:rPr lang="en-US" dirty="0" smtClean="0"/>
              <a:t>change request</a:t>
            </a:r>
            <a:r>
              <a:rPr lang="en-US" b="0" dirty="0" smtClean="0"/>
              <a:t> must be issued before lattice can be considered</a:t>
            </a:r>
          </a:p>
          <a:p>
            <a:r>
              <a:rPr lang="en-US" b="0" dirty="0" smtClean="0"/>
              <a:t>If lattice fulfills geometric and functional specs, a </a:t>
            </a:r>
            <a:r>
              <a:rPr lang="en-US" dirty="0" smtClean="0"/>
              <a:t>change request </a:t>
            </a:r>
            <a:r>
              <a:rPr lang="en-US" b="0" dirty="0" smtClean="0"/>
              <a:t>can be issued to make the new lattice official</a:t>
            </a:r>
          </a:p>
          <a:p>
            <a:endParaRPr lang="en-US" b="0" dirty="0" smtClean="0"/>
          </a:p>
          <a:p>
            <a:pPr lvl="1"/>
            <a:endParaRPr lang="en-US" dirty="0"/>
          </a:p>
        </p:txBody>
      </p:sp>
      <p:sp>
        <p:nvSpPr>
          <p:cNvPr id="3" name="Title 2"/>
          <p:cNvSpPr>
            <a:spLocks noGrp="1"/>
          </p:cNvSpPr>
          <p:nvPr>
            <p:ph type="title"/>
          </p:nvPr>
        </p:nvSpPr>
        <p:spPr/>
        <p:txBody>
          <a:bodyPr/>
          <a:lstStyle/>
          <a:p>
            <a:r>
              <a:rPr lang="en-US" dirty="0" smtClean="0"/>
              <a:t>Lattice Integration Process</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12</a:t>
            </a:fld>
            <a:endParaRPr lang="en-US"/>
          </a:p>
        </p:txBody>
      </p:sp>
    </p:spTree>
    <p:extLst>
      <p:ext uri="{BB962C8B-B14F-4D97-AF65-F5344CB8AC3E}">
        <p14:creationId xmlns:p14="http://schemas.microsoft.com/office/powerpoint/2010/main" val="3195369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497388"/>
            <a:ext cx="8229600" cy="5060790"/>
          </a:xfrm>
        </p:spPr>
        <p:txBody>
          <a:bodyPr/>
          <a:lstStyle/>
          <a:p>
            <a:r>
              <a:rPr lang="en-US" dirty="0" smtClean="0"/>
              <a:t>For lattice development, EDMS provides</a:t>
            </a:r>
          </a:p>
          <a:p>
            <a:pPr lvl="1"/>
            <a:r>
              <a:rPr lang="en-US" dirty="0" smtClean="0"/>
              <a:t>Specification documents</a:t>
            </a:r>
          </a:p>
          <a:p>
            <a:pPr lvl="1"/>
            <a:r>
              <a:rPr lang="en-US" dirty="0" smtClean="0"/>
              <a:t>The lattice as zip-file for reference</a:t>
            </a:r>
          </a:p>
          <a:p>
            <a:r>
              <a:rPr lang="en-US" dirty="0" smtClean="0"/>
              <a:t>EDMS is not a lattice development platform</a:t>
            </a:r>
          </a:p>
          <a:p>
            <a:r>
              <a:rPr lang="en-US" dirty="0" smtClean="0"/>
              <a:t>For this, we have SVN</a:t>
            </a:r>
          </a:p>
          <a:p>
            <a:r>
              <a:rPr lang="en-US" dirty="0" smtClean="0"/>
              <a:t>The ILC lattice resides in</a:t>
            </a:r>
            <a:br>
              <a:rPr lang="en-US" dirty="0" smtClean="0"/>
            </a:br>
            <a:r>
              <a:rPr lang="en-US" dirty="0" smtClean="0">
                <a:hlinkClick r:id="rId2"/>
              </a:rPr>
              <a:t>https://svnsrv.desy.de/basic/ilclattice</a:t>
            </a:r>
            <a:r>
              <a:rPr lang="en-US" dirty="0" smtClean="0"/>
              <a:t> </a:t>
            </a:r>
          </a:p>
          <a:p>
            <a:r>
              <a:rPr lang="en-US" dirty="0"/>
              <a:t>Browser </a:t>
            </a:r>
            <a:r>
              <a:rPr lang="en-US" dirty="0" smtClean="0"/>
              <a:t>interfaces (read access for everyone!):</a:t>
            </a:r>
            <a:r>
              <a:rPr lang="en-US" dirty="0"/>
              <a:t/>
            </a:r>
            <a:br>
              <a:rPr lang="en-US" dirty="0"/>
            </a:br>
            <a:r>
              <a:rPr lang="en-US" sz="2000" dirty="0">
                <a:hlinkClick r:id="rId3"/>
              </a:rPr>
              <a:t>https://svnsrv.desy.de/websvn/wsvn/General.ilclattice</a:t>
            </a:r>
            <a:r>
              <a:rPr lang="en-US" sz="2000" dirty="0" smtClean="0"/>
              <a:t>? </a:t>
            </a:r>
            <a:br>
              <a:rPr lang="en-US" sz="2000" dirty="0" smtClean="0"/>
            </a:br>
            <a:r>
              <a:rPr lang="en-US" sz="2000" dirty="0" smtClean="0"/>
              <a:t>Or </a:t>
            </a:r>
            <a:r>
              <a:rPr lang="en-US" sz="2000" dirty="0">
                <a:hlinkClick r:id="rId4"/>
              </a:rPr>
              <a:t>https://svnsrv.desy.de/viewvc/ilclattice</a:t>
            </a:r>
            <a:r>
              <a:rPr lang="en-US" sz="2000" dirty="0" smtClean="0">
                <a:hlinkClick r:id="rId4"/>
              </a:rPr>
              <a:t>/</a:t>
            </a:r>
            <a:r>
              <a:rPr lang="en-US" sz="2000" dirty="0" smtClean="0"/>
              <a:t> </a:t>
            </a:r>
          </a:p>
          <a:p>
            <a:r>
              <a:rPr lang="en-US" dirty="0" smtClean="0"/>
              <a:t>Based on Mark Woodley’s ILC2006e lattice </a:t>
            </a:r>
          </a:p>
          <a:p>
            <a:r>
              <a:rPr lang="en-US" dirty="0" smtClean="0"/>
              <a:t>retains Mark’s directory and include file structure</a:t>
            </a:r>
          </a:p>
          <a:p>
            <a:r>
              <a:rPr lang="en-US" dirty="0" smtClean="0"/>
              <a:t>Send me an email to get an account to check out/in!</a:t>
            </a:r>
          </a:p>
          <a:p>
            <a:pPr lvl="1"/>
            <a:endParaRPr lang="en-US" dirty="0"/>
          </a:p>
        </p:txBody>
      </p:sp>
      <p:sp>
        <p:nvSpPr>
          <p:cNvPr id="3" name="Title 2"/>
          <p:cNvSpPr>
            <a:spLocks noGrp="1"/>
          </p:cNvSpPr>
          <p:nvPr>
            <p:ph type="title"/>
          </p:nvPr>
        </p:nvSpPr>
        <p:spPr>
          <a:xfrm>
            <a:off x="914400" y="815035"/>
            <a:ext cx="8229600" cy="530718"/>
          </a:xfrm>
        </p:spPr>
        <p:txBody>
          <a:bodyPr/>
          <a:lstStyle/>
          <a:p>
            <a:r>
              <a:rPr lang="en-US" dirty="0" smtClean="0"/>
              <a:t>EDMS and SVN</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13</a:t>
            </a:fld>
            <a:endParaRPr lang="en-US"/>
          </a:p>
        </p:txBody>
      </p:sp>
    </p:spTree>
    <p:extLst>
      <p:ext uri="{BB962C8B-B14F-4D97-AF65-F5344CB8AC3E}">
        <p14:creationId xmlns:p14="http://schemas.microsoft.com/office/powerpoint/2010/main" val="887414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err="1"/>
              <a:t>i</a:t>
            </a:r>
            <a:r>
              <a:rPr lang="en-US" dirty="0" err="1" smtClean="0"/>
              <a:t>lclattice</a:t>
            </a:r>
            <a:r>
              <a:rPr lang="en-US" dirty="0" smtClean="0"/>
              <a:t>” is the repository for the integrated ILC lattice</a:t>
            </a:r>
          </a:p>
          <a:p>
            <a:r>
              <a:rPr lang="en-US" dirty="0" smtClean="0"/>
              <a:t>Development work on new lattices should be done in a separate repository</a:t>
            </a:r>
          </a:p>
          <a:p>
            <a:r>
              <a:rPr lang="en-US" dirty="0" smtClean="0"/>
              <a:t>We offer to create such a repository (takes &lt;1 day) and give full access to all interested parties</a:t>
            </a:r>
            <a:endParaRPr lang="en-US" dirty="0"/>
          </a:p>
        </p:txBody>
      </p:sp>
      <p:sp>
        <p:nvSpPr>
          <p:cNvPr id="3" name="Title 2"/>
          <p:cNvSpPr>
            <a:spLocks noGrp="1"/>
          </p:cNvSpPr>
          <p:nvPr>
            <p:ph type="title"/>
          </p:nvPr>
        </p:nvSpPr>
        <p:spPr/>
        <p:txBody>
          <a:bodyPr/>
          <a:lstStyle/>
          <a:p>
            <a:r>
              <a:rPr lang="en-US" dirty="0" smtClean="0"/>
              <a:t>SVN repository at DESY</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14</a:t>
            </a:fld>
            <a:endParaRPr lang="en-US"/>
          </a:p>
        </p:txBody>
      </p:sp>
    </p:spTree>
    <p:extLst>
      <p:ext uri="{BB962C8B-B14F-4D97-AF65-F5344CB8AC3E}">
        <p14:creationId xmlns:p14="http://schemas.microsoft.com/office/powerpoint/2010/main" val="4000879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ILC has an integrated lattice as basis for further planning</a:t>
            </a:r>
          </a:p>
          <a:p>
            <a:r>
              <a:rPr lang="en-US" dirty="0" smtClean="0"/>
              <a:t>We have to keep it that way -&gt; new lattices need formal </a:t>
            </a:r>
            <a:r>
              <a:rPr lang="en-US" dirty="0" err="1" smtClean="0"/>
              <a:t>review&amp;approval</a:t>
            </a:r>
            <a:r>
              <a:rPr lang="en-US" dirty="0" smtClean="0"/>
              <a:t> to become official</a:t>
            </a:r>
          </a:p>
          <a:p>
            <a:r>
              <a:rPr lang="en-US" dirty="0" smtClean="0"/>
              <a:t>EDMS is authoritative source of information</a:t>
            </a:r>
          </a:p>
          <a:p>
            <a:r>
              <a:rPr lang="en-US" dirty="0" smtClean="0"/>
              <a:t>SVN repository is available</a:t>
            </a:r>
            <a:endParaRPr lang="en-US" dirty="0"/>
          </a:p>
        </p:txBody>
      </p:sp>
      <p:sp>
        <p:nvSpPr>
          <p:cNvPr id="3" name="Title 2"/>
          <p:cNvSpPr>
            <a:spLocks noGrp="1"/>
          </p:cNvSpPr>
          <p:nvPr>
            <p:ph type="title"/>
          </p:nvPr>
        </p:nvSpPr>
        <p:spPr/>
        <p:txBody>
          <a:bodyPr/>
          <a:lstStyle/>
          <a:p>
            <a:r>
              <a:rPr lang="en-US" dirty="0" smtClean="0"/>
              <a:t>Summary</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15</a:t>
            </a:fld>
            <a:endParaRPr lang="en-US"/>
          </a:p>
        </p:txBody>
      </p:sp>
    </p:spTree>
    <p:extLst>
      <p:ext uri="{BB962C8B-B14F-4D97-AF65-F5344CB8AC3E}">
        <p14:creationId xmlns:p14="http://schemas.microsoft.com/office/powerpoint/2010/main" val="3595614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707546"/>
            <a:ext cx="8229600" cy="4229100"/>
          </a:xfrm>
        </p:spPr>
        <p:txBody>
          <a:bodyPr/>
          <a:lstStyle/>
          <a:p>
            <a:pPr marL="0" indent="0">
              <a:buNone/>
            </a:pPr>
            <a:r>
              <a:rPr lang="en-US" sz="2400" dirty="0" smtClean="0"/>
              <a:t>I have extended the charge of my talk:</a:t>
            </a:r>
          </a:p>
          <a:p>
            <a:pPr marL="0" indent="0">
              <a:buNone/>
            </a:pPr>
            <a:r>
              <a:rPr lang="en-US" sz="2400" dirty="0" smtClean="0"/>
              <a:t>More important than the tool(s) to store the lattices is an overview over</a:t>
            </a:r>
          </a:p>
          <a:p>
            <a:r>
              <a:rPr lang="en-US" sz="2400" dirty="0" smtClean="0"/>
              <a:t>The documents that define the design</a:t>
            </a:r>
          </a:p>
          <a:p>
            <a:r>
              <a:rPr lang="en-US" sz="2400" dirty="0" smtClean="0"/>
              <a:t>The process to update the official design</a:t>
            </a:r>
          </a:p>
          <a:p>
            <a:endParaRPr lang="en-US" sz="2400" dirty="0"/>
          </a:p>
          <a:p>
            <a:pPr marL="0" indent="0">
              <a:buNone/>
            </a:pPr>
            <a:r>
              <a:rPr lang="en-US" sz="2400" dirty="0" smtClean="0"/>
              <a:t>Anybody is free to investigate new, better lattice solutions for the ILC BDS. But changing the official baseline requires the observation of due process - which is currently not completely defined!</a:t>
            </a:r>
          </a:p>
          <a:p>
            <a:pPr marL="0" indent="0">
              <a:buNone/>
            </a:pPr>
            <a:endParaRPr lang="en-US" dirty="0"/>
          </a:p>
          <a:p>
            <a:pPr marL="0" indent="0">
              <a:buNone/>
            </a:pPr>
            <a:r>
              <a:rPr lang="en-US" sz="2400" dirty="0" smtClean="0"/>
              <a:t>I will cover the SVN repository in the 2</a:t>
            </a:r>
            <a:r>
              <a:rPr lang="en-US" sz="2400" baseline="30000" dirty="0" smtClean="0"/>
              <a:t>nd</a:t>
            </a:r>
            <a:r>
              <a:rPr lang="en-US" sz="2400" dirty="0" smtClean="0"/>
              <a:t> part of the talk</a:t>
            </a:r>
            <a:endParaRPr lang="en-US" sz="2400" dirty="0"/>
          </a:p>
        </p:txBody>
      </p:sp>
      <p:sp>
        <p:nvSpPr>
          <p:cNvPr id="3" name="Title 2"/>
          <p:cNvSpPr>
            <a:spLocks noGrp="1"/>
          </p:cNvSpPr>
          <p:nvPr>
            <p:ph type="title"/>
          </p:nvPr>
        </p:nvSpPr>
        <p:spPr/>
        <p:txBody>
          <a:bodyPr/>
          <a:lstStyle/>
          <a:p>
            <a:r>
              <a:rPr lang="en-US" dirty="0" smtClean="0"/>
              <a:t>Introductory Remark</a:t>
            </a:r>
            <a:endParaRPr lang="en-US" dirty="0"/>
          </a:p>
        </p:txBody>
      </p:sp>
      <p:sp>
        <p:nvSpPr>
          <p:cNvPr id="4" name="Date Placeholder 3"/>
          <p:cNvSpPr>
            <a:spLocks noGrp="1"/>
          </p:cNvSpPr>
          <p:nvPr>
            <p:ph type="dt" sz="half" idx="10"/>
          </p:nvPr>
        </p:nvSpPr>
        <p:spPr/>
        <p:txBody>
          <a:bodyPr/>
          <a:lstStyle/>
          <a:p>
            <a:r>
              <a:rPr lang="de-DE" dirty="0" smtClean="0"/>
              <a:t>30.08.13)</a:t>
            </a:r>
            <a:endParaRPr lang="en-US" dirty="0"/>
          </a:p>
        </p:txBody>
      </p:sp>
      <p:sp>
        <p:nvSpPr>
          <p:cNvPr id="5" name="Footer Placeholder 4"/>
          <p:cNvSpPr>
            <a:spLocks noGrp="1"/>
          </p:cNvSpPr>
          <p:nvPr>
            <p:ph type="ftr" sz="quarter" idx="11"/>
          </p:nvPr>
        </p:nvSpPr>
        <p:spPr/>
        <p:txBody>
          <a:bodyPr/>
          <a:lstStyle/>
          <a:p>
            <a:pPr>
              <a:defRPr/>
            </a:pPr>
            <a:r>
              <a:rPr lang="en-US" dirty="0" smtClean="0"/>
              <a:t>B. List, (BDS) Lattice Integration at ILC</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2</a:t>
            </a:fld>
            <a:endParaRPr lang="en-US"/>
          </a:p>
        </p:txBody>
      </p:sp>
    </p:spTree>
    <p:extLst>
      <p:ext uri="{BB962C8B-B14F-4D97-AF65-F5344CB8AC3E}">
        <p14:creationId xmlns:p14="http://schemas.microsoft.com/office/powerpoint/2010/main" val="1391417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EDMS is the authoritative single point of information for the ILC design</a:t>
            </a:r>
          </a:p>
          <a:p>
            <a:r>
              <a:rPr lang="en-US" sz="2400" dirty="0"/>
              <a:t>The TDD web pages at </a:t>
            </a:r>
            <a:br>
              <a:rPr lang="en-US" sz="2400" dirty="0"/>
            </a:br>
            <a:r>
              <a:rPr lang="en-US" sz="2400" dirty="0">
                <a:hlinkClick r:id="rId2"/>
              </a:rPr>
              <a:t>http://www.linearcollider.org/ILC/GDE/technical-design-</a:t>
            </a:r>
            <a:r>
              <a:rPr lang="en-US" sz="2400" dirty="0" smtClean="0">
                <a:hlinkClick r:id="rId2"/>
              </a:rPr>
              <a:t>documentation</a:t>
            </a:r>
            <a:r>
              <a:rPr lang="en-US" sz="2400" dirty="0" smtClean="0"/>
              <a:t/>
            </a:r>
            <a:br>
              <a:rPr lang="en-US" sz="2400" dirty="0" smtClean="0"/>
            </a:br>
            <a:r>
              <a:rPr lang="en-US" sz="2400" dirty="0" smtClean="0"/>
              <a:t>provide links into EDMS</a:t>
            </a:r>
          </a:p>
          <a:p>
            <a:r>
              <a:rPr lang="en-US" dirty="0" smtClean="0"/>
              <a:t>Some documents (not all) require EDMS user ID for full access. If you do work related to the ILC, you will get this EDMS user ID (no DESY user account needed). Just drop me a mail!</a:t>
            </a:r>
          </a:p>
          <a:p>
            <a:r>
              <a:rPr lang="en-US" sz="2400" dirty="0" smtClean="0"/>
              <a:t>ILC EDMS home </a:t>
            </a:r>
            <a:r>
              <a:rPr lang="en-US" dirty="0"/>
              <a:t>page </a:t>
            </a:r>
            <a:r>
              <a:rPr lang="en-US" dirty="0" smtClean="0"/>
              <a:t>is </a:t>
            </a:r>
            <a:r>
              <a:rPr lang="en-US" dirty="0" smtClean="0">
                <a:hlinkClick r:id="rId3"/>
              </a:rPr>
              <a:t>http</a:t>
            </a:r>
            <a:r>
              <a:rPr lang="en-US" dirty="0">
                <a:hlinkClick r:id="rId3"/>
              </a:rPr>
              <a:t>://ilc-edms.desy.de</a:t>
            </a:r>
            <a:r>
              <a:rPr lang="en-US" dirty="0" smtClean="0">
                <a:hlinkClick r:id="rId3"/>
              </a:rPr>
              <a:t>/</a:t>
            </a:r>
            <a:r>
              <a:rPr lang="en-US" dirty="0" smtClean="0"/>
              <a:t> </a:t>
            </a:r>
            <a:endParaRPr lang="en-US" sz="2400" dirty="0" smtClean="0"/>
          </a:p>
        </p:txBody>
      </p:sp>
      <p:sp>
        <p:nvSpPr>
          <p:cNvPr id="3" name="Title 2"/>
          <p:cNvSpPr>
            <a:spLocks noGrp="1"/>
          </p:cNvSpPr>
          <p:nvPr>
            <p:ph type="title"/>
          </p:nvPr>
        </p:nvSpPr>
        <p:spPr/>
        <p:txBody>
          <a:bodyPr/>
          <a:lstStyle/>
          <a:p>
            <a:r>
              <a:rPr lang="en-US" dirty="0" smtClean="0"/>
              <a:t>Technical Design Documentation in EDMS</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3</a:t>
            </a:fld>
            <a:endParaRPr lang="en-US"/>
          </a:p>
        </p:txBody>
      </p:sp>
    </p:spTree>
    <p:extLst>
      <p:ext uri="{BB962C8B-B14F-4D97-AF65-F5344CB8AC3E}">
        <p14:creationId xmlns:p14="http://schemas.microsoft.com/office/powerpoint/2010/main" val="4212978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hlinkClick r:id="rId2"/>
              </a:rPr>
              <a:t>http</a:t>
            </a:r>
            <a:r>
              <a:rPr lang="en-US" sz="2000" dirty="0">
                <a:hlinkClick r:id="rId2"/>
              </a:rPr>
              <a:t>://www.linearcollider.org/ILC/GDE/technical-design-documentation/beam-delivery-</a:t>
            </a:r>
            <a:r>
              <a:rPr lang="en-US" sz="2000" dirty="0" smtClean="0">
                <a:hlinkClick r:id="rId2"/>
              </a:rPr>
              <a:t>system</a:t>
            </a:r>
            <a:r>
              <a:rPr lang="en-US" sz="2000" dirty="0" smtClean="0"/>
              <a:t> </a:t>
            </a:r>
            <a:endParaRPr lang="en-US" dirty="0"/>
          </a:p>
          <a:p>
            <a:r>
              <a:rPr lang="en-US" dirty="0" smtClean="0"/>
              <a:t>Treaty Points:  </a:t>
            </a:r>
            <a:r>
              <a:rPr lang="en-US" dirty="0">
                <a:hlinkClick r:id="rId3"/>
              </a:rPr>
              <a:t>D*0970685</a:t>
            </a:r>
            <a:r>
              <a:rPr lang="en-US" dirty="0"/>
              <a:t> (</a:t>
            </a:r>
            <a:r>
              <a:rPr lang="en-US" dirty="0">
                <a:hlinkClick r:id="rId4"/>
              </a:rPr>
              <a:t>Excel</a:t>
            </a:r>
            <a:r>
              <a:rPr lang="en-US" dirty="0"/>
              <a:t>), </a:t>
            </a:r>
            <a:r>
              <a:rPr lang="en-US" dirty="0" smtClean="0"/>
              <a:t>and </a:t>
            </a:r>
            <a:r>
              <a:rPr lang="en-US" dirty="0">
                <a:hlinkClick r:id="rId5"/>
              </a:rPr>
              <a:t>D*</a:t>
            </a:r>
            <a:r>
              <a:rPr lang="en-US" dirty="0" smtClean="0">
                <a:hlinkClick r:id="rId5"/>
              </a:rPr>
              <a:t>0972425</a:t>
            </a:r>
            <a:endParaRPr lang="en-US" dirty="0" smtClean="0"/>
          </a:p>
          <a:p>
            <a:r>
              <a:rPr lang="en-US" dirty="0" smtClean="0"/>
              <a:t>Beamline overview: </a:t>
            </a:r>
            <a:r>
              <a:rPr lang="en-US" dirty="0">
                <a:hlinkClick r:id="rId6"/>
              </a:rPr>
              <a:t>D*</a:t>
            </a:r>
            <a:r>
              <a:rPr lang="en-US" dirty="0" smtClean="0">
                <a:hlinkClick r:id="rId6"/>
              </a:rPr>
              <a:t>0976355</a:t>
            </a:r>
            <a:r>
              <a:rPr lang="en-US" dirty="0" smtClean="0"/>
              <a:t/>
            </a:r>
            <a:br>
              <a:rPr lang="en-US" dirty="0" smtClean="0"/>
            </a:br>
            <a:r>
              <a:rPr lang="en-US" dirty="0" smtClean="0"/>
              <a:t>(nomenclature of beamlines, markers, dumps </a:t>
            </a:r>
            <a:r>
              <a:rPr lang="en-US" dirty="0" err="1" smtClean="0"/>
              <a:t>etc</a:t>
            </a:r>
            <a:r>
              <a:rPr lang="en-US" dirty="0" smtClean="0"/>
              <a:t>)</a:t>
            </a:r>
          </a:p>
          <a:p>
            <a:r>
              <a:rPr lang="en-US" dirty="0" smtClean="0"/>
              <a:t>Lattice (as zip file): </a:t>
            </a:r>
            <a:r>
              <a:rPr lang="en-US" dirty="0" smtClean="0">
                <a:hlinkClick r:id="rId7"/>
              </a:rPr>
              <a:t>D</a:t>
            </a:r>
            <a:r>
              <a:rPr lang="en-US" dirty="0">
                <a:hlinkClick r:id="rId7"/>
              </a:rPr>
              <a:t>*</a:t>
            </a:r>
            <a:r>
              <a:rPr lang="en-US" dirty="0" smtClean="0">
                <a:hlinkClick r:id="rId7"/>
              </a:rPr>
              <a:t>0972985</a:t>
            </a:r>
            <a:r>
              <a:rPr lang="en-US" dirty="0"/>
              <a:t/>
            </a:r>
            <a:br>
              <a:rPr lang="en-US" dirty="0"/>
            </a:br>
            <a:r>
              <a:rPr lang="en-US" dirty="0" smtClean="0"/>
              <a:t>provides a reference snapshot of the lattice as used for further work (component counts, costs, CFS)</a:t>
            </a:r>
          </a:p>
        </p:txBody>
      </p:sp>
      <p:sp>
        <p:nvSpPr>
          <p:cNvPr id="3" name="Title 2"/>
          <p:cNvSpPr>
            <a:spLocks noGrp="1"/>
          </p:cNvSpPr>
          <p:nvPr>
            <p:ph type="title"/>
          </p:nvPr>
        </p:nvSpPr>
        <p:spPr/>
        <p:txBody>
          <a:bodyPr/>
          <a:lstStyle/>
          <a:p>
            <a:r>
              <a:rPr lang="en-US" dirty="0" smtClean="0"/>
              <a:t>Defining Documents for BDS (in EDMS)</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4</a:t>
            </a:fld>
            <a:endParaRPr lang="en-US"/>
          </a:p>
        </p:txBody>
      </p:sp>
    </p:spTree>
    <p:extLst>
      <p:ext uri="{BB962C8B-B14F-4D97-AF65-F5344CB8AC3E}">
        <p14:creationId xmlns:p14="http://schemas.microsoft.com/office/powerpoint/2010/main" val="275441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rcRect t="13600" b="13600"/>
          <a:stretch>
            <a:fillRect/>
          </a:stretch>
        </p:blipFill>
        <p:spPr/>
      </p:pic>
      <p:sp>
        <p:nvSpPr>
          <p:cNvPr id="3" name="Title 2"/>
          <p:cNvSpPr>
            <a:spLocks noGrp="1"/>
          </p:cNvSpPr>
          <p:nvPr>
            <p:ph type="title"/>
          </p:nvPr>
        </p:nvSpPr>
        <p:spPr/>
        <p:txBody>
          <a:bodyPr/>
          <a:lstStyle/>
          <a:p>
            <a:r>
              <a:rPr lang="en-US" dirty="0" smtClean="0"/>
              <a:t>Beamline Overview  (</a:t>
            </a:r>
            <a:r>
              <a:rPr lang="en-US" dirty="0" smtClean="0">
                <a:hlinkClick r:id="rId3"/>
              </a:rPr>
              <a:t>D</a:t>
            </a:r>
            <a:r>
              <a:rPr lang="en-US" dirty="0">
                <a:hlinkClick r:id="rId3"/>
              </a:rPr>
              <a:t>*</a:t>
            </a:r>
            <a:r>
              <a:rPr lang="en-US" dirty="0" smtClean="0">
                <a:hlinkClick r:id="rId3"/>
              </a:rPr>
              <a:t>0976355</a:t>
            </a:r>
            <a:r>
              <a:rPr lang="en-US" dirty="0" smtClean="0"/>
              <a:t>)</a:t>
            </a:r>
            <a:br>
              <a:rPr lang="en-US" dirty="0" smtClean="0"/>
            </a:br>
            <a:r>
              <a:rPr lang="en-US" sz="2800" b="0" dirty="0" smtClean="0"/>
              <a:t>defines beamline and marker names</a:t>
            </a:r>
            <a:endParaRPr lang="en-US" sz="2800" b="0"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5</a:t>
            </a:fld>
            <a:endParaRPr lang="en-US"/>
          </a:p>
        </p:txBody>
      </p:sp>
    </p:spTree>
    <p:extLst>
      <p:ext uri="{BB962C8B-B14F-4D97-AF65-F5344CB8AC3E}">
        <p14:creationId xmlns:p14="http://schemas.microsoft.com/office/powerpoint/2010/main" val="119276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2"/>
          <a:srcRect l="1983" r="332"/>
          <a:stretch/>
        </p:blipFill>
        <p:spPr>
          <a:xfrm>
            <a:off x="914399" y="1676400"/>
            <a:ext cx="5864751" cy="5051921"/>
          </a:xfrm>
        </p:spPr>
      </p:pic>
      <p:sp>
        <p:nvSpPr>
          <p:cNvPr id="3" name="Title 2"/>
          <p:cNvSpPr>
            <a:spLocks noGrp="1"/>
          </p:cNvSpPr>
          <p:nvPr>
            <p:ph type="title"/>
          </p:nvPr>
        </p:nvSpPr>
        <p:spPr/>
        <p:txBody>
          <a:bodyPr/>
          <a:lstStyle/>
          <a:p>
            <a:r>
              <a:rPr lang="en-US" dirty="0" smtClean="0"/>
              <a:t>Treaty Points (</a:t>
            </a:r>
            <a:r>
              <a:rPr lang="en-US" dirty="0" smtClean="0">
                <a:hlinkClick r:id="rId3"/>
              </a:rPr>
              <a:t>D</a:t>
            </a:r>
            <a:r>
              <a:rPr lang="en-US" dirty="0">
                <a:hlinkClick r:id="rId3"/>
              </a:rPr>
              <a:t>*</a:t>
            </a:r>
            <a:r>
              <a:rPr lang="en-US" dirty="0" smtClean="0">
                <a:hlinkClick r:id="rId3"/>
              </a:rPr>
              <a:t>0970685</a:t>
            </a:r>
            <a:r>
              <a:rPr lang="en-US" dirty="0" smtClean="0"/>
              <a:t>)</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6</a:t>
            </a:fld>
            <a:endParaRPr lang="en-US"/>
          </a:p>
        </p:txBody>
      </p:sp>
      <p:sp>
        <p:nvSpPr>
          <p:cNvPr id="8" name="Rectangle 7"/>
          <p:cNvSpPr/>
          <p:nvPr/>
        </p:nvSpPr>
        <p:spPr>
          <a:xfrm>
            <a:off x="3127701" y="2634644"/>
            <a:ext cx="834054" cy="4093677"/>
          </a:xfrm>
          <a:prstGeom prst="rect">
            <a:avLst/>
          </a:prstGeom>
          <a:noFill/>
          <a:ln w="57150" cmpd="sng">
            <a:solidFill>
              <a:srgbClr val="EB112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945096" y="2634644"/>
            <a:ext cx="834054" cy="4093677"/>
          </a:xfrm>
          <a:prstGeom prst="rect">
            <a:avLst/>
          </a:prstGeom>
          <a:noFill/>
          <a:ln w="57150" cmpd="sng">
            <a:solidFill>
              <a:srgbClr val="EB112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9203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2"/>
          <a:srcRect l="-1717" r="-3167"/>
          <a:stretch/>
        </p:blipFill>
        <p:spPr>
          <a:xfrm>
            <a:off x="914399" y="1401233"/>
            <a:ext cx="6511239" cy="5953611"/>
          </a:xfrm>
        </p:spPr>
      </p:pic>
      <p:sp>
        <p:nvSpPr>
          <p:cNvPr id="3" name="Title 2"/>
          <p:cNvSpPr>
            <a:spLocks noGrp="1"/>
          </p:cNvSpPr>
          <p:nvPr>
            <p:ph type="title"/>
          </p:nvPr>
        </p:nvSpPr>
        <p:spPr>
          <a:xfrm>
            <a:off x="838200" y="850900"/>
            <a:ext cx="8229600" cy="550333"/>
          </a:xfrm>
        </p:spPr>
        <p:txBody>
          <a:bodyPr/>
          <a:lstStyle/>
          <a:p>
            <a:r>
              <a:rPr lang="en-US" dirty="0" smtClean="0"/>
              <a:t>Top Level Parameters (</a:t>
            </a:r>
            <a:r>
              <a:rPr lang="en-US" dirty="0" smtClean="0">
                <a:hlinkClick r:id="rId3"/>
              </a:rPr>
              <a:t>D</a:t>
            </a:r>
            <a:r>
              <a:rPr lang="en-US" dirty="0">
                <a:hlinkClick r:id="rId3"/>
              </a:rPr>
              <a:t>*</a:t>
            </a:r>
            <a:r>
              <a:rPr lang="en-US" dirty="0" smtClean="0">
                <a:hlinkClick r:id="rId3"/>
              </a:rPr>
              <a:t>0925325</a:t>
            </a:r>
            <a:r>
              <a:rPr lang="en-US" dirty="0" smtClean="0"/>
              <a:t>)</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7</a:t>
            </a:fld>
            <a:endParaRPr lang="en-US"/>
          </a:p>
        </p:txBody>
      </p:sp>
    </p:spTree>
    <p:extLst>
      <p:ext uri="{BB962C8B-B14F-4D97-AF65-F5344CB8AC3E}">
        <p14:creationId xmlns:p14="http://schemas.microsoft.com/office/powerpoint/2010/main" val="1746961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2"/>
          <a:srcRect l="-1540" r="-320"/>
          <a:stretch/>
        </p:blipFill>
        <p:spPr>
          <a:xfrm>
            <a:off x="945121" y="1401233"/>
            <a:ext cx="7312619" cy="5384396"/>
          </a:xfrm>
        </p:spPr>
      </p:pic>
      <p:sp>
        <p:nvSpPr>
          <p:cNvPr id="3" name="Title 2"/>
          <p:cNvSpPr>
            <a:spLocks noGrp="1"/>
          </p:cNvSpPr>
          <p:nvPr>
            <p:ph type="title"/>
          </p:nvPr>
        </p:nvSpPr>
        <p:spPr>
          <a:xfrm>
            <a:off x="914400" y="850900"/>
            <a:ext cx="8229600" cy="550333"/>
          </a:xfrm>
        </p:spPr>
        <p:txBody>
          <a:bodyPr/>
          <a:lstStyle/>
          <a:p>
            <a:r>
              <a:rPr lang="en-US" dirty="0" smtClean="0"/>
              <a:t>BDS Lattice (</a:t>
            </a:r>
            <a:r>
              <a:rPr lang="en-US" dirty="0" smtClean="0">
                <a:hlinkClick r:id="rId3"/>
              </a:rPr>
              <a:t>D</a:t>
            </a:r>
            <a:r>
              <a:rPr lang="en-US" dirty="0">
                <a:hlinkClick r:id="rId3"/>
              </a:rPr>
              <a:t>*</a:t>
            </a:r>
            <a:r>
              <a:rPr lang="en-US" dirty="0" smtClean="0">
                <a:hlinkClick r:id="rId3"/>
              </a:rPr>
              <a:t>0972985</a:t>
            </a:r>
            <a:r>
              <a:rPr lang="en-US" dirty="0" smtClean="0"/>
              <a:t>)</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8</a:t>
            </a:fld>
            <a:endParaRPr lang="en-US"/>
          </a:p>
        </p:txBody>
      </p:sp>
    </p:spTree>
    <p:extLst>
      <p:ext uri="{BB962C8B-B14F-4D97-AF65-F5344CB8AC3E}">
        <p14:creationId xmlns:p14="http://schemas.microsoft.com/office/powerpoint/2010/main" val="3406225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968500"/>
            <a:ext cx="8229600" cy="4760265"/>
          </a:xfrm>
        </p:spPr>
        <p:txBody>
          <a:bodyPr/>
          <a:lstStyle/>
          <a:p>
            <a:r>
              <a:rPr lang="en-US" dirty="0" smtClean="0"/>
              <a:t>For TDR, we have established a process to translate the MAD lattice files to conceptual 3D models of the accelerator and provide them for the tunnel design</a:t>
            </a:r>
          </a:p>
          <a:p>
            <a:r>
              <a:rPr lang="en-US" dirty="0" smtClean="0"/>
              <a:t>We have a geometrically consistent global for the ILC in the TDR configuration</a:t>
            </a:r>
          </a:p>
          <a:p>
            <a:r>
              <a:rPr lang="en-US" dirty="0" smtClean="0"/>
              <a:t>Changes in the lattice geometry cause changes in the tunnel layout!</a:t>
            </a:r>
          </a:p>
          <a:p>
            <a:endParaRPr lang="en-US" dirty="0"/>
          </a:p>
          <a:p>
            <a:pPr marL="0" indent="0">
              <a:buNone/>
            </a:pPr>
            <a:r>
              <a:rPr lang="en-US" dirty="0" smtClean="0"/>
              <a:t>-&gt; All future lattice design must incorporate / respect </a:t>
            </a:r>
          </a:p>
          <a:p>
            <a:r>
              <a:rPr lang="en-US" dirty="0" smtClean="0"/>
              <a:t>Boundary conditions from CFS (site-dependent!)</a:t>
            </a:r>
          </a:p>
          <a:p>
            <a:r>
              <a:rPr lang="en-US" dirty="0" smtClean="0"/>
              <a:t>Layout of the “rest” of the accelerator!</a:t>
            </a:r>
          </a:p>
          <a:p>
            <a:pPr marL="0" indent="0">
              <a:buNone/>
            </a:pPr>
            <a:endParaRPr lang="en-US" dirty="0"/>
          </a:p>
        </p:txBody>
      </p:sp>
      <p:sp>
        <p:nvSpPr>
          <p:cNvPr id="3" name="Title 2"/>
          <p:cNvSpPr>
            <a:spLocks noGrp="1"/>
          </p:cNvSpPr>
          <p:nvPr>
            <p:ph type="title"/>
          </p:nvPr>
        </p:nvSpPr>
        <p:spPr/>
        <p:txBody>
          <a:bodyPr/>
          <a:lstStyle/>
          <a:p>
            <a:r>
              <a:rPr lang="en-US" dirty="0" smtClean="0"/>
              <a:t>From Lattice to Tunnels</a:t>
            </a:r>
            <a:endParaRPr lang="en-US" dirty="0"/>
          </a:p>
        </p:txBody>
      </p:sp>
      <p:sp>
        <p:nvSpPr>
          <p:cNvPr id="4" name="Date Placeholder 3"/>
          <p:cNvSpPr>
            <a:spLocks noGrp="1"/>
          </p:cNvSpPr>
          <p:nvPr>
            <p:ph type="dt" sz="half" idx="10"/>
          </p:nvPr>
        </p:nvSpPr>
        <p:spPr/>
        <p:txBody>
          <a:bodyPr/>
          <a:lstStyle/>
          <a:p>
            <a:r>
              <a:rPr lang="de-DE" smtClean="0"/>
              <a:t>30.08.13</a:t>
            </a:r>
            <a:endParaRPr lang="en-US"/>
          </a:p>
        </p:txBody>
      </p:sp>
      <p:sp>
        <p:nvSpPr>
          <p:cNvPr id="5" name="Footer Placeholder 4"/>
          <p:cNvSpPr>
            <a:spLocks noGrp="1"/>
          </p:cNvSpPr>
          <p:nvPr>
            <p:ph type="ftr" sz="quarter" idx="11"/>
          </p:nvPr>
        </p:nvSpPr>
        <p:spPr/>
        <p:txBody>
          <a:bodyPr/>
          <a:lstStyle/>
          <a:p>
            <a:pPr>
              <a:defRPr/>
            </a:pPr>
            <a:r>
              <a:rPr lang="en-US" smtClean="0"/>
              <a:t>B. List, (BDS) Lattice Integration at ILC</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9</a:t>
            </a:fld>
            <a:endParaRPr lang="en-US"/>
          </a:p>
        </p:txBody>
      </p:sp>
    </p:spTree>
    <p:extLst>
      <p:ext uri="{BB962C8B-B14F-4D97-AF65-F5344CB8AC3E}">
        <p14:creationId xmlns:p14="http://schemas.microsoft.com/office/powerpoint/2010/main" val="3671976100"/>
      </p:ext>
    </p:extLst>
  </p:cSld>
  <p:clrMapOvr>
    <a:masterClrMapping/>
  </p:clrMapOvr>
</p:sld>
</file>

<file path=ppt/theme/theme1.xml><?xml version="1.0" encoding="utf-8"?>
<a:theme xmlns:a="http://schemas.openxmlformats.org/drawingml/2006/main" name="LLC_PowerPoint">
  <a:themeElements>
    <a:clrScheme name="LCC Colors 3">
      <a:dk1>
        <a:sysClr val="windowText" lastClr="000000"/>
      </a:dk1>
      <a:lt1>
        <a:sysClr val="window" lastClr="FFFFFF"/>
      </a:lt1>
      <a:dk2>
        <a:srgbClr val="660922"/>
      </a:dk2>
      <a:lt2>
        <a:srgbClr val="F3E4B2"/>
      </a:lt2>
      <a:accent1>
        <a:srgbClr val="EB112D"/>
      </a:accent1>
      <a:accent2>
        <a:srgbClr val="A32638"/>
      </a:accent2>
      <a:accent3>
        <a:srgbClr val="660922"/>
      </a:accent3>
      <a:accent4>
        <a:srgbClr val="6D3321"/>
      </a:accent4>
      <a:accent5>
        <a:srgbClr val="A6A6A6"/>
      </a:accent5>
      <a:accent6>
        <a:srgbClr val="F3E4B2"/>
      </a:accent6>
      <a:hlink>
        <a:srgbClr val="664975"/>
      </a:hlink>
      <a:folHlink>
        <a:srgbClr val="4427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LLC_PowerPoint.thmx</Template>
  <TotalTime>101</TotalTime>
  <Words>744</Words>
  <Application>Microsoft Macintosh PowerPoint</Application>
  <PresentationFormat>Custom</PresentationFormat>
  <Paragraphs>117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LLC_PowerPoint</vt:lpstr>
      <vt:lpstr>PowerPoint Presentation</vt:lpstr>
      <vt:lpstr>Introductory Remark</vt:lpstr>
      <vt:lpstr>Technical Design Documentation in EDMS</vt:lpstr>
      <vt:lpstr>Defining Documents for BDS (in EDMS)</vt:lpstr>
      <vt:lpstr>Beamline Overview  (D*0976355) defines beamline and marker names</vt:lpstr>
      <vt:lpstr>Treaty Points (D*0970685)</vt:lpstr>
      <vt:lpstr>Top Level Parameters (D*0925325)</vt:lpstr>
      <vt:lpstr>BDS Lattice (D*0972985)</vt:lpstr>
      <vt:lpstr>From Lattice to Tunnels</vt:lpstr>
      <vt:lpstr>From Lattice to Tunnels, cont’d</vt:lpstr>
      <vt:lpstr>Example: Transfer Tunnel Branch-Off</vt:lpstr>
      <vt:lpstr>Lattice Integration Process</vt:lpstr>
      <vt:lpstr>EDMS and SVN</vt:lpstr>
      <vt:lpstr>SVN repository at DESY</vt:lpstr>
      <vt:lpstr>Summary</vt:lpstr>
    </vt:vector>
  </TitlesOfParts>
  <Company>DESY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Benno List</dc:creator>
  <cp:lastModifiedBy>Benno List</cp:lastModifiedBy>
  <cp:revision>12</cp:revision>
  <dcterms:created xsi:type="dcterms:W3CDTF">2013-08-29T19:22:35Z</dcterms:created>
  <dcterms:modified xsi:type="dcterms:W3CDTF">2013-08-30T07:21:05Z</dcterms:modified>
</cp:coreProperties>
</file>