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04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3E4D-7618-6F46-AC71-77AC2D1F525D}" type="datetimeFigureOut">
              <a:rPr lang="en-US" smtClean="0"/>
              <a:t>8/30/13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465AD-E0DD-4344-86BB-F58E6A9C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06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13AD7-BA4E-0B46-ACD0-AA7E8148FE3C}" type="datetimeFigureOut">
              <a:rPr lang="en-US" smtClean="0"/>
              <a:t>8/30/13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53A7D-29EF-E346-A012-6A319E963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69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C96-AF7D-AA41-94DE-2BFBC20D2B8B}" type="datetime1">
              <a:rPr lang="en-US" smtClean="0"/>
              <a:t>8/30/13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5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3985-611A-DC41-8EFF-748B524B1EC7}" type="datetime1">
              <a:rPr lang="en-US" smtClean="0"/>
              <a:t>8/30/13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0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6559-8E7C-034D-A53A-FBE7EDE87447}" type="datetime1">
              <a:rPr lang="en-US" smtClean="0"/>
              <a:t>8/30/13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0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C7C5-C3E7-5049-A2CA-54030E676888}" type="datetime1">
              <a:rPr lang="en-US" smtClean="0"/>
              <a:t>8/30/13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9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2F6-4678-E840-94C3-DA4537018FEF}" type="datetime1">
              <a:rPr lang="en-US" smtClean="0"/>
              <a:t>8/30/13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50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7CE94-047D-FC4A-8E33-3C0FE6390718}" type="datetime1">
              <a:rPr lang="en-US" smtClean="0"/>
              <a:t>8/30/13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2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3AD3F-16F6-1D47-8682-4AEC842D192F}" type="datetime1">
              <a:rPr lang="en-US" smtClean="0"/>
              <a:t>8/30/13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26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46CC-8ED5-9944-A791-16FBBCD9BAF3}" type="datetime1">
              <a:rPr lang="en-US" smtClean="0"/>
              <a:t>8/30/13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68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9E6BC-72B6-3F49-A615-770DEEF4AD57}" type="datetime1">
              <a:rPr lang="en-US" smtClean="0"/>
              <a:t>8/30/13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2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5547-6F2B-0D40-A9F3-274B9CC9F742}" type="datetime1">
              <a:rPr lang="en-US" smtClean="0"/>
              <a:t>8/30/13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9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0D4A-47BB-3946-A991-48CE0214A5B9}" type="datetime1">
              <a:rPr lang="en-US" smtClean="0"/>
              <a:t>8/30/13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13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F331E-ABE4-B545-A051-03A355AB6F8F}" type="datetime1">
              <a:rPr lang="en-US" smtClean="0"/>
              <a:t>8/30/13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79C70-5C00-F044-A19C-630BCA94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3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vnweb.cern.ch/world/wsvn/clicsim/" TargetMode="Externa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vnweb.cern.ch/world/wsvn/clicsi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Use of SVN as lattice repository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 </a:t>
            </a:r>
            <a:r>
              <a:rPr lang="en-US" dirty="0" smtClean="0"/>
              <a:t>Latina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8351" y="6216952"/>
            <a:ext cx="6647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Common paths for CLIC and ILC </a:t>
            </a:r>
            <a:r>
              <a:rPr lang="en-US" dirty="0" smtClean="0"/>
              <a:t>BDS – Friday, 30 August 2013 – CERN</a:t>
            </a:r>
          </a:p>
        </p:txBody>
      </p:sp>
    </p:spTree>
    <p:extLst>
      <p:ext uri="{BB962C8B-B14F-4D97-AF65-F5344CB8AC3E}">
        <p14:creationId xmlns:p14="http://schemas.microsoft.com/office/powerpoint/2010/main" val="161394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Outline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SVN</a:t>
            </a:r>
          </a:p>
          <a:p>
            <a:endParaRPr lang="en-US" dirty="0"/>
          </a:p>
          <a:p>
            <a:r>
              <a:rPr lang="en-US" dirty="0" smtClean="0"/>
              <a:t>How we could benefit from it</a:t>
            </a:r>
          </a:p>
          <a:p>
            <a:endParaRPr lang="en-US" dirty="0"/>
          </a:p>
          <a:p>
            <a:r>
              <a:rPr lang="en-US" dirty="0" smtClean="0"/>
              <a:t>Example of existing lattice repository</a:t>
            </a:r>
          </a:p>
          <a:p>
            <a:endParaRPr lang="en-US" dirty="0"/>
          </a:p>
          <a:p>
            <a:r>
              <a:rPr lang="en-US" dirty="0" smtClean="0"/>
              <a:t>Proposed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3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</a:t>
            </a:r>
            <a:r>
              <a:rPr lang="en-US" dirty="0" smtClean="0">
                <a:solidFill>
                  <a:srgbClr val="FF0000"/>
                </a:solidFill>
              </a:rPr>
              <a:t>SVN / How we could benefit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2485"/>
            <a:ext cx="8229600" cy="533037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Apache </a:t>
            </a:r>
            <a:r>
              <a:rPr lang="en-US" dirty="0"/>
              <a:t>Subversion (abbreviated SVN) is a </a:t>
            </a:r>
            <a:r>
              <a:rPr lang="en-US" i="1" dirty="0"/>
              <a:t>software versioning</a:t>
            </a:r>
            <a:r>
              <a:rPr lang="en-US" dirty="0"/>
              <a:t> and </a:t>
            </a:r>
            <a:r>
              <a:rPr lang="en-US" i="1" dirty="0"/>
              <a:t>revision control</a:t>
            </a:r>
            <a:r>
              <a:rPr lang="en-US" dirty="0"/>
              <a:t> system, distributed under an open-source license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Developers use Subversion to maintain current and historical versions of files such as source code, web pages, and documentation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Thanks to its </a:t>
            </a:r>
            <a:r>
              <a:rPr lang="en-US" dirty="0" smtClean="0"/>
              <a:t>robustness and simplicity, </a:t>
            </a:r>
            <a:r>
              <a:rPr lang="en-US" dirty="0"/>
              <a:t>it has widely been used by a variety of </a:t>
            </a:r>
            <a:r>
              <a:rPr lang="en-US" dirty="0" smtClean="0"/>
              <a:t>open-source </a:t>
            </a:r>
            <a:r>
              <a:rPr lang="en-US" dirty="0"/>
              <a:t>projects: Apache, </a:t>
            </a:r>
            <a:r>
              <a:rPr lang="en-US" dirty="0" smtClean="0"/>
              <a:t>GCC</a:t>
            </a:r>
            <a:r>
              <a:rPr lang="en-US" dirty="0"/>
              <a:t>, </a:t>
            </a:r>
            <a:r>
              <a:rPr lang="en-US" dirty="0" err="1"/>
              <a:t>SourceForge</a:t>
            </a:r>
            <a:r>
              <a:rPr lang="en-US" dirty="0"/>
              <a:t>, Google Code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Main features:</a:t>
            </a:r>
          </a:p>
          <a:p>
            <a:r>
              <a:rPr lang="en-US" dirty="0"/>
              <a:t>Renamed/copied/moved/removed files retain full revision </a:t>
            </a:r>
            <a:r>
              <a:rPr lang="en-US" dirty="0" smtClean="0"/>
              <a:t>history. The </a:t>
            </a:r>
            <a:r>
              <a:rPr lang="en-US" dirty="0"/>
              <a:t>system maintains versioning for directories, renames, and binary files. </a:t>
            </a:r>
            <a:endParaRPr lang="en-US" dirty="0" smtClean="0"/>
          </a:p>
          <a:p>
            <a:r>
              <a:rPr lang="en-US" dirty="0" smtClean="0"/>
              <a:t>Users </a:t>
            </a:r>
            <a:r>
              <a:rPr lang="en-US" dirty="0"/>
              <a:t>can move and/or copy entire directory-trees very quickly, while retaining full revision </a:t>
            </a:r>
            <a:r>
              <a:rPr lang="en-US" dirty="0" smtClean="0"/>
              <a:t>history</a:t>
            </a:r>
          </a:p>
          <a:p>
            <a:r>
              <a:rPr lang="en-US" dirty="0" smtClean="0"/>
              <a:t>Versioning </a:t>
            </a:r>
            <a:r>
              <a:rPr lang="en-US" dirty="0"/>
              <a:t>of symbolic </a:t>
            </a:r>
            <a:r>
              <a:rPr lang="en-US" dirty="0" smtClean="0"/>
              <a:t>links</a:t>
            </a:r>
          </a:p>
          <a:p>
            <a:r>
              <a:rPr lang="en-US" dirty="0" smtClean="0"/>
              <a:t>Supports </a:t>
            </a:r>
            <a:r>
              <a:rPr lang="en-US" dirty="0"/>
              <a:t>branching and </a:t>
            </a:r>
            <a:r>
              <a:rPr lang="en-US" dirty="0" smtClean="0"/>
              <a:t>tagging</a:t>
            </a:r>
          </a:p>
          <a:p>
            <a:r>
              <a:rPr lang="en-US" dirty="0" smtClean="0"/>
              <a:t>Easy </a:t>
            </a:r>
            <a:r>
              <a:rPr lang="en-US" dirty="0"/>
              <a:t>to use, </a:t>
            </a:r>
            <a:r>
              <a:rPr lang="en-US" dirty="0" smtClean="0"/>
              <a:t>comes with a friendly </a:t>
            </a:r>
            <a:r>
              <a:rPr lang="en-US" dirty="0"/>
              <a:t>web </a:t>
            </a:r>
            <a:r>
              <a:rPr lang="en-US" dirty="0" smtClean="0"/>
              <a:t>interface</a:t>
            </a:r>
          </a:p>
          <a:p>
            <a:r>
              <a:rPr lang="en-US" dirty="0" smtClean="0"/>
              <a:t>At CERN it</a:t>
            </a:r>
            <a:r>
              <a:rPr lang="en-US" dirty="0" smtClean="0"/>
              <a:t>’</a:t>
            </a:r>
            <a:r>
              <a:rPr lang="en-US" dirty="0" smtClean="0"/>
              <a:t>s </a:t>
            </a:r>
            <a:r>
              <a:rPr lang="en-US" dirty="0"/>
              <a:t>automatically </a:t>
            </a:r>
            <a:r>
              <a:rPr lang="en-US" dirty="0" err="1"/>
              <a:t>backup’d</a:t>
            </a:r>
            <a:r>
              <a:rPr lang="en-US" dirty="0"/>
              <a:t>  on AFS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0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0" y="0"/>
            <a:ext cx="7743423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5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New Proposed Structure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029" y="1600200"/>
            <a:ext cx="857794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http://svnweb.cern.ch/world/wsvn/clicsim/</a:t>
            </a:r>
            <a:endParaRPr lang="en-US" dirty="0" smtClean="0"/>
          </a:p>
          <a:p>
            <a:pPr lvl="1"/>
            <a:r>
              <a:rPr lang="en-US" dirty="0" smtClean="0"/>
              <a:t>baseline</a:t>
            </a:r>
            <a:r>
              <a:rPr lang="en-US" dirty="0"/>
              <a:t>/		</a:t>
            </a:r>
            <a:r>
              <a:rPr lang="en-US" dirty="0" smtClean="0"/>
              <a:t>	symbolic </a:t>
            </a:r>
            <a:r>
              <a:rPr lang="en-US" dirty="0"/>
              <a:t>link to </a:t>
            </a:r>
            <a:r>
              <a:rPr lang="en-US" dirty="0" smtClean="0"/>
              <a:t>all baseline </a:t>
            </a:r>
            <a:r>
              <a:rPr lang="en-US" dirty="0"/>
              <a:t>lattices</a:t>
            </a:r>
          </a:p>
          <a:p>
            <a:pPr lvl="1"/>
            <a:r>
              <a:rPr lang="en-US" b="1" dirty="0" smtClean="0"/>
              <a:t>tags/</a:t>
            </a:r>
            <a:r>
              <a:rPr lang="en-US" dirty="0" smtClean="0"/>
              <a:t>				contains all tagged versions</a:t>
            </a:r>
          </a:p>
          <a:p>
            <a:pPr lvl="1"/>
            <a:r>
              <a:rPr lang="en-US" dirty="0" smtClean="0"/>
              <a:t>trunk/				work-in-progress version</a:t>
            </a:r>
          </a:p>
          <a:p>
            <a:pPr lvl="1"/>
            <a:r>
              <a:rPr lang="en-US" dirty="0" smtClean="0"/>
              <a:t>current				symbolic link to trunk/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79C70-5C00-F044-A19C-630BCA945B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8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214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Use of SVN as lattice repository</vt:lpstr>
      <vt:lpstr>Outline</vt:lpstr>
      <vt:lpstr>What is SVN / How we could benefit</vt:lpstr>
      <vt:lpstr>PowerPoint Presentation</vt:lpstr>
      <vt:lpstr>New Proposed Structure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SVN as lattice repository</dc:title>
  <dc:creator>Andrea Latina</dc:creator>
  <cp:lastModifiedBy>Andrea Latina</cp:lastModifiedBy>
  <cp:revision>13</cp:revision>
  <dcterms:created xsi:type="dcterms:W3CDTF">2013-08-29T15:20:31Z</dcterms:created>
  <dcterms:modified xsi:type="dcterms:W3CDTF">2013-08-29T22:43:43Z</dcterms:modified>
</cp:coreProperties>
</file>