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315" r:id="rId2"/>
    <p:sldId id="379" r:id="rId3"/>
  </p:sldIdLst>
  <p:sldSz cx="9144000" cy="6858000" type="screen4x3"/>
  <p:notesSz cx="6662738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99FF"/>
    <a:srgbClr val="FF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42" autoAdjust="0"/>
    <p:restoredTop sz="87143" autoAdjust="0"/>
  </p:normalViewPr>
  <p:slideViewPr>
    <p:cSldViewPr snapToGrid="0" snapToObjects="1" showGuides="1">
      <p:cViewPr varScale="1">
        <p:scale>
          <a:sx n="133" d="100"/>
          <a:sy n="133" d="100"/>
        </p:scale>
        <p:origin x="-1560" y="-112"/>
      </p:cViewPr>
      <p:guideLst>
        <p:guide orient="horz" pos="799"/>
        <p:guide pos="3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D029F-6BCD-C547-8DCE-6FC2F466EFE1}" type="datetimeFigureOut">
              <a:rPr lang="en-US" smtClean="0"/>
              <a:pPr/>
              <a:t>09/07/2013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86B0B-AEBF-3C43-A255-39452EB85F4B}" type="datetimeFigureOut">
              <a:rPr lang="en-US" smtClean="0"/>
              <a:pPr/>
              <a:t>09/07/2013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0"/>
            <a:ext cx="533019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Method:</a:t>
            </a:r>
          </a:p>
          <a:p>
            <a:pPr>
              <a:buFont typeface="Arial" pitchFamily="34" charset="0"/>
              <a:buChar char="•"/>
            </a:pPr>
            <a:r>
              <a:rPr lang="en-US" noProof="0" dirty="0" smtClean="0"/>
              <a:t> </a:t>
            </a:r>
            <a:r>
              <a:rPr lang="en-US" b="1" noProof="0" dirty="0" smtClean="0"/>
              <a:t>individual interviews </a:t>
            </a:r>
            <a:r>
              <a:rPr lang="en-US" noProof="0" dirty="0" smtClean="0"/>
              <a:t>with group leaders based</a:t>
            </a:r>
            <a:r>
              <a:rPr lang="en-US" baseline="0" noProof="0" dirty="0" smtClean="0"/>
              <a:t> on the April schedule -&gt; to gather bottom-up data,</a:t>
            </a:r>
          </a:p>
          <a:p>
            <a:pPr>
              <a:buFont typeface="Arial" pitchFamily="34" charset="0"/>
              <a:buChar char="•"/>
            </a:pPr>
            <a:r>
              <a:rPr lang="en-US" baseline="0" noProof="0" dirty="0" smtClean="0"/>
              <a:t> </a:t>
            </a:r>
            <a:r>
              <a:rPr lang="en-US" b="1" baseline="0" noProof="0" dirty="0" smtClean="0"/>
              <a:t>EN retreat on 1st July </a:t>
            </a:r>
            <a:r>
              <a:rPr lang="en-US" baseline="0" noProof="0" dirty="0" smtClean="0"/>
              <a:t>-&gt; the aim was to bring the MTP in line with the last schedule &amp; saving requests from the Council in June</a:t>
            </a:r>
          </a:p>
          <a:p>
            <a:pPr>
              <a:buFont typeface="Arial" pitchFamily="34" charset="0"/>
              <a:buChar char="•"/>
            </a:pPr>
            <a:r>
              <a:rPr lang="en-US" baseline="0" noProof="0" dirty="0" smtClean="0"/>
              <a:t> </a:t>
            </a:r>
            <a:r>
              <a:rPr lang="en-US" b="1" baseline="0" noProof="0" dirty="0" smtClean="0"/>
              <a:t>ENMB on 26th July </a:t>
            </a:r>
            <a:r>
              <a:rPr lang="en-US" baseline="0" noProof="0" dirty="0" smtClean="0"/>
              <a:t>-&gt; validate with group leaders the top-down arbitration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A0BB470A-41E8-4EE2-8DCC-9EC78AEE434F}" type="datetime1">
              <a:rPr lang="en-US" smtClean="0"/>
              <a:t>09/07/2013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&lt;</a:t>
            </a:r>
            <a:r>
              <a:rPr lang="fr-CH" dirty="0" err="1" smtClean="0"/>
              <a:t>author</a:t>
            </a:r>
            <a:r>
              <a:rPr lang="fr-CH" dirty="0" smtClean="0"/>
              <a:t>&gt;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it-IT" noProof="0" dirty="0" smtClean="0"/>
              <a:t>Click </a:t>
            </a:r>
            <a:r>
              <a:rPr kumimoji="0" lang="it-IT" noProof="0" dirty="0" err="1" smtClean="0"/>
              <a:t>to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edit</a:t>
            </a:r>
            <a:r>
              <a:rPr kumimoji="0" lang="it-IT" noProof="0" dirty="0" smtClean="0"/>
              <a:t> Master </a:t>
            </a:r>
            <a:r>
              <a:rPr kumimoji="0" lang="it-IT" noProof="0" dirty="0" err="1" smtClean="0"/>
              <a:t>title</a:t>
            </a:r>
            <a:r>
              <a:rPr kumimoji="0" lang="it-IT" noProof="0" dirty="0" smtClean="0"/>
              <a:t>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noProof="0" dirty="0" smtClean="0"/>
              <a:t>Click </a:t>
            </a:r>
            <a:r>
              <a:rPr kumimoji="0" lang="it-IT" noProof="0" dirty="0" err="1" smtClean="0"/>
              <a:t>to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edit</a:t>
            </a:r>
            <a:r>
              <a:rPr kumimoji="0" lang="it-IT" noProof="0" dirty="0" smtClean="0"/>
              <a:t> Master text </a:t>
            </a:r>
            <a:r>
              <a:rPr kumimoji="0" lang="it-IT" noProof="0" dirty="0" err="1" smtClean="0"/>
              <a:t>styles</a:t>
            </a:r>
            <a:endParaRPr kumimoji="0" lang="it-IT" noProof="0" dirty="0" smtClean="0"/>
          </a:p>
          <a:p>
            <a:pPr lvl="1" eaLnBrk="1" latinLnBrk="0" hangingPunct="1"/>
            <a:r>
              <a:rPr kumimoji="0" lang="it-IT" noProof="0" dirty="0" err="1" smtClean="0"/>
              <a:t>Second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 smtClean="0"/>
          </a:p>
          <a:p>
            <a:pPr lvl="2" eaLnBrk="1" latinLnBrk="0" hangingPunct="1"/>
            <a:r>
              <a:rPr kumimoji="0" lang="it-IT" noProof="0" dirty="0" err="1" smtClean="0"/>
              <a:t>Third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 smtClean="0"/>
          </a:p>
          <a:p>
            <a:pPr lvl="3" eaLnBrk="1" latinLnBrk="0" hangingPunct="1"/>
            <a:r>
              <a:rPr kumimoji="0" lang="it-IT" noProof="0" dirty="0" err="1" smtClean="0"/>
              <a:t>Fourth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 smtClean="0"/>
          </a:p>
          <a:p>
            <a:pPr lvl="4" eaLnBrk="1" latinLnBrk="0" hangingPunct="1"/>
            <a:r>
              <a:rPr kumimoji="0" lang="it-IT" noProof="0" dirty="0" err="1" smtClean="0"/>
              <a:t>Fifth</a:t>
            </a:r>
            <a:r>
              <a:rPr kumimoji="0" lang="it-IT" noProof="0" dirty="0" smtClean="0"/>
              <a:t> </a:t>
            </a:r>
            <a:r>
              <a:rPr kumimoji="0" lang="it-IT" noProof="0" dirty="0" err="1" smtClean="0"/>
              <a:t>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D63D733D-0E34-4F25-BC7F-871409054313}" type="datetime1">
              <a:rPr lang="en-US" smtClean="0"/>
              <a:t>09/07/2013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&lt;</a:t>
            </a:r>
            <a:r>
              <a:rPr lang="fr-CH" dirty="0" err="1" smtClean="0"/>
              <a:t>author</a:t>
            </a:r>
            <a:r>
              <a:rPr lang="fr-CH" dirty="0" smtClean="0"/>
              <a:t>&gt;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335024" y="2835056"/>
            <a:ext cx="6742176" cy="193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5657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LS2 TDI – Project Duration Estimate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A. Perillo-Marcone (EN-STI), A. </a:t>
            </a:r>
            <a:r>
              <a:rPr lang="en-US" dirty="0" err="1" smtClean="0"/>
              <a:t>Lechner</a:t>
            </a:r>
            <a:r>
              <a:rPr lang="en-US" dirty="0" smtClean="0"/>
              <a:t> (EN-STI)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schedule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25031882"/>
              </p:ext>
            </p:extLst>
          </p:nvPr>
        </p:nvGraphicFramePr>
        <p:xfrm>
          <a:off x="460248" y="1632343"/>
          <a:ext cx="8229600" cy="2865120"/>
        </p:xfrm>
        <a:graphic>
          <a:graphicData uri="http://schemas.openxmlformats.org/drawingml/2006/table">
            <a:tbl>
              <a:tblPr firstRow="1" bandRow="1">
                <a:tableStyleId>{793D81CF-94F2-401A-BA57-92F5A7B2D0C5}</a:tableStyleId>
              </a:tblPr>
              <a:tblGrid>
                <a:gridCol w="1271101"/>
                <a:gridCol w="1184029"/>
                <a:gridCol w="371707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Start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Duration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mid 2013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mid 2015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FLUKA + thermo-mechanical</a:t>
                      </a:r>
                      <a:r>
                        <a:rPr lang="en-US" baseline="0" dirty="0" smtClean="0"/>
                        <a:t> studies</a:t>
                      </a:r>
                    </a:p>
                    <a:p>
                      <a:r>
                        <a:rPr lang="en-US" baseline="0" dirty="0" smtClean="0"/>
                        <a:t>(material selection, conceptual design)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2</a:t>
                      </a:r>
                      <a:r>
                        <a:rPr lang="en-US" baseline="0" dirty="0" smtClean="0"/>
                        <a:t> Years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Mechanical</a:t>
                      </a:r>
                      <a:r>
                        <a:rPr lang="en-US" baseline="0" dirty="0" smtClean="0"/>
                        <a:t> Design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years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Prototyping,</a:t>
                      </a:r>
                      <a:r>
                        <a:rPr lang="en-US" baseline="0" dirty="0" smtClean="0"/>
                        <a:t> testing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Manufacture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Assembly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End 2019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Installation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09/07/2013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LS2 TDI – Project Duration Estimate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0248" y="4769462"/>
            <a:ext cx="822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Durations are only very rough, </a:t>
            </a:r>
            <a:r>
              <a:rPr lang="en-US" b="1" u="sng" dirty="0" smtClean="0"/>
              <a:t>non committing</a:t>
            </a:r>
            <a:r>
              <a:rPr lang="en-US" dirty="0" smtClean="0"/>
              <a:t> estimates.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Highly dependent on chosen technology, jaw length, materials, etc.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The chain is not sequential (e.g. prototyping and studies overlap).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EN-STI require the establishment of a baseline by mid 2015, assuming installation </a:t>
            </a:r>
            <a:r>
              <a:rPr lang="en-US" dirty="0" smtClean="0"/>
              <a:t>by </a:t>
            </a:r>
            <a:r>
              <a:rPr lang="en-US" smtClean="0"/>
              <a:t>end 2019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4294</TotalTime>
  <Words>199</Words>
  <Application>Microsoft Macintosh PowerPoint</Application>
  <PresentationFormat>On-screen Show (4:3)</PresentationFormat>
  <Paragraphs>31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Origin</vt:lpstr>
      <vt:lpstr>LS2 TDI – Project Duration Estimate</vt:lpstr>
      <vt:lpstr>Preliminary schedule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Saban</dc:creator>
  <cp:lastModifiedBy>Antonio Perillo Marcone</cp:lastModifiedBy>
  <cp:revision>450</cp:revision>
  <dcterms:created xsi:type="dcterms:W3CDTF">2010-07-29T08:17:20Z</dcterms:created>
  <dcterms:modified xsi:type="dcterms:W3CDTF">2013-07-09T06:38:13Z</dcterms:modified>
</cp:coreProperties>
</file>