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2267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681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0268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9775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338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026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72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9584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879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5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254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BBB39-3C1D-4722-B6FF-F228FF4F858F}" type="datetimeFigureOut">
              <a:rPr lang="de-DE" smtClean="0"/>
              <a:t>23.09.2013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833BC-7AF4-4114-B9B6-F09BD354D8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082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Kilian Schwarz</a:t>
            </a:r>
            <a:br>
              <a:rPr lang="de-DE" dirty="0" smtClean="0"/>
            </a:br>
            <a:r>
              <a:rPr lang="de-DE" dirty="0" smtClean="0"/>
              <a:t>GSI Darmstadt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CRISP Topic Meeting</a:t>
            </a:r>
          </a:p>
          <a:p>
            <a:r>
              <a:rPr lang="de-DE" dirty="0" smtClean="0"/>
              <a:t>September 23, 2013</a:t>
            </a:r>
          </a:p>
          <a:p>
            <a:r>
              <a:rPr lang="de-DE" dirty="0" smtClean="0"/>
              <a:t>WP19 Status Report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625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Storage Interfaces </a:t>
            </a:r>
            <a:r>
              <a:rPr lang="de-DE" dirty="0" err="1" smtClean="0"/>
              <a:t>to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Metropolitan</a:t>
            </a:r>
            <a:r>
              <a:rPr lang="de-DE" dirty="0" smtClean="0"/>
              <a:t> Area System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 smtClean="0"/>
              <a:t>task</a:t>
            </a:r>
            <a:endParaRPr lang="de-DE" dirty="0" smtClean="0"/>
          </a:p>
          <a:p>
            <a:pPr lvl="1"/>
            <a:r>
              <a:rPr lang="de-DE" dirty="0" err="1" smtClean="0"/>
              <a:t>setup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high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r>
              <a:rPr lang="de-DE" dirty="0" smtClean="0"/>
              <a:t> link </a:t>
            </a:r>
            <a:r>
              <a:rPr lang="de-DE" dirty="0" err="1" smtClean="0"/>
              <a:t>within</a:t>
            </a:r>
            <a:r>
              <a:rPr lang="de-DE" dirty="0" smtClean="0"/>
              <a:t> </a:t>
            </a:r>
            <a:r>
              <a:rPr lang="de-DE" dirty="0" err="1" smtClean="0"/>
              <a:t>federated</a:t>
            </a:r>
            <a:r>
              <a:rPr lang="de-DE" dirty="0" smtClean="0"/>
              <a:t> FAIR T0/T1 </a:t>
            </a:r>
            <a:r>
              <a:rPr lang="de-DE" dirty="0" err="1" smtClean="0"/>
              <a:t>centre</a:t>
            </a:r>
            <a:endParaRPr lang="de-DE" dirty="0" smtClean="0"/>
          </a:p>
          <a:p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endParaRPr lang="de-DE" dirty="0" smtClean="0"/>
          </a:p>
          <a:p>
            <a:pPr lvl="1"/>
            <a:r>
              <a:rPr lang="de-DE" dirty="0" smtClean="0"/>
              <a:t>design </a:t>
            </a:r>
            <a:r>
              <a:rPr lang="de-DE" dirty="0" err="1" smtClean="0"/>
              <a:t>of</a:t>
            </a:r>
            <a:r>
              <a:rPr lang="de-DE" dirty="0" smtClean="0"/>
              <a:t> a high </a:t>
            </a:r>
            <a:r>
              <a:rPr lang="de-DE" dirty="0" err="1" smtClean="0"/>
              <a:t>performance</a:t>
            </a:r>
            <a:r>
              <a:rPr lang="de-DE" dirty="0" smtClean="0"/>
              <a:t> LNET </a:t>
            </a:r>
            <a:r>
              <a:rPr lang="de-DE" dirty="0" err="1" smtClean="0"/>
              <a:t>router</a:t>
            </a:r>
            <a:r>
              <a:rPr lang="de-DE" dirty="0" smtClean="0"/>
              <a:t> </a:t>
            </a:r>
            <a:r>
              <a:rPr lang="de-DE" dirty="0" err="1" smtClean="0"/>
              <a:t>cluster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/>
              <a:t>E</a:t>
            </a:r>
            <a:r>
              <a:rPr lang="de-DE" dirty="0" smtClean="0"/>
              <a:t>thernet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Infiniband</a:t>
            </a:r>
            <a:endParaRPr lang="de-DE" dirty="0" smtClean="0"/>
          </a:p>
          <a:p>
            <a:pPr lvl="1"/>
            <a:r>
              <a:rPr lang="de-DE" dirty="0" err="1" smtClean="0"/>
              <a:t>setup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high </a:t>
            </a:r>
            <a:r>
              <a:rPr lang="de-DE" dirty="0" err="1" smtClean="0"/>
              <a:t>performance</a:t>
            </a:r>
            <a:r>
              <a:rPr lang="de-DE" dirty="0" smtClean="0"/>
              <a:t> link </a:t>
            </a:r>
            <a:r>
              <a:rPr lang="de-DE" dirty="0" err="1" smtClean="0"/>
              <a:t>between</a:t>
            </a:r>
            <a:r>
              <a:rPr lang="de-DE" dirty="0" smtClean="0"/>
              <a:t> GSI </a:t>
            </a:r>
            <a:r>
              <a:rPr lang="de-DE" dirty="0" err="1" smtClean="0"/>
              <a:t>and</a:t>
            </a:r>
            <a:r>
              <a:rPr lang="de-DE" dirty="0" smtClean="0"/>
              <a:t> University </a:t>
            </a:r>
            <a:r>
              <a:rPr lang="de-DE" dirty="0" err="1" smtClean="0"/>
              <a:t>of</a:t>
            </a:r>
            <a:r>
              <a:rPr lang="de-DE" dirty="0" smtClean="0"/>
              <a:t> Frankfurt</a:t>
            </a:r>
          </a:p>
          <a:p>
            <a:pPr lvl="1"/>
            <a:r>
              <a:rPr lang="de-DE" dirty="0" err="1" smtClean="0"/>
              <a:t>currently</a:t>
            </a:r>
            <a:r>
              <a:rPr lang="de-DE" dirty="0" smtClean="0"/>
              <a:t> </a:t>
            </a:r>
            <a:r>
              <a:rPr lang="de-DE" dirty="0" err="1" smtClean="0"/>
              <a:t>achieved</a:t>
            </a:r>
            <a:r>
              <a:rPr lang="de-DE" dirty="0" smtClean="0"/>
              <a:t> </a:t>
            </a:r>
            <a:r>
              <a:rPr lang="de-DE" dirty="0" err="1" smtClean="0"/>
              <a:t>speed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Frankfurt </a:t>
            </a:r>
            <a:r>
              <a:rPr lang="de-DE" dirty="0" err="1" smtClean="0"/>
              <a:t>and</a:t>
            </a:r>
            <a:r>
              <a:rPr lang="de-DE" dirty="0" smtClean="0"/>
              <a:t> GSI </a:t>
            </a:r>
            <a:r>
              <a:rPr lang="de-DE" dirty="0" err="1" smtClean="0"/>
              <a:t>Lustre</a:t>
            </a:r>
            <a:r>
              <a:rPr lang="de-DE" dirty="0" smtClean="0"/>
              <a:t> Cluster: 14 GB/s on 120 </a:t>
            </a:r>
            <a:r>
              <a:rPr lang="de-DE" dirty="0" err="1" smtClean="0"/>
              <a:t>Gb</a:t>
            </a:r>
            <a:r>
              <a:rPr lang="de-DE" dirty="0" smtClean="0"/>
              <a:t> link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4931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Storage Interfaces </a:t>
            </a:r>
            <a:r>
              <a:rPr lang="de-DE" dirty="0" err="1" smtClean="0"/>
              <a:t>to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Metropolitan</a:t>
            </a:r>
            <a:r>
              <a:rPr lang="de-DE" dirty="0" smtClean="0"/>
              <a:t> Area System (II)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 smtClean="0"/>
              <a:t>task</a:t>
            </a:r>
            <a:endParaRPr lang="de-DE" dirty="0" smtClean="0"/>
          </a:p>
          <a:p>
            <a:pPr lvl="1"/>
            <a:r>
              <a:rPr lang="de-DE" dirty="0" err="1" smtClean="0"/>
              <a:t>setup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high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r>
              <a:rPr lang="de-DE" dirty="0" smtClean="0"/>
              <a:t> link </a:t>
            </a:r>
            <a:r>
              <a:rPr lang="de-DE" dirty="0" err="1" smtClean="0"/>
              <a:t>within</a:t>
            </a:r>
            <a:r>
              <a:rPr lang="de-DE" dirty="0" smtClean="0"/>
              <a:t> </a:t>
            </a:r>
            <a:r>
              <a:rPr lang="de-DE" dirty="0" err="1" smtClean="0"/>
              <a:t>federated</a:t>
            </a:r>
            <a:r>
              <a:rPr lang="de-DE" dirty="0" smtClean="0"/>
              <a:t> FAIR T0/T1 </a:t>
            </a:r>
            <a:r>
              <a:rPr lang="de-DE" dirty="0" err="1" smtClean="0"/>
              <a:t>centre</a:t>
            </a:r>
            <a:endParaRPr lang="de-DE" dirty="0" smtClean="0"/>
          </a:p>
          <a:p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endParaRPr lang="de-DE" dirty="0" smtClean="0"/>
          </a:p>
          <a:p>
            <a:pPr lvl="1"/>
            <a:r>
              <a:rPr lang="de-DE" dirty="0" err="1" smtClean="0"/>
              <a:t>secure</a:t>
            </a:r>
            <a:r>
              <a:rPr lang="de-DE" dirty="0" smtClean="0"/>
              <a:t> </a:t>
            </a:r>
            <a:r>
              <a:rPr lang="de-DE" dirty="0" err="1" smtClean="0"/>
              <a:t>connection</a:t>
            </a:r>
            <a:r>
              <a:rPr lang="de-DE" dirty="0" smtClean="0"/>
              <a:t> via </a:t>
            </a:r>
            <a:r>
              <a:rPr lang="de-DE" dirty="0" err="1" smtClean="0"/>
              <a:t>certificates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high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firewall</a:t>
            </a:r>
            <a:endParaRPr lang="de-DE" dirty="0" smtClean="0"/>
          </a:p>
          <a:p>
            <a:pPr lvl="2"/>
            <a:r>
              <a:rPr lang="de-DE" dirty="0" err="1" smtClean="0"/>
              <a:t>status</a:t>
            </a:r>
            <a:r>
              <a:rPr lang="de-DE" dirty="0" smtClean="0"/>
              <a:t>: </a:t>
            </a:r>
            <a:r>
              <a:rPr lang="de-DE" dirty="0" err="1" smtClean="0"/>
              <a:t>functioning</a:t>
            </a:r>
            <a:r>
              <a:rPr lang="de-DE" dirty="0" smtClean="0"/>
              <a:t> prototype</a:t>
            </a:r>
          </a:p>
          <a:p>
            <a:pPr lvl="1"/>
            <a:r>
              <a:rPr lang="de-DE" dirty="0" smtClean="0"/>
              <a:t>GID/UID </a:t>
            </a:r>
            <a:r>
              <a:rPr lang="de-DE" dirty="0" err="1" smtClean="0"/>
              <a:t>mapping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interconnected</a:t>
            </a:r>
            <a:r>
              <a:rPr lang="de-DE" dirty="0" smtClean="0"/>
              <a:t> </a:t>
            </a:r>
            <a:r>
              <a:rPr lang="de-DE" dirty="0" err="1" smtClean="0"/>
              <a:t>sites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 </a:t>
            </a:r>
            <a:r>
              <a:rPr lang="de-DE" dirty="0" err="1" smtClean="0"/>
              <a:t>site</a:t>
            </a:r>
            <a:r>
              <a:rPr lang="de-DE" dirty="0" smtClean="0"/>
              <a:t> </a:t>
            </a:r>
            <a:r>
              <a:rPr lang="de-DE" dirty="0" err="1" smtClean="0"/>
              <a:t>accounting</a:t>
            </a:r>
            <a:r>
              <a:rPr lang="de-DE" dirty="0" smtClean="0"/>
              <a:t>, </a:t>
            </a:r>
            <a:r>
              <a:rPr lang="de-DE" dirty="0" err="1" smtClean="0"/>
              <a:t>monitoring</a:t>
            </a:r>
            <a:r>
              <a:rPr lang="de-DE" dirty="0" smtClean="0"/>
              <a:t>, </a:t>
            </a:r>
            <a:r>
              <a:rPr lang="de-DE" dirty="0" err="1" smtClean="0"/>
              <a:t>anomaly</a:t>
            </a:r>
            <a:r>
              <a:rPr lang="de-DE" dirty="0" smtClean="0"/>
              <a:t> </a:t>
            </a:r>
            <a:r>
              <a:rPr lang="de-DE" dirty="0" err="1" smtClean="0"/>
              <a:t>discovery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075534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Cloud</a:t>
            </a:r>
            <a:r>
              <a:rPr lang="de-DE" dirty="0" smtClean="0"/>
              <a:t> Interfaces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existing</a:t>
            </a:r>
            <a:r>
              <a:rPr lang="de-DE" dirty="0" smtClean="0"/>
              <a:t> </a:t>
            </a:r>
            <a:r>
              <a:rPr lang="de-DE" dirty="0" err="1" smtClean="0"/>
              <a:t>environments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still in </a:t>
            </a:r>
            <a:r>
              <a:rPr lang="de-DE" dirty="0" err="1" smtClean="0"/>
              <a:t>evaluation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testing</a:t>
            </a:r>
            <a:r>
              <a:rPr lang="de-DE" dirty="0" smtClean="0"/>
              <a:t> </a:t>
            </a:r>
            <a:r>
              <a:rPr lang="de-DE" dirty="0" err="1" smtClean="0"/>
              <a:t>stage</a:t>
            </a:r>
            <a:endParaRPr lang="de-DE" dirty="0" smtClean="0"/>
          </a:p>
          <a:p>
            <a:pPr lvl="1"/>
            <a:r>
              <a:rPr lang="de-DE" dirty="0" err="1" smtClean="0"/>
              <a:t>Cloud</a:t>
            </a:r>
            <a:r>
              <a:rPr lang="de-DE" dirty="0" smtClean="0"/>
              <a:t> </a:t>
            </a:r>
            <a:r>
              <a:rPr lang="de-DE" dirty="0" err="1" smtClean="0"/>
              <a:t>techniques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interconnected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Infiniband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endParaRPr lang="de-DE" dirty="0" smtClean="0"/>
          </a:p>
          <a:p>
            <a:pPr lvl="1"/>
            <a:r>
              <a:rPr lang="de-DE" dirty="0" err="1" smtClean="0"/>
              <a:t>feasability</a:t>
            </a:r>
            <a:r>
              <a:rPr lang="de-DE" dirty="0" smtClean="0"/>
              <a:t> </a:t>
            </a:r>
            <a:r>
              <a:rPr lang="de-DE" dirty="0" err="1" smtClean="0"/>
              <a:t>studies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8300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Extension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FairRoot</a:t>
            </a:r>
            <a:r>
              <a:rPr lang="de-DE" dirty="0" smtClean="0"/>
              <a:t> </a:t>
            </a:r>
            <a:r>
              <a:rPr lang="de-DE" dirty="0" err="1" smtClean="0"/>
              <a:t>framework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err="1" smtClean="0"/>
              <a:t>task</a:t>
            </a:r>
            <a:r>
              <a:rPr lang="de-DE" dirty="0" smtClean="0"/>
              <a:t>: </a:t>
            </a:r>
            <a:r>
              <a:rPr lang="de-DE" dirty="0" err="1" smtClean="0"/>
              <a:t>enable</a:t>
            </a:r>
            <a:r>
              <a:rPr lang="de-DE" dirty="0" smtClean="0"/>
              <a:t> </a:t>
            </a:r>
            <a:r>
              <a:rPr lang="de-DE" dirty="0" err="1" smtClean="0"/>
              <a:t>FairRoot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high </a:t>
            </a:r>
            <a:r>
              <a:rPr lang="de-DE" dirty="0" err="1" smtClean="0"/>
              <a:t>speed</a:t>
            </a:r>
            <a:r>
              <a:rPr lang="de-DE" dirty="0" smtClean="0"/>
              <a:t> (online)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 in real time (</a:t>
            </a:r>
            <a:r>
              <a:rPr lang="de-DE" dirty="0" err="1" smtClean="0"/>
              <a:t>expected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rate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1 Tb/s)</a:t>
            </a:r>
          </a:p>
          <a:p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bedone</a:t>
            </a:r>
            <a:r>
              <a:rPr lang="de-DE" dirty="0" smtClean="0"/>
              <a:t>:</a:t>
            </a:r>
          </a:p>
          <a:p>
            <a:pPr lvl="1"/>
            <a:r>
              <a:rPr lang="de-DE" dirty="0" err="1" smtClean="0"/>
              <a:t>message</a:t>
            </a:r>
            <a:r>
              <a:rPr lang="de-DE" dirty="0" smtClean="0"/>
              <a:t> </a:t>
            </a:r>
            <a:r>
              <a:rPr lang="de-DE" dirty="0" err="1" smtClean="0"/>
              <a:t>queue</a:t>
            </a:r>
            <a:r>
              <a:rPr lang="de-DE" dirty="0" smtClean="0"/>
              <a:t> </a:t>
            </a:r>
            <a:r>
              <a:rPr lang="de-DE" dirty="0" err="1" smtClean="0"/>
              <a:t>technique</a:t>
            </a:r>
            <a:r>
              <a:rPr lang="de-DE" dirty="0" smtClean="0"/>
              <a:t> </a:t>
            </a:r>
            <a:r>
              <a:rPr lang="de-DE" dirty="0" err="1" smtClean="0"/>
              <a:t>enables</a:t>
            </a:r>
            <a:r>
              <a:rPr lang="de-DE" dirty="0" smtClean="0"/>
              <a:t> </a:t>
            </a:r>
            <a:r>
              <a:rPr lang="de-DE" dirty="0" err="1" smtClean="0"/>
              <a:t>efficient</a:t>
            </a:r>
            <a:r>
              <a:rPr lang="de-DE" dirty="0" smtClean="0"/>
              <a:t>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processes</a:t>
            </a:r>
            <a:r>
              <a:rPr lang="de-DE" dirty="0" smtClean="0"/>
              <a:t> in </a:t>
            </a:r>
            <a:r>
              <a:rPr lang="de-DE" dirty="0" err="1" smtClean="0"/>
              <a:t>heterogeneous</a:t>
            </a:r>
            <a:r>
              <a:rPr lang="de-DE" dirty="0" smtClean="0"/>
              <a:t> </a:t>
            </a:r>
            <a:r>
              <a:rPr lang="de-DE" dirty="0" err="1" smtClean="0"/>
              <a:t>computing</a:t>
            </a:r>
            <a:r>
              <a:rPr lang="de-DE" dirty="0" smtClean="0"/>
              <a:t> </a:t>
            </a:r>
            <a:r>
              <a:rPr lang="de-DE" dirty="0" err="1" smtClean="0"/>
              <a:t>environment</a:t>
            </a:r>
            <a:r>
              <a:rPr lang="de-DE" dirty="0" smtClean="0"/>
              <a:t> (CPU, GPU, FPGFA, ...)</a:t>
            </a:r>
          </a:p>
          <a:p>
            <a:pPr lvl="1"/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(e.g. GPU)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usable</a:t>
            </a:r>
            <a:r>
              <a:rPr lang="de-DE" dirty="0" smtClean="0"/>
              <a:t> just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changing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in real time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loss</a:t>
            </a:r>
            <a:endParaRPr lang="de-DE" dirty="0" smtClean="0"/>
          </a:p>
          <a:p>
            <a:pPr lvl="2"/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nodes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processes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discovered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restarted</a:t>
            </a:r>
            <a:r>
              <a:rPr lang="de-DE" dirty="0" smtClean="0"/>
              <a:t> </a:t>
            </a:r>
            <a:r>
              <a:rPr lang="de-DE" dirty="0" err="1" smtClean="0"/>
              <a:t>automatically</a:t>
            </a:r>
            <a:endParaRPr lang="de-DE" dirty="0" smtClean="0"/>
          </a:p>
          <a:p>
            <a:pPr lvl="1"/>
            <a:r>
              <a:rPr lang="de-DE" dirty="0" smtClean="0"/>
              <a:t>APIs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various</a:t>
            </a:r>
            <a:r>
              <a:rPr lang="de-DE" dirty="0" smtClean="0"/>
              <a:t> DAQ </a:t>
            </a:r>
            <a:r>
              <a:rPr lang="de-DE" dirty="0" err="1" smtClean="0"/>
              <a:t>systems</a:t>
            </a:r>
            <a:endParaRPr lang="de-DE" dirty="0" smtClean="0"/>
          </a:p>
          <a:p>
            <a:pPr lvl="1"/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1101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 smtClean="0"/>
              <a:t>today</a:t>
            </a:r>
            <a:r>
              <a:rPr lang="de-DE" dirty="0" smtClean="0"/>
              <a:t> </a:t>
            </a:r>
            <a:r>
              <a:rPr lang="de-DE" dirty="0" err="1" smtClean="0"/>
              <a:t>interviews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person</a:t>
            </a:r>
            <a:r>
              <a:rPr lang="de-DE" dirty="0" smtClean="0"/>
              <a:t>(s)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hired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GSI </a:t>
            </a:r>
            <a:r>
              <a:rPr lang="de-DE" dirty="0" err="1" smtClean="0"/>
              <a:t>for</a:t>
            </a:r>
            <a:r>
              <a:rPr lang="de-DE" dirty="0" smtClean="0"/>
              <a:t> WP19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place</a:t>
            </a:r>
            <a:endParaRPr lang="de-DE" dirty="0" smtClean="0"/>
          </a:p>
          <a:p>
            <a:r>
              <a:rPr lang="de-DE" dirty="0" smtClean="0"/>
              <a:t>1st </a:t>
            </a:r>
            <a:r>
              <a:rPr lang="de-DE" dirty="0" err="1" smtClean="0"/>
              <a:t>person</a:t>
            </a:r>
            <a:r>
              <a:rPr lang="de-DE" dirty="0" smtClean="0"/>
              <a:t> will </a:t>
            </a:r>
            <a:r>
              <a:rPr lang="de-DE" dirty="0" err="1" smtClean="0"/>
              <a:t>work</a:t>
            </a:r>
            <a:r>
              <a:rPr lang="de-DE" dirty="0" smtClean="0"/>
              <a:t> on </a:t>
            </a:r>
            <a:r>
              <a:rPr lang="de-DE" dirty="0" err="1" smtClean="0"/>
              <a:t>FairRoot</a:t>
            </a:r>
            <a:r>
              <a:rPr lang="de-DE" dirty="0" smtClean="0"/>
              <a:t> </a:t>
            </a:r>
            <a:r>
              <a:rPr lang="de-DE" dirty="0" err="1" smtClean="0"/>
              <a:t>extension</a:t>
            </a:r>
            <a:endParaRPr lang="de-DE" dirty="0" smtClean="0"/>
          </a:p>
          <a:p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person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working</a:t>
            </a:r>
            <a:r>
              <a:rPr lang="de-DE" dirty="0" smtClean="0"/>
              <a:t> on Storage Systems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Cloud</a:t>
            </a:r>
            <a:r>
              <a:rPr lang="de-DE" dirty="0" smtClean="0"/>
              <a:t> Interface</a:t>
            </a:r>
          </a:p>
          <a:p>
            <a:r>
              <a:rPr lang="de-DE" dirty="0" smtClean="0"/>
              <a:t>in total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end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r>
              <a:rPr lang="de-DE" dirty="0" smtClean="0"/>
              <a:t> (09/14) 2 </a:t>
            </a:r>
            <a:r>
              <a:rPr lang="de-DE" dirty="0" err="1" smtClean="0"/>
              <a:t>persons</a:t>
            </a:r>
            <a:r>
              <a:rPr lang="de-DE" dirty="0" smtClean="0"/>
              <a:t> </a:t>
            </a:r>
            <a:r>
              <a:rPr lang="de-DE" dirty="0" err="1" smtClean="0"/>
              <a:t>working</a:t>
            </a:r>
            <a:r>
              <a:rPr lang="de-DE" dirty="0" smtClean="0"/>
              <a:t> </a:t>
            </a:r>
            <a:r>
              <a:rPr lang="de-DE" dirty="0" err="1" smtClean="0"/>
              <a:t>full</a:t>
            </a:r>
            <a:r>
              <a:rPr lang="de-DE" dirty="0" smtClean="0"/>
              <a:t> time on CRISP/WP19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hired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work</a:t>
            </a:r>
            <a:r>
              <a:rPr lang="de-DE" dirty="0" smtClean="0"/>
              <a:t> on WP19 </a:t>
            </a:r>
            <a:r>
              <a:rPr lang="de-DE" dirty="0" err="1" smtClean="0"/>
              <a:t>tasks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took</a:t>
            </a:r>
            <a:r>
              <a:rPr lang="de-DE" dirty="0" smtClean="0"/>
              <a:t> </a:t>
            </a:r>
            <a:r>
              <a:rPr lang="de-DE" dirty="0" err="1" smtClean="0"/>
              <a:t>place</a:t>
            </a:r>
            <a:r>
              <a:rPr lang="de-DE" dirty="0" smtClean="0"/>
              <a:t>, </a:t>
            </a:r>
            <a:r>
              <a:rPr lang="de-DE" dirty="0" err="1" smtClean="0"/>
              <a:t>though</a:t>
            </a:r>
            <a:endParaRPr lang="de-DE" dirty="0" smtClean="0"/>
          </a:p>
          <a:p>
            <a:pPr lvl="1"/>
            <a:r>
              <a:rPr lang="de-DE" dirty="0" err="1" smtClean="0"/>
              <a:t>know</a:t>
            </a:r>
            <a:r>
              <a:rPr lang="de-DE" dirty="0" smtClean="0"/>
              <a:t>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experience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so </a:t>
            </a:r>
            <a:r>
              <a:rPr lang="de-DE" dirty="0" err="1" smtClean="0"/>
              <a:t>tasks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adressed</a:t>
            </a:r>
            <a:r>
              <a:rPr lang="de-DE" dirty="0" smtClean="0"/>
              <a:t> </a:t>
            </a:r>
            <a:r>
              <a:rPr lang="de-DE" dirty="0" err="1" smtClean="0"/>
              <a:t>efficiently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751895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Microsoft Office PowerPoint</Application>
  <PresentationFormat>Bildschirmpräsentation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</vt:lpstr>
      <vt:lpstr>Kilian Schwarz GSI Darmstadt</vt:lpstr>
      <vt:lpstr>Storage Interfaces to Metropolitan Area System</vt:lpstr>
      <vt:lpstr>Storage Interfaces to Metropolitan Area System (II)</vt:lpstr>
      <vt:lpstr>Cloud Interfaces to existing environments</vt:lpstr>
      <vt:lpstr>Extension of the FairRoot framework</vt:lpstr>
      <vt:lpstr>current status</vt:lpstr>
    </vt:vector>
  </TitlesOfParts>
  <Company>GSI Helmholzzentrum für Schwerionenforschung 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Kilian Schwarz GSI Darmstadt</dc:title>
  <dc:creator>Schwarz, Kilian Dr.</dc:creator>
  <cp:lastModifiedBy>Schwarz, Kilian Dr.</cp:lastModifiedBy>
  <cp:revision>6</cp:revision>
  <dcterms:created xsi:type="dcterms:W3CDTF">2013-09-23T05:41:56Z</dcterms:created>
  <dcterms:modified xsi:type="dcterms:W3CDTF">2013-09-23T08:37:02Z</dcterms:modified>
</cp:coreProperties>
</file>