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8" r:id="rId4"/>
    <p:sldId id="269" r:id="rId5"/>
    <p:sldId id="270" r:id="rId6"/>
    <p:sldId id="276" r:id="rId7"/>
    <p:sldId id="271" r:id="rId8"/>
    <p:sldId id="272" r:id="rId9"/>
    <p:sldId id="273" r:id="rId10"/>
    <p:sldId id="274" r:id="rId11"/>
    <p:sldId id="275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06" autoAdjust="0"/>
  </p:normalViewPr>
  <p:slideViewPr>
    <p:cSldViewPr snapToGrid="0" snapToObjects="1" showGuides="1">
      <p:cViewPr>
        <p:scale>
          <a:sx n="125" d="100"/>
          <a:sy n="125" d="100"/>
        </p:scale>
        <p:origin x="-768" y="496"/>
      </p:cViewPr>
      <p:guideLst>
        <p:guide orient="horz" pos="2160"/>
        <p:guide pos="3375"/>
      </p:guideLst>
    </p:cSldViewPr>
  </p:slideViewPr>
  <p:outlineViewPr>
    <p:cViewPr>
      <p:scale>
        <a:sx n="33" d="100"/>
        <a:sy n="33" d="100"/>
      </p:scale>
      <p:origin x="0" y="91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42DEA-9DB1-CA49-B07E-41523EC5B344}" type="datetimeFigureOut">
              <a:rPr lang="en-US" smtClean="0"/>
              <a:pPr/>
              <a:t>03.09.13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E9D4-320D-6641-B1DC-CDB3FF5CF9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61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EAAEF-4856-4446-BF70-2780DD4298EC}" type="datetimeFigureOut">
              <a:rPr lang="en-US" smtClean="0"/>
              <a:pPr/>
              <a:t>03.09.13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33BF-52FB-E848-B3F0-AC2F6F14D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3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1314" y="4719963"/>
            <a:ext cx="7285421" cy="5667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r>
              <a:rPr lang="fr-CH" dirty="0" smtClean="0"/>
              <a:t>Electronics Preparatory Group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01314" y="5304748"/>
            <a:ext cx="7283635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dirty="0" smtClean="0"/>
              <a:t>6 June 2013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343" y="1"/>
            <a:ext cx="3833110" cy="472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61433" y="268289"/>
            <a:ext cx="1334761" cy="1232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27995" y="268288"/>
            <a:ext cx="777912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97959"/>
            <a:ext cx="800735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214563"/>
            <a:ext cx="386334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310" y="2214563"/>
            <a:ext cx="386334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299" y="357375"/>
            <a:ext cx="7050742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299" y="2209801"/>
            <a:ext cx="7050742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4535" y="361017"/>
            <a:ext cx="548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1074" y="649478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03" y="6488431"/>
            <a:ext cx="4771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67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314" y="4953643"/>
            <a:ext cx="7285421" cy="566738"/>
          </a:xfrm>
        </p:spPr>
        <p:txBody>
          <a:bodyPr/>
          <a:lstStyle/>
          <a:p>
            <a:r>
              <a:rPr lang="en-US" dirty="0" smtClean="0"/>
              <a:t>Electronics Preparatory Group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1314" y="5538428"/>
            <a:ext cx="7283635" cy="1304271"/>
          </a:xfrm>
        </p:spPr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Septembre</a:t>
            </a:r>
            <a:r>
              <a:rPr lang="en-US" dirty="0" smtClean="0"/>
              <a:t>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236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High Speed Links in LHC and commercial applications</a:t>
            </a:r>
            <a:endParaRPr lang="en-GB" sz="2400" dirty="0"/>
          </a:p>
          <a:p>
            <a:pPr lvl="0"/>
            <a:r>
              <a:rPr lang="en-US" dirty="0"/>
              <a:t>On-going common projects for phase I upgrades</a:t>
            </a:r>
            <a:endParaRPr lang="en-GB" sz="2400" dirty="0"/>
          </a:p>
          <a:p>
            <a:pPr lvl="0"/>
            <a:r>
              <a:rPr lang="en-US" dirty="0"/>
              <a:t>Evolution paths towards HL-LHC</a:t>
            </a:r>
            <a:endParaRPr lang="en-GB" sz="2400" dirty="0"/>
          </a:p>
          <a:p>
            <a:pPr lvl="0"/>
            <a:r>
              <a:rPr lang="en-US" dirty="0"/>
              <a:t>Silicon photonics</a:t>
            </a:r>
            <a:endParaRPr lang="en-GB" sz="2400" dirty="0"/>
          </a:p>
          <a:p>
            <a:pPr lvl="0"/>
            <a:r>
              <a:rPr lang="en-US" dirty="0"/>
              <a:t>Conclusions</a:t>
            </a:r>
            <a:endParaRPr lang="en-GB" sz="2400" dirty="0"/>
          </a:p>
          <a:p>
            <a:pPr lvl="1"/>
            <a:r>
              <a:rPr lang="en-US" dirty="0"/>
              <a:t>Common projects and forums</a:t>
            </a:r>
            <a:endParaRPr lang="en-GB" sz="2000" dirty="0"/>
          </a:p>
          <a:p>
            <a:pPr lvl="1"/>
            <a:r>
              <a:rPr lang="en-US" dirty="0"/>
              <a:t>Vast qualification effort</a:t>
            </a:r>
            <a:endParaRPr lang="en-GB" sz="2000" dirty="0"/>
          </a:p>
          <a:p>
            <a:pPr lvl="1"/>
            <a:r>
              <a:rPr lang="en-US" dirty="0"/>
              <a:t>Thin community</a:t>
            </a:r>
            <a:endParaRPr lang="en-GB" sz="2000" dirty="0"/>
          </a:p>
          <a:p>
            <a:pPr lvl="1"/>
            <a:r>
              <a:rPr lang="en-US" dirty="0"/>
              <a:t>Increasing importance of “packaging</a:t>
            </a:r>
            <a:r>
              <a:rPr lang="en-US" dirty="0" smtClean="0"/>
              <a:t>”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18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speakers have not been selected on the basis of the experiment they work for</a:t>
            </a:r>
          </a:p>
          <a:p>
            <a:r>
              <a:rPr lang="en-US" dirty="0" smtClean="0"/>
              <a:t>However they </a:t>
            </a:r>
            <a:r>
              <a:rPr lang="en-US" smtClean="0"/>
              <a:t>are labeled </a:t>
            </a:r>
            <a:r>
              <a:rPr lang="en-US" dirty="0" smtClean="0"/>
              <a:t>“ATLAS, CMS,...” and some of them have been contacted by the speaker/conference committee of their experiment</a:t>
            </a:r>
          </a:p>
          <a:p>
            <a:r>
              <a:rPr lang="en-US" dirty="0" smtClean="0"/>
              <a:t>Do you expect the presented talks go through this machinery?</a:t>
            </a:r>
          </a:p>
          <a:p>
            <a:pPr lvl="1"/>
            <a:r>
              <a:rPr lang="en-US" dirty="0" smtClean="0"/>
              <a:t>We were not planning to do so....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677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57375"/>
            <a:ext cx="7484534" cy="1143000"/>
          </a:xfrm>
        </p:spPr>
        <p:txBody>
          <a:bodyPr/>
          <a:lstStyle/>
          <a:p>
            <a:r>
              <a:rPr lang="en-US" dirty="0" smtClean="0"/>
              <a:t>Group Composition &amp;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2231180"/>
            <a:ext cx="8750714" cy="3741504"/>
          </a:xfrm>
        </p:spPr>
        <p:txBody>
          <a:bodyPr>
            <a:normAutofit/>
          </a:bodyPr>
          <a:lstStyle/>
          <a:p>
            <a:r>
              <a:rPr lang="en-US" dirty="0" smtClean="0"/>
              <a:t>7 members</a:t>
            </a:r>
          </a:p>
          <a:p>
            <a:pPr lvl="1"/>
            <a:r>
              <a:rPr lang="en-US" dirty="0" smtClean="0"/>
              <a:t>Alex Kluge (ALICE)</a:t>
            </a:r>
          </a:p>
          <a:p>
            <a:pPr lvl="1"/>
            <a:r>
              <a:rPr lang="en-US" b="1" dirty="0" smtClean="0"/>
              <a:t>Philippe </a:t>
            </a:r>
            <a:r>
              <a:rPr lang="en-US" b="1" dirty="0" err="1" smtClean="0"/>
              <a:t>Farthouat</a:t>
            </a:r>
            <a:r>
              <a:rPr lang="en-US" dirty="0" smtClean="0"/>
              <a:t>, Maurice Garcia-</a:t>
            </a:r>
            <a:r>
              <a:rPr lang="en-US" dirty="0" err="1" smtClean="0"/>
              <a:t>Sciveres</a:t>
            </a:r>
            <a:r>
              <a:rPr lang="en-US" dirty="0" smtClean="0"/>
              <a:t>, Tony </a:t>
            </a:r>
            <a:r>
              <a:rPr lang="en-US" dirty="0" err="1" smtClean="0"/>
              <a:t>Weidberg</a:t>
            </a:r>
            <a:r>
              <a:rPr lang="en-US" dirty="0" smtClean="0"/>
              <a:t> (ATLAS)</a:t>
            </a:r>
          </a:p>
          <a:p>
            <a:pPr lvl="1"/>
            <a:r>
              <a:rPr lang="en-US" b="1" dirty="0" smtClean="0"/>
              <a:t>Magnus Hansen</a:t>
            </a:r>
            <a:r>
              <a:rPr lang="en-US" dirty="0" smtClean="0"/>
              <a:t>, Jorgen Christiansen (CMS)</a:t>
            </a:r>
          </a:p>
          <a:p>
            <a:pPr lvl="1"/>
            <a:r>
              <a:rPr lang="en-US" dirty="0" smtClean="0"/>
              <a:t>Ken Wyllie (</a:t>
            </a:r>
            <a:r>
              <a:rPr lang="en-US" dirty="0" err="1" smtClean="0"/>
              <a:t>LHCb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And the selected speakers for the presentations</a:t>
            </a:r>
          </a:p>
          <a:p>
            <a:pPr lvl="1"/>
            <a:r>
              <a:rPr lang="en-US" dirty="0" smtClean="0"/>
              <a:t>Alessandro </a:t>
            </a:r>
            <a:r>
              <a:rPr lang="en-US" dirty="0" err="1" smtClean="0"/>
              <a:t>Marchioro</a:t>
            </a:r>
            <a:r>
              <a:rPr lang="en-US" dirty="0" smtClean="0"/>
              <a:t> (IC technologies)</a:t>
            </a:r>
          </a:p>
          <a:p>
            <a:pPr lvl="1"/>
            <a:r>
              <a:rPr lang="en-US" dirty="0" smtClean="0"/>
              <a:t>François </a:t>
            </a:r>
            <a:r>
              <a:rPr lang="en-US" dirty="0" err="1" smtClean="0"/>
              <a:t>Vasey</a:t>
            </a:r>
            <a:r>
              <a:rPr lang="en-US" dirty="0" smtClean="0"/>
              <a:t> (Links)</a:t>
            </a:r>
          </a:p>
          <a:p>
            <a:pPr lvl="1"/>
            <a:r>
              <a:rPr lang="en-US" dirty="0" smtClean="0"/>
              <a:t>Peter Phillips (Power)</a:t>
            </a:r>
          </a:p>
          <a:p>
            <a:pPr lvl="1"/>
            <a:r>
              <a:rPr lang="en-US" dirty="0" smtClean="0"/>
              <a:t>Jean-Pierre </a:t>
            </a:r>
            <a:r>
              <a:rPr lang="en-US" dirty="0" err="1" smtClean="0"/>
              <a:t>Cachemiche</a:t>
            </a:r>
            <a:r>
              <a:rPr lang="en-US" dirty="0" smtClean="0"/>
              <a:t> (Modular Electronics)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677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Agenda for the Electronics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5’</a:t>
            </a:r>
          </a:p>
          <a:p>
            <a:r>
              <a:rPr lang="en-US" dirty="0" smtClean="0"/>
              <a:t>IC Design and Technologies 20’</a:t>
            </a:r>
          </a:p>
          <a:p>
            <a:r>
              <a:rPr lang="en-US" dirty="0" smtClean="0"/>
              <a:t>Power Distribution 15’</a:t>
            </a:r>
          </a:p>
          <a:p>
            <a:r>
              <a:rPr lang="en-US" dirty="0" smtClean="0"/>
              <a:t>Modular Electronics 15’</a:t>
            </a:r>
          </a:p>
          <a:p>
            <a:r>
              <a:rPr lang="en-US" dirty="0" smtClean="0"/>
              <a:t>Links 20’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05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Presentations and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presentations (or detailed outline) available and being discussed</a:t>
            </a:r>
          </a:p>
          <a:p>
            <a:pPr lvl="1"/>
            <a:r>
              <a:rPr lang="en-US" dirty="0" smtClean="0"/>
              <a:t>Tuning still needed </a:t>
            </a:r>
          </a:p>
          <a:p>
            <a:pPr lvl="2"/>
            <a:r>
              <a:rPr lang="en-US" dirty="0" smtClean="0"/>
              <a:t>to make sure it fits in the allocated time</a:t>
            </a:r>
          </a:p>
          <a:p>
            <a:pPr lvl="2"/>
            <a:r>
              <a:rPr lang="en-US" dirty="0" smtClean="0"/>
              <a:t>To make sure the correct message is being passed</a:t>
            </a:r>
          </a:p>
          <a:p>
            <a:r>
              <a:rPr lang="en-US" dirty="0" smtClean="0"/>
              <a:t>Draft Summary document available</a:t>
            </a:r>
          </a:p>
          <a:p>
            <a:pPr lvl="1"/>
            <a:r>
              <a:rPr lang="en-US" dirty="0" smtClean="0"/>
              <a:t>10 pages so far</a:t>
            </a:r>
          </a:p>
          <a:p>
            <a:pPr lvl="1"/>
            <a:r>
              <a:rPr lang="en-US" dirty="0" smtClean="0"/>
              <a:t>Difficult to fit in 2 or 3 pages...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5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  <p:pic>
        <p:nvPicPr>
          <p:cNvPr id="7" name="Picture 6" descr="Draft2-ECFA_Electronics_Summar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940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379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fact that we have common projects in electronics since a number of years will be reminded</a:t>
            </a:r>
          </a:p>
          <a:p>
            <a:r>
              <a:rPr lang="en-US" dirty="0" smtClean="0"/>
              <a:t>The existence of ACES (ATLAS CMS Electronics for SLHC) will be reminded as well as the fact that we plan to have the 4</a:t>
            </a:r>
            <a:r>
              <a:rPr lang="en-US" baseline="30000" dirty="0" smtClean="0"/>
              <a:t>th</a:t>
            </a:r>
            <a:r>
              <a:rPr lang="en-US" dirty="0" smtClean="0"/>
              <a:t> ACES next spring</a:t>
            </a:r>
          </a:p>
          <a:p>
            <a:r>
              <a:rPr lang="en-US" dirty="0" smtClean="0"/>
              <a:t>The existence of co-ordination bodies (Power WG, MUG, </a:t>
            </a:r>
            <a:r>
              <a:rPr lang="en-US" dirty="0" err="1" smtClean="0"/>
              <a:t>Oto</a:t>
            </a:r>
            <a:r>
              <a:rPr lang="en-US" dirty="0" smtClean="0"/>
              <a:t> WG, </a:t>
            </a:r>
            <a:r>
              <a:rPr lang="en-US" dirty="0" err="1" smtClean="0"/>
              <a:t>xTCA</a:t>
            </a:r>
            <a:r>
              <a:rPr lang="en-US" dirty="0" smtClean="0"/>
              <a:t> IG) will be reminded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007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 Design &amp;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  <p:pic>
        <p:nvPicPr>
          <p:cNvPr id="7" name="Picture 6" descr="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59" y="1628576"/>
            <a:ext cx="6776721" cy="47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45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  <p:pic>
        <p:nvPicPr>
          <p:cNvPr id="7" name="Picture 6" descr="Power_Distribu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0" y="1459547"/>
            <a:ext cx="6919722" cy="488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74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8" y="2209801"/>
            <a:ext cx="8354061" cy="39163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Conclusion</a:t>
            </a:r>
          </a:p>
          <a:p>
            <a:pPr>
              <a:buFont typeface="Wingdings" charset="0"/>
              <a:buChar char="à"/>
            </a:pPr>
            <a:r>
              <a:rPr lang="en-US" dirty="0" smtClean="0"/>
              <a:t> </a:t>
            </a:r>
            <a:r>
              <a:rPr lang="en-US" dirty="0" err="1" smtClean="0"/>
              <a:t>xTCA</a:t>
            </a:r>
            <a:r>
              <a:rPr lang="en-US" dirty="0" smtClean="0"/>
              <a:t> </a:t>
            </a:r>
            <a:r>
              <a:rPr lang="en-US" dirty="0"/>
              <a:t>and its sub-standards is a credible candidate to be the successor of </a:t>
            </a:r>
            <a:r>
              <a:rPr lang="en-US" dirty="0" smtClean="0"/>
              <a:t>VME</a:t>
            </a:r>
          </a:p>
          <a:p>
            <a:pPr>
              <a:buFont typeface="Wingdings" charset="0"/>
              <a:buChar char="à"/>
            </a:pPr>
            <a:r>
              <a:rPr lang="en-US" dirty="0"/>
              <a:t> </a:t>
            </a:r>
            <a:r>
              <a:rPr lang="en-US" dirty="0" smtClean="0"/>
              <a:t>Limited </a:t>
            </a:r>
            <a:r>
              <a:rPr lang="en-US" dirty="0"/>
              <a:t>risk in adopting </a:t>
            </a:r>
            <a:r>
              <a:rPr lang="en-US" dirty="0" smtClean="0"/>
              <a:t>it</a:t>
            </a:r>
          </a:p>
          <a:p>
            <a:pPr>
              <a:buFont typeface="Wingdings" charset="0"/>
              <a:buChar char="à"/>
            </a:pPr>
            <a:r>
              <a:rPr lang="en-US" dirty="0"/>
              <a:t> </a:t>
            </a:r>
            <a:r>
              <a:rPr lang="en-US" dirty="0" smtClean="0"/>
              <a:t>Tight </a:t>
            </a:r>
            <a:r>
              <a:rPr lang="en-US" dirty="0"/>
              <a:t>roadmap to </a:t>
            </a:r>
            <a:r>
              <a:rPr lang="en-US" dirty="0" smtClean="0"/>
              <a:t>define/</a:t>
            </a:r>
            <a:r>
              <a:rPr lang="en-US" dirty="0" err="1" smtClean="0"/>
              <a:t>standardise</a:t>
            </a:r>
            <a:r>
              <a:rPr lang="en-US" dirty="0" smtClean="0"/>
              <a:t> common equipment</a:t>
            </a:r>
          </a:p>
          <a:p>
            <a:pPr lvl="1">
              <a:buFont typeface="Wingdings" charset="0"/>
              <a:buChar char="à"/>
            </a:pPr>
            <a:r>
              <a:rPr lang="en-US" dirty="0" smtClean="0"/>
              <a:t>Similar to what is available today for VME</a:t>
            </a:r>
          </a:p>
          <a:p>
            <a:pPr>
              <a:buFont typeface="Wingdings" charset="0"/>
              <a:buChar char="à"/>
            </a:pPr>
            <a:r>
              <a:rPr lang="en-US" dirty="0" smtClean="0"/>
              <a:t> Reinforce the existing co-ordination bodies and projects</a:t>
            </a:r>
          </a:p>
          <a:p>
            <a:pPr lvl="1">
              <a:buFont typeface="Wingdings" charset="0"/>
              <a:buChar char="à"/>
            </a:pPr>
            <a:r>
              <a:rPr lang="en-US" dirty="0" smtClean="0"/>
              <a:t> </a:t>
            </a:r>
            <a:r>
              <a:rPr lang="en-US" dirty="0" err="1" smtClean="0"/>
              <a:t>xTCA</a:t>
            </a:r>
            <a:r>
              <a:rPr lang="en-US" dirty="0" smtClean="0"/>
              <a:t> Interest Group</a:t>
            </a:r>
          </a:p>
          <a:p>
            <a:pPr lvl="1">
              <a:buFont typeface="Wingdings" charset="0"/>
              <a:buChar char="à"/>
            </a:pPr>
            <a:r>
              <a:rPr lang="en-US" dirty="0" smtClean="0"/>
              <a:t> </a:t>
            </a:r>
            <a:r>
              <a:rPr lang="en-US" dirty="0" err="1" smtClean="0"/>
              <a:t>xTCA</a:t>
            </a:r>
            <a:r>
              <a:rPr lang="en-US" dirty="0" smtClean="0"/>
              <a:t> evaluation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CH" smtClean="0"/>
              <a:t>10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ECFA HL-LHC Workshop – Electronics Preparatory Group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37819"/>
      </p:ext>
    </p:extLst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4457</TotalTime>
  <Words>533</Words>
  <Application>Microsoft Macintosh PowerPoint</Application>
  <PresentationFormat>A4 Paper (210x297 mm)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Plaza</vt:lpstr>
      <vt:lpstr>Electronics Preparatory Group</vt:lpstr>
      <vt:lpstr>Group Composition &amp; Activity</vt:lpstr>
      <vt:lpstr>Proposed Agenda for the Electronics Session</vt:lpstr>
      <vt:lpstr>Status of Presentations and Summary</vt:lpstr>
      <vt:lpstr>PowerPoint Presentation</vt:lpstr>
      <vt:lpstr>Introduction</vt:lpstr>
      <vt:lpstr>IC Design &amp; Technologies</vt:lpstr>
      <vt:lpstr>Power Distribution</vt:lpstr>
      <vt:lpstr>Modular Electronics</vt:lpstr>
      <vt:lpstr>Links</vt:lpstr>
      <vt:lpstr>A Remark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Farthouat</dc:creator>
  <cp:lastModifiedBy>Philippe Farthouat</cp:lastModifiedBy>
  <cp:revision>186</cp:revision>
  <cp:lastPrinted>2013-06-10T07:17:33Z</cp:lastPrinted>
  <dcterms:created xsi:type="dcterms:W3CDTF">2012-08-09T09:06:37Z</dcterms:created>
  <dcterms:modified xsi:type="dcterms:W3CDTF">2013-09-03T07:55:56Z</dcterms:modified>
</cp:coreProperties>
</file>