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70" r:id="rId10"/>
    <p:sldId id="262" r:id="rId11"/>
    <p:sldId id="263" r:id="rId12"/>
    <p:sldId id="264" r:id="rId13"/>
    <p:sldId id="265" r:id="rId14"/>
    <p:sldId id="266" r:id="rId15"/>
    <p:sldId id="267" r:id="rId16"/>
    <p:sldId id="271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Fang%20Wencheng\&#26700;&#38754;\c-band&#24494;&#27874;&#21151;&#29575;&#27979;&#35797;2012.11.16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Fang%20Wencheng\&#26700;&#38754;\vacuum1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3048209636328004"/>
          <c:y val="0.20881526397136277"/>
          <c:w val="0.8007449816624207"/>
          <c:h val="0.58264460815310348"/>
        </c:manualLayout>
      </c:layout>
      <c:scatterChart>
        <c:scatterStyle val="smoothMarker"/>
        <c:varyColors val="0"/>
        <c:ser>
          <c:idx val="0"/>
          <c:order val="0"/>
          <c:tx>
            <c:v>Beam current / A</c:v>
          </c:tx>
          <c:spPr>
            <a:ln>
              <a:solidFill>
                <a:srgbClr val="C00000"/>
              </a:solidFill>
            </a:ln>
          </c:spPr>
          <c:marker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xVal>
            <c:numRef>
              <c:f>Sheet3!$B$1:$B$19</c:f>
              <c:numCache>
                <c:formatCode>General</c:formatCode>
                <c:ptCount val="19"/>
                <c:pt idx="0">
                  <c:v>221.5</c:v>
                </c:pt>
                <c:pt idx="1">
                  <c:v>230</c:v>
                </c:pt>
                <c:pt idx="2">
                  <c:v>239</c:v>
                </c:pt>
                <c:pt idx="3">
                  <c:v>249</c:v>
                </c:pt>
                <c:pt idx="4">
                  <c:v>256.5</c:v>
                </c:pt>
                <c:pt idx="5">
                  <c:v>260.5</c:v>
                </c:pt>
                <c:pt idx="6">
                  <c:v>265</c:v>
                </c:pt>
                <c:pt idx="7">
                  <c:v>269.5</c:v>
                </c:pt>
                <c:pt idx="8">
                  <c:v>271.5</c:v>
                </c:pt>
                <c:pt idx="9">
                  <c:v>277</c:v>
                </c:pt>
                <c:pt idx="10">
                  <c:v>280.5</c:v>
                </c:pt>
                <c:pt idx="11">
                  <c:v>283</c:v>
                </c:pt>
                <c:pt idx="12">
                  <c:v>286</c:v>
                </c:pt>
                <c:pt idx="13">
                  <c:v>292</c:v>
                </c:pt>
                <c:pt idx="14">
                  <c:v>292.5</c:v>
                </c:pt>
                <c:pt idx="15">
                  <c:v>299.5</c:v>
                </c:pt>
                <c:pt idx="16">
                  <c:v>303</c:v>
                </c:pt>
                <c:pt idx="17">
                  <c:v>306.5</c:v>
                </c:pt>
                <c:pt idx="18">
                  <c:v>311</c:v>
                </c:pt>
              </c:numCache>
            </c:numRef>
          </c:xVal>
          <c:yVal>
            <c:numRef>
              <c:f>Sheet3!$D$1:$D$20</c:f>
              <c:numCache>
                <c:formatCode>General</c:formatCode>
                <c:ptCount val="20"/>
                <c:pt idx="0">
                  <c:v>72.599999999999994</c:v>
                </c:pt>
                <c:pt idx="1">
                  <c:v>76.399999999999991</c:v>
                </c:pt>
                <c:pt idx="2">
                  <c:v>80.8</c:v>
                </c:pt>
                <c:pt idx="3">
                  <c:v>87</c:v>
                </c:pt>
                <c:pt idx="4">
                  <c:v>90.399999999999991</c:v>
                </c:pt>
                <c:pt idx="5">
                  <c:v>92.4</c:v>
                </c:pt>
                <c:pt idx="6">
                  <c:v>95.2</c:v>
                </c:pt>
                <c:pt idx="7">
                  <c:v>97.6</c:v>
                </c:pt>
                <c:pt idx="8">
                  <c:v>98.6</c:v>
                </c:pt>
                <c:pt idx="9">
                  <c:v>102.2</c:v>
                </c:pt>
                <c:pt idx="10">
                  <c:v>104.2</c:v>
                </c:pt>
                <c:pt idx="11">
                  <c:v>106.19999999999999</c:v>
                </c:pt>
                <c:pt idx="12">
                  <c:v>106.8</c:v>
                </c:pt>
                <c:pt idx="13">
                  <c:v>110.39999999999999</c:v>
                </c:pt>
                <c:pt idx="14">
                  <c:v>113</c:v>
                </c:pt>
                <c:pt idx="15">
                  <c:v>115.39999999999999</c:v>
                </c:pt>
                <c:pt idx="16">
                  <c:v>118.6</c:v>
                </c:pt>
                <c:pt idx="17">
                  <c:v>119.60000000000001</c:v>
                </c:pt>
                <c:pt idx="18">
                  <c:v>122.6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5781632"/>
        <c:axId val="109593728"/>
      </c:scatterChart>
      <c:scatterChart>
        <c:scatterStyle val="smoothMarker"/>
        <c:varyColors val="0"/>
        <c:ser>
          <c:idx val="1"/>
          <c:order val="1"/>
          <c:tx>
            <c:v>Measured Power / MW</c:v>
          </c:tx>
          <c:xVal>
            <c:numRef>
              <c:f>Sheet3!$B$1:$B$19</c:f>
              <c:numCache>
                <c:formatCode>General</c:formatCode>
                <c:ptCount val="19"/>
                <c:pt idx="0">
                  <c:v>221.5</c:v>
                </c:pt>
                <c:pt idx="1">
                  <c:v>230</c:v>
                </c:pt>
                <c:pt idx="2">
                  <c:v>239</c:v>
                </c:pt>
                <c:pt idx="3">
                  <c:v>249</c:v>
                </c:pt>
                <c:pt idx="4">
                  <c:v>256.5</c:v>
                </c:pt>
                <c:pt idx="5">
                  <c:v>260.5</c:v>
                </c:pt>
                <c:pt idx="6">
                  <c:v>265</c:v>
                </c:pt>
                <c:pt idx="7">
                  <c:v>269.5</c:v>
                </c:pt>
                <c:pt idx="8">
                  <c:v>271.5</c:v>
                </c:pt>
                <c:pt idx="9">
                  <c:v>277</c:v>
                </c:pt>
                <c:pt idx="10">
                  <c:v>280.5</c:v>
                </c:pt>
                <c:pt idx="11">
                  <c:v>283</c:v>
                </c:pt>
                <c:pt idx="12">
                  <c:v>286</c:v>
                </c:pt>
                <c:pt idx="13">
                  <c:v>292</c:v>
                </c:pt>
                <c:pt idx="14">
                  <c:v>292.5</c:v>
                </c:pt>
                <c:pt idx="15">
                  <c:v>299.5</c:v>
                </c:pt>
                <c:pt idx="16">
                  <c:v>303</c:v>
                </c:pt>
                <c:pt idx="17">
                  <c:v>306.5</c:v>
                </c:pt>
                <c:pt idx="18">
                  <c:v>311</c:v>
                </c:pt>
              </c:numCache>
            </c:numRef>
          </c:xVal>
          <c:yVal>
            <c:numRef>
              <c:f>Sheet3!$G$1:$G$19</c:f>
              <c:numCache>
                <c:formatCode>General</c:formatCode>
                <c:ptCount val="19"/>
                <c:pt idx="0">
                  <c:v>1.0839269140212062</c:v>
                </c:pt>
                <c:pt idx="1">
                  <c:v>1.1857687481671642</c:v>
                </c:pt>
                <c:pt idx="2">
                  <c:v>1.5812480392703947</c:v>
                </c:pt>
                <c:pt idx="3">
                  <c:v>2.0653801558105402</c:v>
                </c:pt>
                <c:pt idx="4">
                  <c:v>2.4831331052955807</c:v>
                </c:pt>
                <c:pt idx="5">
                  <c:v>2.8054336379517038</c:v>
                </c:pt>
                <c:pt idx="6">
                  <c:v>3.0902954325135927</c:v>
                </c:pt>
                <c:pt idx="7">
                  <c:v>3.3573761424295552</c:v>
                </c:pt>
                <c:pt idx="8">
                  <c:v>3.6728230049808595</c:v>
                </c:pt>
                <c:pt idx="9">
                  <c:v>4.0271703432546078</c:v>
                </c:pt>
                <c:pt idx="10">
                  <c:v>4.3351087838752962</c:v>
                </c:pt>
                <c:pt idx="11">
                  <c:v>4.6131757456038072</c:v>
                </c:pt>
                <c:pt idx="12">
                  <c:v>5.0350060878790712</c:v>
                </c:pt>
                <c:pt idx="13">
                  <c:v>5.5462571295791303</c:v>
                </c:pt>
                <c:pt idx="14">
                  <c:v>5.9979107625551205</c:v>
                </c:pt>
                <c:pt idx="15">
                  <c:v>6.7764150761067645</c:v>
                </c:pt>
                <c:pt idx="16">
                  <c:v>7.1779429127136414</c:v>
                </c:pt>
                <c:pt idx="17">
                  <c:v>7.4989420933245832</c:v>
                </c:pt>
                <c:pt idx="18">
                  <c:v>7.979946872679788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5793920"/>
        <c:axId val="115783936"/>
      </c:scatterChart>
      <c:valAx>
        <c:axId val="115781632"/>
        <c:scaling>
          <c:orientation val="minMax"/>
          <c:min val="22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zh-CN"/>
                  <a:t>Voltage</a:t>
                </a:r>
                <a:r>
                  <a:rPr lang="en-US" altLang="zh-CN" baseline="0"/>
                  <a:t> / kV</a:t>
                </a:r>
                <a:endParaRPr lang="zh-CN" altLang="en-US"/>
              </a:p>
            </c:rich>
          </c:tx>
          <c:layout>
            <c:manualLayout>
              <c:xMode val="edge"/>
              <c:yMode val="edge"/>
              <c:x val="0.41940647834485884"/>
              <c:y val="0.8927210573721512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09593728"/>
        <c:crosses val="autoZero"/>
        <c:crossBetween val="midCat"/>
      </c:valAx>
      <c:valAx>
        <c:axId val="1095937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5781632"/>
        <c:crosses val="autoZero"/>
        <c:crossBetween val="midCat"/>
      </c:valAx>
      <c:valAx>
        <c:axId val="115783936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crossAx val="115793920"/>
        <c:crosses val="max"/>
        <c:crossBetween val="midCat"/>
      </c:valAx>
      <c:valAx>
        <c:axId val="1157939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5783936"/>
        <c:crosses val="autoZero"/>
        <c:crossBetween val="midCat"/>
      </c:valAx>
    </c:plotArea>
    <c:legend>
      <c:legendPos val="t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7005555555555552"/>
          <c:y val="0.20816746864975211"/>
          <c:w val="0.77022222222222225"/>
          <c:h val="0.4855805969703994"/>
        </c:manualLayout>
      </c:layout>
      <c:scatterChart>
        <c:scatterStyle val="smoothMarker"/>
        <c:varyColors val="0"/>
        <c:ser>
          <c:idx val="0"/>
          <c:order val="0"/>
          <c:tx>
            <c:v>Vacuum / Torr</c:v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vacuum1!$C$1:$C$16779</c:f>
              <c:numCache>
                <c:formatCode>0.00_);[Red]\(0.00\)</c:formatCode>
                <c:ptCount val="16779"/>
                <c:pt idx="0">
                  <c:v>5.3638476667262653E-4</c:v>
                </c:pt>
                <c:pt idx="1">
                  <c:v>1.0727695333452541E-3</c:v>
                </c:pt>
                <c:pt idx="2">
                  <c:v>1.6091543000178801E-3</c:v>
                </c:pt>
                <c:pt idx="3">
                  <c:v>2.1455390666905113E-3</c:v>
                </c:pt>
                <c:pt idx="4">
                  <c:v>2.6819238333631351E-3</c:v>
                </c:pt>
                <c:pt idx="5">
                  <c:v>3.2183086000357602E-3</c:v>
                </c:pt>
                <c:pt idx="6">
                  <c:v>3.7546933667083914E-3</c:v>
                </c:pt>
                <c:pt idx="7">
                  <c:v>4.2910781333810192E-3</c:v>
                </c:pt>
                <c:pt idx="8">
                  <c:v>4.8274629000536447E-3</c:v>
                </c:pt>
                <c:pt idx="9">
                  <c:v>5.3638476667262651E-3</c:v>
                </c:pt>
                <c:pt idx="10">
                  <c:v>5.9002324333989045E-3</c:v>
                </c:pt>
                <c:pt idx="11">
                  <c:v>6.4366172000715292E-3</c:v>
                </c:pt>
                <c:pt idx="12">
                  <c:v>6.9730019667441547E-3</c:v>
                </c:pt>
                <c:pt idx="13">
                  <c:v>7.5093867334167803E-3</c:v>
                </c:pt>
                <c:pt idx="14">
                  <c:v>8.0457715000894024E-3</c:v>
                </c:pt>
                <c:pt idx="15">
                  <c:v>8.5821562667620383E-3</c:v>
                </c:pt>
                <c:pt idx="16">
                  <c:v>9.11854103343465E-3</c:v>
                </c:pt>
                <c:pt idx="17">
                  <c:v>9.6549258001072894E-3</c:v>
                </c:pt>
                <c:pt idx="18">
                  <c:v>1.0191310566779898E-2</c:v>
                </c:pt>
                <c:pt idx="19">
                  <c:v>1.0727695333452546E-2</c:v>
                </c:pt>
                <c:pt idx="20">
                  <c:v>1.1264080100125161E-2</c:v>
                </c:pt>
                <c:pt idx="21">
                  <c:v>1.1800464866797804E-2</c:v>
                </c:pt>
                <c:pt idx="22">
                  <c:v>1.2336849633470415E-2</c:v>
                </c:pt>
                <c:pt idx="23">
                  <c:v>1.2873234400143036E-2</c:v>
                </c:pt>
                <c:pt idx="24">
                  <c:v>1.3409619166815677E-2</c:v>
                </c:pt>
                <c:pt idx="25">
                  <c:v>1.3946003933488306E-2</c:v>
                </c:pt>
                <c:pt idx="26">
                  <c:v>1.4482388700160921E-2</c:v>
                </c:pt>
                <c:pt idx="27">
                  <c:v>1.5018773466833543E-2</c:v>
                </c:pt>
                <c:pt idx="28">
                  <c:v>1.5555158233506188E-2</c:v>
                </c:pt>
                <c:pt idx="29">
                  <c:v>1.6091543000178794E-2</c:v>
                </c:pt>
                <c:pt idx="30">
                  <c:v>1.6627927766851423E-2</c:v>
                </c:pt>
                <c:pt idx="31">
                  <c:v>1.7164312533524038E-2</c:v>
                </c:pt>
                <c:pt idx="32">
                  <c:v>1.7700697300196674E-2</c:v>
                </c:pt>
                <c:pt idx="33">
                  <c:v>1.82370820668693E-2</c:v>
                </c:pt>
                <c:pt idx="34">
                  <c:v>1.8773466833541929E-2</c:v>
                </c:pt>
                <c:pt idx="35">
                  <c:v>1.9309851600214586E-2</c:v>
                </c:pt>
                <c:pt idx="36">
                  <c:v>1.9846236366887208E-2</c:v>
                </c:pt>
                <c:pt idx="37">
                  <c:v>2.0382621133559781E-2</c:v>
                </c:pt>
                <c:pt idx="38">
                  <c:v>2.0919005900232428E-2</c:v>
                </c:pt>
                <c:pt idx="39">
                  <c:v>2.1455390666905109E-2</c:v>
                </c:pt>
                <c:pt idx="40">
                  <c:v>2.1991775433577724E-2</c:v>
                </c:pt>
                <c:pt idx="41">
                  <c:v>2.2528160200250315E-2</c:v>
                </c:pt>
                <c:pt idx="42">
                  <c:v>2.3064544966922937E-2</c:v>
                </c:pt>
                <c:pt idx="43">
                  <c:v>2.3600929733595566E-2</c:v>
                </c:pt>
                <c:pt idx="44">
                  <c:v>2.4137314500268212E-2</c:v>
                </c:pt>
                <c:pt idx="45">
                  <c:v>2.4673699266940831E-2</c:v>
                </c:pt>
                <c:pt idx="46">
                  <c:v>2.5210084033613443E-2</c:v>
                </c:pt>
                <c:pt idx="47">
                  <c:v>2.5746468800286068E-2</c:v>
                </c:pt>
                <c:pt idx="48">
                  <c:v>2.6282853566958728E-2</c:v>
                </c:pt>
                <c:pt idx="49">
                  <c:v>2.681923833363135E-2</c:v>
                </c:pt>
                <c:pt idx="50">
                  <c:v>2.7355623100303952E-2</c:v>
                </c:pt>
                <c:pt idx="51">
                  <c:v>2.7892007866976629E-2</c:v>
                </c:pt>
                <c:pt idx="52">
                  <c:v>2.8428392633649206E-2</c:v>
                </c:pt>
                <c:pt idx="53">
                  <c:v>2.8964777400321842E-2</c:v>
                </c:pt>
                <c:pt idx="54">
                  <c:v>2.9501162166994489E-2</c:v>
                </c:pt>
                <c:pt idx="55">
                  <c:v>3.0037546933667086E-2</c:v>
                </c:pt>
                <c:pt idx="56">
                  <c:v>3.0573931700339743E-2</c:v>
                </c:pt>
                <c:pt idx="57">
                  <c:v>3.1110316467012393E-2</c:v>
                </c:pt>
                <c:pt idx="58">
                  <c:v>3.1646701233684973E-2</c:v>
                </c:pt>
                <c:pt idx="59">
                  <c:v>3.2183086000357589E-2</c:v>
                </c:pt>
                <c:pt idx="60">
                  <c:v>3.2719470767030218E-2</c:v>
                </c:pt>
                <c:pt idx="61">
                  <c:v>3.3255855533702847E-2</c:v>
                </c:pt>
                <c:pt idx="62">
                  <c:v>3.3792240300375476E-2</c:v>
                </c:pt>
                <c:pt idx="63">
                  <c:v>3.4328625067048077E-2</c:v>
                </c:pt>
                <c:pt idx="64">
                  <c:v>3.4865009833720741E-2</c:v>
                </c:pt>
                <c:pt idx="65">
                  <c:v>3.5401394600393404E-2</c:v>
                </c:pt>
                <c:pt idx="66">
                  <c:v>3.5937779367066006E-2</c:v>
                </c:pt>
                <c:pt idx="67">
                  <c:v>3.64741641337386E-2</c:v>
                </c:pt>
                <c:pt idx="68">
                  <c:v>3.701054890041125E-2</c:v>
                </c:pt>
                <c:pt idx="69">
                  <c:v>3.75469336670839E-2</c:v>
                </c:pt>
                <c:pt idx="70">
                  <c:v>3.8083318433756529E-2</c:v>
                </c:pt>
                <c:pt idx="71">
                  <c:v>3.8619703200429158E-2</c:v>
                </c:pt>
                <c:pt idx="72">
                  <c:v>3.9156087967101738E-2</c:v>
                </c:pt>
                <c:pt idx="73">
                  <c:v>3.9692472733774402E-2</c:v>
                </c:pt>
                <c:pt idx="74">
                  <c:v>4.0228857500446975E-2</c:v>
                </c:pt>
                <c:pt idx="75">
                  <c:v>4.0765242267119618E-2</c:v>
                </c:pt>
                <c:pt idx="76">
                  <c:v>4.1301627033792331E-2</c:v>
                </c:pt>
                <c:pt idx="77">
                  <c:v>4.1838011800464883E-2</c:v>
                </c:pt>
                <c:pt idx="78">
                  <c:v>4.2374396567137498E-2</c:v>
                </c:pt>
                <c:pt idx="79">
                  <c:v>4.2910781333810204E-2</c:v>
                </c:pt>
                <c:pt idx="80">
                  <c:v>4.3447166100482749E-2</c:v>
                </c:pt>
                <c:pt idx="81">
                  <c:v>4.3983550867155372E-2</c:v>
                </c:pt>
                <c:pt idx="82">
                  <c:v>4.4519935633828077E-2</c:v>
                </c:pt>
                <c:pt idx="83">
                  <c:v>4.5056320400500692E-2</c:v>
                </c:pt>
                <c:pt idx="84">
                  <c:v>4.5592705167173293E-2</c:v>
                </c:pt>
                <c:pt idx="85">
                  <c:v>4.6129089933845902E-2</c:v>
                </c:pt>
                <c:pt idx="86">
                  <c:v>4.666547470051851E-2</c:v>
                </c:pt>
                <c:pt idx="87">
                  <c:v>4.7201859467191062E-2</c:v>
                </c:pt>
                <c:pt idx="88">
                  <c:v>4.7738244233863837E-2</c:v>
                </c:pt>
                <c:pt idx="89">
                  <c:v>4.8274629000536431E-2</c:v>
                </c:pt>
                <c:pt idx="90">
                  <c:v>4.8811013767209005E-2</c:v>
                </c:pt>
                <c:pt idx="91">
                  <c:v>4.9347398533881717E-2</c:v>
                </c:pt>
                <c:pt idx="92">
                  <c:v>4.9883783300554319E-2</c:v>
                </c:pt>
                <c:pt idx="93">
                  <c:v>5.0420168067226885E-2</c:v>
                </c:pt>
                <c:pt idx="94">
                  <c:v>5.0956552833899521E-2</c:v>
                </c:pt>
                <c:pt idx="95">
                  <c:v>5.1492937600572199E-2</c:v>
                </c:pt>
                <c:pt idx="96">
                  <c:v>5.2029322367244765E-2</c:v>
                </c:pt>
                <c:pt idx="97">
                  <c:v>5.2565707133917457E-2</c:v>
                </c:pt>
                <c:pt idx="98">
                  <c:v>5.3102091900590107E-2</c:v>
                </c:pt>
                <c:pt idx="99">
                  <c:v>5.3638476667262645E-2</c:v>
                </c:pt>
                <c:pt idx="100">
                  <c:v>5.4174861433935323E-2</c:v>
                </c:pt>
                <c:pt idx="101">
                  <c:v>5.4711246200607903E-2</c:v>
                </c:pt>
                <c:pt idx="102">
                  <c:v>5.5247630967280532E-2</c:v>
                </c:pt>
                <c:pt idx="103">
                  <c:v>5.5784015733953161E-2</c:v>
                </c:pt>
                <c:pt idx="104">
                  <c:v>5.6320400500625784E-2</c:v>
                </c:pt>
                <c:pt idx="105">
                  <c:v>5.6856785267298413E-2</c:v>
                </c:pt>
                <c:pt idx="106">
                  <c:v>5.7393170033971139E-2</c:v>
                </c:pt>
                <c:pt idx="107">
                  <c:v>5.792955480064374E-2</c:v>
                </c:pt>
                <c:pt idx="108">
                  <c:v>5.8465939567316334E-2</c:v>
                </c:pt>
                <c:pt idx="109">
                  <c:v>5.9002324333989012E-2</c:v>
                </c:pt>
                <c:pt idx="110">
                  <c:v>5.9538709100661592E-2</c:v>
                </c:pt>
                <c:pt idx="111">
                  <c:v>6.0075093867334173E-2</c:v>
                </c:pt>
                <c:pt idx="112">
                  <c:v>6.0611478634006823E-2</c:v>
                </c:pt>
                <c:pt idx="113">
                  <c:v>6.1147863400679341E-2</c:v>
                </c:pt>
                <c:pt idx="114">
                  <c:v>6.1684248167351949E-2</c:v>
                </c:pt>
                <c:pt idx="115">
                  <c:v>6.2220632934024765E-2</c:v>
                </c:pt>
                <c:pt idx="116">
                  <c:v>6.2757017700697332E-2</c:v>
                </c:pt>
                <c:pt idx="117">
                  <c:v>6.3293402467369905E-2</c:v>
                </c:pt>
                <c:pt idx="118">
                  <c:v>6.3829787234042562E-2</c:v>
                </c:pt>
                <c:pt idx="119">
                  <c:v>6.4366172000715288E-2</c:v>
                </c:pt>
                <c:pt idx="120">
                  <c:v>6.4902556767387806E-2</c:v>
                </c:pt>
                <c:pt idx="121">
                  <c:v>6.5438941534060435E-2</c:v>
                </c:pt>
                <c:pt idx="122">
                  <c:v>6.5975326300733064E-2</c:v>
                </c:pt>
                <c:pt idx="123">
                  <c:v>6.6511711067405693E-2</c:v>
                </c:pt>
                <c:pt idx="124">
                  <c:v>6.7048095834078392E-2</c:v>
                </c:pt>
                <c:pt idx="125">
                  <c:v>6.7584480600750937E-2</c:v>
                </c:pt>
                <c:pt idx="126">
                  <c:v>6.8120865367423566E-2</c:v>
                </c:pt>
                <c:pt idx="127">
                  <c:v>6.8657250134096223E-2</c:v>
                </c:pt>
                <c:pt idx="128">
                  <c:v>6.9193634900768991E-2</c:v>
                </c:pt>
                <c:pt idx="129">
                  <c:v>6.9730019667441537E-2</c:v>
                </c:pt>
                <c:pt idx="130">
                  <c:v>7.0266404434114124E-2</c:v>
                </c:pt>
                <c:pt idx="131">
                  <c:v>7.0802789200786781E-2</c:v>
                </c:pt>
                <c:pt idx="132">
                  <c:v>7.1339173967459327E-2</c:v>
                </c:pt>
                <c:pt idx="133">
                  <c:v>7.1875558734131956E-2</c:v>
                </c:pt>
                <c:pt idx="134">
                  <c:v>7.2411943500804585E-2</c:v>
                </c:pt>
                <c:pt idx="135">
                  <c:v>7.29483282674772E-2</c:v>
                </c:pt>
                <c:pt idx="136">
                  <c:v>7.3484713034149884E-2</c:v>
                </c:pt>
                <c:pt idx="137">
                  <c:v>7.4021097800822555E-2</c:v>
                </c:pt>
                <c:pt idx="138">
                  <c:v>7.4557482567495101E-2</c:v>
                </c:pt>
                <c:pt idx="139">
                  <c:v>7.509386733416773E-2</c:v>
                </c:pt>
                <c:pt idx="140">
                  <c:v>7.5630252100840373E-2</c:v>
                </c:pt>
                <c:pt idx="141">
                  <c:v>7.6166636867513057E-2</c:v>
                </c:pt>
                <c:pt idx="142">
                  <c:v>7.6703021634185686E-2</c:v>
                </c:pt>
                <c:pt idx="143">
                  <c:v>7.7239406400858218E-2</c:v>
                </c:pt>
                <c:pt idx="144">
                  <c:v>7.777579116753093E-2</c:v>
                </c:pt>
                <c:pt idx="145">
                  <c:v>7.8312175934203587E-2</c:v>
                </c:pt>
                <c:pt idx="146">
                  <c:v>7.8848560700876105E-2</c:v>
                </c:pt>
                <c:pt idx="147">
                  <c:v>7.9384945467548734E-2</c:v>
                </c:pt>
                <c:pt idx="148">
                  <c:v>7.9921330234221447E-2</c:v>
                </c:pt>
                <c:pt idx="149">
                  <c:v>8.0457715000894006E-2</c:v>
                </c:pt>
                <c:pt idx="150">
                  <c:v>8.099409976756676E-2</c:v>
                </c:pt>
                <c:pt idx="151">
                  <c:v>8.1530484534239264E-2</c:v>
                </c:pt>
                <c:pt idx="152">
                  <c:v>8.2066869300911865E-2</c:v>
                </c:pt>
                <c:pt idx="153">
                  <c:v>8.2603254067584481E-2</c:v>
                </c:pt>
                <c:pt idx="154">
                  <c:v>8.3139638834257165E-2</c:v>
                </c:pt>
                <c:pt idx="155">
                  <c:v>8.3676023600929766E-2</c:v>
                </c:pt>
                <c:pt idx="156">
                  <c:v>8.4212408367602534E-2</c:v>
                </c:pt>
                <c:pt idx="157">
                  <c:v>8.4748793134275066E-2</c:v>
                </c:pt>
                <c:pt idx="158">
                  <c:v>8.5285177900947612E-2</c:v>
                </c:pt>
                <c:pt idx="159">
                  <c:v>8.5821562667620421E-2</c:v>
                </c:pt>
                <c:pt idx="160">
                  <c:v>8.6357947434293036E-2</c:v>
                </c:pt>
                <c:pt idx="161">
                  <c:v>8.6894332200965527E-2</c:v>
                </c:pt>
                <c:pt idx="162">
                  <c:v>8.7430716967638114E-2</c:v>
                </c:pt>
                <c:pt idx="163">
                  <c:v>8.7967101734310729E-2</c:v>
                </c:pt>
                <c:pt idx="164">
                  <c:v>8.8503486500983511E-2</c:v>
                </c:pt>
                <c:pt idx="165">
                  <c:v>8.9039871267656182E-2</c:v>
                </c:pt>
                <c:pt idx="166">
                  <c:v>8.9576256034328644E-2</c:v>
                </c:pt>
                <c:pt idx="167">
                  <c:v>9.0112640801001259E-2</c:v>
                </c:pt>
                <c:pt idx="168">
                  <c:v>9.0649025567674096E-2</c:v>
                </c:pt>
                <c:pt idx="169">
                  <c:v>9.1185410334346503E-2</c:v>
                </c:pt>
                <c:pt idx="170">
                  <c:v>9.1721795101019299E-2</c:v>
                </c:pt>
                <c:pt idx="171">
                  <c:v>9.2258179867691734E-2</c:v>
                </c:pt>
                <c:pt idx="172">
                  <c:v>9.2794564634364488E-2</c:v>
                </c:pt>
                <c:pt idx="173">
                  <c:v>9.3330949401037047E-2</c:v>
                </c:pt>
                <c:pt idx="174">
                  <c:v>9.3867334167709787E-2</c:v>
                </c:pt>
                <c:pt idx="175">
                  <c:v>9.440371893438225E-2</c:v>
                </c:pt>
                <c:pt idx="176">
                  <c:v>9.4940103701054893E-2</c:v>
                </c:pt>
                <c:pt idx="177">
                  <c:v>9.5476488467727494E-2</c:v>
                </c:pt>
                <c:pt idx="178">
                  <c:v>9.6012873234400165E-2</c:v>
                </c:pt>
                <c:pt idx="179">
                  <c:v>9.6549258001072794E-2</c:v>
                </c:pt>
                <c:pt idx="180">
                  <c:v>9.7085642767745395E-2</c:v>
                </c:pt>
                <c:pt idx="181">
                  <c:v>9.7622027534418024E-2</c:v>
                </c:pt>
                <c:pt idx="182">
                  <c:v>9.8158412301090875E-2</c:v>
                </c:pt>
                <c:pt idx="183">
                  <c:v>9.8694797067763476E-2</c:v>
                </c:pt>
                <c:pt idx="184">
                  <c:v>9.9231181834435911E-2</c:v>
                </c:pt>
                <c:pt idx="185">
                  <c:v>9.9767566601108526E-2</c:v>
                </c:pt>
                <c:pt idx="186">
                  <c:v>0.10030395136778116</c:v>
                </c:pt>
                <c:pt idx="187">
                  <c:v>0.10084033613445363</c:v>
                </c:pt>
                <c:pt idx="188">
                  <c:v>0.10137672090112657</c:v>
                </c:pt>
                <c:pt idx="189">
                  <c:v>0.10191310566779904</c:v>
                </c:pt>
                <c:pt idx="190">
                  <c:v>0.10244949043447159</c:v>
                </c:pt>
                <c:pt idx="191">
                  <c:v>0.10298587520114429</c:v>
                </c:pt>
                <c:pt idx="192">
                  <c:v>0.10352225996781708</c:v>
                </c:pt>
                <c:pt idx="193">
                  <c:v>0.10405864473448963</c:v>
                </c:pt>
                <c:pt idx="194">
                  <c:v>0.10459502950116226</c:v>
                </c:pt>
                <c:pt idx="195">
                  <c:v>0.10513141426783489</c:v>
                </c:pt>
                <c:pt idx="196">
                  <c:v>0.10566779903450742</c:v>
                </c:pt>
                <c:pt idx="197">
                  <c:v>0.10620418380118023</c:v>
                </c:pt>
                <c:pt idx="198">
                  <c:v>0.10674056856785269</c:v>
                </c:pt>
                <c:pt idx="199">
                  <c:v>0.1072769533345254</c:v>
                </c:pt>
                <c:pt idx="200">
                  <c:v>0.10781333810119791</c:v>
                </c:pt>
                <c:pt idx="201">
                  <c:v>0.10834972286787056</c:v>
                </c:pt>
                <c:pt idx="202">
                  <c:v>0.10888610763454318</c:v>
                </c:pt>
                <c:pt idx="203">
                  <c:v>0.10942249240121601</c:v>
                </c:pt>
                <c:pt idx="204">
                  <c:v>0.10995887716788844</c:v>
                </c:pt>
                <c:pt idx="205">
                  <c:v>0.11049526193456106</c:v>
                </c:pt>
                <c:pt idx="206">
                  <c:v>0.11103164670123383</c:v>
                </c:pt>
                <c:pt idx="207">
                  <c:v>0.11156803146790632</c:v>
                </c:pt>
                <c:pt idx="208">
                  <c:v>0.11210441623457894</c:v>
                </c:pt>
                <c:pt idx="209">
                  <c:v>0.11264080100125159</c:v>
                </c:pt>
                <c:pt idx="210">
                  <c:v>0.1131771857679242</c:v>
                </c:pt>
                <c:pt idx="211">
                  <c:v>0.11371357053459689</c:v>
                </c:pt>
                <c:pt idx="212">
                  <c:v>0.11424995530126952</c:v>
                </c:pt>
                <c:pt idx="213">
                  <c:v>0.11478634006794212</c:v>
                </c:pt>
                <c:pt idx="214">
                  <c:v>0.11532272483461478</c:v>
                </c:pt>
                <c:pt idx="215">
                  <c:v>0.11585910960128733</c:v>
                </c:pt>
                <c:pt idx="216">
                  <c:v>0.11639549436796</c:v>
                </c:pt>
                <c:pt idx="217">
                  <c:v>0.11693187913463259</c:v>
                </c:pt>
                <c:pt idx="218">
                  <c:v>0.11746826390130521</c:v>
                </c:pt>
                <c:pt idx="219">
                  <c:v>0.11800464866797791</c:v>
                </c:pt>
                <c:pt idx="220">
                  <c:v>0.11854103343465054</c:v>
                </c:pt>
                <c:pt idx="221">
                  <c:v>0.11907741820132305</c:v>
                </c:pt>
                <c:pt idx="222">
                  <c:v>0.11961380296799572</c:v>
                </c:pt>
                <c:pt idx="223">
                  <c:v>0.12015018773466836</c:v>
                </c:pt>
                <c:pt idx="224">
                  <c:v>0.12068657250134104</c:v>
                </c:pt>
                <c:pt idx="225">
                  <c:v>0.12122295726801377</c:v>
                </c:pt>
                <c:pt idx="226">
                  <c:v>0.12175934203468622</c:v>
                </c:pt>
                <c:pt idx="227">
                  <c:v>0.12229572680135904</c:v>
                </c:pt>
                <c:pt idx="228">
                  <c:v>0.12283211156803159</c:v>
                </c:pt>
                <c:pt idx="229">
                  <c:v>0.12336849633470397</c:v>
                </c:pt>
                <c:pt idx="230">
                  <c:v>0.12390488110137671</c:v>
                </c:pt>
                <c:pt idx="231">
                  <c:v>0.12444126586804949</c:v>
                </c:pt>
                <c:pt idx="232">
                  <c:v>0.12497765063472198</c:v>
                </c:pt>
                <c:pt idx="233">
                  <c:v>0.12551403540139494</c:v>
                </c:pt>
                <c:pt idx="234">
                  <c:v>0.12605042016806722</c:v>
                </c:pt>
                <c:pt idx="235">
                  <c:v>0.12658680493473987</c:v>
                </c:pt>
                <c:pt idx="236">
                  <c:v>0.12712318970141248</c:v>
                </c:pt>
                <c:pt idx="237">
                  <c:v>0.12765957446808487</c:v>
                </c:pt>
                <c:pt idx="238">
                  <c:v>0.12819595923475754</c:v>
                </c:pt>
                <c:pt idx="239">
                  <c:v>0.12873234400143063</c:v>
                </c:pt>
                <c:pt idx="240">
                  <c:v>0.129268728768103</c:v>
                </c:pt>
                <c:pt idx="241">
                  <c:v>0.12980511353477561</c:v>
                </c:pt>
                <c:pt idx="242">
                  <c:v>0.13034149830144845</c:v>
                </c:pt>
                <c:pt idx="243">
                  <c:v>0.1308778830681209</c:v>
                </c:pt>
                <c:pt idx="244">
                  <c:v>0.13141426783479374</c:v>
                </c:pt>
                <c:pt idx="245">
                  <c:v>0.13195065260146621</c:v>
                </c:pt>
                <c:pt idx="246">
                  <c:v>0.13248703736813874</c:v>
                </c:pt>
                <c:pt idx="247">
                  <c:v>0.13302342213481139</c:v>
                </c:pt>
                <c:pt idx="248">
                  <c:v>0.133559806901484</c:v>
                </c:pt>
                <c:pt idx="249">
                  <c:v>0.13409619166815664</c:v>
                </c:pt>
                <c:pt idx="250">
                  <c:v>0.13463257643482918</c:v>
                </c:pt>
                <c:pt idx="251">
                  <c:v>0.13516896120150187</c:v>
                </c:pt>
                <c:pt idx="252">
                  <c:v>0.13570534596817468</c:v>
                </c:pt>
                <c:pt idx="253">
                  <c:v>0.13624173073484724</c:v>
                </c:pt>
                <c:pt idx="254">
                  <c:v>0.13677811550151978</c:v>
                </c:pt>
                <c:pt idx="255">
                  <c:v>0.13731450026819239</c:v>
                </c:pt>
                <c:pt idx="256">
                  <c:v>0.13785088503486501</c:v>
                </c:pt>
                <c:pt idx="257">
                  <c:v>0.1383872698015377</c:v>
                </c:pt>
                <c:pt idx="258">
                  <c:v>0.13892365456821026</c:v>
                </c:pt>
                <c:pt idx="259">
                  <c:v>0.13946003933488291</c:v>
                </c:pt>
                <c:pt idx="260">
                  <c:v>0.13999642410155569</c:v>
                </c:pt>
                <c:pt idx="261">
                  <c:v>0.14053280886822833</c:v>
                </c:pt>
                <c:pt idx="262">
                  <c:v>0.14106919363490095</c:v>
                </c:pt>
                <c:pt idx="263">
                  <c:v>0.14160557840157337</c:v>
                </c:pt>
                <c:pt idx="264">
                  <c:v>0.14214196316824604</c:v>
                </c:pt>
                <c:pt idx="265">
                  <c:v>0.14267834793491865</c:v>
                </c:pt>
                <c:pt idx="266">
                  <c:v>0.14321473270159152</c:v>
                </c:pt>
                <c:pt idx="267">
                  <c:v>0.14375111746826391</c:v>
                </c:pt>
                <c:pt idx="268">
                  <c:v>0.14428750223493653</c:v>
                </c:pt>
                <c:pt idx="269">
                  <c:v>0.1448238870016092</c:v>
                </c:pt>
                <c:pt idx="270">
                  <c:v>0.14536027176828178</c:v>
                </c:pt>
                <c:pt idx="271">
                  <c:v>0.1458966565349544</c:v>
                </c:pt>
                <c:pt idx="272">
                  <c:v>0.14643304130162729</c:v>
                </c:pt>
                <c:pt idx="273">
                  <c:v>0.14696942606829994</c:v>
                </c:pt>
                <c:pt idx="274">
                  <c:v>0.14750581083497241</c:v>
                </c:pt>
                <c:pt idx="275">
                  <c:v>0.14804219560164494</c:v>
                </c:pt>
                <c:pt idx="276">
                  <c:v>0.14857858036831756</c:v>
                </c:pt>
                <c:pt idx="277">
                  <c:v>0.14911496513499037</c:v>
                </c:pt>
                <c:pt idx="278">
                  <c:v>0.14965134990166279</c:v>
                </c:pt>
                <c:pt idx="279">
                  <c:v>0.15018773466833543</c:v>
                </c:pt>
                <c:pt idx="280">
                  <c:v>0.15072411943500821</c:v>
                </c:pt>
                <c:pt idx="281">
                  <c:v>0.15126050420168069</c:v>
                </c:pt>
                <c:pt idx="282">
                  <c:v>0.15179688896835344</c:v>
                </c:pt>
                <c:pt idx="283">
                  <c:v>0.15233327373502609</c:v>
                </c:pt>
                <c:pt idx="284">
                  <c:v>0.15286965850169879</c:v>
                </c:pt>
                <c:pt idx="285">
                  <c:v>0.15340604326837143</c:v>
                </c:pt>
                <c:pt idx="286">
                  <c:v>0.15394242803504407</c:v>
                </c:pt>
                <c:pt idx="287">
                  <c:v>0.15447881280171644</c:v>
                </c:pt>
                <c:pt idx="288">
                  <c:v>0.15501519756838938</c:v>
                </c:pt>
                <c:pt idx="289">
                  <c:v>0.15555158233506186</c:v>
                </c:pt>
                <c:pt idx="290">
                  <c:v>0.1560879671017345</c:v>
                </c:pt>
                <c:pt idx="291">
                  <c:v>0.15662435186840712</c:v>
                </c:pt>
                <c:pt idx="292">
                  <c:v>0.15716073663507971</c:v>
                </c:pt>
                <c:pt idx="293">
                  <c:v>0.15769712140175221</c:v>
                </c:pt>
                <c:pt idx="294">
                  <c:v>0.15823350616842508</c:v>
                </c:pt>
                <c:pt idx="295">
                  <c:v>0.15876989093509775</c:v>
                </c:pt>
                <c:pt idx="296">
                  <c:v>0.15930627570177028</c:v>
                </c:pt>
                <c:pt idx="297">
                  <c:v>0.15984266046844287</c:v>
                </c:pt>
                <c:pt idx="298">
                  <c:v>0.16037904523511518</c:v>
                </c:pt>
                <c:pt idx="299">
                  <c:v>0.16091543000178818</c:v>
                </c:pt>
                <c:pt idx="300">
                  <c:v>0.16145181476846071</c:v>
                </c:pt>
                <c:pt idx="301">
                  <c:v>0.16198819953513346</c:v>
                </c:pt>
                <c:pt idx="302">
                  <c:v>0.16252458430180583</c:v>
                </c:pt>
                <c:pt idx="303">
                  <c:v>0.16306096906847847</c:v>
                </c:pt>
                <c:pt idx="304">
                  <c:v>0.16359735383515131</c:v>
                </c:pt>
                <c:pt idx="305">
                  <c:v>0.1641337386018237</c:v>
                </c:pt>
                <c:pt idx="306">
                  <c:v>0.16467012336849635</c:v>
                </c:pt>
                <c:pt idx="307">
                  <c:v>0.16520650813516896</c:v>
                </c:pt>
                <c:pt idx="308">
                  <c:v>0.16574289290184174</c:v>
                </c:pt>
                <c:pt idx="309">
                  <c:v>0.16627927766851405</c:v>
                </c:pt>
                <c:pt idx="310">
                  <c:v>0.16681566243518683</c:v>
                </c:pt>
                <c:pt idx="311">
                  <c:v>0.16735204720185937</c:v>
                </c:pt>
                <c:pt idx="312">
                  <c:v>0.16788843196853209</c:v>
                </c:pt>
                <c:pt idx="313">
                  <c:v>0.16842481673520474</c:v>
                </c:pt>
                <c:pt idx="314">
                  <c:v>0.16896120150187757</c:v>
                </c:pt>
                <c:pt idx="315">
                  <c:v>0.16949758626854997</c:v>
                </c:pt>
                <c:pt idx="316">
                  <c:v>0.17003397103522278</c:v>
                </c:pt>
                <c:pt idx="317">
                  <c:v>0.17057035580189539</c:v>
                </c:pt>
                <c:pt idx="318">
                  <c:v>0.17110674056856789</c:v>
                </c:pt>
                <c:pt idx="319">
                  <c:v>0.17164312533524048</c:v>
                </c:pt>
                <c:pt idx="320">
                  <c:v>0.17217951010191312</c:v>
                </c:pt>
                <c:pt idx="321">
                  <c:v>0.17271589486858574</c:v>
                </c:pt>
                <c:pt idx="322">
                  <c:v>0.17325227963525835</c:v>
                </c:pt>
                <c:pt idx="323">
                  <c:v>0.17378866440193116</c:v>
                </c:pt>
                <c:pt idx="324">
                  <c:v>0.17432504916860361</c:v>
                </c:pt>
                <c:pt idx="325">
                  <c:v>0.17486143393527645</c:v>
                </c:pt>
                <c:pt idx="326">
                  <c:v>0.1753978187019489</c:v>
                </c:pt>
                <c:pt idx="327">
                  <c:v>0.17593420346862174</c:v>
                </c:pt>
                <c:pt idx="328">
                  <c:v>0.17647058823529421</c:v>
                </c:pt>
                <c:pt idx="329">
                  <c:v>0.17700697300196674</c:v>
                </c:pt>
                <c:pt idx="330">
                  <c:v>0.17754335776863941</c:v>
                </c:pt>
                <c:pt idx="331">
                  <c:v>0.17807974253531217</c:v>
                </c:pt>
                <c:pt idx="332">
                  <c:v>0.1786161273019847</c:v>
                </c:pt>
                <c:pt idx="333">
                  <c:v>0.17915251206865698</c:v>
                </c:pt>
                <c:pt idx="334">
                  <c:v>0.17968889683533007</c:v>
                </c:pt>
                <c:pt idx="335">
                  <c:v>0.18022528160200282</c:v>
                </c:pt>
                <c:pt idx="336">
                  <c:v>0.18076166636867513</c:v>
                </c:pt>
                <c:pt idx="337">
                  <c:v>0.18129805113534808</c:v>
                </c:pt>
                <c:pt idx="338">
                  <c:v>0.18183443590202075</c:v>
                </c:pt>
                <c:pt idx="339">
                  <c:v>0.18237082066869287</c:v>
                </c:pt>
                <c:pt idx="340">
                  <c:v>0.18290720543536601</c:v>
                </c:pt>
                <c:pt idx="341">
                  <c:v>0.18344359020203849</c:v>
                </c:pt>
                <c:pt idx="342">
                  <c:v>0.18397997496871088</c:v>
                </c:pt>
                <c:pt idx="343">
                  <c:v>0.18451635973538383</c:v>
                </c:pt>
                <c:pt idx="344">
                  <c:v>0.18505274450205633</c:v>
                </c:pt>
                <c:pt idx="345">
                  <c:v>0.18558912926872878</c:v>
                </c:pt>
                <c:pt idx="346">
                  <c:v>0.1861255140354014</c:v>
                </c:pt>
                <c:pt idx="347">
                  <c:v>0.18666189880207429</c:v>
                </c:pt>
                <c:pt idx="348">
                  <c:v>0.18719828356874693</c:v>
                </c:pt>
                <c:pt idx="349">
                  <c:v>0.18773466833541941</c:v>
                </c:pt>
                <c:pt idx="350">
                  <c:v>0.18827105310209219</c:v>
                </c:pt>
                <c:pt idx="351">
                  <c:v>0.18880743786876486</c:v>
                </c:pt>
                <c:pt idx="352">
                  <c:v>0.18934382263543736</c:v>
                </c:pt>
                <c:pt idx="353">
                  <c:v>0.18988020740210998</c:v>
                </c:pt>
                <c:pt idx="354">
                  <c:v>0.19041659216878243</c:v>
                </c:pt>
                <c:pt idx="355">
                  <c:v>0.19095297693545502</c:v>
                </c:pt>
                <c:pt idx="356">
                  <c:v>0.19148936170212794</c:v>
                </c:pt>
                <c:pt idx="357">
                  <c:v>0.1920257464688003</c:v>
                </c:pt>
                <c:pt idx="358">
                  <c:v>0.19256213123547294</c:v>
                </c:pt>
                <c:pt idx="359">
                  <c:v>0.19309851600214556</c:v>
                </c:pt>
                <c:pt idx="360">
                  <c:v>0.19363490076881817</c:v>
                </c:pt>
                <c:pt idx="361">
                  <c:v>0.19417128553549101</c:v>
                </c:pt>
                <c:pt idx="362">
                  <c:v>0.19470767030216343</c:v>
                </c:pt>
                <c:pt idx="363">
                  <c:v>0.19524405506883621</c:v>
                </c:pt>
                <c:pt idx="364">
                  <c:v>0.19578043983550886</c:v>
                </c:pt>
                <c:pt idx="365">
                  <c:v>0.19631682460218131</c:v>
                </c:pt>
                <c:pt idx="366">
                  <c:v>0.19685320936885387</c:v>
                </c:pt>
                <c:pt idx="367">
                  <c:v>0.19738959413552656</c:v>
                </c:pt>
                <c:pt idx="368">
                  <c:v>0.19792597890219921</c:v>
                </c:pt>
                <c:pt idx="369">
                  <c:v>0.19846236366887191</c:v>
                </c:pt>
                <c:pt idx="370">
                  <c:v>0.19899874843554444</c:v>
                </c:pt>
                <c:pt idx="371">
                  <c:v>0.19953513320221722</c:v>
                </c:pt>
                <c:pt idx="372">
                  <c:v>0.20007151796888936</c:v>
                </c:pt>
                <c:pt idx="373">
                  <c:v>0.20060790273556231</c:v>
                </c:pt>
                <c:pt idx="374">
                  <c:v>0.20114428750223531</c:v>
                </c:pt>
                <c:pt idx="375">
                  <c:v>0.20168067226890732</c:v>
                </c:pt>
                <c:pt idx="376">
                  <c:v>0.20221705703558021</c:v>
                </c:pt>
                <c:pt idx="377">
                  <c:v>0.20275344180225308</c:v>
                </c:pt>
                <c:pt idx="378">
                  <c:v>0.20328982656892544</c:v>
                </c:pt>
                <c:pt idx="379">
                  <c:v>0.20382621133559808</c:v>
                </c:pt>
                <c:pt idx="380">
                  <c:v>0.20436259610227087</c:v>
                </c:pt>
                <c:pt idx="381">
                  <c:v>0.20489898086894354</c:v>
                </c:pt>
                <c:pt idx="382">
                  <c:v>0.20543536563561596</c:v>
                </c:pt>
                <c:pt idx="383">
                  <c:v>0.20597175040228871</c:v>
                </c:pt>
                <c:pt idx="384">
                  <c:v>0.20650813516896152</c:v>
                </c:pt>
                <c:pt idx="385">
                  <c:v>0.20704451993563383</c:v>
                </c:pt>
                <c:pt idx="386">
                  <c:v>0.20758090470230664</c:v>
                </c:pt>
                <c:pt idx="387">
                  <c:v>0.20811728946897931</c:v>
                </c:pt>
                <c:pt idx="388">
                  <c:v>0.20865367423565143</c:v>
                </c:pt>
                <c:pt idx="389">
                  <c:v>0.20919005900232454</c:v>
                </c:pt>
                <c:pt idx="390">
                  <c:v>0.20972644376899724</c:v>
                </c:pt>
                <c:pt idx="391">
                  <c:v>0.21026282853566974</c:v>
                </c:pt>
                <c:pt idx="392">
                  <c:v>0.21079921330234253</c:v>
                </c:pt>
                <c:pt idx="393">
                  <c:v>0.21133559806901484</c:v>
                </c:pt>
                <c:pt idx="394">
                  <c:v>0.21187198283568748</c:v>
                </c:pt>
                <c:pt idx="395">
                  <c:v>0.21240836760236045</c:v>
                </c:pt>
                <c:pt idx="396">
                  <c:v>0.21294475236903296</c:v>
                </c:pt>
                <c:pt idx="397">
                  <c:v>0.21348113713570557</c:v>
                </c:pt>
                <c:pt idx="398">
                  <c:v>0.21401752190237799</c:v>
                </c:pt>
                <c:pt idx="399">
                  <c:v>0.21455390666905061</c:v>
                </c:pt>
                <c:pt idx="400">
                  <c:v>0.21509029143572356</c:v>
                </c:pt>
                <c:pt idx="401">
                  <c:v>0.21562667620239589</c:v>
                </c:pt>
                <c:pt idx="402">
                  <c:v>0.21616306096906848</c:v>
                </c:pt>
                <c:pt idx="403">
                  <c:v>0.21669944573574138</c:v>
                </c:pt>
                <c:pt idx="404">
                  <c:v>0.21723583050241418</c:v>
                </c:pt>
                <c:pt idx="405">
                  <c:v>0.21777221526908636</c:v>
                </c:pt>
                <c:pt idx="406">
                  <c:v>0.218308600035759</c:v>
                </c:pt>
                <c:pt idx="407">
                  <c:v>0.21884498480243211</c:v>
                </c:pt>
                <c:pt idx="408">
                  <c:v>0.21938136956910445</c:v>
                </c:pt>
                <c:pt idx="409">
                  <c:v>0.21991775433577707</c:v>
                </c:pt>
                <c:pt idx="410">
                  <c:v>0.22045413910244974</c:v>
                </c:pt>
                <c:pt idx="411">
                  <c:v>0.22099052386912221</c:v>
                </c:pt>
                <c:pt idx="412">
                  <c:v>0.22152690863579472</c:v>
                </c:pt>
                <c:pt idx="413">
                  <c:v>0.22206329340246769</c:v>
                </c:pt>
                <c:pt idx="414">
                  <c:v>0.22259967816914</c:v>
                </c:pt>
                <c:pt idx="415">
                  <c:v>0.22313606293581265</c:v>
                </c:pt>
                <c:pt idx="416">
                  <c:v>0.22367244770248526</c:v>
                </c:pt>
                <c:pt idx="417">
                  <c:v>0.2242088324691579</c:v>
                </c:pt>
                <c:pt idx="418">
                  <c:v>0.22474521723583069</c:v>
                </c:pt>
                <c:pt idx="419">
                  <c:v>0.22528160200250313</c:v>
                </c:pt>
                <c:pt idx="420">
                  <c:v>0.22581798676917594</c:v>
                </c:pt>
                <c:pt idx="421">
                  <c:v>0.22635437153584839</c:v>
                </c:pt>
                <c:pt idx="422">
                  <c:v>0.22689075630252101</c:v>
                </c:pt>
                <c:pt idx="423">
                  <c:v>0.22742714106919387</c:v>
                </c:pt>
                <c:pt idx="424">
                  <c:v>0.22796352583586629</c:v>
                </c:pt>
                <c:pt idx="425">
                  <c:v>0.22849991060253891</c:v>
                </c:pt>
                <c:pt idx="426">
                  <c:v>0.22903629536921169</c:v>
                </c:pt>
                <c:pt idx="427">
                  <c:v>0.22957268013588414</c:v>
                </c:pt>
                <c:pt idx="428">
                  <c:v>0.23010906490255667</c:v>
                </c:pt>
                <c:pt idx="429">
                  <c:v>0.23064544966922956</c:v>
                </c:pt>
                <c:pt idx="430">
                  <c:v>0.23118183443590204</c:v>
                </c:pt>
                <c:pt idx="431">
                  <c:v>0.23171821920257471</c:v>
                </c:pt>
                <c:pt idx="432">
                  <c:v>0.23225460396924727</c:v>
                </c:pt>
                <c:pt idx="433">
                  <c:v>0.23279098873591991</c:v>
                </c:pt>
                <c:pt idx="434">
                  <c:v>0.23332737350259272</c:v>
                </c:pt>
                <c:pt idx="435">
                  <c:v>0.2338637582692652</c:v>
                </c:pt>
                <c:pt idx="436">
                  <c:v>0.23440014303593798</c:v>
                </c:pt>
                <c:pt idx="437">
                  <c:v>0.23493652780261043</c:v>
                </c:pt>
                <c:pt idx="438">
                  <c:v>0.23547291256928304</c:v>
                </c:pt>
                <c:pt idx="439">
                  <c:v>0.23600929733595571</c:v>
                </c:pt>
                <c:pt idx="440">
                  <c:v>0.23654568210262858</c:v>
                </c:pt>
                <c:pt idx="441">
                  <c:v>0.23708206686930094</c:v>
                </c:pt>
                <c:pt idx="442">
                  <c:v>0.23761845163597378</c:v>
                </c:pt>
                <c:pt idx="443">
                  <c:v>0.2381548364026462</c:v>
                </c:pt>
                <c:pt idx="444">
                  <c:v>0.23869122116931879</c:v>
                </c:pt>
                <c:pt idx="445">
                  <c:v>0.23922760593599143</c:v>
                </c:pt>
                <c:pt idx="446">
                  <c:v>0.23976399070266433</c:v>
                </c:pt>
                <c:pt idx="447">
                  <c:v>0.24030037546933686</c:v>
                </c:pt>
                <c:pt idx="448">
                  <c:v>0.24083676023600931</c:v>
                </c:pt>
                <c:pt idx="449">
                  <c:v>0.24137314500268192</c:v>
                </c:pt>
                <c:pt idx="450">
                  <c:v>0.24190952976935456</c:v>
                </c:pt>
                <c:pt idx="451">
                  <c:v>0.24244591453602757</c:v>
                </c:pt>
                <c:pt idx="452">
                  <c:v>0.24298229930270007</c:v>
                </c:pt>
                <c:pt idx="453">
                  <c:v>0.24351868406937274</c:v>
                </c:pt>
                <c:pt idx="454">
                  <c:v>0.24405506883604522</c:v>
                </c:pt>
                <c:pt idx="455">
                  <c:v>0.24459145360271786</c:v>
                </c:pt>
                <c:pt idx="456">
                  <c:v>0.2451278383693905</c:v>
                </c:pt>
                <c:pt idx="457">
                  <c:v>0.24566422313606312</c:v>
                </c:pt>
                <c:pt idx="458">
                  <c:v>0.24620060790273571</c:v>
                </c:pt>
                <c:pt idx="459">
                  <c:v>0.24673699266940846</c:v>
                </c:pt>
                <c:pt idx="460">
                  <c:v>0.24727337743608091</c:v>
                </c:pt>
                <c:pt idx="461">
                  <c:v>0.24780976220275339</c:v>
                </c:pt>
                <c:pt idx="462">
                  <c:v>0.24834614696942642</c:v>
                </c:pt>
                <c:pt idx="463">
                  <c:v>0.24888253173609887</c:v>
                </c:pt>
                <c:pt idx="464">
                  <c:v>0.2494189165027717</c:v>
                </c:pt>
                <c:pt idx="465">
                  <c:v>0.24995530126944418</c:v>
                </c:pt>
                <c:pt idx="466">
                  <c:v>0.25049168603611621</c:v>
                </c:pt>
                <c:pt idx="467">
                  <c:v>0.25102807080278938</c:v>
                </c:pt>
                <c:pt idx="468">
                  <c:v>0.25156445556946216</c:v>
                </c:pt>
                <c:pt idx="469">
                  <c:v>0.25210084033613411</c:v>
                </c:pt>
                <c:pt idx="470">
                  <c:v>0.25263722510280712</c:v>
                </c:pt>
                <c:pt idx="471">
                  <c:v>0.25317360986948012</c:v>
                </c:pt>
                <c:pt idx="472">
                  <c:v>0.25370999463615229</c:v>
                </c:pt>
                <c:pt idx="473">
                  <c:v>0.25424637940282496</c:v>
                </c:pt>
                <c:pt idx="474">
                  <c:v>0.25478276416949802</c:v>
                </c:pt>
                <c:pt idx="475">
                  <c:v>0.25531914893617025</c:v>
                </c:pt>
                <c:pt idx="476">
                  <c:v>0.25585553370284336</c:v>
                </c:pt>
                <c:pt idx="477">
                  <c:v>0.25639191846951526</c:v>
                </c:pt>
                <c:pt idx="478">
                  <c:v>0.25692830323618832</c:v>
                </c:pt>
                <c:pt idx="479">
                  <c:v>0.25746468800286126</c:v>
                </c:pt>
                <c:pt idx="480">
                  <c:v>0.25800107276953327</c:v>
                </c:pt>
                <c:pt idx="481">
                  <c:v>0.25853745753620561</c:v>
                </c:pt>
                <c:pt idx="482">
                  <c:v>0.25907384230287894</c:v>
                </c:pt>
                <c:pt idx="483">
                  <c:v>0.25961022706955156</c:v>
                </c:pt>
                <c:pt idx="484">
                  <c:v>0.26014661183622384</c:v>
                </c:pt>
                <c:pt idx="485">
                  <c:v>0.2606829966028969</c:v>
                </c:pt>
                <c:pt idx="486">
                  <c:v>0.26121938136956957</c:v>
                </c:pt>
                <c:pt idx="487">
                  <c:v>0.2617557661362418</c:v>
                </c:pt>
                <c:pt idx="488">
                  <c:v>0.26229215090291425</c:v>
                </c:pt>
                <c:pt idx="489">
                  <c:v>0.26282853566958747</c:v>
                </c:pt>
                <c:pt idx="490">
                  <c:v>0.26336492043625981</c:v>
                </c:pt>
                <c:pt idx="491">
                  <c:v>0.26390130520293231</c:v>
                </c:pt>
                <c:pt idx="492">
                  <c:v>0.26443768996960543</c:v>
                </c:pt>
                <c:pt idx="493">
                  <c:v>0.26497407473627782</c:v>
                </c:pt>
                <c:pt idx="494">
                  <c:v>0.26551045950295032</c:v>
                </c:pt>
                <c:pt idx="495">
                  <c:v>0.26604684426962288</c:v>
                </c:pt>
                <c:pt idx="496">
                  <c:v>0.26658322903629539</c:v>
                </c:pt>
                <c:pt idx="497">
                  <c:v>0.26711961380296839</c:v>
                </c:pt>
                <c:pt idx="498">
                  <c:v>0.26765599856964101</c:v>
                </c:pt>
                <c:pt idx="499">
                  <c:v>0.26819238333631334</c:v>
                </c:pt>
                <c:pt idx="500">
                  <c:v>0.26872876810298635</c:v>
                </c:pt>
                <c:pt idx="501">
                  <c:v>0.26926515286965852</c:v>
                </c:pt>
                <c:pt idx="502">
                  <c:v>0.26980153763633113</c:v>
                </c:pt>
                <c:pt idx="503">
                  <c:v>0.27033792240300375</c:v>
                </c:pt>
                <c:pt idx="504">
                  <c:v>0.2708743071696772</c:v>
                </c:pt>
                <c:pt idx="505">
                  <c:v>0.27141069193634954</c:v>
                </c:pt>
                <c:pt idx="506">
                  <c:v>0.27194707670302165</c:v>
                </c:pt>
                <c:pt idx="507">
                  <c:v>0.27248346146969488</c:v>
                </c:pt>
                <c:pt idx="508">
                  <c:v>0.27301984623636683</c:v>
                </c:pt>
                <c:pt idx="509">
                  <c:v>0.27355623100303955</c:v>
                </c:pt>
                <c:pt idx="510">
                  <c:v>0.2740926157697125</c:v>
                </c:pt>
                <c:pt idx="511">
                  <c:v>0.27462900053638473</c:v>
                </c:pt>
                <c:pt idx="512">
                  <c:v>0.27516538530305773</c:v>
                </c:pt>
                <c:pt idx="513">
                  <c:v>0.27570177006973001</c:v>
                </c:pt>
                <c:pt idx="514">
                  <c:v>0.27623815483640263</c:v>
                </c:pt>
                <c:pt idx="515">
                  <c:v>0.2767745396030753</c:v>
                </c:pt>
                <c:pt idx="516">
                  <c:v>0.27731092436974863</c:v>
                </c:pt>
                <c:pt idx="517">
                  <c:v>0.27784730913642058</c:v>
                </c:pt>
                <c:pt idx="518">
                  <c:v>0.27838369390309364</c:v>
                </c:pt>
                <c:pt idx="519">
                  <c:v>0.27892007866976637</c:v>
                </c:pt>
                <c:pt idx="520">
                  <c:v>0.27945646343643848</c:v>
                </c:pt>
                <c:pt idx="521">
                  <c:v>0.27999284820311104</c:v>
                </c:pt>
                <c:pt idx="522">
                  <c:v>0.28052923296978388</c:v>
                </c:pt>
                <c:pt idx="523">
                  <c:v>0.28106561773645661</c:v>
                </c:pt>
                <c:pt idx="524">
                  <c:v>0.28160200250312861</c:v>
                </c:pt>
                <c:pt idx="525">
                  <c:v>0.28213838726980223</c:v>
                </c:pt>
                <c:pt idx="526">
                  <c:v>0.28267477203647456</c:v>
                </c:pt>
                <c:pt idx="527">
                  <c:v>0.28321115680314679</c:v>
                </c:pt>
                <c:pt idx="528">
                  <c:v>0.28374754156981941</c:v>
                </c:pt>
                <c:pt idx="529">
                  <c:v>0.28428392633649208</c:v>
                </c:pt>
                <c:pt idx="530">
                  <c:v>0.28482031110316508</c:v>
                </c:pt>
                <c:pt idx="531">
                  <c:v>0.28535669586983808</c:v>
                </c:pt>
                <c:pt idx="532">
                  <c:v>0.28589308063650976</c:v>
                </c:pt>
                <c:pt idx="533">
                  <c:v>0.28642946540318281</c:v>
                </c:pt>
                <c:pt idx="534">
                  <c:v>0.28696585016985576</c:v>
                </c:pt>
                <c:pt idx="535">
                  <c:v>0.28750223493652777</c:v>
                </c:pt>
                <c:pt idx="536">
                  <c:v>0.28803861970320077</c:v>
                </c:pt>
                <c:pt idx="537">
                  <c:v>0.28857500446987339</c:v>
                </c:pt>
                <c:pt idx="538">
                  <c:v>0.289111389236546</c:v>
                </c:pt>
                <c:pt idx="539">
                  <c:v>0.28964777400321834</c:v>
                </c:pt>
                <c:pt idx="540">
                  <c:v>0.29018415876989134</c:v>
                </c:pt>
                <c:pt idx="541">
                  <c:v>0.29072054353656357</c:v>
                </c:pt>
                <c:pt idx="542">
                  <c:v>0.29125692830323618</c:v>
                </c:pt>
                <c:pt idx="543">
                  <c:v>0.2917933130699088</c:v>
                </c:pt>
                <c:pt idx="544">
                  <c:v>0.29232969783658197</c:v>
                </c:pt>
                <c:pt idx="545">
                  <c:v>0.29286608260325453</c:v>
                </c:pt>
                <c:pt idx="546">
                  <c:v>0.29340246736992753</c:v>
                </c:pt>
                <c:pt idx="547">
                  <c:v>0.29393885213659926</c:v>
                </c:pt>
                <c:pt idx="548">
                  <c:v>0.29447523690327232</c:v>
                </c:pt>
                <c:pt idx="549">
                  <c:v>0.29501162166994516</c:v>
                </c:pt>
                <c:pt idx="550">
                  <c:v>0.29554800643661722</c:v>
                </c:pt>
                <c:pt idx="551">
                  <c:v>0.2960843912032905</c:v>
                </c:pt>
                <c:pt idx="552">
                  <c:v>0.29662077596996345</c:v>
                </c:pt>
                <c:pt idx="553">
                  <c:v>0.29715716073663512</c:v>
                </c:pt>
                <c:pt idx="554">
                  <c:v>0.29769354550330773</c:v>
                </c:pt>
                <c:pt idx="555">
                  <c:v>0.29822993026998074</c:v>
                </c:pt>
                <c:pt idx="556">
                  <c:v>0.29876631503665341</c:v>
                </c:pt>
                <c:pt idx="557">
                  <c:v>0.29930269980332602</c:v>
                </c:pt>
                <c:pt idx="558">
                  <c:v>0.2998390845699983</c:v>
                </c:pt>
                <c:pt idx="559">
                  <c:v>0.3003754693366717</c:v>
                </c:pt>
                <c:pt idx="560">
                  <c:v>0.30091185410334348</c:v>
                </c:pt>
                <c:pt idx="561">
                  <c:v>0.30144823887001632</c:v>
                </c:pt>
                <c:pt idx="562">
                  <c:v>0.30198462363668926</c:v>
                </c:pt>
                <c:pt idx="563">
                  <c:v>0.30252100840336127</c:v>
                </c:pt>
                <c:pt idx="564">
                  <c:v>0.30305739317003433</c:v>
                </c:pt>
                <c:pt idx="565">
                  <c:v>0.30359377793670694</c:v>
                </c:pt>
                <c:pt idx="566">
                  <c:v>0.30413016270337928</c:v>
                </c:pt>
                <c:pt idx="567">
                  <c:v>0.30466654747005217</c:v>
                </c:pt>
                <c:pt idx="568">
                  <c:v>0.30520293223672451</c:v>
                </c:pt>
                <c:pt idx="569">
                  <c:v>0.30573931700339713</c:v>
                </c:pt>
                <c:pt idx="570">
                  <c:v>0.30627570177007013</c:v>
                </c:pt>
                <c:pt idx="571">
                  <c:v>0.30681208653674275</c:v>
                </c:pt>
                <c:pt idx="572">
                  <c:v>0.30734847130341569</c:v>
                </c:pt>
                <c:pt idx="573">
                  <c:v>0.30788485607008814</c:v>
                </c:pt>
                <c:pt idx="574">
                  <c:v>0.30842124083676031</c:v>
                </c:pt>
                <c:pt idx="575">
                  <c:v>0.30895762560343287</c:v>
                </c:pt>
                <c:pt idx="576">
                  <c:v>0.30949401037010582</c:v>
                </c:pt>
                <c:pt idx="577">
                  <c:v>0.31003039513677838</c:v>
                </c:pt>
                <c:pt idx="578">
                  <c:v>0.31056677990345177</c:v>
                </c:pt>
                <c:pt idx="579">
                  <c:v>0.31110316467012339</c:v>
                </c:pt>
                <c:pt idx="580">
                  <c:v>0.31163954943679573</c:v>
                </c:pt>
                <c:pt idx="581">
                  <c:v>0.31217593420346901</c:v>
                </c:pt>
                <c:pt idx="582">
                  <c:v>0.31271231897014162</c:v>
                </c:pt>
                <c:pt idx="583">
                  <c:v>0.31324870373681435</c:v>
                </c:pt>
                <c:pt idx="584">
                  <c:v>0.31378508850348652</c:v>
                </c:pt>
                <c:pt idx="585">
                  <c:v>0.31432147327015991</c:v>
                </c:pt>
                <c:pt idx="586">
                  <c:v>0.31485785803683181</c:v>
                </c:pt>
                <c:pt idx="587">
                  <c:v>0.31539424280350442</c:v>
                </c:pt>
                <c:pt idx="588">
                  <c:v>0.31593062757017731</c:v>
                </c:pt>
                <c:pt idx="589">
                  <c:v>0.31646701233685026</c:v>
                </c:pt>
                <c:pt idx="590">
                  <c:v>0.31700339710352232</c:v>
                </c:pt>
                <c:pt idx="591">
                  <c:v>0.31753978187019488</c:v>
                </c:pt>
                <c:pt idx="592">
                  <c:v>0.31807616663686822</c:v>
                </c:pt>
                <c:pt idx="593">
                  <c:v>0.3186125514035405</c:v>
                </c:pt>
                <c:pt idx="594">
                  <c:v>0.31914893617021312</c:v>
                </c:pt>
                <c:pt idx="595">
                  <c:v>0.31968532093688573</c:v>
                </c:pt>
                <c:pt idx="596">
                  <c:v>0.3202217057035584</c:v>
                </c:pt>
                <c:pt idx="597">
                  <c:v>0.32075809047023068</c:v>
                </c:pt>
                <c:pt idx="598">
                  <c:v>0.32129447523690363</c:v>
                </c:pt>
                <c:pt idx="599">
                  <c:v>0.32183086000357636</c:v>
                </c:pt>
                <c:pt idx="600">
                  <c:v>0.32236724477024903</c:v>
                </c:pt>
                <c:pt idx="601">
                  <c:v>0.32290362953692131</c:v>
                </c:pt>
                <c:pt idx="602">
                  <c:v>0.32344001430359381</c:v>
                </c:pt>
                <c:pt idx="603">
                  <c:v>0.32397639907026743</c:v>
                </c:pt>
                <c:pt idx="604">
                  <c:v>0.32451278383693966</c:v>
                </c:pt>
                <c:pt idx="605">
                  <c:v>0.32504916860361188</c:v>
                </c:pt>
                <c:pt idx="606">
                  <c:v>0.32558555337028494</c:v>
                </c:pt>
                <c:pt idx="607">
                  <c:v>0.32612193813695728</c:v>
                </c:pt>
                <c:pt idx="608">
                  <c:v>0.32665832290362995</c:v>
                </c:pt>
                <c:pt idx="609">
                  <c:v>0.32719470767030256</c:v>
                </c:pt>
                <c:pt idx="610">
                  <c:v>0.32773109243697479</c:v>
                </c:pt>
                <c:pt idx="611">
                  <c:v>0.32826747720364813</c:v>
                </c:pt>
                <c:pt idx="612">
                  <c:v>0.32880386197032085</c:v>
                </c:pt>
                <c:pt idx="613">
                  <c:v>0.3293402467369928</c:v>
                </c:pt>
                <c:pt idx="614">
                  <c:v>0.32987663150366608</c:v>
                </c:pt>
                <c:pt idx="615">
                  <c:v>0.33041301627033792</c:v>
                </c:pt>
                <c:pt idx="616">
                  <c:v>0.33094940103701115</c:v>
                </c:pt>
                <c:pt idx="617">
                  <c:v>0.3314857858036841</c:v>
                </c:pt>
                <c:pt idx="618">
                  <c:v>0.33202217057035638</c:v>
                </c:pt>
                <c:pt idx="619">
                  <c:v>0.33255855533702905</c:v>
                </c:pt>
                <c:pt idx="620">
                  <c:v>0.33309494010370139</c:v>
                </c:pt>
                <c:pt idx="621">
                  <c:v>0.33363132487037367</c:v>
                </c:pt>
                <c:pt idx="622">
                  <c:v>0.33416770963704701</c:v>
                </c:pt>
                <c:pt idx="623">
                  <c:v>0.33470409440371895</c:v>
                </c:pt>
                <c:pt idx="624">
                  <c:v>0.33524047917039201</c:v>
                </c:pt>
                <c:pt idx="625">
                  <c:v>0.33577686393706518</c:v>
                </c:pt>
                <c:pt idx="626">
                  <c:v>0.3363132487037368</c:v>
                </c:pt>
                <c:pt idx="627">
                  <c:v>0.33684963347040997</c:v>
                </c:pt>
                <c:pt idx="628">
                  <c:v>0.33738601823708297</c:v>
                </c:pt>
                <c:pt idx="629">
                  <c:v>0.33792240300375553</c:v>
                </c:pt>
                <c:pt idx="630">
                  <c:v>0.33845878777042826</c:v>
                </c:pt>
                <c:pt idx="631">
                  <c:v>0.33899517253710032</c:v>
                </c:pt>
                <c:pt idx="632">
                  <c:v>0.33953155730377282</c:v>
                </c:pt>
                <c:pt idx="633">
                  <c:v>0.34006794207044538</c:v>
                </c:pt>
                <c:pt idx="634">
                  <c:v>0.34060432683711783</c:v>
                </c:pt>
                <c:pt idx="635">
                  <c:v>0.34114071160379045</c:v>
                </c:pt>
                <c:pt idx="636">
                  <c:v>0.34167709637046351</c:v>
                </c:pt>
                <c:pt idx="637">
                  <c:v>0.34221348113713584</c:v>
                </c:pt>
                <c:pt idx="638">
                  <c:v>0.34274986590380874</c:v>
                </c:pt>
                <c:pt idx="639">
                  <c:v>0.34328625067048096</c:v>
                </c:pt>
                <c:pt idx="640">
                  <c:v>0.34382263543715402</c:v>
                </c:pt>
                <c:pt idx="641">
                  <c:v>0.3443590202038263</c:v>
                </c:pt>
                <c:pt idx="642">
                  <c:v>0.34489540497049886</c:v>
                </c:pt>
                <c:pt idx="643">
                  <c:v>0.34543178973717148</c:v>
                </c:pt>
                <c:pt idx="644">
                  <c:v>0.34596817450384465</c:v>
                </c:pt>
                <c:pt idx="645">
                  <c:v>0.34650455927051682</c:v>
                </c:pt>
                <c:pt idx="646">
                  <c:v>0.34704094403718933</c:v>
                </c:pt>
                <c:pt idx="647">
                  <c:v>0.34757732880386233</c:v>
                </c:pt>
                <c:pt idx="648">
                  <c:v>0.34811371357053461</c:v>
                </c:pt>
                <c:pt idx="649">
                  <c:v>0.34865009833720761</c:v>
                </c:pt>
                <c:pt idx="650">
                  <c:v>0.34918648310388056</c:v>
                </c:pt>
                <c:pt idx="651">
                  <c:v>0.34972286787055323</c:v>
                </c:pt>
                <c:pt idx="652">
                  <c:v>0.35025925263722513</c:v>
                </c:pt>
                <c:pt idx="653">
                  <c:v>0.35079563740389774</c:v>
                </c:pt>
                <c:pt idx="654">
                  <c:v>0.35133202217057036</c:v>
                </c:pt>
                <c:pt idx="655">
                  <c:v>0.35186840693724369</c:v>
                </c:pt>
                <c:pt idx="656">
                  <c:v>0.35240479170391614</c:v>
                </c:pt>
                <c:pt idx="657">
                  <c:v>0.35294117647058826</c:v>
                </c:pt>
                <c:pt idx="658">
                  <c:v>0.35347756123726176</c:v>
                </c:pt>
                <c:pt idx="659">
                  <c:v>0.35401394600393349</c:v>
                </c:pt>
                <c:pt idx="660">
                  <c:v>0.35455033077060638</c:v>
                </c:pt>
                <c:pt idx="661">
                  <c:v>0.35508671553727944</c:v>
                </c:pt>
                <c:pt idx="662">
                  <c:v>0.35562310030395172</c:v>
                </c:pt>
                <c:pt idx="663">
                  <c:v>0.35615948507062439</c:v>
                </c:pt>
                <c:pt idx="664">
                  <c:v>0.35669586983729701</c:v>
                </c:pt>
                <c:pt idx="665">
                  <c:v>0.35723225460396923</c:v>
                </c:pt>
                <c:pt idx="666">
                  <c:v>0.35776863937064268</c:v>
                </c:pt>
                <c:pt idx="667">
                  <c:v>0.35830502413731452</c:v>
                </c:pt>
                <c:pt idx="668">
                  <c:v>0.3588414089039873</c:v>
                </c:pt>
                <c:pt idx="669">
                  <c:v>0.35937779367066058</c:v>
                </c:pt>
                <c:pt idx="670">
                  <c:v>0.35991417843733242</c:v>
                </c:pt>
                <c:pt idx="671">
                  <c:v>0.36045056320400592</c:v>
                </c:pt>
                <c:pt idx="672">
                  <c:v>0.3609869479706786</c:v>
                </c:pt>
                <c:pt idx="673">
                  <c:v>0.36152333273735032</c:v>
                </c:pt>
                <c:pt idx="674">
                  <c:v>0.36205971750402288</c:v>
                </c:pt>
                <c:pt idx="675">
                  <c:v>0.36259610227069589</c:v>
                </c:pt>
                <c:pt idx="676">
                  <c:v>0.3631324870373685</c:v>
                </c:pt>
                <c:pt idx="677">
                  <c:v>0.36366887180404178</c:v>
                </c:pt>
                <c:pt idx="678">
                  <c:v>0.36420525657071329</c:v>
                </c:pt>
                <c:pt idx="679">
                  <c:v>0.36474164133738601</c:v>
                </c:pt>
                <c:pt idx="680">
                  <c:v>0.36527802610405907</c:v>
                </c:pt>
                <c:pt idx="681">
                  <c:v>0.36581441087073163</c:v>
                </c:pt>
                <c:pt idx="682">
                  <c:v>0.36635079563740469</c:v>
                </c:pt>
                <c:pt idx="683">
                  <c:v>0.36688718040407703</c:v>
                </c:pt>
                <c:pt idx="684">
                  <c:v>0.36742356517074998</c:v>
                </c:pt>
                <c:pt idx="685">
                  <c:v>0.36795994993742237</c:v>
                </c:pt>
                <c:pt idx="686">
                  <c:v>0.36849633470409476</c:v>
                </c:pt>
                <c:pt idx="687">
                  <c:v>0.36903271947076732</c:v>
                </c:pt>
                <c:pt idx="688">
                  <c:v>0.36956910423743988</c:v>
                </c:pt>
                <c:pt idx="689">
                  <c:v>0.37010548900411261</c:v>
                </c:pt>
                <c:pt idx="690">
                  <c:v>0.37064187377078528</c:v>
                </c:pt>
                <c:pt idx="691">
                  <c:v>0.37117825853745795</c:v>
                </c:pt>
                <c:pt idx="692">
                  <c:v>0.37171464330413057</c:v>
                </c:pt>
                <c:pt idx="693">
                  <c:v>0.37225102807080285</c:v>
                </c:pt>
                <c:pt idx="694">
                  <c:v>0.37278741283747585</c:v>
                </c:pt>
                <c:pt idx="695">
                  <c:v>0.37332379760414885</c:v>
                </c:pt>
                <c:pt idx="696">
                  <c:v>0.37386018237082147</c:v>
                </c:pt>
                <c:pt idx="697">
                  <c:v>0.37439656713749409</c:v>
                </c:pt>
                <c:pt idx="698">
                  <c:v>0.37493295190416642</c:v>
                </c:pt>
                <c:pt idx="699">
                  <c:v>0.37546933667083882</c:v>
                </c:pt>
                <c:pt idx="700">
                  <c:v>0.37600572143751132</c:v>
                </c:pt>
                <c:pt idx="701">
                  <c:v>0.37654210620418382</c:v>
                </c:pt>
                <c:pt idx="702">
                  <c:v>0.37707849097085744</c:v>
                </c:pt>
                <c:pt idx="703">
                  <c:v>0.37761487573752972</c:v>
                </c:pt>
                <c:pt idx="704">
                  <c:v>0.378151260504202</c:v>
                </c:pt>
                <c:pt idx="705">
                  <c:v>0.37868764527087501</c:v>
                </c:pt>
                <c:pt idx="706">
                  <c:v>0.37922403003754734</c:v>
                </c:pt>
                <c:pt idx="707">
                  <c:v>0.37976041480422001</c:v>
                </c:pt>
                <c:pt idx="708">
                  <c:v>0.38029679957089257</c:v>
                </c:pt>
                <c:pt idx="709">
                  <c:v>0.38083318433756524</c:v>
                </c:pt>
                <c:pt idx="710">
                  <c:v>0.38136956910423819</c:v>
                </c:pt>
                <c:pt idx="711">
                  <c:v>0.38190595387091053</c:v>
                </c:pt>
                <c:pt idx="712">
                  <c:v>0.38244233863758281</c:v>
                </c:pt>
                <c:pt idx="713">
                  <c:v>0.38297872340425626</c:v>
                </c:pt>
                <c:pt idx="714">
                  <c:v>0.38351510817092832</c:v>
                </c:pt>
                <c:pt idx="715">
                  <c:v>0.38405149293760116</c:v>
                </c:pt>
                <c:pt idx="716">
                  <c:v>0.38458787770427416</c:v>
                </c:pt>
                <c:pt idx="717">
                  <c:v>0.3851242624709465</c:v>
                </c:pt>
                <c:pt idx="718">
                  <c:v>0.38566064723761911</c:v>
                </c:pt>
                <c:pt idx="719">
                  <c:v>0.38619703200429112</c:v>
                </c:pt>
                <c:pt idx="720">
                  <c:v>0.38673341677096384</c:v>
                </c:pt>
                <c:pt idx="721">
                  <c:v>0.38726980153763674</c:v>
                </c:pt>
                <c:pt idx="722">
                  <c:v>0.38780618630430969</c:v>
                </c:pt>
                <c:pt idx="723">
                  <c:v>0.38834257107098236</c:v>
                </c:pt>
                <c:pt idx="724">
                  <c:v>0.38887895583765547</c:v>
                </c:pt>
                <c:pt idx="725">
                  <c:v>0.38941534060432687</c:v>
                </c:pt>
                <c:pt idx="726">
                  <c:v>0.38995172537099998</c:v>
                </c:pt>
                <c:pt idx="727">
                  <c:v>0.39048811013767309</c:v>
                </c:pt>
                <c:pt idx="728">
                  <c:v>0.3910244949043456</c:v>
                </c:pt>
                <c:pt idx="729">
                  <c:v>0.39156087967101794</c:v>
                </c:pt>
                <c:pt idx="730">
                  <c:v>0.39209726443769033</c:v>
                </c:pt>
                <c:pt idx="731">
                  <c:v>0.39263364920436294</c:v>
                </c:pt>
                <c:pt idx="732">
                  <c:v>0.39317003397103562</c:v>
                </c:pt>
                <c:pt idx="733">
                  <c:v>0.39370641873770817</c:v>
                </c:pt>
                <c:pt idx="734">
                  <c:v>0.3942428035043809</c:v>
                </c:pt>
                <c:pt idx="735">
                  <c:v>0.39477918827105357</c:v>
                </c:pt>
                <c:pt idx="736">
                  <c:v>0.39531557303772652</c:v>
                </c:pt>
                <c:pt idx="737">
                  <c:v>0.39585195780439875</c:v>
                </c:pt>
                <c:pt idx="738">
                  <c:v>0.39638834257107147</c:v>
                </c:pt>
                <c:pt idx="739">
                  <c:v>0.39692472733774486</c:v>
                </c:pt>
                <c:pt idx="740">
                  <c:v>0.39746111210441687</c:v>
                </c:pt>
                <c:pt idx="741">
                  <c:v>0.39799749687108887</c:v>
                </c:pt>
                <c:pt idx="742">
                  <c:v>0.39853388163776204</c:v>
                </c:pt>
                <c:pt idx="743">
                  <c:v>0.39907026640443477</c:v>
                </c:pt>
                <c:pt idx="744">
                  <c:v>0.39960665117110711</c:v>
                </c:pt>
                <c:pt idx="745">
                  <c:v>0.40014303593777939</c:v>
                </c:pt>
                <c:pt idx="746">
                  <c:v>0.40067942070445239</c:v>
                </c:pt>
                <c:pt idx="747">
                  <c:v>0.40121580547112429</c:v>
                </c:pt>
                <c:pt idx="748">
                  <c:v>0.40175219023779735</c:v>
                </c:pt>
                <c:pt idx="749">
                  <c:v>0.40228857500447068</c:v>
                </c:pt>
                <c:pt idx="750">
                  <c:v>0.40282495977114297</c:v>
                </c:pt>
                <c:pt idx="751">
                  <c:v>0.4033613445378153</c:v>
                </c:pt>
                <c:pt idx="752">
                  <c:v>0.40389772930448825</c:v>
                </c:pt>
                <c:pt idx="753">
                  <c:v>0.40443411407116026</c:v>
                </c:pt>
                <c:pt idx="754">
                  <c:v>0.40497049883783365</c:v>
                </c:pt>
                <c:pt idx="755">
                  <c:v>0.40550688360450626</c:v>
                </c:pt>
                <c:pt idx="756">
                  <c:v>0.40604326837117827</c:v>
                </c:pt>
                <c:pt idx="757">
                  <c:v>0.40657965313785144</c:v>
                </c:pt>
                <c:pt idx="758">
                  <c:v>0.40711603790452389</c:v>
                </c:pt>
                <c:pt idx="759">
                  <c:v>0.40765242267119584</c:v>
                </c:pt>
                <c:pt idx="760">
                  <c:v>0.40818880743786951</c:v>
                </c:pt>
                <c:pt idx="761">
                  <c:v>0.40872519220454173</c:v>
                </c:pt>
                <c:pt idx="762">
                  <c:v>0.40926157697121401</c:v>
                </c:pt>
                <c:pt idx="763">
                  <c:v>0.40979796173788707</c:v>
                </c:pt>
                <c:pt idx="764">
                  <c:v>0.4103343465045593</c:v>
                </c:pt>
                <c:pt idx="765">
                  <c:v>0.41087073127123241</c:v>
                </c:pt>
                <c:pt idx="766">
                  <c:v>0.41140711603790481</c:v>
                </c:pt>
                <c:pt idx="767">
                  <c:v>0.41194350080457731</c:v>
                </c:pt>
                <c:pt idx="768">
                  <c:v>0.41247988557125037</c:v>
                </c:pt>
                <c:pt idx="769">
                  <c:v>0.41301627033792304</c:v>
                </c:pt>
                <c:pt idx="770">
                  <c:v>0.41355265510459532</c:v>
                </c:pt>
                <c:pt idx="771">
                  <c:v>0.41408903987126788</c:v>
                </c:pt>
                <c:pt idx="772">
                  <c:v>0.41462542463794061</c:v>
                </c:pt>
                <c:pt idx="773">
                  <c:v>0.41516180940461328</c:v>
                </c:pt>
                <c:pt idx="774">
                  <c:v>0.41569819417128556</c:v>
                </c:pt>
                <c:pt idx="775">
                  <c:v>0.41623457893795857</c:v>
                </c:pt>
                <c:pt idx="776">
                  <c:v>0.41677096370463157</c:v>
                </c:pt>
                <c:pt idx="777">
                  <c:v>0.41730734847130324</c:v>
                </c:pt>
                <c:pt idx="778">
                  <c:v>0.41784373323797652</c:v>
                </c:pt>
                <c:pt idx="779">
                  <c:v>0.41838011800464947</c:v>
                </c:pt>
                <c:pt idx="780">
                  <c:v>0.41891650277132131</c:v>
                </c:pt>
                <c:pt idx="781">
                  <c:v>0.41945288753799442</c:v>
                </c:pt>
                <c:pt idx="782">
                  <c:v>0.41998927230466743</c:v>
                </c:pt>
                <c:pt idx="783">
                  <c:v>0.42052565707133921</c:v>
                </c:pt>
                <c:pt idx="784">
                  <c:v>0.42106204183801182</c:v>
                </c:pt>
                <c:pt idx="785">
                  <c:v>0.42159842660468477</c:v>
                </c:pt>
                <c:pt idx="786">
                  <c:v>0.42213481137135739</c:v>
                </c:pt>
                <c:pt idx="787">
                  <c:v>0.42267119613802967</c:v>
                </c:pt>
                <c:pt idx="788">
                  <c:v>0.42320758090470267</c:v>
                </c:pt>
                <c:pt idx="789">
                  <c:v>0.42374396567137496</c:v>
                </c:pt>
                <c:pt idx="790">
                  <c:v>0.42428035043804757</c:v>
                </c:pt>
                <c:pt idx="791">
                  <c:v>0.42481673520472096</c:v>
                </c:pt>
                <c:pt idx="792">
                  <c:v>0.42535311997139286</c:v>
                </c:pt>
                <c:pt idx="793">
                  <c:v>0.42588950473806597</c:v>
                </c:pt>
                <c:pt idx="794">
                  <c:v>0.42642588950473853</c:v>
                </c:pt>
                <c:pt idx="795">
                  <c:v>0.42696227427141115</c:v>
                </c:pt>
                <c:pt idx="796">
                  <c:v>0.42749865903808332</c:v>
                </c:pt>
                <c:pt idx="797">
                  <c:v>0.42803504380475632</c:v>
                </c:pt>
                <c:pt idx="798">
                  <c:v>0.4285714285714286</c:v>
                </c:pt>
                <c:pt idx="799">
                  <c:v>0.42910781333810138</c:v>
                </c:pt>
                <c:pt idx="800">
                  <c:v>0.42964419810477417</c:v>
                </c:pt>
                <c:pt idx="801">
                  <c:v>0.43018058287144711</c:v>
                </c:pt>
                <c:pt idx="802">
                  <c:v>0.43071696763811951</c:v>
                </c:pt>
                <c:pt idx="803">
                  <c:v>0.43125335240479173</c:v>
                </c:pt>
                <c:pt idx="804">
                  <c:v>0.43178973717146474</c:v>
                </c:pt>
                <c:pt idx="805">
                  <c:v>0.43232612193813741</c:v>
                </c:pt>
                <c:pt idx="806">
                  <c:v>0.43286250670481036</c:v>
                </c:pt>
                <c:pt idx="807">
                  <c:v>0.43339889147148275</c:v>
                </c:pt>
                <c:pt idx="808">
                  <c:v>0.43393527623815487</c:v>
                </c:pt>
                <c:pt idx="809">
                  <c:v>0.43447166100482837</c:v>
                </c:pt>
                <c:pt idx="810">
                  <c:v>0.43500804577150032</c:v>
                </c:pt>
                <c:pt idx="811">
                  <c:v>0.43554443053817271</c:v>
                </c:pt>
                <c:pt idx="812">
                  <c:v>0.43608081530484666</c:v>
                </c:pt>
                <c:pt idx="813">
                  <c:v>0.436617200071518</c:v>
                </c:pt>
                <c:pt idx="814">
                  <c:v>0.43715358483819061</c:v>
                </c:pt>
                <c:pt idx="815">
                  <c:v>0.43768996960486428</c:v>
                </c:pt>
                <c:pt idx="816">
                  <c:v>0.43822635437153584</c:v>
                </c:pt>
                <c:pt idx="817">
                  <c:v>0.4387627391382089</c:v>
                </c:pt>
                <c:pt idx="818">
                  <c:v>0.43929912390488157</c:v>
                </c:pt>
                <c:pt idx="819">
                  <c:v>0.4398355086715538</c:v>
                </c:pt>
                <c:pt idx="820">
                  <c:v>0.44037189343822636</c:v>
                </c:pt>
                <c:pt idx="821">
                  <c:v>0.44090827820489947</c:v>
                </c:pt>
                <c:pt idx="822">
                  <c:v>0.44144466297157181</c:v>
                </c:pt>
                <c:pt idx="823">
                  <c:v>0.44198104773824431</c:v>
                </c:pt>
                <c:pt idx="824">
                  <c:v>0.44251743250491676</c:v>
                </c:pt>
                <c:pt idx="825">
                  <c:v>0.44305381727158949</c:v>
                </c:pt>
                <c:pt idx="826">
                  <c:v>0.4435902020382621</c:v>
                </c:pt>
                <c:pt idx="827">
                  <c:v>0.44412658680493511</c:v>
                </c:pt>
                <c:pt idx="828">
                  <c:v>0.44466297157160772</c:v>
                </c:pt>
                <c:pt idx="829">
                  <c:v>0.44519935633827973</c:v>
                </c:pt>
                <c:pt idx="830">
                  <c:v>0.44573574110495262</c:v>
                </c:pt>
                <c:pt idx="831">
                  <c:v>0.44627212587162535</c:v>
                </c:pt>
                <c:pt idx="832">
                  <c:v>0.44680851063829791</c:v>
                </c:pt>
                <c:pt idx="833">
                  <c:v>0.44734489540497097</c:v>
                </c:pt>
                <c:pt idx="834">
                  <c:v>0.44788128017164364</c:v>
                </c:pt>
                <c:pt idx="835">
                  <c:v>0.44841766493831581</c:v>
                </c:pt>
                <c:pt idx="836">
                  <c:v>0.44895404970498842</c:v>
                </c:pt>
                <c:pt idx="837">
                  <c:v>0.44949043447166104</c:v>
                </c:pt>
                <c:pt idx="838">
                  <c:v>0.45002681923833382</c:v>
                </c:pt>
                <c:pt idx="839">
                  <c:v>0.45056320400500627</c:v>
                </c:pt>
                <c:pt idx="840">
                  <c:v>0.45109958877167883</c:v>
                </c:pt>
                <c:pt idx="841">
                  <c:v>0.45163597353835155</c:v>
                </c:pt>
                <c:pt idx="842">
                  <c:v>0.45217235830502417</c:v>
                </c:pt>
                <c:pt idx="843">
                  <c:v>0.45270874307169678</c:v>
                </c:pt>
                <c:pt idx="844">
                  <c:v>0.45324512783836929</c:v>
                </c:pt>
                <c:pt idx="845">
                  <c:v>0.45378151260504201</c:v>
                </c:pt>
                <c:pt idx="846">
                  <c:v>0.45431789737171507</c:v>
                </c:pt>
                <c:pt idx="847">
                  <c:v>0.4548542821383873</c:v>
                </c:pt>
                <c:pt idx="848">
                  <c:v>0.45539066690506042</c:v>
                </c:pt>
                <c:pt idx="849">
                  <c:v>0.45592705167173253</c:v>
                </c:pt>
                <c:pt idx="850">
                  <c:v>0.45646343643840515</c:v>
                </c:pt>
                <c:pt idx="851">
                  <c:v>0.45699982120507782</c:v>
                </c:pt>
                <c:pt idx="852">
                  <c:v>0.45753620597175076</c:v>
                </c:pt>
                <c:pt idx="853">
                  <c:v>0.45807259073842332</c:v>
                </c:pt>
                <c:pt idx="854">
                  <c:v>0.45860897550509588</c:v>
                </c:pt>
                <c:pt idx="855">
                  <c:v>0.45914536027176828</c:v>
                </c:pt>
                <c:pt idx="856">
                  <c:v>0.45968174503844134</c:v>
                </c:pt>
                <c:pt idx="857">
                  <c:v>0.46021812980511356</c:v>
                </c:pt>
                <c:pt idx="858">
                  <c:v>0.46075451457178584</c:v>
                </c:pt>
                <c:pt idx="859">
                  <c:v>0.46129089933845924</c:v>
                </c:pt>
                <c:pt idx="860">
                  <c:v>0.46182728410513141</c:v>
                </c:pt>
                <c:pt idx="861">
                  <c:v>0.46236366887180452</c:v>
                </c:pt>
                <c:pt idx="862">
                  <c:v>0.4629000536384768</c:v>
                </c:pt>
                <c:pt idx="863">
                  <c:v>0.46343643840514925</c:v>
                </c:pt>
                <c:pt idx="864">
                  <c:v>0.46397282317182242</c:v>
                </c:pt>
                <c:pt idx="865">
                  <c:v>0.46450920793849482</c:v>
                </c:pt>
                <c:pt idx="866">
                  <c:v>0.46504559270516721</c:v>
                </c:pt>
                <c:pt idx="867">
                  <c:v>0.46558197747183988</c:v>
                </c:pt>
                <c:pt idx="868">
                  <c:v>0.46611836223851277</c:v>
                </c:pt>
                <c:pt idx="869">
                  <c:v>0.46665474700518506</c:v>
                </c:pt>
                <c:pt idx="870">
                  <c:v>0.46719113177185767</c:v>
                </c:pt>
                <c:pt idx="871">
                  <c:v>0.46772751653853029</c:v>
                </c:pt>
                <c:pt idx="872">
                  <c:v>0.46826390130520334</c:v>
                </c:pt>
                <c:pt idx="873">
                  <c:v>0.46880028607187602</c:v>
                </c:pt>
                <c:pt idx="874">
                  <c:v>0.46933667083854858</c:v>
                </c:pt>
                <c:pt idx="875">
                  <c:v>0.46987305560522086</c:v>
                </c:pt>
                <c:pt idx="876">
                  <c:v>0.47040944037189347</c:v>
                </c:pt>
                <c:pt idx="877">
                  <c:v>0.47094582513856631</c:v>
                </c:pt>
                <c:pt idx="878">
                  <c:v>0.47148220990523915</c:v>
                </c:pt>
                <c:pt idx="879">
                  <c:v>0.47201859467191132</c:v>
                </c:pt>
                <c:pt idx="880">
                  <c:v>0.47255497943858432</c:v>
                </c:pt>
                <c:pt idx="881">
                  <c:v>0.47309136420525688</c:v>
                </c:pt>
                <c:pt idx="882">
                  <c:v>0.47362774897192922</c:v>
                </c:pt>
                <c:pt idx="883">
                  <c:v>0.47416413373860217</c:v>
                </c:pt>
                <c:pt idx="884">
                  <c:v>0.47470051850527445</c:v>
                </c:pt>
                <c:pt idx="885">
                  <c:v>0.47523690327194751</c:v>
                </c:pt>
                <c:pt idx="886">
                  <c:v>0.47577328803861985</c:v>
                </c:pt>
                <c:pt idx="887">
                  <c:v>0.47630967280529274</c:v>
                </c:pt>
                <c:pt idx="888">
                  <c:v>0.47684605757196497</c:v>
                </c:pt>
                <c:pt idx="889">
                  <c:v>0.47738244233863802</c:v>
                </c:pt>
                <c:pt idx="890">
                  <c:v>0.47791882710531075</c:v>
                </c:pt>
                <c:pt idx="891">
                  <c:v>0.47845521187198287</c:v>
                </c:pt>
                <c:pt idx="892">
                  <c:v>0.47899159663865548</c:v>
                </c:pt>
                <c:pt idx="893">
                  <c:v>0.47952798140532832</c:v>
                </c:pt>
                <c:pt idx="894">
                  <c:v>0.48006436617200127</c:v>
                </c:pt>
                <c:pt idx="895">
                  <c:v>0.48060075093867338</c:v>
                </c:pt>
                <c:pt idx="896">
                  <c:v>0.481137135705346</c:v>
                </c:pt>
                <c:pt idx="897">
                  <c:v>0.48167352047201861</c:v>
                </c:pt>
                <c:pt idx="898">
                  <c:v>0.48220990523869162</c:v>
                </c:pt>
                <c:pt idx="899">
                  <c:v>0.48274629000536384</c:v>
                </c:pt>
                <c:pt idx="900">
                  <c:v>0.4832826747720369</c:v>
                </c:pt>
                <c:pt idx="901">
                  <c:v>0.48381905953870918</c:v>
                </c:pt>
                <c:pt idx="902">
                  <c:v>0.4843554443053818</c:v>
                </c:pt>
                <c:pt idx="903">
                  <c:v>0.48489182907205486</c:v>
                </c:pt>
                <c:pt idx="904">
                  <c:v>0.48542821383872747</c:v>
                </c:pt>
                <c:pt idx="905">
                  <c:v>0.48596459860539981</c:v>
                </c:pt>
                <c:pt idx="906">
                  <c:v>0.48650098337207326</c:v>
                </c:pt>
                <c:pt idx="907">
                  <c:v>0.48703736813874487</c:v>
                </c:pt>
                <c:pt idx="908">
                  <c:v>0.48757375290541782</c:v>
                </c:pt>
                <c:pt idx="909">
                  <c:v>0.48811013767209038</c:v>
                </c:pt>
                <c:pt idx="910">
                  <c:v>0.48864652243876278</c:v>
                </c:pt>
                <c:pt idx="911">
                  <c:v>0.48918290720543606</c:v>
                </c:pt>
                <c:pt idx="912">
                  <c:v>0.48971929197210839</c:v>
                </c:pt>
                <c:pt idx="913">
                  <c:v>0.49025567673878062</c:v>
                </c:pt>
                <c:pt idx="914">
                  <c:v>0.49079206150545374</c:v>
                </c:pt>
                <c:pt idx="915">
                  <c:v>0.49132844627212635</c:v>
                </c:pt>
                <c:pt idx="916">
                  <c:v>0.49186483103879897</c:v>
                </c:pt>
                <c:pt idx="917">
                  <c:v>0.49240121580547164</c:v>
                </c:pt>
                <c:pt idx="918">
                  <c:v>0.49293760057214381</c:v>
                </c:pt>
                <c:pt idx="919">
                  <c:v>0.49347398533881726</c:v>
                </c:pt>
                <c:pt idx="920">
                  <c:v>0.49401037010548965</c:v>
                </c:pt>
                <c:pt idx="921">
                  <c:v>0.49454675487216182</c:v>
                </c:pt>
                <c:pt idx="922">
                  <c:v>0.49508313963883432</c:v>
                </c:pt>
                <c:pt idx="923">
                  <c:v>0.49561952440550683</c:v>
                </c:pt>
                <c:pt idx="924">
                  <c:v>0.49615590917217989</c:v>
                </c:pt>
                <c:pt idx="925">
                  <c:v>0.49669229393885284</c:v>
                </c:pt>
                <c:pt idx="926">
                  <c:v>0.49722867870552512</c:v>
                </c:pt>
                <c:pt idx="927">
                  <c:v>0.4977650634721974</c:v>
                </c:pt>
                <c:pt idx="928">
                  <c:v>0.49830144823887046</c:v>
                </c:pt>
                <c:pt idx="929">
                  <c:v>0.49883783300554307</c:v>
                </c:pt>
                <c:pt idx="930">
                  <c:v>0.49937421777221602</c:v>
                </c:pt>
                <c:pt idx="931">
                  <c:v>0.49991060253888842</c:v>
                </c:pt>
                <c:pt idx="932">
                  <c:v>0.50044698730556059</c:v>
                </c:pt>
                <c:pt idx="933">
                  <c:v>0.50098337207223242</c:v>
                </c:pt>
                <c:pt idx="934">
                  <c:v>0.50151975683890559</c:v>
                </c:pt>
                <c:pt idx="935">
                  <c:v>0.50205614160557843</c:v>
                </c:pt>
                <c:pt idx="936">
                  <c:v>0.50259252637225005</c:v>
                </c:pt>
                <c:pt idx="937">
                  <c:v>0.50312891113892366</c:v>
                </c:pt>
                <c:pt idx="938">
                  <c:v>0.50366529590559661</c:v>
                </c:pt>
                <c:pt idx="939">
                  <c:v>0.50420168067226856</c:v>
                </c:pt>
                <c:pt idx="940">
                  <c:v>0.50473806543894151</c:v>
                </c:pt>
                <c:pt idx="941">
                  <c:v>0.50527445020561423</c:v>
                </c:pt>
                <c:pt idx="942">
                  <c:v>0.50581083497228652</c:v>
                </c:pt>
                <c:pt idx="943">
                  <c:v>0.50634721973895946</c:v>
                </c:pt>
                <c:pt idx="944">
                  <c:v>0.50688360450563208</c:v>
                </c:pt>
                <c:pt idx="945">
                  <c:v>0.50741998927230358</c:v>
                </c:pt>
                <c:pt idx="946">
                  <c:v>0.50795637403897731</c:v>
                </c:pt>
                <c:pt idx="947">
                  <c:v>0.50849275880564893</c:v>
                </c:pt>
                <c:pt idx="948">
                  <c:v>0.50902914357232254</c:v>
                </c:pt>
                <c:pt idx="949">
                  <c:v>0.50956552833899516</c:v>
                </c:pt>
                <c:pt idx="950">
                  <c:v>0.51010191310566777</c:v>
                </c:pt>
                <c:pt idx="951">
                  <c:v>0.5106382978723405</c:v>
                </c:pt>
                <c:pt idx="952">
                  <c:v>0.51117468263901389</c:v>
                </c:pt>
                <c:pt idx="953">
                  <c:v>0.51171106740568573</c:v>
                </c:pt>
                <c:pt idx="954">
                  <c:v>0.51224745217235834</c:v>
                </c:pt>
                <c:pt idx="955">
                  <c:v>0.51278383693903162</c:v>
                </c:pt>
                <c:pt idx="956">
                  <c:v>0.51332022170570357</c:v>
                </c:pt>
                <c:pt idx="957">
                  <c:v>0.51385660647237663</c:v>
                </c:pt>
                <c:pt idx="958">
                  <c:v>0.51439299123904858</c:v>
                </c:pt>
                <c:pt idx="959">
                  <c:v>0.51492937600572164</c:v>
                </c:pt>
                <c:pt idx="960">
                  <c:v>0.51546576077239314</c:v>
                </c:pt>
                <c:pt idx="961">
                  <c:v>0.51600214553906598</c:v>
                </c:pt>
                <c:pt idx="962">
                  <c:v>0.51653853030573937</c:v>
                </c:pt>
                <c:pt idx="963">
                  <c:v>0.51707491507241199</c:v>
                </c:pt>
                <c:pt idx="964">
                  <c:v>0.5176112998390846</c:v>
                </c:pt>
                <c:pt idx="965">
                  <c:v>0.51814768460575722</c:v>
                </c:pt>
                <c:pt idx="966">
                  <c:v>0.5186840693724295</c:v>
                </c:pt>
                <c:pt idx="967">
                  <c:v>0.51922045413910323</c:v>
                </c:pt>
                <c:pt idx="968">
                  <c:v>0.51975683890577562</c:v>
                </c:pt>
                <c:pt idx="969">
                  <c:v>0.52029322367244768</c:v>
                </c:pt>
                <c:pt idx="970">
                  <c:v>0.52082960843912141</c:v>
                </c:pt>
                <c:pt idx="971">
                  <c:v>0.52136599320579302</c:v>
                </c:pt>
                <c:pt idx="972">
                  <c:v>0.52190237797246486</c:v>
                </c:pt>
                <c:pt idx="973">
                  <c:v>0.52243876273913759</c:v>
                </c:pt>
                <c:pt idx="974">
                  <c:v>0.52297514750581153</c:v>
                </c:pt>
                <c:pt idx="975">
                  <c:v>0.5235115322724837</c:v>
                </c:pt>
                <c:pt idx="976">
                  <c:v>0.52404791703915665</c:v>
                </c:pt>
                <c:pt idx="977">
                  <c:v>0.52458430180582782</c:v>
                </c:pt>
                <c:pt idx="978">
                  <c:v>0.52512068657250199</c:v>
                </c:pt>
                <c:pt idx="979">
                  <c:v>0.52565707133917483</c:v>
                </c:pt>
                <c:pt idx="980">
                  <c:v>0.52619345610584733</c:v>
                </c:pt>
                <c:pt idx="981">
                  <c:v>0.52672984087251962</c:v>
                </c:pt>
                <c:pt idx="982">
                  <c:v>0.5272662256391919</c:v>
                </c:pt>
                <c:pt idx="983">
                  <c:v>0.52780261040586463</c:v>
                </c:pt>
                <c:pt idx="984">
                  <c:v>0.52833899517253657</c:v>
                </c:pt>
                <c:pt idx="985">
                  <c:v>0.52887537993920952</c:v>
                </c:pt>
                <c:pt idx="986">
                  <c:v>0.52941176470588236</c:v>
                </c:pt>
                <c:pt idx="987">
                  <c:v>0.52994814947255497</c:v>
                </c:pt>
                <c:pt idx="988">
                  <c:v>0.53048453423922759</c:v>
                </c:pt>
                <c:pt idx="989">
                  <c:v>0.5310209190059002</c:v>
                </c:pt>
                <c:pt idx="990">
                  <c:v>0.53155730377257249</c:v>
                </c:pt>
                <c:pt idx="991">
                  <c:v>0.53209368853924555</c:v>
                </c:pt>
                <c:pt idx="992">
                  <c:v>0.53263007330591861</c:v>
                </c:pt>
                <c:pt idx="993">
                  <c:v>0.53316645807259078</c:v>
                </c:pt>
                <c:pt idx="994">
                  <c:v>0.53370284283926339</c:v>
                </c:pt>
                <c:pt idx="995">
                  <c:v>0.53423922760593601</c:v>
                </c:pt>
                <c:pt idx="996">
                  <c:v>0.53477561237260951</c:v>
                </c:pt>
                <c:pt idx="997">
                  <c:v>0.53531199713928124</c:v>
                </c:pt>
                <c:pt idx="998">
                  <c:v>0.53584838190595296</c:v>
                </c:pt>
                <c:pt idx="999">
                  <c:v>0.53638476667262647</c:v>
                </c:pt>
                <c:pt idx="1000">
                  <c:v>0.53692115143929964</c:v>
                </c:pt>
                <c:pt idx="1001">
                  <c:v>0.53745753620597181</c:v>
                </c:pt>
                <c:pt idx="1002">
                  <c:v>0.53799392097264376</c:v>
                </c:pt>
                <c:pt idx="1003">
                  <c:v>0.53853030573931615</c:v>
                </c:pt>
                <c:pt idx="1004">
                  <c:v>0.53906669050598954</c:v>
                </c:pt>
                <c:pt idx="1005">
                  <c:v>0.53960307527266227</c:v>
                </c:pt>
                <c:pt idx="1006">
                  <c:v>0.54013946003933488</c:v>
                </c:pt>
                <c:pt idx="1007">
                  <c:v>0.54067584480600761</c:v>
                </c:pt>
                <c:pt idx="1008">
                  <c:v>0.54121222957267956</c:v>
                </c:pt>
                <c:pt idx="1009">
                  <c:v>0.54174861433935373</c:v>
                </c:pt>
                <c:pt idx="1010">
                  <c:v>0.54228499910602546</c:v>
                </c:pt>
                <c:pt idx="1011">
                  <c:v>0.54282138387269807</c:v>
                </c:pt>
                <c:pt idx="1012">
                  <c:v>0.54335776863937069</c:v>
                </c:pt>
                <c:pt idx="1013">
                  <c:v>0.54389415340604363</c:v>
                </c:pt>
                <c:pt idx="1014">
                  <c:v>0.54443053817271558</c:v>
                </c:pt>
                <c:pt idx="1015">
                  <c:v>0.54496692293938853</c:v>
                </c:pt>
                <c:pt idx="1016">
                  <c:v>0.54550330770606015</c:v>
                </c:pt>
                <c:pt idx="1017">
                  <c:v>0.54603969247273443</c:v>
                </c:pt>
                <c:pt idx="1018">
                  <c:v>0.5465760772394066</c:v>
                </c:pt>
                <c:pt idx="1019">
                  <c:v>0.5471124620060791</c:v>
                </c:pt>
                <c:pt idx="1020">
                  <c:v>0.54764884677275172</c:v>
                </c:pt>
                <c:pt idx="1021">
                  <c:v>0.54818523153942511</c:v>
                </c:pt>
                <c:pt idx="1022">
                  <c:v>0.54872161630609873</c:v>
                </c:pt>
                <c:pt idx="1023">
                  <c:v>0.54925800107276956</c:v>
                </c:pt>
                <c:pt idx="1024">
                  <c:v>0.54979438583944218</c:v>
                </c:pt>
                <c:pt idx="1025">
                  <c:v>0.55033077060611479</c:v>
                </c:pt>
                <c:pt idx="1026">
                  <c:v>0.55086715537278741</c:v>
                </c:pt>
                <c:pt idx="1027">
                  <c:v>0.55140354013945958</c:v>
                </c:pt>
                <c:pt idx="1028">
                  <c:v>0.55193992490613253</c:v>
                </c:pt>
                <c:pt idx="1029">
                  <c:v>0.55247630967280537</c:v>
                </c:pt>
                <c:pt idx="1030">
                  <c:v>0.55301269443947865</c:v>
                </c:pt>
                <c:pt idx="1031">
                  <c:v>0.5535490792061506</c:v>
                </c:pt>
                <c:pt idx="1032">
                  <c:v>0.55408546397282321</c:v>
                </c:pt>
                <c:pt idx="1033">
                  <c:v>0.55462184873949671</c:v>
                </c:pt>
                <c:pt idx="1034">
                  <c:v>0.55515823350616911</c:v>
                </c:pt>
                <c:pt idx="1035">
                  <c:v>0.55569461827284206</c:v>
                </c:pt>
                <c:pt idx="1036">
                  <c:v>0.55623100303951434</c:v>
                </c:pt>
                <c:pt idx="1037">
                  <c:v>0.55676738780618629</c:v>
                </c:pt>
                <c:pt idx="1038">
                  <c:v>0.5573037725728589</c:v>
                </c:pt>
                <c:pt idx="1039">
                  <c:v>0.55784015733953263</c:v>
                </c:pt>
                <c:pt idx="1040">
                  <c:v>0.55837654210620358</c:v>
                </c:pt>
                <c:pt idx="1041">
                  <c:v>0.55891292687287686</c:v>
                </c:pt>
                <c:pt idx="1042">
                  <c:v>0.55944931163955025</c:v>
                </c:pt>
                <c:pt idx="1043">
                  <c:v>0.55998569640622264</c:v>
                </c:pt>
                <c:pt idx="1044">
                  <c:v>0.56052208117289459</c:v>
                </c:pt>
                <c:pt idx="1045">
                  <c:v>0.56105846593956732</c:v>
                </c:pt>
                <c:pt idx="1046">
                  <c:v>0.56159485070623949</c:v>
                </c:pt>
                <c:pt idx="1047">
                  <c:v>0.56213123547291255</c:v>
                </c:pt>
                <c:pt idx="1048">
                  <c:v>0.56266762023958605</c:v>
                </c:pt>
                <c:pt idx="1049">
                  <c:v>0.56320400500625756</c:v>
                </c:pt>
                <c:pt idx="1050">
                  <c:v>0.56374038977292973</c:v>
                </c:pt>
                <c:pt idx="1051">
                  <c:v>0.56427677453960312</c:v>
                </c:pt>
                <c:pt idx="1052">
                  <c:v>0.56481315930627551</c:v>
                </c:pt>
                <c:pt idx="1053">
                  <c:v>0.56534954407294769</c:v>
                </c:pt>
                <c:pt idx="1054">
                  <c:v>0.56588592883962097</c:v>
                </c:pt>
                <c:pt idx="1055">
                  <c:v>0.56642231360629369</c:v>
                </c:pt>
                <c:pt idx="1056">
                  <c:v>0.5669586983729662</c:v>
                </c:pt>
                <c:pt idx="1057">
                  <c:v>0.56749508313963881</c:v>
                </c:pt>
                <c:pt idx="1058">
                  <c:v>0.56803146790631154</c:v>
                </c:pt>
                <c:pt idx="1059">
                  <c:v>0.56856785267298415</c:v>
                </c:pt>
                <c:pt idx="1060">
                  <c:v>0.56910423743965743</c:v>
                </c:pt>
                <c:pt idx="1061">
                  <c:v>0.56964062220633016</c:v>
                </c:pt>
                <c:pt idx="1062">
                  <c:v>0.57017700697300266</c:v>
                </c:pt>
                <c:pt idx="1063">
                  <c:v>0.5707133917396745</c:v>
                </c:pt>
                <c:pt idx="1064">
                  <c:v>0.57124977650634801</c:v>
                </c:pt>
                <c:pt idx="1065">
                  <c:v>0.57178616127301951</c:v>
                </c:pt>
                <c:pt idx="1066">
                  <c:v>0.57232254603969268</c:v>
                </c:pt>
                <c:pt idx="1067">
                  <c:v>0.57285893080636507</c:v>
                </c:pt>
                <c:pt idx="1068">
                  <c:v>0.57339531557303858</c:v>
                </c:pt>
                <c:pt idx="1069">
                  <c:v>0.57393170033971064</c:v>
                </c:pt>
                <c:pt idx="1070">
                  <c:v>0.57446808510638259</c:v>
                </c:pt>
                <c:pt idx="1071">
                  <c:v>0.57500446987305553</c:v>
                </c:pt>
                <c:pt idx="1072">
                  <c:v>0.57554085463972915</c:v>
                </c:pt>
                <c:pt idx="1073">
                  <c:v>0.57607723940640154</c:v>
                </c:pt>
                <c:pt idx="1074">
                  <c:v>0.57661362417307438</c:v>
                </c:pt>
                <c:pt idx="1075">
                  <c:v>0.57715000893974611</c:v>
                </c:pt>
                <c:pt idx="1076">
                  <c:v>0.5776863937064185</c:v>
                </c:pt>
                <c:pt idx="1077">
                  <c:v>0.57822277847309211</c:v>
                </c:pt>
                <c:pt idx="1078">
                  <c:v>0.57875916323976462</c:v>
                </c:pt>
                <c:pt idx="1079">
                  <c:v>0.57929554800643668</c:v>
                </c:pt>
                <c:pt idx="1080">
                  <c:v>0.5798319327731104</c:v>
                </c:pt>
                <c:pt idx="1081">
                  <c:v>0.58036831753978191</c:v>
                </c:pt>
                <c:pt idx="1082">
                  <c:v>0.58090470230645452</c:v>
                </c:pt>
                <c:pt idx="1083">
                  <c:v>0.58144108707312714</c:v>
                </c:pt>
                <c:pt idx="1084">
                  <c:v>0.58197747183979953</c:v>
                </c:pt>
                <c:pt idx="1085">
                  <c:v>0.5825138566064727</c:v>
                </c:pt>
                <c:pt idx="1086">
                  <c:v>0.58305024137314498</c:v>
                </c:pt>
                <c:pt idx="1087">
                  <c:v>0.58358662613981749</c:v>
                </c:pt>
                <c:pt idx="1088">
                  <c:v>0.58412301090649033</c:v>
                </c:pt>
                <c:pt idx="1089">
                  <c:v>0.58465939567316294</c:v>
                </c:pt>
                <c:pt idx="1090">
                  <c:v>0.58519578043983567</c:v>
                </c:pt>
                <c:pt idx="1091">
                  <c:v>0.58573216520650728</c:v>
                </c:pt>
                <c:pt idx="1092">
                  <c:v>0.58626854997318056</c:v>
                </c:pt>
                <c:pt idx="1093">
                  <c:v>0.5868049347398534</c:v>
                </c:pt>
                <c:pt idx="1094">
                  <c:v>0.58734131950652602</c:v>
                </c:pt>
                <c:pt idx="1095">
                  <c:v>0.58787770427319863</c:v>
                </c:pt>
                <c:pt idx="1096">
                  <c:v>0.58841408903987058</c:v>
                </c:pt>
                <c:pt idx="1097">
                  <c:v>0.58895047380654397</c:v>
                </c:pt>
                <c:pt idx="1098">
                  <c:v>0.58948685857321659</c:v>
                </c:pt>
                <c:pt idx="1099">
                  <c:v>0.59002324333988965</c:v>
                </c:pt>
                <c:pt idx="1100">
                  <c:v>0.59055962810656148</c:v>
                </c:pt>
                <c:pt idx="1101">
                  <c:v>0.59109601287323443</c:v>
                </c:pt>
                <c:pt idx="1102">
                  <c:v>0.59163239763990649</c:v>
                </c:pt>
                <c:pt idx="1103">
                  <c:v>0.59216878240657966</c:v>
                </c:pt>
                <c:pt idx="1104">
                  <c:v>0.59270516717325228</c:v>
                </c:pt>
                <c:pt idx="1105">
                  <c:v>0.59324155193992456</c:v>
                </c:pt>
                <c:pt idx="1106">
                  <c:v>0.59377793670659762</c:v>
                </c:pt>
                <c:pt idx="1107">
                  <c:v>0.59431432147326935</c:v>
                </c:pt>
                <c:pt idx="1108">
                  <c:v>0.59485070623994252</c:v>
                </c:pt>
                <c:pt idx="1109">
                  <c:v>0.59538709100661436</c:v>
                </c:pt>
                <c:pt idx="1110">
                  <c:v>0.59592347577328808</c:v>
                </c:pt>
                <c:pt idx="1111">
                  <c:v>0.59645986053996058</c:v>
                </c:pt>
                <c:pt idx="1112">
                  <c:v>0.59699624530663264</c:v>
                </c:pt>
                <c:pt idx="1113">
                  <c:v>0.59753263007330559</c:v>
                </c:pt>
                <c:pt idx="1114">
                  <c:v>0.59806901483997854</c:v>
                </c:pt>
                <c:pt idx="1115">
                  <c:v>0.59860539960665116</c:v>
                </c:pt>
                <c:pt idx="1116">
                  <c:v>0.59914178437332377</c:v>
                </c:pt>
                <c:pt idx="1117">
                  <c:v>0.5996781691399965</c:v>
                </c:pt>
                <c:pt idx="1118">
                  <c:v>0.60021455390666856</c:v>
                </c:pt>
                <c:pt idx="1119">
                  <c:v>0.60075093867334273</c:v>
                </c:pt>
                <c:pt idx="1120">
                  <c:v>0.60128732344001434</c:v>
                </c:pt>
                <c:pt idx="1121">
                  <c:v>0.60182370820668762</c:v>
                </c:pt>
                <c:pt idx="1122">
                  <c:v>0.60236009297335968</c:v>
                </c:pt>
                <c:pt idx="1123">
                  <c:v>0.60289647774003263</c:v>
                </c:pt>
                <c:pt idx="1124">
                  <c:v>0.6034328625067048</c:v>
                </c:pt>
                <c:pt idx="1125">
                  <c:v>0.60396924727337853</c:v>
                </c:pt>
                <c:pt idx="1126">
                  <c:v>0.60450563204005092</c:v>
                </c:pt>
                <c:pt idx="1127">
                  <c:v>0.60504201680672343</c:v>
                </c:pt>
                <c:pt idx="1128">
                  <c:v>0.60557840157339615</c:v>
                </c:pt>
                <c:pt idx="1129">
                  <c:v>0.60611478634006799</c:v>
                </c:pt>
                <c:pt idx="1130">
                  <c:v>0.60665117110674061</c:v>
                </c:pt>
                <c:pt idx="1131">
                  <c:v>0.60718755587341322</c:v>
                </c:pt>
                <c:pt idx="1132">
                  <c:v>0.60772394064008683</c:v>
                </c:pt>
                <c:pt idx="1133">
                  <c:v>0.60826032540675778</c:v>
                </c:pt>
                <c:pt idx="1134">
                  <c:v>0.60879671017343207</c:v>
                </c:pt>
                <c:pt idx="1135">
                  <c:v>0.60933309494010368</c:v>
                </c:pt>
                <c:pt idx="1136">
                  <c:v>0.60986947970677663</c:v>
                </c:pt>
                <c:pt idx="1137">
                  <c:v>0.61040586447344991</c:v>
                </c:pt>
                <c:pt idx="1138">
                  <c:v>0.61094224924012164</c:v>
                </c:pt>
                <c:pt idx="1139">
                  <c:v>0.61147863400679514</c:v>
                </c:pt>
                <c:pt idx="1140">
                  <c:v>0.61201501877346753</c:v>
                </c:pt>
                <c:pt idx="1141">
                  <c:v>0.61255140354014026</c:v>
                </c:pt>
                <c:pt idx="1142">
                  <c:v>0.6130877883068121</c:v>
                </c:pt>
                <c:pt idx="1143">
                  <c:v>0.61362417307348627</c:v>
                </c:pt>
                <c:pt idx="1144">
                  <c:v>0.61416055784015733</c:v>
                </c:pt>
                <c:pt idx="1145">
                  <c:v>0.61469694260683083</c:v>
                </c:pt>
                <c:pt idx="1146">
                  <c:v>0.61523332737350334</c:v>
                </c:pt>
                <c:pt idx="1147">
                  <c:v>0.61576971214017695</c:v>
                </c:pt>
                <c:pt idx="1148">
                  <c:v>0.6163060969068479</c:v>
                </c:pt>
                <c:pt idx="1149">
                  <c:v>0.61684248167352163</c:v>
                </c:pt>
                <c:pt idx="1150">
                  <c:v>0.61737886644019457</c:v>
                </c:pt>
                <c:pt idx="1151">
                  <c:v>0.61791525120686575</c:v>
                </c:pt>
                <c:pt idx="1152">
                  <c:v>0.61845163597353925</c:v>
                </c:pt>
                <c:pt idx="1153">
                  <c:v>0.61898802074021098</c:v>
                </c:pt>
                <c:pt idx="1154">
                  <c:v>0.61952440550688448</c:v>
                </c:pt>
                <c:pt idx="1155">
                  <c:v>0.62006079027355665</c:v>
                </c:pt>
                <c:pt idx="1156">
                  <c:v>0.62059717504022849</c:v>
                </c:pt>
                <c:pt idx="1157">
                  <c:v>0.62113355980690088</c:v>
                </c:pt>
                <c:pt idx="1158">
                  <c:v>0.62166994457357583</c:v>
                </c:pt>
                <c:pt idx="1159">
                  <c:v>0.62220632934024656</c:v>
                </c:pt>
                <c:pt idx="1160">
                  <c:v>0.62274271410691961</c:v>
                </c:pt>
                <c:pt idx="1161">
                  <c:v>0.62327909887359334</c:v>
                </c:pt>
                <c:pt idx="1162">
                  <c:v>0.62381548364026462</c:v>
                </c:pt>
                <c:pt idx="1163">
                  <c:v>0.62435186840693724</c:v>
                </c:pt>
                <c:pt idx="1164">
                  <c:v>0.62488825317361085</c:v>
                </c:pt>
                <c:pt idx="1165">
                  <c:v>0.62542463794028325</c:v>
                </c:pt>
                <c:pt idx="1166">
                  <c:v>0.62596102270695519</c:v>
                </c:pt>
                <c:pt idx="1167">
                  <c:v>0.62649740747362859</c:v>
                </c:pt>
                <c:pt idx="1168">
                  <c:v>0.62703379224030065</c:v>
                </c:pt>
                <c:pt idx="1169">
                  <c:v>0.62757017700697304</c:v>
                </c:pt>
                <c:pt idx="1170">
                  <c:v>0.62810656177364499</c:v>
                </c:pt>
                <c:pt idx="1171">
                  <c:v>0.62864294654031916</c:v>
                </c:pt>
                <c:pt idx="1172">
                  <c:v>0.62917933130699155</c:v>
                </c:pt>
                <c:pt idx="1173">
                  <c:v>0.6297157160736645</c:v>
                </c:pt>
                <c:pt idx="1174">
                  <c:v>0.63025210084033556</c:v>
                </c:pt>
                <c:pt idx="1175">
                  <c:v>0.63078848560700884</c:v>
                </c:pt>
                <c:pt idx="1176">
                  <c:v>0.63132487037368301</c:v>
                </c:pt>
                <c:pt idx="1177">
                  <c:v>0.63186125514035463</c:v>
                </c:pt>
                <c:pt idx="1178">
                  <c:v>0.63239763990702669</c:v>
                </c:pt>
                <c:pt idx="1179">
                  <c:v>0.63293402467370052</c:v>
                </c:pt>
                <c:pt idx="1180">
                  <c:v>0.63347040944037281</c:v>
                </c:pt>
                <c:pt idx="1181">
                  <c:v>0.63400679420704453</c:v>
                </c:pt>
                <c:pt idx="1182">
                  <c:v>0.63454317897371715</c:v>
                </c:pt>
                <c:pt idx="1183">
                  <c:v>0.63507956374039043</c:v>
                </c:pt>
                <c:pt idx="1184">
                  <c:v>0.6356159485070626</c:v>
                </c:pt>
                <c:pt idx="1185">
                  <c:v>0.63615233327373577</c:v>
                </c:pt>
                <c:pt idx="1186">
                  <c:v>0.63668871804040861</c:v>
                </c:pt>
                <c:pt idx="1187">
                  <c:v>0.63722510280708111</c:v>
                </c:pt>
                <c:pt idx="1188">
                  <c:v>0.63776148757375395</c:v>
                </c:pt>
                <c:pt idx="1189">
                  <c:v>0.63829787234042712</c:v>
                </c:pt>
                <c:pt idx="1190">
                  <c:v>0.63883425710709918</c:v>
                </c:pt>
                <c:pt idx="1191">
                  <c:v>0.63937064187377146</c:v>
                </c:pt>
                <c:pt idx="1192">
                  <c:v>0.63990702664044441</c:v>
                </c:pt>
                <c:pt idx="1193">
                  <c:v>0.64044341140711691</c:v>
                </c:pt>
                <c:pt idx="1194">
                  <c:v>0.64097979617379053</c:v>
                </c:pt>
                <c:pt idx="1195">
                  <c:v>0.64151618094046037</c:v>
                </c:pt>
                <c:pt idx="1196">
                  <c:v>0.6420525657071332</c:v>
                </c:pt>
                <c:pt idx="1197">
                  <c:v>0.64258895047380726</c:v>
                </c:pt>
                <c:pt idx="1198">
                  <c:v>0.64312533524048054</c:v>
                </c:pt>
                <c:pt idx="1199">
                  <c:v>0.64366172000715183</c:v>
                </c:pt>
                <c:pt idx="1200">
                  <c:v>0.64419810477382511</c:v>
                </c:pt>
                <c:pt idx="1201">
                  <c:v>0.64473448954049806</c:v>
                </c:pt>
                <c:pt idx="1202">
                  <c:v>0.64527087430717067</c:v>
                </c:pt>
                <c:pt idx="1203">
                  <c:v>0.64580725907384329</c:v>
                </c:pt>
                <c:pt idx="1204">
                  <c:v>0.64634364384051568</c:v>
                </c:pt>
                <c:pt idx="1205">
                  <c:v>0.64688002860718863</c:v>
                </c:pt>
                <c:pt idx="1206">
                  <c:v>0.64741641337386113</c:v>
                </c:pt>
                <c:pt idx="1207">
                  <c:v>0.64795279814053353</c:v>
                </c:pt>
                <c:pt idx="1208">
                  <c:v>0.64848918290720547</c:v>
                </c:pt>
                <c:pt idx="1209">
                  <c:v>0.64902556767388009</c:v>
                </c:pt>
                <c:pt idx="1210">
                  <c:v>0.64956195244055148</c:v>
                </c:pt>
                <c:pt idx="1211">
                  <c:v>0.65009833720722365</c:v>
                </c:pt>
                <c:pt idx="1212">
                  <c:v>0.65063472197389682</c:v>
                </c:pt>
                <c:pt idx="1213">
                  <c:v>0.65117110674056922</c:v>
                </c:pt>
                <c:pt idx="1214">
                  <c:v>0.65170749150724161</c:v>
                </c:pt>
                <c:pt idx="1215">
                  <c:v>0.65224387627391534</c:v>
                </c:pt>
                <c:pt idx="1216">
                  <c:v>0.65278026104058751</c:v>
                </c:pt>
                <c:pt idx="1217">
                  <c:v>0.6533166458072579</c:v>
                </c:pt>
                <c:pt idx="1218">
                  <c:v>0.65385303057393274</c:v>
                </c:pt>
                <c:pt idx="1219">
                  <c:v>0.65438941534060513</c:v>
                </c:pt>
                <c:pt idx="1220">
                  <c:v>0.65492580010727808</c:v>
                </c:pt>
                <c:pt idx="1221">
                  <c:v>0.65546218487394858</c:v>
                </c:pt>
                <c:pt idx="1222">
                  <c:v>0.65599856964062264</c:v>
                </c:pt>
                <c:pt idx="1223">
                  <c:v>0.65653495440729481</c:v>
                </c:pt>
                <c:pt idx="1224">
                  <c:v>0.65707133917396765</c:v>
                </c:pt>
                <c:pt idx="1225">
                  <c:v>0.65760772394064015</c:v>
                </c:pt>
                <c:pt idx="1226">
                  <c:v>0.65814410870731277</c:v>
                </c:pt>
                <c:pt idx="1227">
                  <c:v>0.65868049347398705</c:v>
                </c:pt>
                <c:pt idx="1228">
                  <c:v>0.659216878240658</c:v>
                </c:pt>
                <c:pt idx="1229">
                  <c:v>0.65975326300733061</c:v>
                </c:pt>
                <c:pt idx="1230">
                  <c:v>0.66028964777400401</c:v>
                </c:pt>
                <c:pt idx="1231">
                  <c:v>0.66082603254067762</c:v>
                </c:pt>
                <c:pt idx="1232">
                  <c:v>0.66136241730734868</c:v>
                </c:pt>
                <c:pt idx="1233">
                  <c:v>0.66189880207402285</c:v>
                </c:pt>
                <c:pt idx="1234">
                  <c:v>0.6624351868406938</c:v>
                </c:pt>
                <c:pt idx="1235">
                  <c:v>0.66297157160736664</c:v>
                </c:pt>
                <c:pt idx="1236">
                  <c:v>0.66350795637403992</c:v>
                </c:pt>
                <c:pt idx="1237">
                  <c:v>0.66404434114071165</c:v>
                </c:pt>
                <c:pt idx="1238">
                  <c:v>0.66458072590738426</c:v>
                </c:pt>
                <c:pt idx="1239">
                  <c:v>0.66511711067405754</c:v>
                </c:pt>
                <c:pt idx="1240">
                  <c:v>0.66565349544073038</c:v>
                </c:pt>
                <c:pt idx="1241">
                  <c:v>0.66618988020740277</c:v>
                </c:pt>
                <c:pt idx="1242">
                  <c:v>0.66672626497407572</c:v>
                </c:pt>
                <c:pt idx="1243">
                  <c:v>0.66726264974074667</c:v>
                </c:pt>
                <c:pt idx="1244">
                  <c:v>0.66779903450742184</c:v>
                </c:pt>
                <c:pt idx="1245">
                  <c:v>0.66833541927409412</c:v>
                </c:pt>
                <c:pt idx="1246">
                  <c:v>0.6688718040407664</c:v>
                </c:pt>
                <c:pt idx="1247">
                  <c:v>0.66940818880743758</c:v>
                </c:pt>
                <c:pt idx="1248">
                  <c:v>0.66994457357411252</c:v>
                </c:pt>
                <c:pt idx="1249">
                  <c:v>0.67048095834078403</c:v>
                </c:pt>
                <c:pt idx="1250">
                  <c:v>0.67101734310745553</c:v>
                </c:pt>
                <c:pt idx="1251">
                  <c:v>0.6715537278741287</c:v>
                </c:pt>
                <c:pt idx="1252">
                  <c:v>0.67209011264080287</c:v>
                </c:pt>
                <c:pt idx="1253">
                  <c:v>0.67262649740747504</c:v>
                </c:pt>
                <c:pt idx="1254">
                  <c:v>0.67316288217414699</c:v>
                </c:pt>
                <c:pt idx="1255">
                  <c:v>0.67369926694082061</c:v>
                </c:pt>
                <c:pt idx="1256">
                  <c:v>0.67423565170749233</c:v>
                </c:pt>
                <c:pt idx="1257">
                  <c:v>0.67477203647416595</c:v>
                </c:pt>
                <c:pt idx="1258">
                  <c:v>0.67530842124083745</c:v>
                </c:pt>
                <c:pt idx="1259">
                  <c:v>0.67584480600751107</c:v>
                </c:pt>
                <c:pt idx="1260">
                  <c:v>0.67638119077418279</c:v>
                </c:pt>
                <c:pt idx="1261">
                  <c:v>0.67691757554085463</c:v>
                </c:pt>
                <c:pt idx="1262">
                  <c:v>0.67745396030752725</c:v>
                </c:pt>
                <c:pt idx="1263">
                  <c:v>0.67799034507420064</c:v>
                </c:pt>
                <c:pt idx="1264">
                  <c:v>0.6785267298408727</c:v>
                </c:pt>
                <c:pt idx="1265">
                  <c:v>0.67906311460754565</c:v>
                </c:pt>
                <c:pt idx="1266">
                  <c:v>0.67959949937421871</c:v>
                </c:pt>
                <c:pt idx="1267">
                  <c:v>0.6801358841408911</c:v>
                </c:pt>
                <c:pt idx="1268">
                  <c:v>0.68067226890756249</c:v>
                </c:pt>
                <c:pt idx="1269">
                  <c:v>0.68120865367423633</c:v>
                </c:pt>
                <c:pt idx="1270">
                  <c:v>0.68174503844090928</c:v>
                </c:pt>
                <c:pt idx="1271">
                  <c:v>0.68228142320758156</c:v>
                </c:pt>
                <c:pt idx="1272">
                  <c:v>0.68281780797425351</c:v>
                </c:pt>
                <c:pt idx="1273">
                  <c:v>0.68335419274092557</c:v>
                </c:pt>
                <c:pt idx="1274">
                  <c:v>0.68389057750759985</c:v>
                </c:pt>
                <c:pt idx="1275">
                  <c:v>0.68442696227427169</c:v>
                </c:pt>
                <c:pt idx="1276">
                  <c:v>0.6849633470409433</c:v>
                </c:pt>
                <c:pt idx="1277">
                  <c:v>0.68549973180761659</c:v>
                </c:pt>
                <c:pt idx="1278">
                  <c:v>0.68603611657428964</c:v>
                </c:pt>
                <c:pt idx="1279">
                  <c:v>0.68657250134096093</c:v>
                </c:pt>
                <c:pt idx="1280">
                  <c:v>0.68710888610763454</c:v>
                </c:pt>
                <c:pt idx="1281">
                  <c:v>0.68764527087430805</c:v>
                </c:pt>
                <c:pt idx="1282">
                  <c:v>0.68818165564098044</c:v>
                </c:pt>
                <c:pt idx="1283">
                  <c:v>0.6887180404076525</c:v>
                </c:pt>
                <c:pt idx="1284">
                  <c:v>0.68925442517432511</c:v>
                </c:pt>
                <c:pt idx="1285">
                  <c:v>0.68979080994099773</c:v>
                </c:pt>
                <c:pt idx="1286">
                  <c:v>0.69032719470766946</c:v>
                </c:pt>
                <c:pt idx="1287">
                  <c:v>0.69086357947434296</c:v>
                </c:pt>
                <c:pt idx="1288">
                  <c:v>0.69139996424101569</c:v>
                </c:pt>
                <c:pt idx="1289">
                  <c:v>0.69193634900768741</c:v>
                </c:pt>
                <c:pt idx="1290">
                  <c:v>0.69247273377436058</c:v>
                </c:pt>
                <c:pt idx="1291">
                  <c:v>0.69300911854103364</c:v>
                </c:pt>
                <c:pt idx="1292">
                  <c:v>0.69354550330770603</c:v>
                </c:pt>
                <c:pt idx="1293">
                  <c:v>0.69408188807437943</c:v>
                </c:pt>
                <c:pt idx="1294">
                  <c:v>0.6946182728410516</c:v>
                </c:pt>
                <c:pt idx="1295">
                  <c:v>0.69515465760772466</c:v>
                </c:pt>
                <c:pt idx="1296">
                  <c:v>0.69569104237439805</c:v>
                </c:pt>
                <c:pt idx="1297">
                  <c:v>0.69622742714106922</c:v>
                </c:pt>
                <c:pt idx="1298">
                  <c:v>0.6967638119077415</c:v>
                </c:pt>
                <c:pt idx="1299">
                  <c:v>0.69730019667441523</c:v>
                </c:pt>
                <c:pt idx="1300">
                  <c:v>0.69783658144108707</c:v>
                </c:pt>
                <c:pt idx="1301">
                  <c:v>0.69837296620775957</c:v>
                </c:pt>
                <c:pt idx="1302">
                  <c:v>0.69890935097443263</c:v>
                </c:pt>
                <c:pt idx="1303">
                  <c:v>0.69944573574110502</c:v>
                </c:pt>
                <c:pt idx="1304">
                  <c:v>0.69998212050777753</c:v>
                </c:pt>
                <c:pt idx="1305">
                  <c:v>0.70051850527444959</c:v>
                </c:pt>
                <c:pt idx="1306">
                  <c:v>0.70105489004112354</c:v>
                </c:pt>
                <c:pt idx="1307">
                  <c:v>0.7015912748077956</c:v>
                </c:pt>
                <c:pt idx="1308">
                  <c:v>0.70212765957446865</c:v>
                </c:pt>
                <c:pt idx="1309">
                  <c:v>0.70266404434114071</c:v>
                </c:pt>
                <c:pt idx="1310">
                  <c:v>0.70320042910781333</c:v>
                </c:pt>
                <c:pt idx="1311">
                  <c:v>0.70373681387448694</c:v>
                </c:pt>
                <c:pt idx="1312">
                  <c:v>0.70427319864115867</c:v>
                </c:pt>
                <c:pt idx="1313">
                  <c:v>0.70480958340783162</c:v>
                </c:pt>
                <c:pt idx="1314">
                  <c:v>0.70534596817450468</c:v>
                </c:pt>
                <c:pt idx="1315">
                  <c:v>0.70588235294117663</c:v>
                </c:pt>
                <c:pt idx="1316">
                  <c:v>0.70641873770784858</c:v>
                </c:pt>
                <c:pt idx="1317">
                  <c:v>0.70695512247452286</c:v>
                </c:pt>
                <c:pt idx="1318">
                  <c:v>0.70749150724119525</c:v>
                </c:pt>
                <c:pt idx="1319">
                  <c:v>0.70802789200786764</c:v>
                </c:pt>
                <c:pt idx="1320">
                  <c:v>0.7085642767745397</c:v>
                </c:pt>
                <c:pt idx="1321">
                  <c:v>0.70910066154121221</c:v>
                </c:pt>
                <c:pt idx="1322">
                  <c:v>0.70963704630788582</c:v>
                </c:pt>
                <c:pt idx="1323">
                  <c:v>0.71017343107455821</c:v>
                </c:pt>
                <c:pt idx="1324">
                  <c:v>0.71070981584123061</c:v>
                </c:pt>
                <c:pt idx="1325">
                  <c:v>0.71124620060790278</c:v>
                </c:pt>
                <c:pt idx="1326">
                  <c:v>0.71178258537457562</c:v>
                </c:pt>
                <c:pt idx="1327">
                  <c:v>0.71231897014124756</c:v>
                </c:pt>
                <c:pt idx="1328">
                  <c:v>0.71285535490792051</c:v>
                </c:pt>
                <c:pt idx="1329">
                  <c:v>0.71339173967459479</c:v>
                </c:pt>
                <c:pt idx="1330">
                  <c:v>0.71392812444126552</c:v>
                </c:pt>
                <c:pt idx="1331">
                  <c:v>0.71446450920793747</c:v>
                </c:pt>
                <c:pt idx="1332">
                  <c:v>0.71500089397461164</c:v>
                </c:pt>
                <c:pt idx="1333">
                  <c:v>0.71553727874128359</c:v>
                </c:pt>
                <c:pt idx="1334">
                  <c:v>0.71607366350795643</c:v>
                </c:pt>
                <c:pt idx="1335">
                  <c:v>0.71661004827462904</c:v>
                </c:pt>
                <c:pt idx="1336">
                  <c:v>0.71714643304130232</c:v>
                </c:pt>
                <c:pt idx="1337">
                  <c:v>0.7176828178079746</c:v>
                </c:pt>
                <c:pt idx="1338">
                  <c:v>0.71821920257464755</c:v>
                </c:pt>
                <c:pt idx="1339">
                  <c:v>0.71875558734131961</c:v>
                </c:pt>
                <c:pt idx="1340">
                  <c:v>0.71929197210799289</c:v>
                </c:pt>
                <c:pt idx="1341">
                  <c:v>0.71982835687466484</c:v>
                </c:pt>
                <c:pt idx="1342">
                  <c:v>0.72036474164133746</c:v>
                </c:pt>
                <c:pt idx="1343">
                  <c:v>0.72090112640801118</c:v>
                </c:pt>
                <c:pt idx="1344">
                  <c:v>0.72143751117468269</c:v>
                </c:pt>
                <c:pt idx="1345">
                  <c:v>0.7219738959413553</c:v>
                </c:pt>
                <c:pt idx="1346">
                  <c:v>0.72251028070802759</c:v>
                </c:pt>
                <c:pt idx="1347">
                  <c:v>0.72304666547470064</c:v>
                </c:pt>
                <c:pt idx="1348">
                  <c:v>0.72358305024137315</c:v>
                </c:pt>
                <c:pt idx="1349">
                  <c:v>0.72411943500804643</c:v>
                </c:pt>
                <c:pt idx="1350">
                  <c:v>0.72465581977471916</c:v>
                </c:pt>
                <c:pt idx="1351">
                  <c:v>0.72519220454139177</c:v>
                </c:pt>
                <c:pt idx="1352">
                  <c:v>0.72572858930806372</c:v>
                </c:pt>
                <c:pt idx="1353">
                  <c:v>0.72626497407473634</c:v>
                </c:pt>
                <c:pt idx="1354">
                  <c:v>0.72680135884140895</c:v>
                </c:pt>
                <c:pt idx="1355">
                  <c:v>0.72733774360808234</c:v>
                </c:pt>
                <c:pt idx="1356">
                  <c:v>0.72787412837475463</c:v>
                </c:pt>
                <c:pt idx="1357">
                  <c:v>0.7284105131414268</c:v>
                </c:pt>
                <c:pt idx="1358">
                  <c:v>0.72894689790810052</c:v>
                </c:pt>
                <c:pt idx="1359">
                  <c:v>0.72948328267477291</c:v>
                </c:pt>
                <c:pt idx="1360">
                  <c:v>0.73001966744144464</c:v>
                </c:pt>
                <c:pt idx="1361">
                  <c:v>0.73055605220811826</c:v>
                </c:pt>
                <c:pt idx="1362">
                  <c:v>0.7310924369747912</c:v>
                </c:pt>
                <c:pt idx="1363">
                  <c:v>0.7316288217414626</c:v>
                </c:pt>
                <c:pt idx="1364">
                  <c:v>0.73216520650813655</c:v>
                </c:pt>
                <c:pt idx="1365">
                  <c:v>0.73270159127480872</c:v>
                </c:pt>
                <c:pt idx="1366">
                  <c:v>0.73323797604148111</c:v>
                </c:pt>
                <c:pt idx="1367">
                  <c:v>0.73377436080815361</c:v>
                </c:pt>
                <c:pt idx="1368">
                  <c:v>0.73431074557482567</c:v>
                </c:pt>
                <c:pt idx="1369">
                  <c:v>0.7348471303414994</c:v>
                </c:pt>
                <c:pt idx="1370">
                  <c:v>0.73538351510817168</c:v>
                </c:pt>
                <c:pt idx="1371">
                  <c:v>0.73591989987484363</c:v>
                </c:pt>
                <c:pt idx="1372">
                  <c:v>0.73645628464151625</c:v>
                </c:pt>
                <c:pt idx="1373">
                  <c:v>0.73699266940819008</c:v>
                </c:pt>
                <c:pt idx="1374">
                  <c:v>0.73752905417486225</c:v>
                </c:pt>
                <c:pt idx="1375">
                  <c:v>0.73806543894153465</c:v>
                </c:pt>
                <c:pt idx="1376">
                  <c:v>0.73860182370820748</c:v>
                </c:pt>
                <c:pt idx="1377">
                  <c:v>0.73913820847488065</c:v>
                </c:pt>
                <c:pt idx="1378">
                  <c:v>0.73967459324155282</c:v>
                </c:pt>
                <c:pt idx="1379">
                  <c:v>0.74021097800822455</c:v>
                </c:pt>
                <c:pt idx="1380">
                  <c:v>0.74074736277489817</c:v>
                </c:pt>
                <c:pt idx="1381">
                  <c:v>0.74128374754156989</c:v>
                </c:pt>
                <c:pt idx="1382">
                  <c:v>0.74182013230824351</c:v>
                </c:pt>
                <c:pt idx="1383">
                  <c:v>0.74235651707491512</c:v>
                </c:pt>
                <c:pt idx="1384">
                  <c:v>0.74289290184158774</c:v>
                </c:pt>
                <c:pt idx="1385">
                  <c:v>0.74342928660826113</c:v>
                </c:pt>
                <c:pt idx="1386">
                  <c:v>0.74396567137493363</c:v>
                </c:pt>
                <c:pt idx="1387">
                  <c:v>0.74450205614160569</c:v>
                </c:pt>
                <c:pt idx="1388">
                  <c:v>0.74503844090827864</c:v>
                </c:pt>
                <c:pt idx="1389">
                  <c:v>0.74557482567495081</c:v>
                </c:pt>
                <c:pt idx="1390">
                  <c:v>0.74611121044162365</c:v>
                </c:pt>
                <c:pt idx="1391">
                  <c:v>0.74664759520829704</c:v>
                </c:pt>
                <c:pt idx="1392">
                  <c:v>0.7471839799749681</c:v>
                </c:pt>
                <c:pt idx="1393">
                  <c:v>0.74772036474164139</c:v>
                </c:pt>
                <c:pt idx="1394">
                  <c:v>0.748256749508314</c:v>
                </c:pt>
                <c:pt idx="1395">
                  <c:v>0.7487931342749875</c:v>
                </c:pt>
                <c:pt idx="1396">
                  <c:v>0.74932951904165923</c:v>
                </c:pt>
                <c:pt idx="1397">
                  <c:v>0.74986590380833185</c:v>
                </c:pt>
                <c:pt idx="1398">
                  <c:v>0.75040228857500468</c:v>
                </c:pt>
                <c:pt idx="1399">
                  <c:v>0.75093867334167819</c:v>
                </c:pt>
                <c:pt idx="1400">
                  <c:v>0.75147505810835058</c:v>
                </c:pt>
                <c:pt idx="1401">
                  <c:v>0.75201144287502264</c:v>
                </c:pt>
                <c:pt idx="1402">
                  <c:v>0.75254782764169592</c:v>
                </c:pt>
                <c:pt idx="1403">
                  <c:v>0.75308421240836876</c:v>
                </c:pt>
                <c:pt idx="1404">
                  <c:v>0.75362059717504115</c:v>
                </c:pt>
                <c:pt idx="1405">
                  <c:v>0.75415698194171221</c:v>
                </c:pt>
                <c:pt idx="1406">
                  <c:v>0.75469336670838638</c:v>
                </c:pt>
                <c:pt idx="1407">
                  <c:v>0.75522975147505877</c:v>
                </c:pt>
                <c:pt idx="1408">
                  <c:v>0.75576613624173072</c:v>
                </c:pt>
                <c:pt idx="1409">
                  <c:v>0.75630252100840334</c:v>
                </c:pt>
                <c:pt idx="1410">
                  <c:v>0.75683890577507662</c:v>
                </c:pt>
                <c:pt idx="1411">
                  <c:v>0.75737529054174935</c:v>
                </c:pt>
                <c:pt idx="1412">
                  <c:v>0.75791167530842241</c:v>
                </c:pt>
                <c:pt idx="1413">
                  <c:v>0.75844806007509469</c:v>
                </c:pt>
                <c:pt idx="1414">
                  <c:v>0.75898444484176653</c:v>
                </c:pt>
                <c:pt idx="1415">
                  <c:v>0.75952082960844003</c:v>
                </c:pt>
                <c:pt idx="1416">
                  <c:v>0.76005721437511298</c:v>
                </c:pt>
                <c:pt idx="1417">
                  <c:v>0.7605935991417847</c:v>
                </c:pt>
                <c:pt idx="1418">
                  <c:v>0.76112998390845765</c:v>
                </c:pt>
                <c:pt idx="1419">
                  <c:v>0.76166636867512971</c:v>
                </c:pt>
                <c:pt idx="1420">
                  <c:v>0.76220275344180299</c:v>
                </c:pt>
                <c:pt idx="1421">
                  <c:v>0.76273913820847661</c:v>
                </c:pt>
                <c:pt idx="1422">
                  <c:v>0.76327552297514834</c:v>
                </c:pt>
                <c:pt idx="1423">
                  <c:v>0.76381190774182062</c:v>
                </c:pt>
                <c:pt idx="1424">
                  <c:v>0.76434829250849479</c:v>
                </c:pt>
                <c:pt idx="1425">
                  <c:v>0.7648846772751664</c:v>
                </c:pt>
                <c:pt idx="1426">
                  <c:v>0.7654210620418388</c:v>
                </c:pt>
                <c:pt idx="1427">
                  <c:v>0.76595744680851174</c:v>
                </c:pt>
                <c:pt idx="1428">
                  <c:v>0.7664938315751848</c:v>
                </c:pt>
                <c:pt idx="1429">
                  <c:v>0.76703021634185709</c:v>
                </c:pt>
                <c:pt idx="1430">
                  <c:v>0.7675666011085287</c:v>
                </c:pt>
                <c:pt idx="1431">
                  <c:v>0.76810298587520043</c:v>
                </c:pt>
                <c:pt idx="1432">
                  <c:v>0.76863937064187526</c:v>
                </c:pt>
                <c:pt idx="1433">
                  <c:v>0.76917575540854777</c:v>
                </c:pt>
                <c:pt idx="1434">
                  <c:v>0.7697121401752185</c:v>
                </c:pt>
                <c:pt idx="1435">
                  <c:v>0.77024852494189233</c:v>
                </c:pt>
                <c:pt idx="1436">
                  <c:v>0.77078490970856461</c:v>
                </c:pt>
                <c:pt idx="1437">
                  <c:v>0.77132129447523756</c:v>
                </c:pt>
                <c:pt idx="1438">
                  <c:v>0.77185767924190962</c:v>
                </c:pt>
                <c:pt idx="1439">
                  <c:v>0.77239406400858379</c:v>
                </c:pt>
                <c:pt idx="1440">
                  <c:v>0.77293044877525452</c:v>
                </c:pt>
                <c:pt idx="1441">
                  <c:v>0.77346683354192769</c:v>
                </c:pt>
                <c:pt idx="1442">
                  <c:v>0.7740032183086013</c:v>
                </c:pt>
                <c:pt idx="1443">
                  <c:v>0.77453960307527336</c:v>
                </c:pt>
                <c:pt idx="1444">
                  <c:v>0.77507598784194531</c:v>
                </c:pt>
                <c:pt idx="1445">
                  <c:v>0.77561237260861882</c:v>
                </c:pt>
                <c:pt idx="1446">
                  <c:v>0.77614875737529176</c:v>
                </c:pt>
                <c:pt idx="1447">
                  <c:v>0.7766851421419636</c:v>
                </c:pt>
                <c:pt idx="1448">
                  <c:v>0.77722152690863644</c:v>
                </c:pt>
                <c:pt idx="1449">
                  <c:v>0.77775791167530939</c:v>
                </c:pt>
                <c:pt idx="1450">
                  <c:v>0.77829429644198256</c:v>
                </c:pt>
                <c:pt idx="1451">
                  <c:v>0.77883068120865373</c:v>
                </c:pt>
                <c:pt idx="1452">
                  <c:v>0.77936706597532568</c:v>
                </c:pt>
                <c:pt idx="1453">
                  <c:v>0.77990345074199963</c:v>
                </c:pt>
                <c:pt idx="1454">
                  <c:v>0.78043983550867235</c:v>
                </c:pt>
                <c:pt idx="1455">
                  <c:v>0.78097622027534419</c:v>
                </c:pt>
                <c:pt idx="1456">
                  <c:v>0.78151260504201581</c:v>
                </c:pt>
                <c:pt idx="1457">
                  <c:v>0.78204898980868942</c:v>
                </c:pt>
                <c:pt idx="1458">
                  <c:v>0.78258537457536159</c:v>
                </c:pt>
                <c:pt idx="1459">
                  <c:v>0.78312175934203476</c:v>
                </c:pt>
                <c:pt idx="1460">
                  <c:v>0.7836581441087076</c:v>
                </c:pt>
                <c:pt idx="1461">
                  <c:v>0.78419452887537999</c:v>
                </c:pt>
                <c:pt idx="1462">
                  <c:v>0.78473091364205261</c:v>
                </c:pt>
                <c:pt idx="1463">
                  <c:v>0.78526729840872522</c:v>
                </c:pt>
                <c:pt idx="1464">
                  <c:v>0.78580368317539784</c:v>
                </c:pt>
                <c:pt idx="1465">
                  <c:v>0.78634006794207045</c:v>
                </c:pt>
                <c:pt idx="1466">
                  <c:v>0.78687645270874362</c:v>
                </c:pt>
                <c:pt idx="1467">
                  <c:v>0.78741283747541568</c:v>
                </c:pt>
                <c:pt idx="1468">
                  <c:v>0.78794922224208941</c:v>
                </c:pt>
                <c:pt idx="1469">
                  <c:v>0.78848560700876102</c:v>
                </c:pt>
                <c:pt idx="1470">
                  <c:v>0.78902199177543353</c:v>
                </c:pt>
                <c:pt idx="1471">
                  <c:v>0.78955837654210625</c:v>
                </c:pt>
                <c:pt idx="1472">
                  <c:v>0.79009476130877954</c:v>
                </c:pt>
                <c:pt idx="1473">
                  <c:v>0.7906311460754516</c:v>
                </c:pt>
                <c:pt idx="1474">
                  <c:v>0.79116753084212343</c:v>
                </c:pt>
                <c:pt idx="1475">
                  <c:v>0.7917039156087976</c:v>
                </c:pt>
                <c:pt idx="1476">
                  <c:v>0.79224030037546933</c:v>
                </c:pt>
                <c:pt idx="1477">
                  <c:v>0.7927766851421415</c:v>
                </c:pt>
                <c:pt idx="1478">
                  <c:v>0.79331306990881456</c:v>
                </c:pt>
                <c:pt idx="1479">
                  <c:v>0.79384945467548895</c:v>
                </c:pt>
                <c:pt idx="1480">
                  <c:v>0.7943858394421599</c:v>
                </c:pt>
                <c:pt idx="1481">
                  <c:v>0.79492222420883263</c:v>
                </c:pt>
                <c:pt idx="1482">
                  <c:v>0.79545860897550513</c:v>
                </c:pt>
                <c:pt idx="1483">
                  <c:v>0.79599499374217775</c:v>
                </c:pt>
                <c:pt idx="1484">
                  <c:v>0.7965313785088507</c:v>
                </c:pt>
                <c:pt idx="1485">
                  <c:v>0.79706776327552298</c:v>
                </c:pt>
                <c:pt idx="1486">
                  <c:v>0.7976041480421957</c:v>
                </c:pt>
                <c:pt idx="1487">
                  <c:v>0.79814053280886865</c:v>
                </c:pt>
                <c:pt idx="1488">
                  <c:v>0.79867691757554182</c:v>
                </c:pt>
                <c:pt idx="1489">
                  <c:v>0.79921330234221288</c:v>
                </c:pt>
                <c:pt idx="1490">
                  <c:v>0.79974968710888783</c:v>
                </c:pt>
                <c:pt idx="1491">
                  <c:v>0.80028607187555856</c:v>
                </c:pt>
                <c:pt idx="1492">
                  <c:v>0.80082245664223162</c:v>
                </c:pt>
                <c:pt idx="1493">
                  <c:v>0.80135884140890401</c:v>
                </c:pt>
                <c:pt idx="1494">
                  <c:v>0.80189522617557829</c:v>
                </c:pt>
                <c:pt idx="1495">
                  <c:v>0.80243161094224857</c:v>
                </c:pt>
                <c:pt idx="1496">
                  <c:v>0.80296799570892108</c:v>
                </c:pt>
                <c:pt idx="1497">
                  <c:v>0.80350438047559469</c:v>
                </c:pt>
                <c:pt idx="1498">
                  <c:v>0.80404076524226642</c:v>
                </c:pt>
                <c:pt idx="1499">
                  <c:v>0.80457715000893959</c:v>
                </c:pt>
                <c:pt idx="1500">
                  <c:v>0.80511353477561176</c:v>
                </c:pt>
                <c:pt idx="1501">
                  <c:v>0.80564991954228593</c:v>
                </c:pt>
                <c:pt idx="1502">
                  <c:v>0.80618630430895699</c:v>
                </c:pt>
                <c:pt idx="1503">
                  <c:v>0.80672268907563027</c:v>
                </c:pt>
                <c:pt idx="1504">
                  <c:v>0.80725907384230289</c:v>
                </c:pt>
                <c:pt idx="1505">
                  <c:v>0.80779545860897717</c:v>
                </c:pt>
                <c:pt idx="1506">
                  <c:v>0.80833184337564812</c:v>
                </c:pt>
                <c:pt idx="1507">
                  <c:v>0.80886822814232051</c:v>
                </c:pt>
                <c:pt idx="1508">
                  <c:v>0.80940461290899424</c:v>
                </c:pt>
                <c:pt idx="1509">
                  <c:v>0.80994099767566663</c:v>
                </c:pt>
                <c:pt idx="1510">
                  <c:v>0.81047738244233858</c:v>
                </c:pt>
                <c:pt idx="1511">
                  <c:v>0.8110137672090113</c:v>
                </c:pt>
                <c:pt idx="1512">
                  <c:v>0.81155015197568359</c:v>
                </c:pt>
                <c:pt idx="1513">
                  <c:v>0.81208653674235587</c:v>
                </c:pt>
                <c:pt idx="1514">
                  <c:v>0.81262292150902915</c:v>
                </c:pt>
                <c:pt idx="1515">
                  <c:v>0.81315930627570243</c:v>
                </c:pt>
                <c:pt idx="1516">
                  <c:v>0.81369569104237516</c:v>
                </c:pt>
                <c:pt idx="1517">
                  <c:v>0.81423207580904644</c:v>
                </c:pt>
                <c:pt idx="1518">
                  <c:v>0.81476846057571972</c:v>
                </c:pt>
                <c:pt idx="1519">
                  <c:v>0.81530484534239234</c:v>
                </c:pt>
                <c:pt idx="1520">
                  <c:v>0.81584123010906595</c:v>
                </c:pt>
                <c:pt idx="1521">
                  <c:v>0.81637761487573768</c:v>
                </c:pt>
                <c:pt idx="1522">
                  <c:v>0.81691399964241018</c:v>
                </c:pt>
                <c:pt idx="1523">
                  <c:v>0.8174503844090828</c:v>
                </c:pt>
                <c:pt idx="1524">
                  <c:v>0.81798676917575475</c:v>
                </c:pt>
                <c:pt idx="1525">
                  <c:v>0.81852315394242758</c:v>
                </c:pt>
                <c:pt idx="1526">
                  <c:v>0.81905953870910064</c:v>
                </c:pt>
                <c:pt idx="1527">
                  <c:v>0.81959592347577426</c:v>
                </c:pt>
                <c:pt idx="1528">
                  <c:v>0.82013230824244521</c:v>
                </c:pt>
                <c:pt idx="1529">
                  <c:v>0.82066869300911927</c:v>
                </c:pt>
                <c:pt idx="1530">
                  <c:v>0.82120507777579188</c:v>
                </c:pt>
                <c:pt idx="1531">
                  <c:v>0.82174146254246472</c:v>
                </c:pt>
                <c:pt idx="1532">
                  <c:v>0.82227784730913722</c:v>
                </c:pt>
                <c:pt idx="1533">
                  <c:v>0.82281423207581006</c:v>
                </c:pt>
                <c:pt idx="1534">
                  <c:v>0.82335061684248234</c:v>
                </c:pt>
                <c:pt idx="1535">
                  <c:v>0.82388700160915462</c:v>
                </c:pt>
                <c:pt idx="1536">
                  <c:v>0.82442338637582691</c:v>
                </c:pt>
                <c:pt idx="1537">
                  <c:v>0.82495977114249963</c:v>
                </c:pt>
                <c:pt idx="1538">
                  <c:v>0.82549615590917225</c:v>
                </c:pt>
                <c:pt idx="1539">
                  <c:v>0.82603254067584486</c:v>
                </c:pt>
                <c:pt idx="1540">
                  <c:v>0.82656892544251748</c:v>
                </c:pt>
                <c:pt idx="1541">
                  <c:v>0.82710531020919142</c:v>
                </c:pt>
                <c:pt idx="1542">
                  <c:v>0.82764169497586348</c:v>
                </c:pt>
                <c:pt idx="1543">
                  <c:v>0.82817807974253532</c:v>
                </c:pt>
                <c:pt idx="1544">
                  <c:v>0.82871446450920794</c:v>
                </c:pt>
                <c:pt idx="1545">
                  <c:v>0.82925084927588122</c:v>
                </c:pt>
                <c:pt idx="1546">
                  <c:v>0.82978723404255361</c:v>
                </c:pt>
                <c:pt idx="1547">
                  <c:v>0.83032361880922589</c:v>
                </c:pt>
                <c:pt idx="1548">
                  <c:v>0.83086000357589951</c:v>
                </c:pt>
                <c:pt idx="1549">
                  <c:v>0.83139638834257112</c:v>
                </c:pt>
                <c:pt idx="1550">
                  <c:v>0.83193277310924352</c:v>
                </c:pt>
                <c:pt idx="1551">
                  <c:v>0.83246915787591569</c:v>
                </c:pt>
                <c:pt idx="1552">
                  <c:v>0.83300554264259008</c:v>
                </c:pt>
                <c:pt idx="1553">
                  <c:v>0.8335419274092617</c:v>
                </c:pt>
                <c:pt idx="1554">
                  <c:v>0.83407831217593464</c:v>
                </c:pt>
                <c:pt idx="1555">
                  <c:v>0.83461469694260682</c:v>
                </c:pt>
                <c:pt idx="1556">
                  <c:v>0.83515108170927954</c:v>
                </c:pt>
                <c:pt idx="1557">
                  <c:v>0.8356874664759526</c:v>
                </c:pt>
                <c:pt idx="1558">
                  <c:v>0.83622385124262477</c:v>
                </c:pt>
                <c:pt idx="1559">
                  <c:v>0.83676023600929816</c:v>
                </c:pt>
                <c:pt idx="1560">
                  <c:v>0.83729662077597</c:v>
                </c:pt>
                <c:pt idx="1561">
                  <c:v>0.83783300554264251</c:v>
                </c:pt>
                <c:pt idx="1562">
                  <c:v>0.83836939030931523</c:v>
                </c:pt>
                <c:pt idx="1563">
                  <c:v>0.83890577507598785</c:v>
                </c:pt>
                <c:pt idx="1564">
                  <c:v>0.83944215984265935</c:v>
                </c:pt>
                <c:pt idx="1565">
                  <c:v>0.83997854460933363</c:v>
                </c:pt>
                <c:pt idx="1566">
                  <c:v>0.84051492937600558</c:v>
                </c:pt>
                <c:pt idx="1567">
                  <c:v>0.84105131414267864</c:v>
                </c:pt>
                <c:pt idx="1568">
                  <c:v>0.84158769890935059</c:v>
                </c:pt>
                <c:pt idx="1569">
                  <c:v>0.84212408367602365</c:v>
                </c:pt>
                <c:pt idx="1570">
                  <c:v>0.8426604684426966</c:v>
                </c:pt>
                <c:pt idx="1571">
                  <c:v>0.84319685320936955</c:v>
                </c:pt>
                <c:pt idx="1572">
                  <c:v>0.84373323797604161</c:v>
                </c:pt>
                <c:pt idx="1573">
                  <c:v>0.84426962274271411</c:v>
                </c:pt>
                <c:pt idx="1574">
                  <c:v>0.84480600750938772</c:v>
                </c:pt>
                <c:pt idx="1575">
                  <c:v>0.84534239227605934</c:v>
                </c:pt>
                <c:pt idx="1576">
                  <c:v>0.84587877704273262</c:v>
                </c:pt>
                <c:pt idx="1577">
                  <c:v>0.84641516180940457</c:v>
                </c:pt>
                <c:pt idx="1578">
                  <c:v>0.84695154657607841</c:v>
                </c:pt>
                <c:pt idx="1579">
                  <c:v>0.84748793134274958</c:v>
                </c:pt>
                <c:pt idx="1580">
                  <c:v>0.84802431610942375</c:v>
                </c:pt>
                <c:pt idx="1581">
                  <c:v>0.84856070087609459</c:v>
                </c:pt>
                <c:pt idx="1582">
                  <c:v>0.84909708564276776</c:v>
                </c:pt>
                <c:pt idx="1583">
                  <c:v>0.84963347040944126</c:v>
                </c:pt>
                <c:pt idx="1584">
                  <c:v>0.85016985517611365</c:v>
                </c:pt>
                <c:pt idx="1585">
                  <c:v>0.85070623994278571</c:v>
                </c:pt>
                <c:pt idx="1586">
                  <c:v>0.85124262470945833</c:v>
                </c:pt>
                <c:pt idx="1587">
                  <c:v>0.85177900947613183</c:v>
                </c:pt>
                <c:pt idx="1588">
                  <c:v>0.85231539424280367</c:v>
                </c:pt>
                <c:pt idx="1589">
                  <c:v>0.85285177900947706</c:v>
                </c:pt>
                <c:pt idx="1590">
                  <c:v>0.85338816377614857</c:v>
                </c:pt>
                <c:pt idx="1591">
                  <c:v>0.85392454854282163</c:v>
                </c:pt>
                <c:pt idx="1592">
                  <c:v>0.8544609333094948</c:v>
                </c:pt>
                <c:pt idx="1593">
                  <c:v>0.85499731807616663</c:v>
                </c:pt>
                <c:pt idx="1594">
                  <c:v>0.85553370284283858</c:v>
                </c:pt>
                <c:pt idx="1595">
                  <c:v>0.85607008760951309</c:v>
                </c:pt>
                <c:pt idx="1596">
                  <c:v>0.85660647237618615</c:v>
                </c:pt>
                <c:pt idx="1597">
                  <c:v>0.85714285714285765</c:v>
                </c:pt>
                <c:pt idx="1598">
                  <c:v>0.85767924190953071</c:v>
                </c:pt>
                <c:pt idx="1599">
                  <c:v>0.8582156266762031</c:v>
                </c:pt>
                <c:pt idx="1600">
                  <c:v>0.85875201144287594</c:v>
                </c:pt>
                <c:pt idx="1601">
                  <c:v>0.85928839620954833</c:v>
                </c:pt>
                <c:pt idx="1602">
                  <c:v>0.85982478097622028</c:v>
                </c:pt>
                <c:pt idx="1603">
                  <c:v>0.86036116574289256</c:v>
                </c:pt>
                <c:pt idx="1604">
                  <c:v>0.86089755050956662</c:v>
                </c:pt>
                <c:pt idx="1605">
                  <c:v>0.86143393527623757</c:v>
                </c:pt>
                <c:pt idx="1606">
                  <c:v>0.86197032004291052</c:v>
                </c:pt>
                <c:pt idx="1607">
                  <c:v>0.86250670480958369</c:v>
                </c:pt>
                <c:pt idx="1608">
                  <c:v>0.86304308957625608</c:v>
                </c:pt>
                <c:pt idx="1609">
                  <c:v>0.8635794743429287</c:v>
                </c:pt>
                <c:pt idx="1610">
                  <c:v>0.86411585910960165</c:v>
                </c:pt>
                <c:pt idx="1611">
                  <c:v>0.86465224387627393</c:v>
                </c:pt>
                <c:pt idx="1612">
                  <c:v>0.86518862864294654</c:v>
                </c:pt>
                <c:pt idx="1613">
                  <c:v>0.86572501340962082</c:v>
                </c:pt>
                <c:pt idx="1614">
                  <c:v>0.86626139817629177</c:v>
                </c:pt>
                <c:pt idx="1615">
                  <c:v>0.8667977829429645</c:v>
                </c:pt>
                <c:pt idx="1616">
                  <c:v>0.86733416770963656</c:v>
                </c:pt>
                <c:pt idx="1617">
                  <c:v>0.86787055247631073</c:v>
                </c:pt>
                <c:pt idx="1618">
                  <c:v>0.86840693724298235</c:v>
                </c:pt>
                <c:pt idx="1619">
                  <c:v>0.86894332200965563</c:v>
                </c:pt>
                <c:pt idx="1620">
                  <c:v>0.86947970677632769</c:v>
                </c:pt>
                <c:pt idx="1621">
                  <c:v>0.87001609154300064</c:v>
                </c:pt>
                <c:pt idx="1622">
                  <c:v>0.87055247630967358</c:v>
                </c:pt>
                <c:pt idx="1623">
                  <c:v>0.87108886107634542</c:v>
                </c:pt>
                <c:pt idx="1624">
                  <c:v>0.87162524584301904</c:v>
                </c:pt>
                <c:pt idx="1625">
                  <c:v>0.87216163060969198</c:v>
                </c:pt>
                <c:pt idx="1626">
                  <c:v>0.87269801537636416</c:v>
                </c:pt>
                <c:pt idx="1627">
                  <c:v>0.87323440014303666</c:v>
                </c:pt>
                <c:pt idx="1628">
                  <c:v>0.87377078490970861</c:v>
                </c:pt>
                <c:pt idx="1629">
                  <c:v>0.87430716967638122</c:v>
                </c:pt>
                <c:pt idx="1630">
                  <c:v>0.87484355444305484</c:v>
                </c:pt>
                <c:pt idx="1631">
                  <c:v>0.87537993920972723</c:v>
                </c:pt>
                <c:pt idx="1632">
                  <c:v>0.87591632397639907</c:v>
                </c:pt>
                <c:pt idx="1633">
                  <c:v>0.87645270874307168</c:v>
                </c:pt>
                <c:pt idx="1634">
                  <c:v>0.87698909350974541</c:v>
                </c:pt>
                <c:pt idx="1635">
                  <c:v>0.87752547827641791</c:v>
                </c:pt>
                <c:pt idx="1636">
                  <c:v>0.87806186304309075</c:v>
                </c:pt>
                <c:pt idx="1637">
                  <c:v>0.8785982478097627</c:v>
                </c:pt>
                <c:pt idx="1638">
                  <c:v>0.8791346325764362</c:v>
                </c:pt>
                <c:pt idx="1639">
                  <c:v>0.87967101734310982</c:v>
                </c:pt>
                <c:pt idx="1640">
                  <c:v>0.88020740210978077</c:v>
                </c:pt>
                <c:pt idx="1641">
                  <c:v>0.88074378687645249</c:v>
                </c:pt>
                <c:pt idx="1642">
                  <c:v>0.88128017164312533</c:v>
                </c:pt>
                <c:pt idx="1643">
                  <c:v>0.88181655640979795</c:v>
                </c:pt>
                <c:pt idx="1644">
                  <c:v>0.88235294117647056</c:v>
                </c:pt>
                <c:pt idx="1645">
                  <c:v>0.88288932594314329</c:v>
                </c:pt>
                <c:pt idx="1646">
                  <c:v>0.8834257107098159</c:v>
                </c:pt>
                <c:pt idx="1647">
                  <c:v>0.88396209547648852</c:v>
                </c:pt>
                <c:pt idx="1648">
                  <c:v>0.88449848024316113</c:v>
                </c:pt>
                <c:pt idx="1649">
                  <c:v>0.88503486500983353</c:v>
                </c:pt>
                <c:pt idx="1650">
                  <c:v>0.88557124977650636</c:v>
                </c:pt>
                <c:pt idx="1651">
                  <c:v>0.8861076345431802</c:v>
                </c:pt>
                <c:pt idx="1652">
                  <c:v>0.88664401930985248</c:v>
                </c:pt>
                <c:pt idx="1653">
                  <c:v>0.88718040407652421</c:v>
                </c:pt>
                <c:pt idx="1654">
                  <c:v>0.88771678884319649</c:v>
                </c:pt>
                <c:pt idx="1655">
                  <c:v>0.88825317360986955</c:v>
                </c:pt>
                <c:pt idx="1656">
                  <c:v>0.88878955837654261</c:v>
                </c:pt>
                <c:pt idx="1657">
                  <c:v>0.88932594314321478</c:v>
                </c:pt>
                <c:pt idx="1658">
                  <c:v>0.8898623279098874</c:v>
                </c:pt>
                <c:pt idx="1659">
                  <c:v>0.89039871267656079</c:v>
                </c:pt>
                <c:pt idx="1660">
                  <c:v>0.89093509744323263</c:v>
                </c:pt>
                <c:pt idx="1661">
                  <c:v>0.89147148220990524</c:v>
                </c:pt>
                <c:pt idx="1662">
                  <c:v>0.89200786697657852</c:v>
                </c:pt>
                <c:pt idx="1663">
                  <c:v>0.89254425174325058</c:v>
                </c:pt>
                <c:pt idx="1664">
                  <c:v>0.89308063650992364</c:v>
                </c:pt>
                <c:pt idx="1665">
                  <c:v>0.89361702127659581</c:v>
                </c:pt>
                <c:pt idx="1666">
                  <c:v>0.89415340604326843</c:v>
                </c:pt>
                <c:pt idx="1667">
                  <c:v>0.89468979080994049</c:v>
                </c:pt>
                <c:pt idx="1668">
                  <c:v>0.89522617557661299</c:v>
                </c:pt>
                <c:pt idx="1669">
                  <c:v>0.89576256034328627</c:v>
                </c:pt>
                <c:pt idx="1670">
                  <c:v>0.89629894510995856</c:v>
                </c:pt>
                <c:pt idx="1671">
                  <c:v>0.89683532987663073</c:v>
                </c:pt>
                <c:pt idx="1672">
                  <c:v>0.8973717146433049</c:v>
                </c:pt>
                <c:pt idx="1673">
                  <c:v>0.89790809940997685</c:v>
                </c:pt>
                <c:pt idx="1674">
                  <c:v>0.89844448417664946</c:v>
                </c:pt>
                <c:pt idx="1675">
                  <c:v>0.89898086894332208</c:v>
                </c:pt>
                <c:pt idx="1676">
                  <c:v>0.89951725370999458</c:v>
                </c:pt>
                <c:pt idx="1677">
                  <c:v>0.90005363847666731</c:v>
                </c:pt>
                <c:pt idx="1678">
                  <c:v>0.90059002324333992</c:v>
                </c:pt>
                <c:pt idx="1679">
                  <c:v>0.90112640801001254</c:v>
                </c:pt>
                <c:pt idx="1680">
                  <c:v>0.90166279277668449</c:v>
                </c:pt>
                <c:pt idx="1681">
                  <c:v>0.90219917754335843</c:v>
                </c:pt>
                <c:pt idx="1682">
                  <c:v>0.9027355623100306</c:v>
                </c:pt>
                <c:pt idx="1683">
                  <c:v>0.90327194707670311</c:v>
                </c:pt>
                <c:pt idx="1684">
                  <c:v>0.90380833184337572</c:v>
                </c:pt>
                <c:pt idx="1685">
                  <c:v>0.90434471661004912</c:v>
                </c:pt>
                <c:pt idx="1686">
                  <c:v>0.90488110137672051</c:v>
                </c:pt>
                <c:pt idx="1687">
                  <c:v>0.90541748614339368</c:v>
                </c:pt>
                <c:pt idx="1688">
                  <c:v>0.90595387091006618</c:v>
                </c:pt>
                <c:pt idx="1689">
                  <c:v>0.9064902556767388</c:v>
                </c:pt>
                <c:pt idx="1690">
                  <c:v>0.90702664044341164</c:v>
                </c:pt>
                <c:pt idx="1691">
                  <c:v>0.90756302521008358</c:v>
                </c:pt>
                <c:pt idx="1692">
                  <c:v>0.90809940997675653</c:v>
                </c:pt>
                <c:pt idx="1693">
                  <c:v>0.9086357947434297</c:v>
                </c:pt>
                <c:pt idx="1694">
                  <c:v>0.90917217951010199</c:v>
                </c:pt>
                <c:pt idx="1695">
                  <c:v>0.9097085642767746</c:v>
                </c:pt>
                <c:pt idx="1696">
                  <c:v>0.91024494904344722</c:v>
                </c:pt>
                <c:pt idx="1697">
                  <c:v>0.91078133381011983</c:v>
                </c:pt>
                <c:pt idx="1698">
                  <c:v>0.91131771857679245</c:v>
                </c:pt>
                <c:pt idx="1699">
                  <c:v>0.91185410334346562</c:v>
                </c:pt>
                <c:pt idx="1700">
                  <c:v>0.91239048811013768</c:v>
                </c:pt>
                <c:pt idx="1701">
                  <c:v>0.91292687287681062</c:v>
                </c:pt>
                <c:pt idx="1702">
                  <c:v>0.91346325764348379</c:v>
                </c:pt>
                <c:pt idx="1703">
                  <c:v>0.91399964241015663</c:v>
                </c:pt>
                <c:pt idx="1704">
                  <c:v>0.91453602717682758</c:v>
                </c:pt>
                <c:pt idx="1705">
                  <c:v>0.91507241194350153</c:v>
                </c:pt>
                <c:pt idx="1706">
                  <c:v>0.91560879671017426</c:v>
                </c:pt>
                <c:pt idx="1707">
                  <c:v>0.91614518147684609</c:v>
                </c:pt>
                <c:pt idx="1708">
                  <c:v>0.91668156624351949</c:v>
                </c:pt>
                <c:pt idx="1709">
                  <c:v>0.91721795101019132</c:v>
                </c:pt>
                <c:pt idx="1710">
                  <c:v>0.91775433577686349</c:v>
                </c:pt>
                <c:pt idx="1711">
                  <c:v>0.91829072054353722</c:v>
                </c:pt>
                <c:pt idx="1712">
                  <c:v>0.91882710531020928</c:v>
                </c:pt>
                <c:pt idx="1713">
                  <c:v>0.9193634900768819</c:v>
                </c:pt>
                <c:pt idx="1714">
                  <c:v>0.91989987484355551</c:v>
                </c:pt>
                <c:pt idx="1715">
                  <c:v>0.92043625961022657</c:v>
                </c:pt>
                <c:pt idx="1716">
                  <c:v>0.92097264437689974</c:v>
                </c:pt>
                <c:pt idx="1717">
                  <c:v>0.92150902914357324</c:v>
                </c:pt>
                <c:pt idx="1718">
                  <c:v>0.92204541391024564</c:v>
                </c:pt>
                <c:pt idx="1719">
                  <c:v>0.92258179867691759</c:v>
                </c:pt>
                <c:pt idx="1720">
                  <c:v>0.92311818344359065</c:v>
                </c:pt>
                <c:pt idx="1721">
                  <c:v>0.92365456821026259</c:v>
                </c:pt>
                <c:pt idx="1722">
                  <c:v>0.92419095297693554</c:v>
                </c:pt>
                <c:pt idx="1723">
                  <c:v>0.9247273377436086</c:v>
                </c:pt>
                <c:pt idx="1724">
                  <c:v>0.92526372251028077</c:v>
                </c:pt>
                <c:pt idx="1725">
                  <c:v>0.92580010727695339</c:v>
                </c:pt>
                <c:pt idx="1726">
                  <c:v>0.926336492043626</c:v>
                </c:pt>
                <c:pt idx="1727">
                  <c:v>0.92687287681029862</c:v>
                </c:pt>
                <c:pt idx="1728">
                  <c:v>0.92740926157697123</c:v>
                </c:pt>
                <c:pt idx="1729">
                  <c:v>0.92794564634364485</c:v>
                </c:pt>
                <c:pt idx="1730">
                  <c:v>0.92848203111031646</c:v>
                </c:pt>
                <c:pt idx="1731">
                  <c:v>0.92901841587698908</c:v>
                </c:pt>
                <c:pt idx="1732">
                  <c:v>0.9295548006436618</c:v>
                </c:pt>
                <c:pt idx="1733">
                  <c:v>0.93009118541033442</c:v>
                </c:pt>
                <c:pt idx="1734">
                  <c:v>0.93062757017700704</c:v>
                </c:pt>
                <c:pt idx="1735">
                  <c:v>0.93116395494367954</c:v>
                </c:pt>
                <c:pt idx="1736">
                  <c:v>0.93170033971035227</c:v>
                </c:pt>
                <c:pt idx="1737">
                  <c:v>0.93223672447702421</c:v>
                </c:pt>
                <c:pt idx="1738">
                  <c:v>0.93277310924369761</c:v>
                </c:pt>
                <c:pt idx="1739">
                  <c:v>0.93330949401037089</c:v>
                </c:pt>
                <c:pt idx="1740">
                  <c:v>0.93384587877704273</c:v>
                </c:pt>
                <c:pt idx="1741">
                  <c:v>0.93438226354371534</c:v>
                </c:pt>
                <c:pt idx="1742">
                  <c:v>0.93491864831038862</c:v>
                </c:pt>
                <c:pt idx="1743">
                  <c:v>0.93545503307706068</c:v>
                </c:pt>
                <c:pt idx="1744">
                  <c:v>0.93599141784373441</c:v>
                </c:pt>
                <c:pt idx="1745">
                  <c:v>0.9365278026104068</c:v>
                </c:pt>
                <c:pt idx="1746">
                  <c:v>0.93706418737707853</c:v>
                </c:pt>
                <c:pt idx="1747">
                  <c:v>0.93760057214375203</c:v>
                </c:pt>
                <c:pt idx="1748">
                  <c:v>0.93813695691042376</c:v>
                </c:pt>
                <c:pt idx="1749">
                  <c:v>0.9386733416770966</c:v>
                </c:pt>
                <c:pt idx="1750">
                  <c:v>0.93920972644376965</c:v>
                </c:pt>
                <c:pt idx="1751">
                  <c:v>0.93974611121044171</c:v>
                </c:pt>
                <c:pt idx="1752">
                  <c:v>0.94028249597711366</c:v>
                </c:pt>
                <c:pt idx="1753">
                  <c:v>0.94081888074378694</c:v>
                </c:pt>
                <c:pt idx="1754">
                  <c:v>0.94135526551045967</c:v>
                </c:pt>
                <c:pt idx="1755">
                  <c:v>0.94189165027713306</c:v>
                </c:pt>
                <c:pt idx="1756">
                  <c:v>0.94242803504380546</c:v>
                </c:pt>
                <c:pt idx="1757">
                  <c:v>0.94296441981047763</c:v>
                </c:pt>
                <c:pt idx="1758">
                  <c:v>0.94350080457715002</c:v>
                </c:pt>
                <c:pt idx="1759">
                  <c:v>0.94403718934382252</c:v>
                </c:pt>
                <c:pt idx="1760">
                  <c:v>0.94457357411049525</c:v>
                </c:pt>
                <c:pt idx="1761">
                  <c:v>0.94510995887716798</c:v>
                </c:pt>
                <c:pt idx="1762">
                  <c:v>0.94564634364384148</c:v>
                </c:pt>
                <c:pt idx="1763">
                  <c:v>0.94618272841051321</c:v>
                </c:pt>
                <c:pt idx="1764">
                  <c:v>0.94671911317718671</c:v>
                </c:pt>
                <c:pt idx="1765">
                  <c:v>0.9472554979438591</c:v>
                </c:pt>
                <c:pt idx="1766">
                  <c:v>0.94779188271053194</c:v>
                </c:pt>
                <c:pt idx="1767">
                  <c:v>0.94832826747720367</c:v>
                </c:pt>
                <c:pt idx="1768">
                  <c:v>0.94886465224387795</c:v>
                </c:pt>
                <c:pt idx="1769">
                  <c:v>0.94940103701054956</c:v>
                </c:pt>
                <c:pt idx="1770">
                  <c:v>0.94993742177722085</c:v>
                </c:pt>
                <c:pt idx="1771">
                  <c:v>0.95047380654389579</c:v>
                </c:pt>
                <c:pt idx="1772">
                  <c:v>0.95101019131056652</c:v>
                </c:pt>
                <c:pt idx="1773">
                  <c:v>0.95154657607723947</c:v>
                </c:pt>
                <c:pt idx="1774">
                  <c:v>0.95208296084391131</c:v>
                </c:pt>
                <c:pt idx="1775">
                  <c:v>0.95261934561058548</c:v>
                </c:pt>
                <c:pt idx="1776">
                  <c:v>0.95315573037725732</c:v>
                </c:pt>
                <c:pt idx="1777">
                  <c:v>0.95369211514392993</c:v>
                </c:pt>
                <c:pt idx="1778">
                  <c:v>0.95422849991060255</c:v>
                </c:pt>
                <c:pt idx="1779">
                  <c:v>0.9547648846772756</c:v>
                </c:pt>
                <c:pt idx="1780">
                  <c:v>0.95530126944394778</c:v>
                </c:pt>
                <c:pt idx="1781">
                  <c:v>0.95583765421062061</c:v>
                </c:pt>
                <c:pt idx="1782">
                  <c:v>0.95637403897729312</c:v>
                </c:pt>
                <c:pt idx="1783">
                  <c:v>0.95691042374396551</c:v>
                </c:pt>
                <c:pt idx="1784">
                  <c:v>0.95744680851063835</c:v>
                </c:pt>
                <c:pt idx="1785">
                  <c:v>0.95798319327731096</c:v>
                </c:pt>
                <c:pt idx="1786">
                  <c:v>0.95851957804398369</c:v>
                </c:pt>
                <c:pt idx="1787">
                  <c:v>0.95905596281065619</c:v>
                </c:pt>
                <c:pt idx="1788">
                  <c:v>0.95959234757732859</c:v>
                </c:pt>
                <c:pt idx="1789">
                  <c:v>0.96012873234400264</c:v>
                </c:pt>
                <c:pt idx="1790">
                  <c:v>0.96066511711067504</c:v>
                </c:pt>
                <c:pt idx="1791">
                  <c:v>0.96120150187734599</c:v>
                </c:pt>
                <c:pt idx="1792">
                  <c:v>0.96173788664402016</c:v>
                </c:pt>
                <c:pt idx="1793">
                  <c:v>0.96227427141069266</c:v>
                </c:pt>
                <c:pt idx="1794">
                  <c:v>0.96281065617736461</c:v>
                </c:pt>
                <c:pt idx="1795">
                  <c:v>0.96334704094403723</c:v>
                </c:pt>
                <c:pt idx="1796">
                  <c:v>0.96388342571070951</c:v>
                </c:pt>
                <c:pt idx="1797">
                  <c:v>0.96441981047738323</c:v>
                </c:pt>
                <c:pt idx="1798">
                  <c:v>0.96495619524405507</c:v>
                </c:pt>
                <c:pt idx="1799">
                  <c:v>0.96549258001072757</c:v>
                </c:pt>
                <c:pt idx="1800">
                  <c:v>0.96602896477740041</c:v>
                </c:pt>
                <c:pt idx="1801">
                  <c:v>0.96656534954407303</c:v>
                </c:pt>
                <c:pt idx="1802">
                  <c:v>0.96710173431074564</c:v>
                </c:pt>
                <c:pt idx="1803">
                  <c:v>0.9676381190774187</c:v>
                </c:pt>
                <c:pt idx="1804">
                  <c:v>0.96817450384409154</c:v>
                </c:pt>
                <c:pt idx="1805">
                  <c:v>0.9687108886107636</c:v>
                </c:pt>
                <c:pt idx="1806">
                  <c:v>0.96924727337743677</c:v>
                </c:pt>
                <c:pt idx="1807">
                  <c:v>0.96978365814410961</c:v>
                </c:pt>
                <c:pt idx="1808">
                  <c:v>0.97032004291078211</c:v>
                </c:pt>
                <c:pt idx="1809">
                  <c:v>0.97085642767745395</c:v>
                </c:pt>
                <c:pt idx="1810">
                  <c:v>0.97139281244412812</c:v>
                </c:pt>
                <c:pt idx="1811">
                  <c:v>0.9719291972108004</c:v>
                </c:pt>
                <c:pt idx="1812">
                  <c:v>0.97246558197747157</c:v>
                </c:pt>
                <c:pt idx="1813">
                  <c:v>0.97300196674414463</c:v>
                </c:pt>
                <c:pt idx="1814">
                  <c:v>0.97353835151081713</c:v>
                </c:pt>
                <c:pt idx="1815">
                  <c:v>0.97407473627749086</c:v>
                </c:pt>
                <c:pt idx="1816">
                  <c:v>0.9746111210441627</c:v>
                </c:pt>
                <c:pt idx="1817">
                  <c:v>0.97514750581083498</c:v>
                </c:pt>
                <c:pt idx="1818">
                  <c:v>0.97568389057750826</c:v>
                </c:pt>
                <c:pt idx="1819">
                  <c:v>0.97622027534418143</c:v>
                </c:pt>
                <c:pt idx="1820">
                  <c:v>0.97675666011085294</c:v>
                </c:pt>
                <c:pt idx="1821">
                  <c:v>0.97729304487752555</c:v>
                </c:pt>
                <c:pt idx="1822">
                  <c:v>0.97782942964419994</c:v>
                </c:pt>
                <c:pt idx="1823">
                  <c:v>0.97836581441087211</c:v>
                </c:pt>
                <c:pt idx="1824">
                  <c:v>0.9789021991775434</c:v>
                </c:pt>
                <c:pt idx="1825">
                  <c:v>0.97943858394421557</c:v>
                </c:pt>
                <c:pt idx="1826">
                  <c:v>0.97997496871088863</c:v>
                </c:pt>
                <c:pt idx="1827">
                  <c:v>0.98051135347756058</c:v>
                </c:pt>
                <c:pt idx="1828">
                  <c:v>0.98104773824423386</c:v>
                </c:pt>
                <c:pt idx="1829">
                  <c:v>0.98158412301090558</c:v>
                </c:pt>
                <c:pt idx="1830">
                  <c:v>0.9821205077775792</c:v>
                </c:pt>
                <c:pt idx="1831">
                  <c:v>0.98265689254425181</c:v>
                </c:pt>
                <c:pt idx="1832">
                  <c:v>0.98319327731092443</c:v>
                </c:pt>
                <c:pt idx="1833">
                  <c:v>0.98372966207759793</c:v>
                </c:pt>
                <c:pt idx="1834">
                  <c:v>0.98426604684426833</c:v>
                </c:pt>
                <c:pt idx="1835">
                  <c:v>0.98480243161094227</c:v>
                </c:pt>
                <c:pt idx="1836">
                  <c:v>0.98533881637761489</c:v>
                </c:pt>
                <c:pt idx="1837">
                  <c:v>0.98587520114428762</c:v>
                </c:pt>
                <c:pt idx="1838">
                  <c:v>0.98641158591095812</c:v>
                </c:pt>
                <c:pt idx="1839">
                  <c:v>0.98694797067763251</c:v>
                </c:pt>
                <c:pt idx="1840">
                  <c:v>0.98748435544430546</c:v>
                </c:pt>
                <c:pt idx="1841">
                  <c:v>0.98802074021097808</c:v>
                </c:pt>
                <c:pt idx="1842">
                  <c:v>0.98855712497764892</c:v>
                </c:pt>
                <c:pt idx="1843">
                  <c:v>0.98909350974432253</c:v>
                </c:pt>
                <c:pt idx="1844">
                  <c:v>0.98962989451099681</c:v>
                </c:pt>
                <c:pt idx="1845">
                  <c:v>0.99016627927766709</c:v>
                </c:pt>
                <c:pt idx="1846">
                  <c:v>0.99070266404434049</c:v>
                </c:pt>
                <c:pt idx="1847">
                  <c:v>0.9912390488110131</c:v>
                </c:pt>
                <c:pt idx="1848">
                  <c:v>0.99177543357768716</c:v>
                </c:pt>
                <c:pt idx="1849">
                  <c:v>0.99231181834435911</c:v>
                </c:pt>
                <c:pt idx="1850">
                  <c:v>0.99284820311103172</c:v>
                </c:pt>
                <c:pt idx="1851">
                  <c:v>0.99338458787770301</c:v>
                </c:pt>
                <c:pt idx="1852">
                  <c:v>0.99392097264437795</c:v>
                </c:pt>
                <c:pt idx="1853">
                  <c:v>0.99445735741104957</c:v>
                </c:pt>
                <c:pt idx="1854">
                  <c:v>0.99499374217772218</c:v>
                </c:pt>
                <c:pt idx="1855">
                  <c:v>0.99553012694439458</c:v>
                </c:pt>
                <c:pt idx="1856">
                  <c:v>0.99606651171106597</c:v>
                </c:pt>
                <c:pt idx="1857">
                  <c:v>0.99660289647774003</c:v>
                </c:pt>
                <c:pt idx="1858">
                  <c:v>0.99713928124441253</c:v>
                </c:pt>
                <c:pt idx="1859">
                  <c:v>0.99767566601108626</c:v>
                </c:pt>
                <c:pt idx="1860">
                  <c:v>0.99821205077775665</c:v>
                </c:pt>
                <c:pt idx="1861">
                  <c:v>0.99874843554443138</c:v>
                </c:pt>
                <c:pt idx="1862">
                  <c:v>0.99928482031110322</c:v>
                </c:pt>
                <c:pt idx="1863">
                  <c:v>0.99982120507777583</c:v>
                </c:pt>
                <c:pt idx="1864">
                  <c:v>1.0003575898444499</c:v>
                </c:pt>
                <c:pt idx="1865">
                  <c:v>1.0008939746111221</c:v>
                </c:pt>
                <c:pt idx="1866">
                  <c:v>1.0014303593777938</c:v>
                </c:pt>
                <c:pt idx="1867">
                  <c:v>1.0019667441444637</c:v>
                </c:pt>
                <c:pt idx="1868">
                  <c:v>1.0025031289111401</c:v>
                </c:pt>
                <c:pt idx="1869">
                  <c:v>1.0030395136778116</c:v>
                </c:pt>
                <c:pt idx="1870">
                  <c:v>1.0035758984444823</c:v>
                </c:pt>
                <c:pt idx="1871">
                  <c:v>1.0041122832111569</c:v>
                </c:pt>
                <c:pt idx="1872">
                  <c:v>1.0046486679778295</c:v>
                </c:pt>
                <c:pt idx="1873">
                  <c:v>1.0051850527445019</c:v>
                </c:pt>
                <c:pt idx="1874">
                  <c:v>1.0057214375111729</c:v>
                </c:pt>
                <c:pt idx="1875">
                  <c:v>1.0062578222778489</c:v>
                </c:pt>
                <c:pt idx="1876">
                  <c:v>1.0067942070445173</c:v>
                </c:pt>
                <c:pt idx="1877">
                  <c:v>1.0073305918111926</c:v>
                </c:pt>
                <c:pt idx="1878">
                  <c:v>1.0078669765778652</c:v>
                </c:pt>
                <c:pt idx="1879">
                  <c:v>1.008403361344538</c:v>
                </c:pt>
                <c:pt idx="1880">
                  <c:v>1.0089397461112104</c:v>
                </c:pt>
                <c:pt idx="1881">
                  <c:v>1.009476130877883</c:v>
                </c:pt>
                <c:pt idx="1882">
                  <c:v>1.0100125156445561</c:v>
                </c:pt>
                <c:pt idx="1883">
                  <c:v>1.0105489004112302</c:v>
                </c:pt>
                <c:pt idx="1884">
                  <c:v>1.0110852851778998</c:v>
                </c:pt>
                <c:pt idx="1885">
                  <c:v>1.0116216699445724</c:v>
                </c:pt>
                <c:pt idx="1886">
                  <c:v>1.0121580547112483</c:v>
                </c:pt>
                <c:pt idx="1887">
                  <c:v>1.0126944394779178</c:v>
                </c:pt>
                <c:pt idx="1888">
                  <c:v>1.0132308242445915</c:v>
                </c:pt>
                <c:pt idx="1889">
                  <c:v>1.0137672090112642</c:v>
                </c:pt>
                <c:pt idx="1890">
                  <c:v>1.0143035937779368</c:v>
                </c:pt>
                <c:pt idx="1891">
                  <c:v>1.0148399785446094</c:v>
                </c:pt>
                <c:pt idx="1892">
                  <c:v>1.015376363311282</c:v>
                </c:pt>
                <c:pt idx="1893">
                  <c:v>1.0159127480779533</c:v>
                </c:pt>
                <c:pt idx="1894">
                  <c:v>1.0164491328446272</c:v>
                </c:pt>
                <c:pt idx="1895">
                  <c:v>1.0169855176113001</c:v>
                </c:pt>
                <c:pt idx="1896">
                  <c:v>1.0175219023779702</c:v>
                </c:pt>
                <c:pt idx="1897">
                  <c:v>1.0180582871446437</c:v>
                </c:pt>
                <c:pt idx="1898">
                  <c:v>1.0185946719113177</c:v>
                </c:pt>
                <c:pt idx="1899">
                  <c:v>1.0191310566779888</c:v>
                </c:pt>
                <c:pt idx="1900">
                  <c:v>1.0196674414446618</c:v>
                </c:pt>
                <c:pt idx="1901">
                  <c:v>1.0202038262113371</c:v>
                </c:pt>
                <c:pt idx="1902">
                  <c:v>1.0207402109780082</c:v>
                </c:pt>
                <c:pt idx="1903">
                  <c:v>1.0212765957446792</c:v>
                </c:pt>
                <c:pt idx="1904">
                  <c:v>1.0218129805113541</c:v>
                </c:pt>
                <c:pt idx="1905">
                  <c:v>1.0223493652780262</c:v>
                </c:pt>
                <c:pt idx="1906">
                  <c:v>1.0228857500446975</c:v>
                </c:pt>
                <c:pt idx="1907">
                  <c:v>1.0234221348113721</c:v>
                </c:pt>
                <c:pt idx="1908">
                  <c:v>1.0239585195780441</c:v>
                </c:pt>
                <c:pt idx="1909">
                  <c:v>1.0244949043447167</c:v>
                </c:pt>
                <c:pt idx="1910">
                  <c:v>1.025031289111388</c:v>
                </c:pt>
                <c:pt idx="1911">
                  <c:v>1.0255676738780619</c:v>
                </c:pt>
                <c:pt idx="1912">
                  <c:v>1.0261040586447339</c:v>
                </c:pt>
                <c:pt idx="1913">
                  <c:v>1.0266404434114071</c:v>
                </c:pt>
                <c:pt idx="1914">
                  <c:v>1.02717682817808</c:v>
                </c:pt>
                <c:pt idx="1915">
                  <c:v>1.027713212944751</c:v>
                </c:pt>
                <c:pt idx="1916">
                  <c:v>1.028249597711425</c:v>
                </c:pt>
                <c:pt idx="1917">
                  <c:v>1.028785982478098</c:v>
                </c:pt>
                <c:pt idx="1918">
                  <c:v>1.0293223672447698</c:v>
                </c:pt>
                <c:pt idx="1919">
                  <c:v>1.0298587520114415</c:v>
                </c:pt>
                <c:pt idx="1920">
                  <c:v>1.0303951367781161</c:v>
                </c:pt>
                <c:pt idx="1921">
                  <c:v>1.0309315215447881</c:v>
                </c:pt>
                <c:pt idx="1922">
                  <c:v>1.0314679063114609</c:v>
                </c:pt>
                <c:pt idx="1923">
                  <c:v>1.0320042910781322</c:v>
                </c:pt>
                <c:pt idx="1924">
                  <c:v>1.0325406758448059</c:v>
                </c:pt>
                <c:pt idx="1925">
                  <c:v>1.0330770606114787</c:v>
                </c:pt>
                <c:pt idx="1926">
                  <c:v>1.0336134453781514</c:v>
                </c:pt>
                <c:pt idx="1927">
                  <c:v>1.034149830144824</c:v>
                </c:pt>
                <c:pt idx="1928">
                  <c:v>1.0346862149114966</c:v>
                </c:pt>
                <c:pt idx="1929">
                  <c:v>1.0352225996781692</c:v>
                </c:pt>
                <c:pt idx="1930">
                  <c:v>1.035758984444842</c:v>
                </c:pt>
                <c:pt idx="1931">
                  <c:v>1.0362953692115158</c:v>
                </c:pt>
                <c:pt idx="1932">
                  <c:v>1.0368317539781857</c:v>
                </c:pt>
                <c:pt idx="1933">
                  <c:v>1.0373681387448597</c:v>
                </c:pt>
                <c:pt idx="1934">
                  <c:v>1.0379045235115323</c:v>
                </c:pt>
                <c:pt idx="1935">
                  <c:v>1.0384409082782065</c:v>
                </c:pt>
                <c:pt idx="1936">
                  <c:v>1.0389772930448762</c:v>
                </c:pt>
                <c:pt idx="1937">
                  <c:v>1.0395136778115499</c:v>
                </c:pt>
                <c:pt idx="1938">
                  <c:v>1.0400500625782247</c:v>
                </c:pt>
                <c:pt idx="1939">
                  <c:v>1.0405864473448954</c:v>
                </c:pt>
                <c:pt idx="1940">
                  <c:v>1.041122832111568</c:v>
                </c:pt>
                <c:pt idx="1941">
                  <c:v>1.0416592168782406</c:v>
                </c:pt>
                <c:pt idx="1942">
                  <c:v>1.0421956016449134</c:v>
                </c:pt>
                <c:pt idx="1943">
                  <c:v>1.042731986411586</c:v>
                </c:pt>
                <c:pt idx="1944">
                  <c:v>1.0432683711782587</c:v>
                </c:pt>
                <c:pt idx="1945">
                  <c:v>1.0438047559449286</c:v>
                </c:pt>
                <c:pt idx="1946">
                  <c:v>1.0443411407116041</c:v>
                </c:pt>
                <c:pt idx="1947">
                  <c:v>1.0448775254782783</c:v>
                </c:pt>
                <c:pt idx="1948">
                  <c:v>1.0454139102449478</c:v>
                </c:pt>
                <c:pt idx="1949">
                  <c:v>1.0459502950116204</c:v>
                </c:pt>
                <c:pt idx="1950">
                  <c:v>1.0464866797782943</c:v>
                </c:pt>
                <c:pt idx="1951">
                  <c:v>1.047023064544967</c:v>
                </c:pt>
                <c:pt idx="1952">
                  <c:v>1.04755944931164</c:v>
                </c:pt>
                <c:pt idx="1953">
                  <c:v>1.0480958340783135</c:v>
                </c:pt>
                <c:pt idx="1954">
                  <c:v>1.0486322188449833</c:v>
                </c:pt>
                <c:pt idx="1955">
                  <c:v>1.0491686036116574</c:v>
                </c:pt>
                <c:pt idx="1956">
                  <c:v>1.0497049883783298</c:v>
                </c:pt>
                <c:pt idx="1957">
                  <c:v>1.0502413731450027</c:v>
                </c:pt>
                <c:pt idx="1958">
                  <c:v>1.0507777579116753</c:v>
                </c:pt>
                <c:pt idx="1959">
                  <c:v>1.0513141426783479</c:v>
                </c:pt>
                <c:pt idx="1960">
                  <c:v>1.0518505274450205</c:v>
                </c:pt>
                <c:pt idx="1961">
                  <c:v>1.0523869122116933</c:v>
                </c:pt>
                <c:pt idx="1962">
                  <c:v>1.0529232969783646</c:v>
                </c:pt>
                <c:pt idx="1963">
                  <c:v>1.0534596817450386</c:v>
                </c:pt>
                <c:pt idx="1964">
                  <c:v>1.0539960665117121</c:v>
                </c:pt>
                <c:pt idx="1965">
                  <c:v>1.054532451278384</c:v>
                </c:pt>
                <c:pt idx="1966">
                  <c:v>1.0550688360450564</c:v>
                </c:pt>
                <c:pt idx="1967">
                  <c:v>1.0556052208117301</c:v>
                </c:pt>
                <c:pt idx="1968">
                  <c:v>1.0561416055784016</c:v>
                </c:pt>
                <c:pt idx="1969">
                  <c:v>1.0566779903450743</c:v>
                </c:pt>
                <c:pt idx="1970">
                  <c:v>1.0572143751117469</c:v>
                </c:pt>
                <c:pt idx="1971">
                  <c:v>1.0577507598784195</c:v>
                </c:pt>
                <c:pt idx="1972">
                  <c:v>1.0582871446450941</c:v>
                </c:pt>
                <c:pt idx="1973">
                  <c:v>1.0588235294117665</c:v>
                </c:pt>
                <c:pt idx="1974">
                  <c:v>1.0593599141784373</c:v>
                </c:pt>
                <c:pt idx="1975">
                  <c:v>1.0598962989451073</c:v>
                </c:pt>
                <c:pt idx="1976">
                  <c:v>1.0604326837117839</c:v>
                </c:pt>
                <c:pt idx="1977">
                  <c:v>1.0609690684784552</c:v>
                </c:pt>
                <c:pt idx="1978">
                  <c:v>1.0615054532451278</c:v>
                </c:pt>
                <c:pt idx="1979">
                  <c:v>1.0620418380118017</c:v>
                </c:pt>
                <c:pt idx="1980">
                  <c:v>1.062578222778473</c:v>
                </c:pt>
                <c:pt idx="1981">
                  <c:v>1.0631146075451445</c:v>
                </c:pt>
                <c:pt idx="1982">
                  <c:v>1.0636509923118185</c:v>
                </c:pt>
                <c:pt idx="1983">
                  <c:v>1.0641873770784911</c:v>
                </c:pt>
                <c:pt idx="1984">
                  <c:v>1.0647237618451637</c:v>
                </c:pt>
                <c:pt idx="1985">
                  <c:v>1.0652601466118363</c:v>
                </c:pt>
                <c:pt idx="1986">
                  <c:v>1.0657965313785089</c:v>
                </c:pt>
                <c:pt idx="1987">
                  <c:v>1.066332916145182</c:v>
                </c:pt>
                <c:pt idx="1988">
                  <c:v>1.0668693009118542</c:v>
                </c:pt>
                <c:pt idx="1989">
                  <c:v>1.0674056856785268</c:v>
                </c:pt>
                <c:pt idx="1990">
                  <c:v>1.0679420704451994</c:v>
                </c:pt>
                <c:pt idx="1991">
                  <c:v>1.068478455211872</c:v>
                </c:pt>
                <c:pt idx="1992">
                  <c:v>1.069014839978546</c:v>
                </c:pt>
                <c:pt idx="1993">
                  <c:v>1.0695512247452181</c:v>
                </c:pt>
                <c:pt idx="1994">
                  <c:v>1.0700876095118919</c:v>
                </c:pt>
                <c:pt idx="1995">
                  <c:v>1.0706239942785625</c:v>
                </c:pt>
                <c:pt idx="1996">
                  <c:v>1.0711603790452351</c:v>
                </c:pt>
                <c:pt idx="1997">
                  <c:v>1.0716967638119077</c:v>
                </c:pt>
                <c:pt idx="1998">
                  <c:v>1.0722331485785803</c:v>
                </c:pt>
                <c:pt idx="1999">
                  <c:v>1.0727695333452529</c:v>
                </c:pt>
                <c:pt idx="2000">
                  <c:v>1.073305918111926</c:v>
                </c:pt>
                <c:pt idx="2001">
                  <c:v>1.0738423028785984</c:v>
                </c:pt>
                <c:pt idx="2002">
                  <c:v>1.074378687645271</c:v>
                </c:pt>
                <c:pt idx="2003">
                  <c:v>1.0749150724119441</c:v>
                </c:pt>
                <c:pt idx="2004">
                  <c:v>1.0754514571786158</c:v>
                </c:pt>
                <c:pt idx="2005">
                  <c:v>1.0759878419452902</c:v>
                </c:pt>
                <c:pt idx="2006">
                  <c:v>1.0765242267119615</c:v>
                </c:pt>
                <c:pt idx="2007">
                  <c:v>1.0770606114786339</c:v>
                </c:pt>
                <c:pt idx="2008">
                  <c:v>1.0775969962453058</c:v>
                </c:pt>
                <c:pt idx="2009">
                  <c:v>1.0781333810119793</c:v>
                </c:pt>
                <c:pt idx="2010">
                  <c:v>1.0786697657786519</c:v>
                </c:pt>
                <c:pt idx="2011">
                  <c:v>1.0792061505453239</c:v>
                </c:pt>
                <c:pt idx="2012">
                  <c:v>1.079742535311998</c:v>
                </c:pt>
                <c:pt idx="2013">
                  <c:v>1.0802789200786713</c:v>
                </c:pt>
                <c:pt idx="2014">
                  <c:v>1.0808153048453437</c:v>
                </c:pt>
                <c:pt idx="2015">
                  <c:v>1.081351689612015</c:v>
                </c:pt>
                <c:pt idx="2016">
                  <c:v>1.0818880743786881</c:v>
                </c:pt>
                <c:pt idx="2017">
                  <c:v>1.0824244591453598</c:v>
                </c:pt>
                <c:pt idx="2018">
                  <c:v>1.0829608439120328</c:v>
                </c:pt>
                <c:pt idx="2019">
                  <c:v>1.0834972286787061</c:v>
                </c:pt>
                <c:pt idx="2020">
                  <c:v>1.0840336134453779</c:v>
                </c:pt>
                <c:pt idx="2021">
                  <c:v>1.0845699982120498</c:v>
                </c:pt>
                <c:pt idx="2022">
                  <c:v>1.0851063829787235</c:v>
                </c:pt>
                <c:pt idx="2023">
                  <c:v>1.0856427677453959</c:v>
                </c:pt>
                <c:pt idx="2024">
                  <c:v>1.0861791525120688</c:v>
                </c:pt>
                <c:pt idx="2025">
                  <c:v>1.0867155372787431</c:v>
                </c:pt>
                <c:pt idx="2026">
                  <c:v>1.087251922045414</c:v>
                </c:pt>
                <c:pt idx="2027">
                  <c:v>1.0877883068120866</c:v>
                </c:pt>
                <c:pt idx="2028">
                  <c:v>1.0883246915787592</c:v>
                </c:pt>
                <c:pt idx="2029">
                  <c:v>1.0888610763454318</c:v>
                </c:pt>
                <c:pt idx="2030">
                  <c:v>1.0893974611121044</c:v>
                </c:pt>
                <c:pt idx="2031">
                  <c:v>1.0899338458787771</c:v>
                </c:pt>
                <c:pt idx="2032">
                  <c:v>1.0904702306454497</c:v>
                </c:pt>
                <c:pt idx="2033">
                  <c:v>1.0910066154121207</c:v>
                </c:pt>
                <c:pt idx="2034">
                  <c:v>1.0915430001787949</c:v>
                </c:pt>
                <c:pt idx="2035">
                  <c:v>1.0920793849454675</c:v>
                </c:pt>
                <c:pt idx="2036">
                  <c:v>1.0926157697121401</c:v>
                </c:pt>
                <c:pt idx="2037">
                  <c:v>1.0931521544788148</c:v>
                </c:pt>
                <c:pt idx="2038">
                  <c:v>1.093688539245486</c:v>
                </c:pt>
                <c:pt idx="2039">
                  <c:v>1.0942249240121582</c:v>
                </c:pt>
                <c:pt idx="2040">
                  <c:v>1.0947613087788308</c:v>
                </c:pt>
                <c:pt idx="2041">
                  <c:v>1.0952976935455034</c:v>
                </c:pt>
                <c:pt idx="2042">
                  <c:v>1.0958340783121741</c:v>
                </c:pt>
                <c:pt idx="2043">
                  <c:v>1.0963704630788502</c:v>
                </c:pt>
                <c:pt idx="2044">
                  <c:v>1.0969068478455213</c:v>
                </c:pt>
                <c:pt idx="2045">
                  <c:v>1.0974432326121926</c:v>
                </c:pt>
                <c:pt idx="2046">
                  <c:v>1.0979796173788647</c:v>
                </c:pt>
                <c:pt idx="2047">
                  <c:v>1.0985160021455391</c:v>
                </c:pt>
                <c:pt idx="2048">
                  <c:v>1.0990523869122131</c:v>
                </c:pt>
                <c:pt idx="2049">
                  <c:v>1.0995887716788857</c:v>
                </c:pt>
                <c:pt idx="2050">
                  <c:v>1.1001251564455581</c:v>
                </c:pt>
                <c:pt idx="2051">
                  <c:v>1.10066154121223</c:v>
                </c:pt>
                <c:pt idx="2052">
                  <c:v>1.1011979259789035</c:v>
                </c:pt>
                <c:pt idx="2053">
                  <c:v>1.1017343107455735</c:v>
                </c:pt>
                <c:pt idx="2054">
                  <c:v>1.1022706955122474</c:v>
                </c:pt>
                <c:pt idx="2055">
                  <c:v>1.10280708027892</c:v>
                </c:pt>
                <c:pt idx="2056">
                  <c:v>1.1033434650455927</c:v>
                </c:pt>
                <c:pt idx="2057">
                  <c:v>1.1038798498122653</c:v>
                </c:pt>
                <c:pt idx="2058">
                  <c:v>1.1044162345789381</c:v>
                </c:pt>
                <c:pt idx="2059">
                  <c:v>1.1049526193456107</c:v>
                </c:pt>
                <c:pt idx="2060">
                  <c:v>1.1054890041122833</c:v>
                </c:pt>
                <c:pt idx="2061">
                  <c:v>1.106025388878956</c:v>
                </c:pt>
                <c:pt idx="2062">
                  <c:v>1.1065617736456286</c:v>
                </c:pt>
                <c:pt idx="2063">
                  <c:v>1.1070981584123012</c:v>
                </c:pt>
                <c:pt idx="2064">
                  <c:v>1.1076345431789738</c:v>
                </c:pt>
                <c:pt idx="2065">
                  <c:v>1.1081709279456478</c:v>
                </c:pt>
                <c:pt idx="2066">
                  <c:v>1.108707312712319</c:v>
                </c:pt>
                <c:pt idx="2067">
                  <c:v>1.1092436974789901</c:v>
                </c:pt>
                <c:pt idx="2068">
                  <c:v>1.1097800822456638</c:v>
                </c:pt>
                <c:pt idx="2069">
                  <c:v>1.1103164670123369</c:v>
                </c:pt>
                <c:pt idx="2070">
                  <c:v>1.1108528517790108</c:v>
                </c:pt>
                <c:pt idx="2071">
                  <c:v>1.1113892365456819</c:v>
                </c:pt>
                <c:pt idx="2072">
                  <c:v>1.1119256213123538</c:v>
                </c:pt>
                <c:pt idx="2073">
                  <c:v>1.1124620060790273</c:v>
                </c:pt>
                <c:pt idx="2074">
                  <c:v>1.1129983908457</c:v>
                </c:pt>
                <c:pt idx="2075">
                  <c:v>1.113534775612371</c:v>
                </c:pt>
                <c:pt idx="2076">
                  <c:v>1.1140711603790461</c:v>
                </c:pt>
                <c:pt idx="2077">
                  <c:v>1.1146075451457194</c:v>
                </c:pt>
                <c:pt idx="2078">
                  <c:v>1.1151439299123922</c:v>
                </c:pt>
                <c:pt idx="2079">
                  <c:v>1.1156803146790633</c:v>
                </c:pt>
                <c:pt idx="2080">
                  <c:v>1.1162166994457361</c:v>
                </c:pt>
                <c:pt idx="2081">
                  <c:v>1.1167530842124085</c:v>
                </c:pt>
                <c:pt idx="2082">
                  <c:v>1.1172894689790811</c:v>
                </c:pt>
                <c:pt idx="2083">
                  <c:v>1.1178258537457537</c:v>
                </c:pt>
                <c:pt idx="2084">
                  <c:v>1.1183622385124259</c:v>
                </c:pt>
                <c:pt idx="2085">
                  <c:v>1.1188986232790978</c:v>
                </c:pt>
                <c:pt idx="2086">
                  <c:v>1.119435008045772</c:v>
                </c:pt>
                <c:pt idx="2087">
                  <c:v>1.1199713928124415</c:v>
                </c:pt>
                <c:pt idx="2088">
                  <c:v>1.1205077775791168</c:v>
                </c:pt>
                <c:pt idx="2089">
                  <c:v>1.1210441623457901</c:v>
                </c:pt>
                <c:pt idx="2090">
                  <c:v>1.1215805471124618</c:v>
                </c:pt>
                <c:pt idx="2091">
                  <c:v>1.122116931879136</c:v>
                </c:pt>
                <c:pt idx="2092">
                  <c:v>1.1226533166458081</c:v>
                </c:pt>
                <c:pt idx="2093">
                  <c:v>1.1231897014124799</c:v>
                </c:pt>
                <c:pt idx="2094">
                  <c:v>1.1237260861791505</c:v>
                </c:pt>
                <c:pt idx="2095">
                  <c:v>1.1242624709458267</c:v>
                </c:pt>
                <c:pt idx="2096">
                  <c:v>1.1247988557124964</c:v>
                </c:pt>
                <c:pt idx="2097">
                  <c:v>1.1253352404791688</c:v>
                </c:pt>
                <c:pt idx="2098">
                  <c:v>1.1258716252458432</c:v>
                </c:pt>
                <c:pt idx="2099">
                  <c:v>1.126408010012516</c:v>
                </c:pt>
                <c:pt idx="2100">
                  <c:v>1.1269443947791871</c:v>
                </c:pt>
                <c:pt idx="2101">
                  <c:v>1.1274807795458621</c:v>
                </c:pt>
                <c:pt idx="2102">
                  <c:v>1.128017164312537</c:v>
                </c:pt>
                <c:pt idx="2103">
                  <c:v>1.1285535490792078</c:v>
                </c:pt>
                <c:pt idx="2104">
                  <c:v>1.1290899338458802</c:v>
                </c:pt>
                <c:pt idx="2105">
                  <c:v>1.1296263186125501</c:v>
                </c:pt>
                <c:pt idx="2106">
                  <c:v>1.1301627033792241</c:v>
                </c:pt>
                <c:pt idx="2107">
                  <c:v>1.1306990881458958</c:v>
                </c:pt>
                <c:pt idx="2108">
                  <c:v>1.1312354729125693</c:v>
                </c:pt>
                <c:pt idx="2109">
                  <c:v>1.1317718576792406</c:v>
                </c:pt>
                <c:pt idx="2110">
                  <c:v>1.1323082424459139</c:v>
                </c:pt>
                <c:pt idx="2111">
                  <c:v>1.1328446272125872</c:v>
                </c:pt>
                <c:pt idx="2112">
                  <c:v>1.13338101197926</c:v>
                </c:pt>
                <c:pt idx="2113">
                  <c:v>1.1339173967459324</c:v>
                </c:pt>
                <c:pt idx="2114">
                  <c:v>1.1344537815126061</c:v>
                </c:pt>
                <c:pt idx="2115">
                  <c:v>1.1349901662792781</c:v>
                </c:pt>
                <c:pt idx="2116">
                  <c:v>1.1355265510459498</c:v>
                </c:pt>
                <c:pt idx="2117">
                  <c:v>1.1360629358126244</c:v>
                </c:pt>
                <c:pt idx="2118">
                  <c:v>1.1365993205792957</c:v>
                </c:pt>
                <c:pt idx="2119">
                  <c:v>1.1371357053459679</c:v>
                </c:pt>
                <c:pt idx="2120">
                  <c:v>1.1376720901126398</c:v>
                </c:pt>
                <c:pt idx="2121">
                  <c:v>1.1382084748793151</c:v>
                </c:pt>
                <c:pt idx="2122">
                  <c:v>1.1387448596459862</c:v>
                </c:pt>
                <c:pt idx="2123">
                  <c:v>1.1392812444126588</c:v>
                </c:pt>
                <c:pt idx="2124">
                  <c:v>1.139817629179332</c:v>
                </c:pt>
                <c:pt idx="2125">
                  <c:v>1.1403540139460053</c:v>
                </c:pt>
                <c:pt idx="2126">
                  <c:v>1.1408903987126753</c:v>
                </c:pt>
                <c:pt idx="2127">
                  <c:v>1.1414267834793477</c:v>
                </c:pt>
                <c:pt idx="2128">
                  <c:v>1.1419631682460221</c:v>
                </c:pt>
                <c:pt idx="2129">
                  <c:v>1.1424995530126938</c:v>
                </c:pt>
                <c:pt idx="2130">
                  <c:v>1.1430359377793671</c:v>
                </c:pt>
                <c:pt idx="2131">
                  <c:v>1.1435723225460401</c:v>
                </c:pt>
                <c:pt idx="2132">
                  <c:v>1.1441087073127123</c:v>
                </c:pt>
                <c:pt idx="2133">
                  <c:v>1.1446450920793838</c:v>
                </c:pt>
                <c:pt idx="2134">
                  <c:v>1.1451814768460591</c:v>
                </c:pt>
                <c:pt idx="2135">
                  <c:v>1.1457178616127324</c:v>
                </c:pt>
                <c:pt idx="2136">
                  <c:v>1.1462542463794028</c:v>
                </c:pt>
                <c:pt idx="2137">
                  <c:v>1.146790631146076</c:v>
                </c:pt>
                <c:pt idx="2138">
                  <c:v>1.1473270159127482</c:v>
                </c:pt>
                <c:pt idx="2139">
                  <c:v>1.1478634006794195</c:v>
                </c:pt>
                <c:pt idx="2140">
                  <c:v>1.1483997854460934</c:v>
                </c:pt>
                <c:pt idx="2141">
                  <c:v>1.1489361702127661</c:v>
                </c:pt>
                <c:pt idx="2142">
                  <c:v>1.1494725549794387</c:v>
                </c:pt>
                <c:pt idx="2143">
                  <c:v>1.150008939746114</c:v>
                </c:pt>
                <c:pt idx="2144">
                  <c:v>1.1505453245127863</c:v>
                </c:pt>
                <c:pt idx="2145">
                  <c:v>1.1510817092794559</c:v>
                </c:pt>
                <c:pt idx="2146">
                  <c:v>1.1516180940461291</c:v>
                </c:pt>
                <c:pt idx="2147">
                  <c:v>1.1521544788128033</c:v>
                </c:pt>
                <c:pt idx="2148">
                  <c:v>1.1526908635794744</c:v>
                </c:pt>
                <c:pt idx="2149">
                  <c:v>1.153227248346147</c:v>
                </c:pt>
                <c:pt idx="2150">
                  <c:v>1.1537636331128196</c:v>
                </c:pt>
                <c:pt idx="2151">
                  <c:v>1.1543000178794918</c:v>
                </c:pt>
                <c:pt idx="2152">
                  <c:v>1.1548364026461648</c:v>
                </c:pt>
                <c:pt idx="2153">
                  <c:v>1.1553727874128374</c:v>
                </c:pt>
                <c:pt idx="2154">
                  <c:v>1.1559091721795098</c:v>
                </c:pt>
                <c:pt idx="2155">
                  <c:v>1.1564455569461842</c:v>
                </c:pt>
                <c:pt idx="2156">
                  <c:v>1.1569819417128568</c:v>
                </c:pt>
                <c:pt idx="2157">
                  <c:v>1.1575183264795281</c:v>
                </c:pt>
                <c:pt idx="2158">
                  <c:v>1.1580547112462027</c:v>
                </c:pt>
                <c:pt idx="2159">
                  <c:v>1.1585910960128734</c:v>
                </c:pt>
                <c:pt idx="2160">
                  <c:v>1.159127480779546</c:v>
                </c:pt>
                <c:pt idx="2161">
                  <c:v>1.1596638655462199</c:v>
                </c:pt>
                <c:pt idx="2162">
                  <c:v>1.1602002503128912</c:v>
                </c:pt>
                <c:pt idx="2163">
                  <c:v>1.1607366350795638</c:v>
                </c:pt>
                <c:pt idx="2164">
                  <c:v>1.1612730198462378</c:v>
                </c:pt>
                <c:pt idx="2165">
                  <c:v>1.161809404612909</c:v>
                </c:pt>
                <c:pt idx="2166">
                  <c:v>1.1623457893795821</c:v>
                </c:pt>
                <c:pt idx="2167">
                  <c:v>1.1628821741462574</c:v>
                </c:pt>
                <c:pt idx="2168">
                  <c:v>1.1634185589129269</c:v>
                </c:pt>
                <c:pt idx="2169">
                  <c:v>1.1639549436795995</c:v>
                </c:pt>
                <c:pt idx="2170">
                  <c:v>1.1644913284462721</c:v>
                </c:pt>
                <c:pt idx="2171">
                  <c:v>1.1650277132129438</c:v>
                </c:pt>
                <c:pt idx="2172">
                  <c:v>1.1655640979796154</c:v>
                </c:pt>
                <c:pt idx="2173">
                  <c:v>1.1661004827462913</c:v>
                </c:pt>
                <c:pt idx="2174">
                  <c:v>1.1666368675129626</c:v>
                </c:pt>
                <c:pt idx="2175">
                  <c:v>1.1671732522796334</c:v>
                </c:pt>
                <c:pt idx="2176">
                  <c:v>1.1677096370463078</c:v>
                </c:pt>
                <c:pt idx="2177">
                  <c:v>1.1682460218129822</c:v>
                </c:pt>
                <c:pt idx="2178">
                  <c:v>1.1687824065796546</c:v>
                </c:pt>
                <c:pt idx="2179">
                  <c:v>1.1693187913463261</c:v>
                </c:pt>
                <c:pt idx="2180">
                  <c:v>1.1698551761129985</c:v>
                </c:pt>
                <c:pt idx="2181">
                  <c:v>1.1703915608796711</c:v>
                </c:pt>
                <c:pt idx="2182">
                  <c:v>1.1709279456463451</c:v>
                </c:pt>
                <c:pt idx="2183">
                  <c:v>1.1714643304130159</c:v>
                </c:pt>
                <c:pt idx="2184">
                  <c:v>1.172000715179689</c:v>
                </c:pt>
                <c:pt idx="2185">
                  <c:v>1.1725370999463631</c:v>
                </c:pt>
                <c:pt idx="2186">
                  <c:v>1.1730734847130355</c:v>
                </c:pt>
                <c:pt idx="2187">
                  <c:v>1.1736098694797081</c:v>
                </c:pt>
                <c:pt idx="2188">
                  <c:v>1.1741462542463801</c:v>
                </c:pt>
                <c:pt idx="2189">
                  <c:v>1.1746826390130534</c:v>
                </c:pt>
                <c:pt idx="2190">
                  <c:v>1.1752190237797262</c:v>
                </c:pt>
                <c:pt idx="2191">
                  <c:v>1.1757554085463986</c:v>
                </c:pt>
                <c:pt idx="2192">
                  <c:v>1.1762917933130699</c:v>
                </c:pt>
                <c:pt idx="2193">
                  <c:v>1.1768281780797425</c:v>
                </c:pt>
                <c:pt idx="2194">
                  <c:v>1.1773645628464151</c:v>
                </c:pt>
                <c:pt idx="2195">
                  <c:v>1.1779009476130879</c:v>
                </c:pt>
                <c:pt idx="2196">
                  <c:v>1.1784373323797619</c:v>
                </c:pt>
                <c:pt idx="2197">
                  <c:v>1.1789737171464332</c:v>
                </c:pt>
                <c:pt idx="2198">
                  <c:v>1.1795101019131073</c:v>
                </c:pt>
                <c:pt idx="2199">
                  <c:v>1.1800464866797797</c:v>
                </c:pt>
                <c:pt idx="2200">
                  <c:v>1.1805828714464537</c:v>
                </c:pt>
                <c:pt idx="2201">
                  <c:v>1.1811192562131236</c:v>
                </c:pt>
                <c:pt idx="2202">
                  <c:v>1.1816556409797963</c:v>
                </c:pt>
                <c:pt idx="2203">
                  <c:v>1.1821920257464704</c:v>
                </c:pt>
                <c:pt idx="2204">
                  <c:v>1.1827284105131415</c:v>
                </c:pt>
                <c:pt idx="2205">
                  <c:v>1.1832647952798125</c:v>
                </c:pt>
                <c:pt idx="2206">
                  <c:v>1.1838011800464858</c:v>
                </c:pt>
                <c:pt idx="2207">
                  <c:v>1.1843375648131624</c:v>
                </c:pt>
                <c:pt idx="2208">
                  <c:v>1.1848739495798333</c:v>
                </c:pt>
                <c:pt idx="2209">
                  <c:v>1.185410334346507</c:v>
                </c:pt>
                <c:pt idx="2210">
                  <c:v>1.1859467191131772</c:v>
                </c:pt>
                <c:pt idx="2211">
                  <c:v>1.1864831038798513</c:v>
                </c:pt>
                <c:pt idx="2212">
                  <c:v>1.1870194886465237</c:v>
                </c:pt>
                <c:pt idx="2213">
                  <c:v>1.1875558734131961</c:v>
                </c:pt>
                <c:pt idx="2214">
                  <c:v>1.1880922581798676</c:v>
                </c:pt>
                <c:pt idx="2215">
                  <c:v>1.1886286429465405</c:v>
                </c:pt>
                <c:pt idx="2216">
                  <c:v>1.1891650277132146</c:v>
                </c:pt>
                <c:pt idx="2217">
                  <c:v>1.1897014124798844</c:v>
                </c:pt>
                <c:pt idx="2218">
                  <c:v>1.1902377972465583</c:v>
                </c:pt>
                <c:pt idx="2219">
                  <c:v>1.1907741820132309</c:v>
                </c:pt>
                <c:pt idx="2220">
                  <c:v>1.1913105667799051</c:v>
                </c:pt>
                <c:pt idx="2221">
                  <c:v>1.1918469515465775</c:v>
                </c:pt>
                <c:pt idx="2222">
                  <c:v>1.192383336313251</c:v>
                </c:pt>
                <c:pt idx="2223">
                  <c:v>1.1929197210799221</c:v>
                </c:pt>
                <c:pt idx="2224">
                  <c:v>1.1934561058465953</c:v>
                </c:pt>
                <c:pt idx="2225">
                  <c:v>1.1939924906132666</c:v>
                </c:pt>
                <c:pt idx="2226">
                  <c:v>1.1945288753799392</c:v>
                </c:pt>
                <c:pt idx="2227">
                  <c:v>1.1950652601466121</c:v>
                </c:pt>
                <c:pt idx="2228">
                  <c:v>1.1956016449132845</c:v>
                </c:pt>
                <c:pt idx="2229">
                  <c:v>1.1961380296799584</c:v>
                </c:pt>
                <c:pt idx="2230">
                  <c:v>1.1966744144466301</c:v>
                </c:pt>
                <c:pt idx="2231">
                  <c:v>1.1972107992133023</c:v>
                </c:pt>
                <c:pt idx="2232">
                  <c:v>1.1977471839799749</c:v>
                </c:pt>
                <c:pt idx="2233">
                  <c:v>1.1982835687466504</c:v>
                </c:pt>
                <c:pt idx="2234">
                  <c:v>1.1988199535133217</c:v>
                </c:pt>
                <c:pt idx="2235">
                  <c:v>1.199356338279993</c:v>
                </c:pt>
                <c:pt idx="2236">
                  <c:v>1.1998927230466661</c:v>
                </c:pt>
                <c:pt idx="2237">
                  <c:v>1.2004291078133378</c:v>
                </c:pt>
                <c:pt idx="2238">
                  <c:v>1.2009654925800095</c:v>
                </c:pt>
                <c:pt idx="2239">
                  <c:v>1.2015018773466819</c:v>
                </c:pt>
                <c:pt idx="2240">
                  <c:v>1.2020382621133558</c:v>
                </c:pt>
                <c:pt idx="2241">
                  <c:v>1.2025746468800278</c:v>
                </c:pt>
                <c:pt idx="2242">
                  <c:v>1.2031110316467026</c:v>
                </c:pt>
                <c:pt idx="2243">
                  <c:v>1.2036474164133739</c:v>
                </c:pt>
                <c:pt idx="2244">
                  <c:v>1.2041838011800465</c:v>
                </c:pt>
                <c:pt idx="2245">
                  <c:v>1.2047201859467191</c:v>
                </c:pt>
                <c:pt idx="2246">
                  <c:v>1.205256570713392</c:v>
                </c:pt>
                <c:pt idx="2247">
                  <c:v>1.205792955480063</c:v>
                </c:pt>
                <c:pt idx="2248">
                  <c:v>1.206329340246737</c:v>
                </c:pt>
                <c:pt idx="2249">
                  <c:v>1.2068657250134096</c:v>
                </c:pt>
                <c:pt idx="2250">
                  <c:v>1.2074021097800822</c:v>
                </c:pt>
                <c:pt idx="2251">
                  <c:v>1.2079384945467548</c:v>
                </c:pt>
                <c:pt idx="2252">
                  <c:v>1.2084748793134275</c:v>
                </c:pt>
                <c:pt idx="2253">
                  <c:v>1.2090112640800998</c:v>
                </c:pt>
                <c:pt idx="2254">
                  <c:v>1.2095476488467729</c:v>
                </c:pt>
                <c:pt idx="2255">
                  <c:v>1.2100840336134455</c:v>
                </c:pt>
                <c:pt idx="2256">
                  <c:v>1.2106204183801166</c:v>
                </c:pt>
                <c:pt idx="2257">
                  <c:v>1.2111568031467921</c:v>
                </c:pt>
                <c:pt idx="2258">
                  <c:v>1.2116931879134614</c:v>
                </c:pt>
                <c:pt idx="2259">
                  <c:v>1.2122295726801358</c:v>
                </c:pt>
                <c:pt idx="2260">
                  <c:v>1.2127659574468086</c:v>
                </c:pt>
                <c:pt idx="2261">
                  <c:v>1.2133023422134794</c:v>
                </c:pt>
                <c:pt idx="2262">
                  <c:v>1.2138387269801538</c:v>
                </c:pt>
                <c:pt idx="2263">
                  <c:v>1.214375111746828</c:v>
                </c:pt>
                <c:pt idx="2264">
                  <c:v>1.2149114965134977</c:v>
                </c:pt>
                <c:pt idx="2265">
                  <c:v>1.2154478812801717</c:v>
                </c:pt>
                <c:pt idx="2266">
                  <c:v>1.2159842660468438</c:v>
                </c:pt>
                <c:pt idx="2267">
                  <c:v>1.2165206508135158</c:v>
                </c:pt>
                <c:pt idx="2268">
                  <c:v>1.2170570355801895</c:v>
                </c:pt>
                <c:pt idx="2269">
                  <c:v>1.2175934203468619</c:v>
                </c:pt>
                <c:pt idx="2270">
                  <c:v>1.2181298051135339</c:v>
                </c:pt>
                <c:pt idx="2271">
                  <c:v>1.218666189880208</c:v>
                </c:pt>
                <c:pt idx="2272">
                  <c:v>1.2192025746468813</c:v>
                </c:pt>
                <c:pt idx="2273">
                  <c:v>1.2197389594135528</c:v>
                </c:pt>
                <c:pt idx="2274">
                  <c:v>1.2202753441802261</c:v>
                </c:pt>
                <c:pt idx="2275">
                  <c:v>1.220811728946898</c:v>
                </c:pt>
                <c:pt idx="2276">
                  <c:v>1.2213481137135707</c:v>
                </c:pt>
                <c:pt idx="2277">
                  <c:v>1.2218844984802419</c:v>
                </c:pt>
                <c:pt idx="2278">
                  <c:v>1.2224208832469159</c:v>
                </c:pt>
                <c:pt idx="2279">
                  <c:v>1.2229572680135885</c:v>
                </c:pt>
                <c:pt idx="2280">
                  <c:v>1.2234936527802589</c:v>
                </c:pt>
                <c:pt idx="2281">
                  <c:v>1.2240300375469337</c:v>
                </c:pt>
                <c:pt idx="2282">
                  <c:v>1.2245664223136064</c:v>
                </c:pt>
                <c:pt idx="2283">
                  <c:v>1.225102807080279</c:v>
                </c:pt>
                <c:pt idx="2284">
                  <c:v>1.2256391918469516</c:v>
                </c:pt>
                <c:pt idx="2285">
                  <c:v>1.2261755766136255</c:v>
                </c:pt>
                <c:pt idx="2286">
                  <c:v>1.2267119613802981</c:v>
                </c:pt>
                <c:pt idx="2287">
                  <c:v>1.2272483461469694</c:v>
                </c:pt>
                <c:pt idx="2288">
                  <c:v>1.2277847309136418</c:v>
                </c:pt>
                <c:pt idx="2289">
                  <c:v>1.2283211156803138</c:v>
                </c:pt>
                <c:pt idx="2290">
                  <c:v>1.2288575004469886</c:v>
                </c:pt>
                <c:pt idx="2291">
                  <c:v>1.2293938852136586</c:v>
                </c:pt>
                <c:pt idx="2292">
                  <c:v>1.2299302699803318</c:v>
                </c:pt>
                <c:pt idx="2293">
                  <c:v>1.230466654747004</c:v>
                </c:pt>
                <c:pt idx="2294">
                  <c:v>1.231003039513678</c:v>
                </c:pt>
                <c:pt idx="2295">
                  <c:v>1.2315394242803506</c:v>
                </c:pt>
                <c:pt idx="2296">
                  <c:v>1.2320758090470241</c:v>
                </c:pt>
                <c:pt idx="2297">
                  <c:v>1.232612193813696</c:v>
                </c:pt>
                <c:pt idx="2298">
                  <c:v>1.2331485785803684</c:v>
                </c:pt>
                <c:pt idx="2299">
                  <c:v>1.233684963347041</c:v>
                </c:pt>
                <c:pt idx="2300">
                  <c:v>1.2342213481137136</c:v>
                </c:pt>
                <c:pt idx="2301">
                  <c:v>1.2347577328803863</c:v>
                </c:pt>
                <c:pt idx="2302">
                  <c:v>1.2352941176470562</c:v>
                </c:pt>
                <c:pt idx="2303">
                  <c:v>1.2358305024137315</c:v>
                </c:pt>
                <c:pt idx="2304">
                  <c:v>1.2363668871804026</c:v>
                </c:pt>
                <c:pt idx="2305">
                  <c:v>1.2369032719470758</c:v>
                </c:pt>
                <c:pt idx="2306">
                  <c:v>1.237439656713748</c:v>
                </c:pt>
                <c:pt idx="2307">
                  <c:v>1.2379760414804206</c:v>
                </c:pt>
                <c:pt idx="2308">
                  <c:v>1.2385124262470959</c:v>
                </c:pt>
                <c:pt idx="2309">
                  <c:v>1.2390488110137681</c:v>
                </c:pt>
                <c:pt idx="2310">
                  <c:v>1.2395851957804398</c:v>
                </c:pt>
                <c:pt idx="2311">
                  <c:v>1.2401215805471111</c:v>
                </c:pt>
                <c:pt idx="2312">
                  <c:v>1.2406579653137877</c:v>
                </c:pt>
                <c:pt idx="2313">
                  <c:v>1.241194350080455</c:v>
                </c:pt>
                <c:pt idx="2314">
                  <c:v>1.2417307348471298</c:v>
                </c:pt>
                <c:pt idx="2315">
                  <c:v>1.2422671196138046</c:v>
                </c:pt>
                <c:pt idx="2316">
                  <c:v>1.2428035043804757</c:v>
                </c:pt>
                <c:pt idx="2317">
                  <c:v>1.2433398891471468</c:v>
                </c:pt>
                <c:pt idx="2318">
                  <c:v>1.2438762739138198</c:v>
                </c:pt>
                <c:pt idx="2319">
                  <c:v>1.2444126586804936</c:v>
                </c:pt>
                <c:pt idx="2320">
                  <c:v>1.2449490434471648</c:v>
                </c:pt>
                <c:pt idx="2321">
                  <c:v>1.2454854282138401</c:v>
                </c:pt>
                <c:pt idx="2322">
                  <c:v>1.2460218129805114</c:v>
                </c:pt>
                <c:pt idx="2323">
                  <c:v>1.2465581977471838</c:v>
                </c:pt>
                <c:pt idx="2324">
                  <c:v>1.2470945825138553</c:v>
                </c:pt>
                <c:pt idx="2325">
                  <c:v>1.2476309672805292</c:v>
                </c:pt>
                <c:pt idx="2326">
                  <c:v>1.2481673520472019</c:v>
                </c:pt>
                <c:pt idx="2327">
                  <c:v>1.2487037368138745</c:v>
                </c:pt>
                <c:pt idx="2328">
                  <c:v>1.2492401215805486</c:v>
                </c:pt>
                <c:pt idx="2329">
                  <c:v>1.2497765063472197</c:v>
                </c:pt>
                <c:pt idx="2330">
                  <c:v>1.2503128911138923</c:v>
                </c:pt>
                <c:pt idx="2331">
                  <c:v>1.2508492758805638</c:v>
                </c:pt>
                <c:pt idx="2332">
                  <c:v>1.251385660647238</c:v>
                </c:pt>
                <c:pt idx="2333">
                  <c:v>1.2519220454139091</c:v>
                </c:pt>
                <c:pt idx="2334">
                  <c:v>1.2524584301805841</c:v>
                </c:pt>
                <c:pt idx="2335">
                  <c:v>1.2529948149472556</c:v>
                </c:pt>
                <c:pt idx="2336">
                  <c:v>1.2535311997139278</c:v>
                </c:pt>
                <c:pt idx="2337">
                  <c:v>1.2540675844806022</c:v>
                </c:pt>
                <c:pt idx="2338">
                  <c:v>1.2546039692472741</c:v>
                </c:pt>
                <c:pt idx="2339">
                  <c:v>1.2551403540139459</c:v>
                </c:pt>
                <c:pt idx="2340">
                  <c:v>1.2556767387806178</c:v>
                </c:pt>
                <c:pt idx="2341">
                  <c:v>1.2562131235472929</c:v>
                </c:pt>
                <c:pt idx="2342">
                  <c:v>1.2567495083139639</c:v>
                </c:pt>
                <c:pt idx="2343">
                  <c:v>1.2572858930806359</c:v>
                </c:pt>
                <c:pt idx="2344">
                  <c:v>1.2578222778473072</c:v>
                </c:pt>
                <c:pt idx="2345">
                  <c:v>1.258358662613982</c:v>
                </c:pt>
                <c:pt idx="2346">
                  <c:v>1.2588950473806531</c:v>
                </c:pt>
                <c:pt idx="2347">
                  <c:v>1.2594314321473254</c:v>
                </c:pt>
                <c:pt idx="2348">
                  <c:v>1.2599678169139996</c:v>
                </c:pt>
                <c:pt idx="2349">
                  <c:v>1.2605042016806718</c:v>
                </c:pt>
                <c:pt idx="2350">
                  <c:v>1.2610405864473448</c:v>
                </c:pt>
                <c:pt idx="2351">
                  <c:v>1.2615769712140177</c:v>
                </c:pt>
                <c:pt idx="2352">
                  <c:v>1.2621133559806899</c:v>
                </c:pt>
                <c:pt idx="2353">
                  <c:v>1.2626497407473618</c:v>
                </c:pt>
                <c:pt idx="2354">
                  <c:v>1.2631861255140355</c:v>
                </c:pt>
                <c:pt idx="2355">
                  <c:v>1.2637225102807079</c:v>
                </c:pt>
                <c:pt idx="2356">
                  <c:v>1.2642588950473808</c:v>
                </c:pt>
                <c:pt idx="2357">
                  <c:v>1.2647952798140534</c:v>
                </c:pt>
                <c:pt idx="2358">
                  <c:v>1.265331664580726</c:v>
                </c:pt>
                <c:pt idx="2359">
                  <c:v>1.2658680493473973</c:v>
                </c:pt>
                <c:pt idx="2360">
                  <c:v>1.2664044341140712</c:v>
                </c:pt>
                <c:pt idx="2361">
                  <c:v>1.2669408188807441</c:v>
                </c:pt>
                <c:pt idx="2362">
                  <c:v>1.2674772036474158</c:v>
                </c:pt>
                <c:pt idx="2363">
                  <c:v>1.2680135884140891</c:v>
                </c:pt>
                <c:pt idx="2364">
                  <c:v>1.2685499731807621</c:v>
                </c:pt>
                <c:pt idx="2365">
                  <c:v>1.2690863579474327</c:v>
                </c:pt>
                <c:pt idx="2366">
                  <c:v>1.2696227427141047</c:v>
                </c:pt>
                <c:pt idx="2367">
                  <c:v>1.2701591274807809</c:v>
                </c:pt>
                <c:pt idx="2368">
                  <c:v>1.2706955122474506</c:v>
                </c:pt>
                <c:pt idx="2369">
                  <c:v>1.2712318970141216</c:v>
                </c:pt>
                <c:pt idx="2370">
                  <c:v>1.2717682817807974</c:v>
                </c:pt>
                <c:pt idx="2371">
                  <c:v>1.2723046665474698</c:v>
                </c:pt>
                <c:pt idx="2372">
                  <c:v>1.2728410513141415</c:v>
                </c:pt>
                <c:pt idx="2373">
                  <c:v>1.2733774360808161</c:v>
                </c:pt>
                <c:pt idx="2374">
                  <c:v>1.2739138208474878</c:v>
                </c:pt>
                <c:pt idx="2375">
                  <c:v>1.2744502056141598</c:v>
                </c:pt>
                <c:pt idx="2376">
                  <c:v>1.2749865903808333</c:v>
                </c:pt>
                <c:pt idx="2377">
                  <c:v>1.2755229751475059</c:v>
                </c:pt>
                <c:pt idx="2378">
                  <c:v>1.2760593599141778</c:v>
                </c:pt>
                <c:pt idx="2379">
                  <c:v>1.2765957446808511</c:v>
                </c:pt>
                <c:pt idx="2380">
                  <c:v>1.2771321294475251</c:v>
                </c:pt>
                <c:pt idx="2381">
                  <c:v>1.2776685142141948</c:v>
                </c:pt>
                <c:pt idx="2382">
                  <c:v>1.278204898980869</c:v>
                </c:pt>
                <c:pt idx="2383">
                  <c:v>1.2787412837475416</c:v>
                </c:pt>
                <c:pt idx="2384">
                  <c:v>1.2792776685142142</c:v>
                </c:pt>
                <c:pt idx="2385">
                  <c:v>1.2798140532808855</c:v>
                </c:pt>
                <c:pt idx="2386">
                  <c:v>1.2803504380475601</c:v>
                </c:pt>
                <c:pt idx="2387">
                  <c:v>1.2808868228142321</c:v>
                </c:pt>
                <c:pt idx="2388">
                  <c:v>1.2814232075809024</c:v>
                </c:pt>
                <c:pt idx="2389">
                  <c:v>1.2819595923475759</c:v>
                </c:pt>
                <c:pt idx="2390">
                  <c:v>1.2824959771142499</c:v>
                </c:pt>
                <c:pt idx="2391">
                  <c:v>1.2830323618809227</c:v>
                </c:pt>
                <c:pt idx="2392">
                  <c:v>1.283568746647594</c:v>
                </c:pt>
                <c:pt idx="2393">
                  <c:v>1.2841051314142693</c:v>
                </c:pt>
                <c:pt idx="2394">
                  <c:v>1.2846415161809406</c:v>
                </c:pt>
                <c:pt idx="2395">
                  <c:v>1.2851779009476141</c:v>
                </c:pt>
                <c:pt idx="2396">
                  <c:v>1.2857142857142838</c:v>
                </c:pt>
                <c:pt idx="2397">
                  <c:v>1.2862506704809584</c:v>
                </c:pt>
                <c:pt idx="2398">
                  <c:v>1.286787055247631</c:v>
                </c:pt>
                <c:pt idx="2399">
                  <c:v>1.2873234400143021</c:v>
                </c:pt>
                <c:pt idx="2400">
                  <c:v>1.2878598247809763</c:v>
                </c:pt>
                <c:pt idx="2401">
                  <c:v>1.2883962095476478</c:v>
                </c:pt>
                <c:pt idx="2402">
                  <c:v>1.2889325943143215</c:v>
                </c:pt>
                <c:pt idx="2403">
                  <c:v>1.2894689790809939</c:v>
                </c:pt>
                <c:pt idx="2404">
                  <c:v>1.2900053638476667</c:v>
                </c:pt>
                <c:pt idx="2405">
                  <c:v>1.290541748614338</c:v>
                </c:pt>
                <c:pt idx="2406">
                  <c:v>1.2910781333810133</c:v>
                </c:pt>
                <c:pt idx="2407">
                  <c:v>1.291614518147683</c:v>
                </c:pt>
                <c:pt idx="2408">
                  <c:v>1.2921509029143581</c:v>
                </c:pt>
                <c:pt idx="2409">
                  <c:v>1.29268728768103</c:v>
                </c:pt>
                <c:pt idx="2410">
                  <c:v>1.2932236724477018</c:v>
                </c:pt>
                <c:pt idx="2411">
                  <c:v>1.2937600572143726</c:v>
                </c:pt>
                <c:pt idx="2412">
                  <c:v>1.2942964419810481</c:v>
                </c:pt>
                <c:pt idx="2413">
                  <c:v>1.2948328267477223</c:v>
                </c:pt>
                <c:pt idx="2414">
                  <c:v>1.2953692115143907</c:v>
                </c:pt>
                <c:pt idx="2415">
                  <c:v>1.2959055962810657</c:v>
                </c:pt>
                <c:pt idx="2416">
                  <c:v>1.2964419810477383</c:v>
                </c:pt>
                <c:pt idx="2417">
                  <c:v>1.2969783658144098</c:v>
                </c:pt>
                <c:pt idx="2418">
                  <c:v>1.2975147505810836</c:v>
                </c:pt>
                <c:pt idx="2419">
                  <c:v>1.2980511353477575</c:v>
                </c:pt>
                <c:pt idx="2420">
                  <c:v>1.2985875201144301</c:v>
                </c:pt>
                <c:pt idx="2421">
                  <c:v>1.2991239048811021</c:v>
                </c:pt>
                <c:pt idx="2422">
                  <c:v>1.2996602896477738</c:v>
                </c:pt>
                <c:pt idx="2423">
                  <c:v>1.3001966744144458</c:v>
                </c:pt>
                <c:pt idx="2424">
                  <c:v>1.3007330591811193</c:v>
                </c:pt>
                <c:pt idx="2425">
                  <c:v>1.3012694439477919</c:v>
                </c:pt>
                <c:pt idx="2426">
                  <c:v>1.3018058287144638</c:v>
                </c:pt>
                <c:pt idx="2427">
                  <c:v>1.3023422134811371</c:v>
                </c:pt>
                <c:pt idx="2428">
                  <c:v>1.3028785982478097</c:v>
                </c:pt>
                <c:pt idx="2429">
                  <c:v>1.3034149830144808</c:v>
                </c:pt>
                <c:pt idx="2430">
                  <c:v>1.3039513677811552</c:v>
                </c:pt>
                <c:pt idx="2431">
                  <c:v>1.304487752547828</c:v>
                </c:pt>
                <c:pt idx="2432">
                  <c:v>1.3050241373144984</c:v>
                </c:pt>
                <c:pt idx="2433">
                  <c:v>1.305560522081173</c:v>
                </c:pt>
                <c:pt idx="2434">
                  <c:v>1.3060969068478461</c:v>
                </c:pt>
                <c:pt idx="2435">
                  <c:v>1.3066332916145178</c:v>
                </c:pt>
                <c:pt idx="2436">
                  <c:v>1.3071696763811895</c:v>
                </c:pt>
                <c:pt idx="2437">
                  <c:v>1.3077060611478635</c:v>
                </c:pt>
                <c:pt idx="2438">
                  <c:v>1.3082424459145361</c:v>
                </c:pt>
                <c:pt idx="2439">
                  <c:v>1.3087788306812105</c:v>
                </c:pt>
                <c:pt idx="2440">
                  <c:v>1.30931521544788</c:v>
                </c:pt>
                <c:pt idx="2441">
                  <c:v>1.3098516002145526</c:v>
                </c:pt>
                <c:pt idx="2442">
                  <c:v>1.3103879849812303</c:v>
                </c:pt>
                <c:pt idx="2443">
                  <c:v>1.3109243697478992</c:v>
                </c:pt>
                <c:pt idx="2444">
                  <c:v>1.3114607545145718</c:v>
                </c:pt>
                <c:pt idx="2445">
                  <c:v>1.3119971392812457</c:v>
                </c:pt>
                <c:pt idx="2446">
                  <c:v>1.3125335240479181</c:v>
                </c:pt>
                <c:pt idx="2447">
                  <c:v>1.3130699088145896</c:v>
                </c:pt>
                <c:pt idx="2448">
                  <c:v>1.3136062935812618</c:v>
                </c:pt>
                <c:pt idx="2449">
                  <c:v>1.3141426783479351</c:v>
                </c:pt>
                <c:pt idx="2450">
                  <c:v>1.3146790631146077</c:v>
                </c:pt>
                <c:pt idx="2451">
                  <c:v>1.3152154478812803</c:v>
                </c:pt>
                <c:pt idx="2452">
                  <c:v>1.3157518326479518</c:v>
                </c:pt>
                <c:pt idx="2453">
                  <c:v>1.3162882174146242</c:v>
                </c:pt>
                <c:pt idx="2454">
                  <c:v>1.3168246021812968</c:v>
                </c:pt>
                <c:pt idx="2455">
                  <c:v>1.3173609869479708</c:v>
                </c:pt>
                <c:pt idx="2456">
                  <c:v>1.3178973717146434</c:v>
                </c:pt>
                <c:pt idx="2457">
                  <c:v>1.318433756481316</c:v>
                </c:pt>
                <c:pt idx="2458">
                  <c:v>1.3189701412479886</c:v>
                </c:pt>
                <c:pt idx="2459">
                  <c:v>1.3195065260146612</c:v>
                </c:pt>
                <c:pt idx="2460">
                  <c:v>1.3200429107813358</c:v>
                </c:pt>
                <c:pt idx="2461">
                  <c:v>1.3205792955480058</c:v>
                </c:pt>
                <c:pt idx="2462">
                  <c:v>1.3211156803146777</c:v>
                </c:pt>
                <c:pt idx="2463">
                  <c:v>1.3216520650813521</c:v>
                </c:pt>
                <c:pt idx="2464">
                  <c:v>1.3221884498480263</c:v>
                </c:pt>
                <c:pt idx="2465">
                  <c:v>1.3227248346146958</c:v>
                </c:pt>
                <c:pt idx="2466">
                  <c:v>1.3232612193813682</c:v>
                </c:pt>
                <c:pt idx="2467">
                  <c:v>1.3237976041480422</c:v>
                </c:pt>
                <c:pt idx="2468">
                  <c:v>1.3243339889147161</c:v>
                </c:pt>
                <c:pt idx="2469">
                  <c:v>1.324870373681388</c:v>
                </c:pt>
                <c:pt idx="2470">
                  <c:v>1.3254067584480598</c:v>
                </c:pt>
                <c:pt idx="2471">
                  <c:v>1.3259431432147328</c:v>
                </c:pt>
                <c:pt idx="2472">
                  <c:v>1.3264795279814061</c:v>
                </c:pt>
                <c:pt idx="2473">
                  <c:v>1.3270159127480781</c:v>
                </c:pt>
                <c:pt idx="2474">
                  <c:v>1.3275522975147498</c:v>
                </c:pt>
                <c:pt idx="2475">
                  <c:v>1.3280886822814233</c:v>
                </c:pt>
                <c:pt idx="2476">
                  <c:v>1.3286250670480959</c:v>
                </c:pt>
                <c:pt idx="2477">
                  <c:v>1.3291614518147679</c:v>
                </c:pt>
                <c:pt idx="2478">
                  <c:v>1.3296978365814411</c:v>
                </c:pt>
                <c:pt idx="2479">
                  <c:v>1.330234221348114</c:v>
                </c:pt>
                <c:pt idx="2480">
                  <c:v>1.3307706061147864</c:v>
                </c:pt>
                <c:pt idx="2481">
                  <c:v>1.331306990881459</c:v>
                </c:pt>
                <c:pt idx="2482">
                  <c:v>1.3318433756481316</c:v>
                </c:pt>
                <c:pt idx="2483">
                  <c:v>1.3323797604148042</c:v>
                </c:pt>
                <c:pt idx="2484">
                  <c:v>1.3329161451814768</c:v>
                </c:pt>
                <c:pt idx="2485">
                  <c:v>1.3334525299481519</c:v>
                </c:pt>
                <c:pt idx="2486">
                  <c:v>1.3339889147148221</c:v>
                </c:pt>
                <c:pt idx="2487">
                  <c:v>1.3345252994814938</c:v>
                </c:pt>
                <c:pt idx="2488">
                  <c:v>1.3350616842481662</c:v>
                </c:pt>
                <c:pt idx="2489">
                  <c:v>1.3355980690148399</c:v>
                </c:pt>
                <c:pt idx="2490">
                  <c:v>1.3361344537815127</c:v>
                </c:pt>
                <c:pt idx="2491">
                  <c:v>1.336670838548186</c:v>
                </c:pt>
                <c:pt idx="2492">
                  <c:v>1.337207223314858</c:v>
                </c:pt>
                <c:pt idx="2493">
                  <c:v>1.3377436080815306</c:v>
                </c:pt>
                <c:pt idx="2494">
                  <c:v>1.3382799928482041</c:v>
                </c:pt>
                <c:pt idx="2495">
                  <c:v>1.3388163776148758</c:v>
                </c:pt>
                <c:pt idx="2496">
                  <c:v>1.3393527623815498</c:v>
                </c:pt>
                <c:pt idx="2497">
                  <c:v>1.339889147148221</c:v>
                </c:pt>
                <c:pt idx="2498">
                  <c:v>1.3404255319148941</c:v>
                </c:pt>
                <c:pt idx="2499">
                  <c:v>1.3409619166815663</c:v>
                </c:pt>
                <c:pt idx="2500">
                  <c:v>1.3414983014482389</c:v>
                </c:pt>
                <c:pt idx="2501">
                  <c:v>1.3420346862149102</c:v>
                </c:pt>
                <c:pt idx="2502">
                  <c:v>1.3425710709815841</c:v>
                </c:pt>
                <c:pt idx="2503">
                  <c:v>1.3431074557482567</c:v>
                </c:pt>
                <c:pt idx="2504">
                  <c:v>1.3436438405149294</c:v>
                </c:pt>
                <c:pt idx="2505">
                  <c:v>1.3441802252816033</c:v>
                </c:pt>
                <c:pt idx="2506">
                  <c:v>1.3447166100482746</c:v>
                </c:pt>
                <c:pt idx="2507">
                  <c:v>1.3452529948149481</c:v>
                </c:pt>
                <c:pt idx="2508">
                  <c:v>1.34578937958162</c:v>
                </c:pt>
                <c:pt idx="2509">
                  <c:v>1.3463257643482942</c:v>
                </c:pt>
                <c:pt idx="2510">
                  <c:v>1.3468621491149653</c:v>
                </c:pt>
                <c:pt idx="2511">
                  <c:v>1.3473985338816381</c:v>
                </c:pt>
                <c:pt idx="2512">
                  <c:v>1.3479349186483098</c:v>
                </c:pt>
                <c:pt idx="2513">
                  <c:v>1.3484713034149818</c:v>
                </c:pt>
                <c:pt idx="2514">
                  <c:v>1.3490076881816557</c:v>
                </c:pt>
                <c:pt idx="2515">
                  <c:v>1.3495440729483279</c:v>
                </c:pt>
                <c:pt idx="2516">
                  <c:v>1.3500804577150021</c:v>
                </c:pt>
                <c:pt idx="2517">
                  <c:v>1.350616842481674</c:v>
                </c:pt>
                <c:pt idx="2518">
                  <c:v>1.3511532272483462</c:v>
                </c:pt>
                <c:pt idx="2519">
                  <c:v>1.3516896120150173</c:v>
                </c:pt>
                <c:pt idx="2520">
                  <c:v>1.3522259967816921</c:v>
                </c:pt>
                <c:pt idx="2521">
                  <c:v>1.352762381548364</c:v>
                </c:pt>
                <c:pt idx="2522">
                  <c:v>1.3532987663150366</c:v>
                </c:pt>
                <c:pt idx="2523">
                  <c:v>1.3538351510817106</c:v>
                </c:pt>
                <c:pt idx="2524">
                  <c:v>1.3543715358483821</c:v>
                </c:pt>
                <c:pt idx="2525">
                  <c:v>1.3549079206150563</c:v>
                </c:pt>
                <c:pt idx="2526">
                  <c:v>1.3554443053817271</c:v>
                </c:pt>
                <c:pt idx="2527">
                  <c:v>1.3559806901483986</c:v>
                </c:pt>
                <c:pt idx="2528">
                  <c:v>1.356517074915075</c:v>
                </c:pt>
                <c:pt idx="2529">
                  <c:v>1.357053459681747</c:v>
                </c:pt>
                <c:pt idx="2530">
                  <c:v>1.357589844448418</c:v>
                </c:pt>
                <c:pt idx="2531">
                  <c:v>1.3581262292150904</c:v>
                </c:pt>
                <c:pt idx="2532">
                  <c:v>1.3586626139817641</c:v>
                </c:pt>
                <c:pt idx="2533">
                  <c:v>1.3591989987484356</c:v>
                </c:pt>
                <c:pt idx="2534">
                  <c:v>1.3597353835151078</c:v>
                </c:pt>
                <c:pt idx="2535">
                  <c:v>1.3602717682817824</c:v>
                </c:pt>
                <c:pt idx="2536">
                  <c:v>1.3608081530484535</c:v>
                </c:pt>
                <c:pt idx="2537">
                  <c:v>1.3613445378151259</c:v>
                </c:pt>
                <c:pt idx="2538">
                  <c:v>1.3618809225818005</c:v>
                </c:pt>
                <c:pt idx="2539">
                  <c:v>1.3624173073484713</c:v>
                </c:pt>
                <c:pt idx="2540">
                  <c:v>1.3629536921151426</c:v>
                </c:pt>
                <c:pt idx="2541">
                  <c:v>1.3634900768818179</c:v>
                </c:pt>
                <c:pt idx="2542">
                  <c:v>1.3640264616484901</c:v>
                </c:pt>
                <c:pt idx="2543">
                  <c:v>1.364562846415162</c:v>
                </c:pt>
                <c:pt idx="2544">
                  <c:v>1.3650992311818344</c:v>
                </c:pt>
                <c:pt idx="2545">
                  <c:v>1.365635615948507</c:v>
                </c:pt>
                <c:pt idx="2546">
                  <c:v>1.3661720007151801</c:v>
                </c:pt>
                <c:pt idx="2547">
                  <c:v>1.3667083854818525</c:v>
                </c:pt>
                <c:pt idx="2548">
                  <c:v>1.3672447702485251</c:v>
                </c:pt>
                <c:pt idx="2549">
                  <c:v>1.3677811550151964</c:v>
                </c:pt>
                <c:pt idx="2550">
                  <c:v>1.3683175397818736</c:v>
                </c:pt>
                <c:pt idx="2551">
                  <c:v>1.368853924548546</c:v>
                </c:pt>
                <c:pt idx="2552">
                  <c:v>1.3693903093152155</c:v>
                </c:pt>
                <c:pt idx="2553">
                  <c:v>1.3699266940818868</c:v>
                </c:pt>
                <c:pt idx="2554">
                  <c:v>1.3704630788485621</c:v>
                </c:pt>
                <c:pt idx="2555">
                  <c:v>1.3709994636152341</c:v>
                </c:pt>
                <c:pt idx="2556">
                  <c:v>1.371535848381906</c:v>
                </c:pt>
                <c:pt idx="2557">
                  <c:v>1.37207223314858</c:v>
                </c:pt>
                <c:pt idx="2558">
                  <c:v>1.3726086179152512</c:v>
                </c:pt>
                <c:pt idx="2559">
                  <c:v>1.3731450026819241</c:v>
                </c:pt>
                <c:pt idx="2560">
                  <c:v>1.3736813874485958</c:v>
                </c:pt>
                <c:pt idx="2561">
                  <c:v>1.3742177722152706</c:v>
                </c:pt>
                <c:pt idx="2562">
                  <c:v>1.3747541569819421</c:v>
                </c:pt>
                <c:pt idx="2563">
                  <c:v>1.3752905417486143</c:v>
                </c:pt>
                <c:pt idx="2564">
                  <c:v>1.3758269265152869</c:v>
                </c:pt>
                <c:pt idx="2565">
                  <c:v>1.3763633112819595</c:v>
                </c:pt>
                <c:pt idx="2566">
                  <c:v>1.376899696048631</c:v>
                </c:pt>
                <c:pt idx="2567">
                  <c:v>1.377436080815305</c:v>
                </c:pt>
                <c:pt idx="2568">
                  <c:v>1.3779724655819781</c:v>
                </c:pt>
                <c:pt idx="2569">
                  <c:v>1.3785088503486502</c:v>
                </c:pt>
                <c:pt idx="2570">
                  <c:v>1.3790452351153228</c:v>
                </c:pt>
                <c:pt idx="2571">
                  <c:v>1.3795816198819955</c:v>
                </c:pt>
                <c:pt idx="2572">
                  <c:v>1.3801180046486698</c:v>
                </c:pt>
                <c:pt idx="2573">
                  <c:v>1.3806543894153407</c:v>
                </c:pt>
                <c:pt idx="2574">
                  <c:v>1.3811907741820133</c:v>
                </c:pt>
                <c:pt idx="2575">
                  <c:v>1.3817271589486859</c:v>
                </c:pt>
                <c:pt idx="2576">
                  <c:v>1.3822635437153585</c:v>
                </c:pt>
                <c:pt idx="2577">
                  <c:v>1.3827999284820311</c:v>
                </c:pt>
                <c:pt idx="2578">
                  <c:v>1.383336313248704</c:v>
                </c:pt>
                <c:pt idx="2579">
                  <c:v>1.383872698015375</c:v>
                </c:pt>
                <c:pt idx="2580">
                  <c:v>1.384409082782049</c:v>
                </c:pt>
                <c:pt idx="2581">
                  <c:v>1.3849454675487232</c:v>
                </c:pt>
                <c:pt idx="2582">
                  <c:v>1.3854818523153938</c:v>
                </c:pt>
                <c:pt idx="2583">
                  <c:v>1.3860182370820668</c:v>
                </c:pt>
                <c:pt idx="2584">
                  <c:v>1.3865546218487419</c:v>
                </c:pt>
                <c:pt idx="2585">
                  <c:v>1.3870910066154118</c:v>
                </c:pt>
                <c:pt idx="2586">
                  <c:v>1.3876273913820838</c:v>
                </c:pt>
                <c:pt idx="2587">
                  <c:v>1.3881637761487589</c:v>
                </c:pt>
                <c:pt idx="2588">
                  <c:v>1.3887001609154301</c:v>
                </c:pt>
                <c:pt idx="2589">
                  <c:v>1.3892365456821028</c:v>
                </c:pt>
                <c:pt idx="2590">
                  <c:v>1.3897729304487771</c:v>
                </c:pt>
                <c:pt idx="2591">
                  <c:v>1.3903093152154478</c:v>
                </c:pt>
                <c:pt idx="2592">
                  <c:v>1.3908456999821206</c:v>
                </c:pt>
                <c:pt idx="2593">
                  <c:v>1.3913820847487952</c:v>
                </c:pt>
                <c:pt idx="2594">
                  <c:v>1.3919184695154661</c:v>
                </c:pt>
                <c:pt idx="2595">
                  <c:v>1.3924548542821384</c:v>
                </c:pt>
                <c:pt idx="2596">
                  <c:v>1.3929912390488111</c:v>
                </c:pt>
                <c:pt idx="2597">
                  <c:v>1.3935276238154837</c:v>
                </c:pt>
                <c:pt idx="2598">
                  <c:v>1.3940640085821558</c:v>
                </c:pt>
                <c:pt idx="2599">
                  <c:v>1.3946003933488289</c:v>
                </c:pt>
                <c:pt idx="2600">
                  <c:v>1.3951367781155015</c:v>
                </c:pt>
                <c:pt idx="2601">
                  <c:v>1.3956731628821739</c:v>
                </c:pt>
                <c:pt idx="2602">
                  <c:v>1.3962095476488467</c:v>
                </c:pt>
                <c:pt idx="2603">
                  <c:v>1.3967459324155211</c:v>
                </c:pt>
                <c:pt idx="2604">
                  <c:v>1.3972823171821918</c:v>
                </c:pt>
                <c:pt idx="2605">
                  <c:v>1.3978187019488661</c:v>
                </c:pt>
                <c:pt idx="2606">
                  <c:v>1.3983550867155397</c:v>
                </c:pt>
                <c:pt idx="2607">
                  <c:v>1.39889147148221</c:v>
                </c:pt>
                <c:pt idx="2608">
                  <c:v>1.3994278562488827</c:v>
                </c:pt>
                <c:pt idx="2609">
                  <c:v>1.3999642410155539</c:v>
                </c:pt>
                <c:pt idx="2610">
                  <c:v>1.4005006257822279</c:v>
                </c:pt>
                <c:pt idx="2611">
                  <c:v>1.4010370105488998</c:v>
                </c:pt>
                <c:pt idx="2612">
                  <c:v>1.4015733953155709</c:v>
                </c:pt>
                <c:pt idx="2613">
                  <c:v>1.4021097800822444</c:v>
                </c:pt>
                <c:pt idx="2614">
                  <c:v>1.4026461648489197</c:v>
                </c:pt>
                <c:pt idx="2615">
                  <c:v>1.4031825496155921</c:v>
                </c:pt>
                <c:pt idx="2616">
                  <c:v>1.403718934382264</c:v>
                </c:pt>
                <c:pt idx="2617">
                  <c:v>1.4042553191489362</c:v>
                </c:pt>
                <c:pt idx="2618">
                  <c:v>1.4047917039156073</c:v>
                </c:pt>
                <c:pt idx="2619">
                  <c:v>1.4053280886822797</c:v>
                </c:pt>
                <c:pt idx="2620">
                  <c:v>1.405864473448952</c:v>
                </c:pt>
                <c:pt idx="2621">
                  <c:v>1.4064008582156258</c:v>
                </c:pt>
                <c:pt idx="2622">
                  <c:v>1.4069372429822979</c:v>
                </c:pt>
                <c:pt idx="2623">
                  <c:v>1.4074736277489706</c:v>
                </c:pt>
                <c:pt idx="2624">
                  <c:v>1.4080100125156438</c:v>
                </c:pt>
                <c:pt idx="2625">
                  <c:v>1.4085463972823149</c:v>
                </c:pt>
                <c:pt idx="2626">
                  <c:v>1.4090827820489886</c:v>
                </c:pt>
                <c:pt idx="2627">
                  <c:v>1.4096191668156626</c:v>
                </c:pt>
                <c:pt idx="2628">
                  <c:v>1.4101555515823361</c:v>
                </c:pt>
                <c:pt idx="2629">
                  <c:v>1.4106919363490078</c:v>
                </c:pt>
                <c:pt idx="2630">
                  <c:v>1.4112283211156798</c:v>
                </c:pt>
                <c:pt idx="2631">
                  <c:v>1.4117647058823501</c:v>
                </c:pt>
                <c:pt idx="2632">
                  <c:v>1.4123010906490241</c:v>
                </c:pt>
                <c:pt idx="2633">
                  <c:v>1.4128374754156978</c:v>
                </c:pt>
                <c:pt idx="2634">
                  <c:v>1.4133738601823698</c:v>
                </c:pt>
                <c:pt idx="2635">
                  <c:v>1.4139102449490422</c:v>
                </c:pt>
                <c:pt idx="2636">
                  <c:v>1.4144466297157161</c:v>
                </c:pt>
                <c:pt idx="2637">
                  <c:v>1.4149830144823878</c:v>
                </c:pt>
                <c:pt idx="2638">
                  <c:v>1.4155193992490589</c:v>
                </c:pt>
                <c:pt idx="2639">
                  <c:v>1.4160557840157353</c:v>
                </c:pt>
                <c:pt idx="2640">
                  <c:v>1.4165921687824066</c:v>
                </c:pt>
                <c:pt idx="2641">
                  <c:v>1.4171285535490774</c:v>
                </c:pt>
                <c:pt idx="2642">
                  <c:v>1.4176649383157518</c:v>
                </c:pt>
                <c:pt idx="2643">
                  <c:v>1.4182013230824231</c:v>
                </c:pt>
                <c:pt idx="2644">
                  <c:v>1.4187377078490957</c:v>
                </c:pt>
                <c:pt idx="2645">
                  <c:v>1.4192740926157685</c:v>
                </c:pt>
                <c:pt idx="2646">
                  <c:v>1.4198104773824403</c:v>
                </c:pt>
                <c:pt idx="2647">
                  <c:v>1.4203468621491138</c:v>
                </c:pt>
                <c:pt idx="2648">
                  <c:v>1.4208832469157877</c:v>
                </c:pt>
                <c:pt idx="2649">
                  <c:v>1.4214196316824588</c:v>
                </c:pt>
                <c:pt idx="2650">
                  <c:v>1.4219560164491309</c:v>
                </c:pt>
                <c:pt idx="2651">
                  <c:v>1.422492401215806</c:v>
                </c:pt>
                <c:pt idx="2652">
                  <c:v>1.4230287859824755</c:v>
                </c:pt>
                <c:pt idx="2653">
                  <c:v>1.4235651707491492</c:v>
                </c:pt>
                <c:pt idx="2654">
                  <c:v>1.4241015555158234</c:v>
                </c:pt>
                <c:pt idx="2655">
                  <c:v>1.4246379402824958</c:v>
                </c:pt>
                <c:pt idx="2656">
                  <c:v>1.425174325049166</c:v>
                </c:pt>
                <c:pt idx="2657">
                  <c:v>1.4257107098158412</c:v>
                </c:pt>
                <c:pt idx="2658">
                  <c:v>1.4262470945825141</c:v>
                </c:pt>
                <c:pt idx="2659">
                  <c:v>1.4267834793491858</c:v>
                </c:pt>
                <c:pt idx="2660">
                  <c:v>1.4273198641158591</c:v>
                </c:pt>
                <c:pt idx="2661">
                  <c:v>1.4278562488825304</c:v>
                </c:pt>
                <c:pt idx="2662">
                  <c:v>1.4283926336492039</c:v>
                </c:pt>
                <c:pt idx="2663">
                  <c:v>1.4289290184158749</c:v>
                </c:pt>
                <c:pt idx="2664">
                  <c:v>1.4294654031825498</c:v>
                </c:pt>
                <c:pt idx="2665">
                  <c:v>1.4300017879492211</c:v>
                </c:pt>
                <c:pt idx="2666">
                  <c:v>1.430538172715895</c:v>
                </c:pt>
                <c:pt idx="2667">
                  <c:v>1.4310745574825658</c:v>
                </c:pt>
                <c:pt idx="2668">
                  <c:v>1.4316109422492398</c:v>
                </c:pt>
                <c:pt idx="2669">
                  <c:v>1.4321473270159129</c:v>
                </c:pt>
                <c:pt idx="2670">
                  <c:v>1.4326837117825855</c:v>
                </c:pt>
                <c:pt idx="2671">
                  <c:v>1.4332200965492565</c:v>
                </c:pt>
                <c:pt idx="2672">
                  <c:v>1.4337564813159298</c:v>
                </c:pt>
                <c:pt idx="2673">
                  <c:v>1.4342928660826033</c:v>
                </c:pt>
                <c:pt idx="2674">
                  <c:v>1.4348292508492733</c:v>
                </c:pt>
                <c:pt idx="2675">
                  <c:v>1.4353656356159468</c:v>
                </c:pt>
                <c:pt idx="2676">
                  <c:v>1.4359020203826212</c:v>
                </c:pt>
                <c:pt idx="2677">
                  <c:v>1.4364384051492938</c:v>
                </c:pt>
                <c:pt idx="2678">
                  <c:v>1.4369747899159651</c:v>
                </c:pt>
                <c:pt idx="2679">
                  <c:v>1.437511174682639</c:v>
                </c:pt>
                <c:pt idx="2680">
                  <c:v>1.4380475594493121</c:v>
                </c:pt>
                <c:pt idx="2681">
                  <c:v>1.4385839442159842</c:v>
                </c:pt>
                <c:pt idx="2682">
                  <c:v>1.4391203289826555</c:v>
                </c:pt>
                <c:pt idx="2683">
                  <c:v>1.4396567137493284</c:v>
                </c:pt>
                <c:pt idx="2684">
                  <c:v>1.4401930985160019</c:v>
                </c:pt>
                <c:pt idx="2685">
                  <c:v>1.4407294832826727</c:v>
                </c:pt>
                <c:pt idx="2686">
                  <c:v>1.4412658680493462</c:v>
                </c:pt>
                <c:pt idx="2687">
                  <c:v>1.4418022528160186</c:v>
                </c:pt>
                <c:pt idx="2688">
                  <c:v>1.442338637582691</c:v>
                </c:pt>
                <c:pt idx="2689">
                  <c:v>1.4428750223493654</c:v>
                </c:pt>
                <c:pt idx="2690">
                  <c:v>1.4434114071160378</c:v>
                </c:pt>
                <c:pt idx="2691">
                  <c:v>1.4439477918827106</c:v>
                </c:pt>
                <c:pt idx="2692">
                  <c:v>1.4444841766493832</c:v>
                </c:pt>
                <c:pt idx="2693">
                  <c:v>1.4450205614160561</c:v>
                </c:pt>
                <c:pt idx="2694">
                  <c:v>1.4455569461827285</c:v>
                </c:pt>
                <c:pt idx="2695">
                  <c:v>1.4460933309493997</c:v>
                </c:pt>
                <c:pt idx="2696">
                  <c:v>1.4466297157160724</c:v>
                </c:pt>
                <c:pt idx="2697">
                  <c:v>1.4471661004827459</c:v>
                </c:pt>
                <c:pt idx="2698">
                  <c:v>1.4477024852494167</c:v>
                </c:pt>
                <c:pt idx="2699">
                  <c:v>1.4482388700160915</c:v>
                </c:pt>
                <c:pt idx="2700">
                  <c:v>1.4487752547827639</c:v>
                </c:pt>
                <c:pt idx="2701">
                  <c:v>1.449311639549435</c:v>
                </c:pt>
                <c:pt idx="2702">
                  <c:v>1.44984802431611</c:v>
                </c:pt>
                <c:pt idx="2703">
                  <c:v>1.4503844090827822</c:v>
                </c:pt>
                <c:pt idx="2704">
                  <c:v>1.4509207938494522</c:v>
                </c:pt>
                <c:pt idx="2705">
                  <c:v>1.4514571786161281</c:v>
                </c:pt>
                <c:pt idx="2706">
                  <c:v>1.4519935633827998</c:v>
                </c:pt>
                <c:pt idx="2707">
                  <c:v>1.4525299481494705</c:v>
                </c:pt>
                <c:pt idx="2708">
                  <c:v>1.453066332916144</c:v>
                </c:pt>
                <c:pt idx="2709">
                  <c:v>1.4536027176828166</c:v>
                </c:pt>
                <c:pt idx="2710">
                  <c:v>1.4541391024494887</c:v>
                </c:pt>
                <c:pt idx="2711">
                  <c:v>1.4546754872161618</c:v>
                </c:pt>
                <c:pt idx="2712">
                  <c:v>1.4552118719828357</c:v>
                </c:pt>
                <c:pt idx="2713">
                  <c:v>1.4557482567495068</c:v>
                </c:pt>
                <c:pt idx="2714">
                  <c:v>1.456284641516181</c:v>
                </c:pt>
                <c:pt idx="2715">
                  <c:v>1.4568210262828536</c:v>
                </c:pt>
                <c:pt idx="2716">
                  <c:v>1.4573574110495262</c:v>
                </c:pt>
                <c:pt idx="2717">
                  <c:v>1.4578937958161962</c:v>
                </c:pt>
                <c:pt idx="2718">
                  <c:v>1.4584301805828714</c:v>
                </c:pt>
                <c:pt idx="2719">
                  <c:v>1.4589665653495438</c:v>
                </c:pt>
                <c:pt idx="2720">
                  <c:v>1.4595029501162167</c:v>
                </c:pt>
                <c:pt idx="2721">
                  <c:v>1.4600393348828893</c:v>
                </c:pt>
                <c:pt idx="2722">
                  <c:v>1.4605757196495619</c:v>
                </c:pt>
                <c:pt idx="2723">
                  <c:v>1.4611121044162367</c:v>
                </c:pt>
                <c:pt idx="2724">
                  <c:v>1.4616484891829074</c:v>
                </c:pt>
                <c:pt idx="2725">
                  <c:v>1.46218487394958</c:v>
                </c:pt>
                <c:pt idx="2726">
                  <c:v>1.462721258716251</c:v>
                </c:pt>
                <c:pt idx="2727">
                  <c:v>1.4632576434829252</c:v>
                </c:pt>
                <c:pt idx="2728">
                  <c:v>1.4637940282495958</c:v>
                </c:pt>
                <c:pt idx="2729">
                  <c:v>1.4643304130162704</c:v>
                </c:pt>
                <c:pt idx="2730">
                  <c:v>1.4648667977829404</c:v>
                </c:pt>
                <c:pt idx="2731">
                  <c:v>1.4654031825496141</c:v>
                </c:pt>
                <c:pt idx="2732">
                  <c:v>1.4659395673162878</c:v>
                </c:pt>
                <c:pt idx="2733">
                  <c:v>1.4664759520829598</c:v>
                </c:pt>
                <c:pt idx="2734">
                  <c:v>1.4670123368496335</c:v>
                </c:pt>
                <c:pt idx="2735">
                  <c:v>1.4675487216163061</c:v>
                </c:pt>
                <c:pt idx="2736">
                  <c:v>1.4680851063829787</c:v>
                </c:pt>
                <c:pt idx="2737">
                  <c:v>1.4686214911496489</c:v>
                </c:pt>
                <c:pt idx="2738">
                  <c:v>1.4691578759163253</c:v>
                </c:pt>
                <c:pt idx="2739">
                  <c:v>1.4696942606829935</c:v>
                </c:pt>
                <c:pt idx="2740">
                  <c:v>1.4702306454496674</c:v>
                </c:pt>
                <c:pt idx="2741">
                  <c:v>1.470767030216342</c:v>
                </c:pt>
                <c:pt idx="2742">
                  <c:v>1.4713034149830146</c:v>
                </c:pt>
                <c:pt idx="2743">
                  <c:v>1.4718397997496846</c:v>
                </c:pt>
                <c:pt idx="2744">
                  <c:v>1.4723761845163601</c:v>
                </c:pt>
                <c:pt idx="2745">
                  <c:v>1.4729125692830343</c:v>
                </c:pt>
                <c:pt idx="2746">
                  <c:v>1.4734489540497051</c:v>
                </c:pt>
                <c:pt idx="2747">
                  <c:v>1.4739853388163777</c:v>
                </c:pt>
                <c:pt idx="2748">
                  <c:v>1.4745217235830499</c:v>
                </c:pt>
                <c:pt idx="2749">
                  <c:v>1.4750581083497241</c:v>
                </c:pt>
                <c:pt idx="2750">
                  <c:v>1.4755944931163933</c:v>
                </c:pt>
                <c:pt idx="2751">
                  <c:v>1.4761308778830682</c:v>
                </c:pt>
                <c:pt idx="2752">
                  <c:v>1.4766672626497408</c:v>
                </c:pt>
                <c:pt idx="2753">
                  <c:v>1.4772036474164116</c:v>
                </c:pt>
                <c:pt idx="2754">
                  <c:v>1.4777400321830858</c:v>
                </c:pt>
                <c:pt idx="2755">
                  <c:v>1.4782764169497586</c:v>
                </c:pt>
                <c:pt idx="2756">
                  <c:v>1.4788128017164321</c:v>
                </c:pt>
                <c:pt idx="2757">
                  <c:v>1.4793491864831039</c:v>
                </c:pt>
                <c:pt idx="2758">
                  <c:v>1.4798855712497765</c:v>
                </c:pt>
                <c:pt idx="2759">
                  <c:v>1.4804219560164478</c:v>
                </c:pt>
                <c:pt idx="2760">
                  <c:v>1.4809583407831217</c:v>
                </c:pt>
                <c:pt idx="2761">
                  <c:v>1.481494725549793</c:v>
                </c:pt>
                <c:pt idx="2762">
                  <c:v>1.4820311103164672</c:v>
                </c:pt>
                <c:pt idx="2763">
                  <c:v>1.4825674950831398</c:v>
                </c:pt>
                <c:pt idx="2764">
                  <c:v>1.4831038798498124</c:v>
                </c:pt>
                <c:pt idx="2765">
                  <c:v>1.483640264616485</c:v>
                </c:pt>
                <c:pt idx="2766">
                  <c:v>1.4841766493831576</c:v>
                </c:pt>
                <c:pt idx="2767">
                  <c:v>1.4847130341498302</c:v>
                </c:pt>
                <c:pt idx="2768">
                  <c:v>1.4852494189165029</c:v>
                </c:pt>
                <c:pt idx="2769">
                  <c:v>1.4857858036831755</c:v>
                </c:pt>
                <c:pt idx="2770">
                  <c:v>1.4863221884498479</c:v>
                </c:pt>
                <c:pt idx="2771">
                  <c:v>1.4868585732165225</c:v>
                </c:pt>
                <c:pt idx="2772">
                  <c:v>1.4873949579831907</c:v>
                </c:pt>
                <c:pt idx="2773">
                  <c:v>1.4879313427498633</c:v>
                </c:pt>
                <c:pt idx="2774">
                  <c:v>1.4884677275165399</c:v>
                </c:pt>
                <c:pt idx="2775">
                  <c:v>1.4890041122832112</c:v>
                </c:pt>
                <c:pt idx="2776">
                  <c:v>1.4895404970498816</c:v>
                </c:pt>
                <c:pt idx="2777">
                  <c:v>1.4900768818165577</c:v>
                </c:pt>
                <c:pt idx="2778">
                  <c:v>1.4906132665832301</c:v>
                </c:pt>
                <c:pt idx="2779">
                  <c:v>1.4911496513498999</c:v>
                </c:pt>
                <c:pt idx="2780">
                  <c:v>1.4916860361165742</c:v>
                </c:pt>
                <c:pt idx="2781">
                  <c:v>1.4922224208832484</c:v>
                </c:pt>
                <c:pt idx="2782">
                  <c:v>1.4927588056499197</c:v>
                </c:pt>
                <c:pt idx="2783">
                  <c:v>1.4932951904165919</c:v>
                </c:pt>
                <c:pt idx="2784">
                  <c:v>1.4938315751832638</c:v>
                </c:pt>
                <c:pt idx="2785">
                  <c:v>1.4943679599499375</c:v>
                </c:pt>
                <c:pt idx="2786">
                  <c:v>1.4949043447166102</c:v>
                </c:pt>
                <c:pt idx="2787">
                  <c:v>1.4954407294832841</c:v>
                </c:pt>
                <c:pt idx="2788">
                  <c:v>1.4959771142499554</c:v>
                </c:pt>
                <c:pt idx="2789">
                  <c:v>1.496513499016628</c:v>
                </c:pt>
                <c:pt idx="2790">
                  <c:v>1.4970498837833006</c:v>
                </c:pt>
                <c:pt idx="2791">
                  <c:v>1.4975862685499717</c:v>
                </c:pt>
                <c:pt idx="2792">
                  <c:v>1.4981226533166458</c:v>
                </c:pt>
                <c:pt idx="2793">
                  <c:v>1.4986590380833185</c:v>
                </c:pt>
                <c:pt idx="2794">
                  <c:v>1.4991954228499897</c:v>
                </c:pt>
                <c:pt idx="2795">
                  <c:v>1.4997318076166624</c:v>
                </c:pt>
                <c:pt idx="2796">
                  <c:v>1.5002681923833359</c:v>
                </c:pt>
                <c:pt idx="2797">
                  <c:v>1.5008045771500078</c:v>
                </c:pt>
                <c:pt idx="2798">
                  <c:v>1.5013409619166831</c:v>
                </c:pt>
                <c:pt idx="2799">
                  <c:v>1.5018773466833542</c:v>
                </c:pt>
                <c:pt idx="2800">
                  <c:v>1.5024137314500281</c:v>
                </c:pt>
                <c:pt idx="2801">
                  <c:v>1.5029501162167009</c:v>
                </c:pt>
                <c:pt idx="2802">
                  <c:v>1.5034865009833722</c:v>
                </c:pt>
                <c:pt idx="2803">
                  <c:v>1.5040228857500448</c:v>
                </c:pt>
                <c:pt idx="2804">
                  <c:v>1.5045592705167181</c:v>
                </c:pt>
                <c:pt idx="2805">
                  <c:v>1.5050956552833883</c:v>
                </c:pt>
                <c:pt idx="2806">
                  <c:v>1.5056320400500618</c:v>
                </c:pt>
                <c:pt idx="2807">
                  <c:v>1.506168424816738</c:v>
                </c:pt>
                <c:pt idx="2808">
                  <c:v>1.5067048095834079</c:v>
                </c:pt>
                <c:pt idx="2809">
                  <c:v>1.5072411943500799</c:v>
                </c:pt>
                <c:pt idx="2810">
                  <c:v>1.5077775791167549</c:v>
                </c:pt>
                <c:pt idx="2811">
                  <c:v>1.5083139638834273</c:v>
                </c:pt>
                <c:pt idx="2812">
                  <c:v>1.5088503486500984</c:v>
                </c:pt>
                <c:pt idx="2813">
                  <c:v>1.5093867334167721</c:v>
                </c:pt>
                <c:pt idx="2814">
                  <c:v>1.5099231181834416</c:v>
                </c:pt>
                <c:pt idx="2815">
                  <c:v>1.5104595029501162</c:v>
                </c:pt>
                <c:pt idx="2816">
                  <c:v>1.5109958877167888</c:v>
                </c:pt>
                <c:pt idx="2817">
                  <c:v>1.5115322724834599</c:v>
                </c:pt>
                <c:pt idx="2818">
                  <c:v>1.5120686572501323</c:v>
                </c:pt>
                <c:pt idx="2819">
                  <c:v>1.5126050420168067</c:v>
                </c:pt>
                <c:pt idx="2820">
                  <c:v>1.5131414267834795</c:v>
                </c:pt>
                <c:pt idx="2821">
                  <c:v>1.5136778115501519</c:v>
                </c:pt>
                <c:pt idx="2822">
                  <c:v>1.5142141963168247</c:v>
                </c:pt>
                <c:pt idx="2823">
                  <c:v>1.514750581083498</c:v>
                </c:pt>
                <c:pt idx="2824">
                  <c:v>1.51528696585017</c:v>
                </c:pt>
                <c:pt idx="2825">
                  <c:v>1.515823350616841</c:v>
                </c:pt>
                <c:pt idx="2826">
                  <c:v>1.5163597353835161</c:v>
                </c:pt>
                <c:pt idx="2827">
                  <c:v>1.5168961201501878</c:v>
                </c:pt>
                <c:pt idx="2828">
                  <c:v>1.5174325049168618</c:v>
                </c:pt>
                <c:pt idx="2829">
                  <c:v>1.5179688896835331</c:v>
                </c:pt>
                <c:pt idx="2830">
                  <c:v>1.5185052744502061</c:v>
                </c:pt>
                <c:pt idx="2831">
                  <c:v>1.5190416592168778</c:v>
                </c:pt>
                <c:pt idx="2832">
                  <c:v>1.5195780439835509</c:v>
                </c:pt>
                <c:pt idx="2833">
                  <c:v>1.5201144287502248</c:v>
                </c:pt>
                <c:pt idx="2834">
                  <c:v>1.5206508135168961</c:v>
                </c:pt>
                <c:pt idx="2835">
                  <c:v>1.5211871982835687</c:v>
                </c:pt>
                <c:pt idx="2836">
                  <c:v>1.5217235830502414</c:v>
                </c:pt>
                <c:pt idx="2837">
                  <c:v>1.5222599678169153</c:v>
                </c:pt>
                <c:pt idx="2838">
                  <c:v>1.522796352583585</c:v>
                </c:pt>
                <c:pt idx="2839">
                  <c:v>1.5233327373502594</c:v>
                </c:pt>
                <c:pt idx="2840">
                  <c:v>1.5238691221169318</c:v>
                </c:pt>
                <c:pt idx="2841">
                  <c:v>1.5244055068836062</c:v>
                </c:pt>
                <c:pt idx="2842">
                  <c:v>1.5249418916502773</c:v>
                </c:pt>
                <c:pt idx="2843">
                  <c:v>1.5254782764169499</c:v>
                </c:pt>
                <c:pt idx="2844">
                  <c:v>1.5260146611836225</c:v>
                </c:pt>
                <c:pt idx="2845">
                  <c:v>1.5265510459502951</c:v>
                </c:pt>
                <c:pt idx="2846">
                  <c:v>1.5270874307169691</c:v>
                </c:pt>
                <c:pt idx="2847">
                  <c:v>1.5276238154836388</c:v>
                </c:pt>
                <c:pt idx="2848">
                  <c:v>1.528160200250313</c:v>
                </c:pt>
                <c:pt idx="2849">
                  <c:v>1.5286965850169856</c:v>
                </c:pt>
                <c:pt idx="2850">
                  <c:v>1.5292329697836595</c:v>
                </c:pt>
                <c:pt idx="2851">
                  <c:v>1.5297693545503293</c:v>
                </c:pt>
                <c:pt idx="2852">
                  <c:v>1.5303057393170041</c:v>
                </c:pt>
                <c:pt idx="2853">
                  <c:v>1.5308421240836774</c:v>
                </c:pt>
                <c:pt idx="2854">
                  <c:v>1.5313785088503487</c:v>
                </c:pt>
                <c:pt idx="2855">
                  <c:v>1.5319148936170199</c:v>
                </c:pt>
                <c:pt idx="2856">
                  <c:v>1.5324512783836939</c:v>
                </c:pt>
                <c:pt idx="2857">
                  <c:v>1.5329876631503665</c:v>
                </c:pt>
                <c:pt idx="2858">
                  <c:v>1.5335240479170369</c:v>
                </c:pt>
                <c:pt idx="2859">
                  <c:v>1.5340604326837133</c:v>
                </c:pt>
                <c:pt idx="2860">
                  <c:v>1.534596817450383</c:v>
                </c:pt>
                <c:pt idx="2861">
                  <c:v>1.5351332022170554</c:v>
                </c:pt>
                <c:pt idx="2862">
                  <c:v>1.53566958698373</c:v>
                </c:pt>
                <c:pt idx="2863">
                  <c:v>1.5362059717504037</c:v>
                </c:pt>
                <c:pt idx="2864">
                  <c:v>1.536742356517075</c:v>
                </c:pt>
                <c:pt idx="2865">
                  <c:v>1.5372787412837481</c:v>
                </c:pt>
                <c:pt idx="2866">
                  <c:v>1.5378151260504203</c:v>
                </c:pt>
                <c:pt idx="2867">
                  <c:v>1.5383515108170929</c:v>
                </c:pt>
                <c:pt idx="2868">
                  <c:v>1.5388878955837668</c:v>
                </c:pt>
                <c:pt idx="2869">
                  <c:v>1.539424280350435</c:v>
                </c:pt>
                <c:pt idx="2870">
                  <c:v>1.5399606651171089</c:v>
                </c:pt>
                <c:pt idx="2871">
                  <c:v>1.5404970498837849</c:v>
                </c:pt>
                <c:pt idx="2872">
                  <c:v>1.5410334346504559</c:v>
                </c:pt>
                <c:pt idx="2873">
                  <c:v>1.541569819417127</c:v>
                </c:pt>
                <c:pt idx="2874">
                  <c:v>1.5421062041838021</c:v>
                </c:pt>
                <c:pt idx="2875">
                  <c:v>1.542642588950474</c:v>
                </c:pt>
                <c:pt idx="2876">
                  <c:v>1.5431789737171464</c:v>
                </c:pt>
                <c:pt idx="2877">
                  <c:v>1.543715358483819</c:v>
                </c:pt>
                <c:pt idx="2878">
                  <c:v>1.5442517432504919</c:v>
                </c:pt>
                <c:pt idx="2879">
                  <c:v>1.5447881280171645</c:v>
                </c:pt>
                <c:pt idx="2880">
                  <c:v>1.5453245127838358</c:v>
                </c:pt>
                <c:pt idx="2881">
                  <c:v>1.5458608975505084</c:v>
                </c:pt>
                <c:pt idx="2882">
                  <c:v>1.5463972823171808</c:v>
                </c:pt>
                <c:pt idx="2883">
                  <c:v>1.5469336670838538</c:v>
                </c:pt>
                <c:pt idx="2884">
                  <c:v>1.547470051850528</c:v>
                </c:pt>
                <c:pt idx="2885">
                  <c:v>1.5480064366172015</c:v>
                </c:pt>
                <c:pt idx="2886">
                  <c:v>1.548542821383875</c:v>
                </c:pt>
                <c:pt idx="2887">
                  <c:v>1.5490792061505454</c:v>
                </c:pt>
                <c:pt idx="2888">
                  <c:v>1.549615590917218</c:v>
                </c:pt>
                <c:pt idx="2889">
                  <c:v>1.550151975683892</c:v>
                </c:pt>
                <c:pt idx="2890">
                  <c:v>1.5506883604505641</c:v>
                </c:pt>
                <c:pt idx="2891">
                  <c:v>1.5512247452172343</c:v>
                </c:pt>
                <c:pt idx="2892">
                  <c:v>1.5517611299839085</c:v>
                </c:pt>
                <c:pt idx="2893">
                  <c:v>1.5522975147505826</c:v>
                </c:pt>
                <c:pt idx="2894">
                  <c:v>1.5528338995172537</c:v>
                </c:pt>
                <c:pt idx="2895">
                  <c:v>1.5533702842839259</c:v>
                </c:pt>
                <c:pt idx="2896">
                  <c:v>1.5539066690505978</c:v>
                </c:pt>
                <c:pt idx="2897">
                  <c:v>1.5544430538172715</c:v>
                </c:pt>
                <c:pt idx="2898">
                  <c:v>1.5549794385839444</c:v>
                </c:pt>
                <c:pt idx="2899">
                  <c:v>1.5555158233506181</c:v>
                </c:pt>
                <c:pt idx="2900">
                  <c:v>1.5560522081172901</c:v>
                </c:pt>
                <c:pt idx="2901">
                  <c:v>1.5565885928839622</c:v>
                </c:pt>
                <c:pt idx="2902">
                  <c:v>1.5571249776506335</c:v>
                </c:pt>
                <c:pt idx="2903">
                  <c:v>1.5576613624173059</c:v>
                </c:pt>
                <c:pt idx="2904">
                  <c:v>1.5581977471839799</c:v>
                </c:pt>
                <c:pt idx="2905">
                  <c:v>1.5587341319506527</c:v>
                </c:pt>
                <c:pt idx="2906">
                  <c:v>1.5592705167173253</c:v>
                </c:pt>
                <c:pt idx="2907">
                  <c:v>1.5598069014839979</c:v>
                </c:pt>
                <c:pt idx="2908">
                  <c:v>1.5603432862506699</c:v>
                </c:pt>
                <c:pt idx="2909">
                  <c:v>1.5608796710173432</c:v>
                </c:pt>
                <c:pt idx="2910">
                  <c:v>1.5614160557840158</c:v>
                </c:pt>
                <c:pt idx="2911">
                  <c:v>1.5619524405506884</c:v>
                </c:pt>
                <c:pt idx="2912">
                  <c:v>1.5624888253173621</c:v>
                </c:pt>
                <c:pt idx="2913">
                  <c:v>1.5630252100840316</c:v>
                </c:pt>
                <c:pt idx="2914">
                  <c:v>1.5635615948507062</c:v>
                </c:pt>
                <c:pt idx="2915">
                  <c:v>1.5640979796173802</c:v>
                </c:pt>
                <c:pt idx="2916">
                  <c:v>1.5646343643840515</c:v>
                </c:pt>
                <c:pt idx="2917">
                  <c:v>1.5651707491507241</c:v>
                </c:pt>
                <c:pt idx="2918">
                  <c:v>1.5657071339173969</c:v>
                </c:pt>
                <c:pt idx="2919">
                  <c:v>1.5662435186840695</c:v>
                </c:pt>
                <c:pt idx="2920">
                  <c:v>1.5667799034507421</c:v>
                </c:pt>
                <c:pt idx="2921">
                  <c:v>1.567316288217413</c:v>
                </c:pt>
                <c:pt idx="2922">
                  <c:v>1.5678526729840874</c:v>
                </c:pt>
                <c:pt idx="2923">
                  <c:v>1.56838905775076</c:v>
                </c:pt>
                <c:pt idx="2924">
                  <c:v>1.5689254425174313</c:v>
                </c:pt>
                <c:pt idx="2925">
                  <c:v>1.5694618272841034</c:v>
                </c:pt>
                <c:pt idx="2926">
                  <c:v>1.5699982120507761</c:v>
                </c:pt>
                <c:pt idx="2927">
                  <c:v>1.5705345968174498</c:v>
                </c:pt>
                <c:pt idx="2928">
                  <c:v>1.5710709815841231</c:v>
                </c:pt>
                <c:pt idx="2929">
                  <c:v>1.5716073663507961</c:v>
                </c:pt>
                <c:pt idx="2930">
                  <c:v>1.5721437511174678</c:v>
                </c:pt>
                <c:pt idx="2931">
                  <c:v>1.5726801358841409</c:v>
                </c:pt>
                <c:pt idx="2932">
                  <c:v>1.5732165206508149</c:v>
                </c:pt>
                <c:pt idx="2933">
                  <c:v>1.5737529054174859</c:v>
                </c:pt>
                <c:pt idx="2934">
                  <c:v>1.574289290184157</c:v>
                </c:pt>
                <c:pt idx="2935">
                  <c:v>1.574825674950832</c:v>
                </c:pt>
                <c:pt idx="2936">
                  <c:v>1.575362059717504</c:v>
                </c:pt>
                <c:pt idx="2937">
                  <c:v>1.5758984444841755</c:v>
                </c:pt>
                <c:pt idx="2938">
                  <c:v>1.5764348292508501</c:v>
                </c:pt>
                <c:pt idx="2939">
                  <c:v>1.5769712140175218</c:v>
                </c:pt>
                <c:pt idx="2940">
                  <c:v>1.5775075987841938</c:v>
                </c:pt>
                <c:pt idx="2941">
                  <c:v>1.5780439835508686</c:v>
                </c:pt>
                <c:pt idx="2942">
                  <c:v>1.5785803683175401</c:v>
                </c:pt>
                <c:pt idx="2943">
                  <c:v>1.5791167530842118</c:v>
                </c:pt>
                <c:pt idx="2944">
                  <c:v>1.5796531378508851</c:v>
                </c:pt>
                <c:pt idx="2945">
                  <c:v>1.5801895226175591</c:v>
                </c:pt>
                <c:pt idx="2946">
                  <c:v>1.5807259073842304</c:v>
                </c:pt>
                <c:pt idx="2947">
                  <c:v>1.5812622921509012</c:v>
                </c:pt>
                <c:pt idx="2948">
                  <c:v>1.5817986769175756</c:v>
                </c:pt>
                <c:pt idx="2949">
                  <c:v>1.5823350616842495</c:v>
                </c:pt>
                <c:pt idx="2950">
                  <c:v>1.5828714464509208</c:v>
                </c:pt>
                <c:pt idx="2951">
                  <c:v>1.5834078312175941</c:v>
                </c:pt>
                <c:pt idx="2952">
                  <c:v>1.583944215984264</c:v>
                </c:pt>
                <c:pt idx="2953">
                  <c:v>1.5844806007509387</c:v>
                </c:pt>
                <c:pt idx="2954">
                  <c:v>1.5850169855176113</c:v>
                </c:pt>
                <c:pt idx="2955">
                  <c:v>1.5855533702842839</c:v>
                </c:pt>
                <c:pt idx="2956">
                  <c:v>1.5860897550509558</c:v>
                </c:pt>
                <c:pt idx="2957">
                  <c:v>1.5866261398176293</c:v>
                </c:pt>
                <c:pt idx="2958">
                  <c:v>1.5871625245843033</c:v>
                </c:pt>
                <c:pt idx="2959">
                  <c:v>1.5876989093509746</c:v>
                </c:pt>
                <c:pt idx="2960">
                  <c:v>1.5882352941176472</c:v>
                </c:pt>
                <c:pt idx="2961">
                  <c:v>1.5887716788843198</c:v>
                </c:pt>
                <c:pt idx="2962">
                  <c:v>1.5893080636509924</c:v>
                </c:pt>
                <c:pt idx="2963">
                  <c:v>1.5898444484176635</c:v>
                </c:pt>
                <c:pt idx="2964">
                  <c:v>1.5903808331843381</c:v>
                </c:pt>
                <c:pt idx="2965">
                  <c:v>1.5909172179510103</c:v>
                </c:pt>
                <c:pt idx="2966">
                  <c:v>1.5914536027176818</c:v>
                </c:pt>
                <c:pt idx="2967">
                  <c:v>1.5919899874843542</c:v>
                </c:pt>
                <c:pt idx="2968">
                  <c:v>1.5925263722510279</c:v>
                </c:pt>
                <c:pt idx="2969">
                  <c:v>1.5930627570176994</c:v>
                </c:pt>
                <c:pt idx="2970">
                  <c:v>1.593599141784372</c:v>
                </c:pt>
                <c:pt idx="2971">
                  <c:v>1.5941355265510486</c:v>
                </c:pt>
                <c:pt idx="2972">
                  <c:v>1.5946719113177199</c:v>
                </c:pt>
                <c:pt idx="2973">
                  <c:v>1.5952082960843894</c:v>
                </c:pt>
                <c:pt idx="2974">
                  <c:v>1.5957446808510638</c:v>
                </c:pt>
                <c:pt idx="2975">
                  <c:v>1.5962810656177377</c:v>
                </c:pt>
                <c:pt idx="2976">
                  <c:v>1.5968174503844093</c:v>
                </c:pt>
                <c:pt idx="2977">
                  <c:v>1.5973538351510821</c:v>
                </c:pt>
                <c:pt idx="2978">
                  <c:v>1.5978902199177538</c:v>
                </c:pt>
                <c:pt idx="2979">
                  <c:v>1.5984266046844258</c:v>
                </c:pt>
                <c:pt idx="2980">
                  <c:v>1.598962989451101</c:v>
                </c:pt>
                <c:pt idx="2981">
                  <c:v>1.5994993742177719</c:v>
                </c:pt>
                <c:pt idx="2982">
                  <c:v>1.6000357589844438</c:v>
                </c:pt>
                <c:pt idx="2983">
                  <c:v>1.6005721437511191</c:v>
                </c:pt>
                <c:pt idx="2984">
                  <c:v>1.6011085285177915</c:v>
                </c:pt>
                <c:pt idx="2985">
                  <c:v>1.6016449132844612</c:v>
                </c:pt>
                <c:pt idx="2986">
                  <c:v>1.6021812980511354</c:v>
                </c:pt>
                <c:pt idx="2987">
                  <c:v>1.602717682817808</c:v>
                </c:pt>
                <c:pt idx="2988">
                  <c:v>1.6032540675844793</c:v>
                </c:pt>
                <c:pt idx="2989">
                  <c:v>1.6037904523511517</c:v>
                </c:pt>
                <c:pt idx="2990">
                  <c:v>1.6043268371178259</c:v>
                </c:pt>
                <c:pt idx="2991">
                  <c:v>1.6048632218844978</c:v>
                </c:pt>
                <c:pt idx="2992">
                  <c:v>1.6053996066511698</c:v>
                </c:pt>
                <c:pt idx="2993">
                  <c:v>1.6059359914178437</c:v>
                </c:pt>
                <c:pt idx="2994">
                  <c:v>1.6064723761845163</c:v>
                </c:pt>
                <c:pt idx="2995">
                  <c:v>1.6070087609511889</c:v>
                </c:pt>
                <c:pt idx="2996">
                  <c:v>1.607545145717862</c:v>
                </c:pt>
                <c:pt idx="2997">
                  <c:v>1.6080815304845357</c:v>
                </c:pt>
                <c:pt idx="2998">
                  <c:v>1.6086179152512095</c:v>
                </c:pt>
                <c:pt idx="2999">
                  <c:v>1.6091543000178796</c:v>
                </c:pt>
                <c:pt idx="3000">
                  <c:v>1.6096906847845518</c:v>
                </c:pt>
                <c:pt idx="3001">
                  <c:v>1.6102270695512275</c:v>
                </c:pt>
                <c:pt idx="3002">
                  <c:v>1.6107634543178975</c:v>
                </c:pt>
                <c:pt idx="3003">
                  <c:v>1.6112998390845699</c:v>
                </c:pt>
                <c:pt idx="3004">
                  <c:v>1.6118362238512427</c:v>
                </c:pt>
                <c:pt idx="3005">
                  <c:v>1.6123726086179153</c:v>
                </c:pt>
                <c:pt idx="3006">
                  <c:v>1.6129089933845879</c:v>
                </c:pt>
                <c:pt idx="3007">
                  <c:v>1.6134453781512605</c:v>
                </c:pt>
                <c:pt idx="3008">
                  <c:v>1.6139817629179332</c:v>
                </c:pt>
                <c:pt idx="3009">
                  <c:v>1.614518147684606</c:v>
                </c:pt>
                <c:pt idx="3010">
                  <c:v>1.6150545324512797</c:v>
                </c:pt>
                <c:pt idx="3011">
                  <c:v>1.6155909172179495</c:v>
                </c:pt>
                <c:pt idx="3012">
                  <c:v>1.6161273019846241</c:v>
                </c:pt>
                <c:pt idx="3013">
                  <c:v>1.6166636867512962</c:v>
                </c:pt>
                <c:pt idx="3014">
                  <c:v>1.6172000715179689</c:v>
                </c:pt>
                <c:pt idx="3015">
                  <c:v>1.6177364562846404</c:v>
                </c:pt>
                <c:pt idx="3016">
                  <c:v>1.6182728410513163</c:v>
                </c:pt>
                <c:pt idx="3017">
                  <c:v>1.6188092258179858</c:v>
                </c:pt>
                <c:pt idx="3018">
                  <c:v>1.6193456105846582</c:v>
                </c:pt>
                <c:pt idx="3019">
                  <c:v>1.6198819953513319</c:v>
                </c:pt>
                <c:pt idx="3020">
                  <c:v>1.6204183801180061</c:v>
                </c:pt>
                <c:pt idx="3021">
                  <c:v>1.620954764884678</c:v>
                </c:pt>
                <c:pt idx="3022">
                  <c:v>1.62149114965135</c:v>
                </c:pt>
                <c:pt idx="3023">
                  <c:v>1.6220275344180253</c:v>
                </c:pt>
                <c:pt idx="3024">
                  <c:v>1.6225639191846952</c:v>
                </c:pt>
                <c:pt idx="3025">
                  <c:v>1.6231003039513681</c:v>
                </c:pt>
                <c:pt idx="3026">
                  <c:v>1.6236366887180398</c:v>
                </c:pt>
                <c:pt idx="3027">
                  <c:v>1.6241730734847144</c:v>
                </c:pt>
                <c:pt idx="3028">
                  <c:v>1.6247094582513857</c:v>
                </c:pt>
                <c:pt idx="3029">
                  <c:v>1.6252458430180583</c:v>
                </c:pt>
                <c:pt idx="3030">
                  <c:v>1.6257822277847309</c:v>
                </c:pt>
                <c:pt idx="3031">
                  <c:v>1.6263186125514035</c:v>
                </c:pt>
                <c:pt idx="3032">
                  <c:v>1.6268549973180759</c:v>
                </c:pt>
                <c:pt idx="3033">
                  <c:v>1.627391382084747</c:v>
                </c:pt>
                <c:pt idx="3034">
                  <c:v>1.627927766851422</c:v>
                </c:pt>
                <c:pt idx="3035">
                  <c:v>1.6284641516180942</c:v>
                </c:pt>
                <c:pt idx="3036">
                  <c:v>1.6290005363847682</c:v>
                </c:pt>
                <c:pt idx="3037">
                  <c:v>1.6295369211514401</c:v>
                </c:pt>
                <c:pt idx="3038">
                  <c:v>1.6300733059181121</c:v>
                </c:pt>
                <c:pt idx="3039">
                  <c:v>1.6306096906847838</c:v>
                </c:pt>
                <c:pt idx="3040">
                  <c:v>1.6311460754514573</c:v>
                </c:pt>
                <c:pt idx="3041">
                  <c:v>1.6316824602181301</c:v>
                </c:pt>
                <c:pt idx="3042">
                  <c:v>1.6322188449848045</c:v>
                </c:pt>
                <c:pt idx="3043">
                  <c:v>1.6327552297514769</c:v>
                </c:pt>
                <c:pt idx="3044">
                  <c:v>1.6332916145181464</c:v>
                </c:pt>
                <c:pt idx="3045">
                  <c:v>1.6338279992848204</c:v>
                </c:pt>
                <c:pt idx="3046">
                  <c:v>1.634364384051493</c:v>
                </c:pt>
                <c:pt idx="3047">
                  <c:v>1.634900768818166</c:v>
                </c:pt>
                <c:pt idx="3048">
                  <c:v>1.6354371535848382</c:v>
                </c:pt>
                <c:pt idx="3049">
                  <c:v>1.6359735383515122</c:v>
                </c:pt>
                <c:pt idx="3050">
                  <c:v>1.6365099231181841</c:v>
                </c:pt>
                <c:pt idx="3051">
                  <c:v>1.6370463078848558</c:v>
                </c:pt>
                <c:pt idx="3052">
                  <c:v>1.6375826926515287</c:v>
                </c:pt>
                <c:pt idx="3053">
                  <c:v>1.6381190774182026</c:v>
                </c:pt>
                <c:pt idx="3054">
                  <c:v>1.6386554621848741</c:v>
                </c:pt>
                <c:pt idx="3055">
                  <c:v>1.6391918469515467</c:v>
                </c:pt>
                <c:pt idx="3056">
                  <c:v>1.63972823171822</c:v>
                </c:pt>
                <c:pt idx="3057">
                  <c:v>1.6402646164848906</c:v>
                </c:pt>
                <c:pt idx="3058">
                  <c:v>1.6408010012515659</c:v>
                </c:pt>
                <c:pt idx="3059">
                  <c:v>1.6413373860182381</c:v>
                </c:pt>
                <c:pt idx="3060">
                  <c:v>1.6418737707849098</c:v>
                </c:pt>
                <c:pt idx="3061">
                  <c:v>1.6424101555515838</c:v>
                </c:pt>
                <c:pt idx="3062">
                  <c:v>1.6429465403182564</c:v>
                </c:pt>
                <c:pt idx="3063">
                  <c:v>1.6434829250849281</c:v>
                </c:pt>
                <c:pt idx="3064">
                  <c:v>1.6440193098516021</c:v>
                </c:pt>
                <c:pt idx="3065">
                  <c:v>1.6445556946182744</c:v>
                </c:pt>
                <c:pt idx="3066">
                  <c:v>1.6450920793849455</c:v>
                </c:pt>
                <c:pt idx="3067">
                  <c:v>1.6456284641516181</c:v>
                </c:pt>
                <c:pt idx="3068">
                  <c:v>1.6461648489182907</c:v>
                </c:pt>
                <c:pt idx="3069">
                  <c:v>1.6467012336849634</c:v>
                </c:pt>
                <c:pt idx="3070">
                  <c:v>1.647237618451636</c:v>
                </c:pt>
                <c:pt idx="3071">
                  <c:v>1.6477740032183086</c:v>
                </c:pt>
                <c:pt idx="3072">
                  <c:v>1.6483103879849812</c:v>
                </c:pt>
                <c:pt idx="3073">
                  <c:v>1.648846772751654</c:v>
                </c:pt>
                <c:pt idx="3074">
                  <c:v>1.6493831575183266</c:v>
                </c:pt>
                <c:pt idx="3075">
                  <c:v>1.6499195422849979</c:v>
                </c:pt>
                <c:pt idx="3076">
                  <c:v>1.6504559270516741</c:v>
                </c:pt>
                <c:pt idx="3077">
                  <c:v>1.6509923118183445</c:v>
                </c:pt>
                <c:pt idx="3078">
                  <c:v>1.6515286965850158</c:v>
                </c:pt>
                <c:pt idx="3079">
                  <c:v>1.6520650813516911</c:v>
                </c:pt>
                <c:pt idx="3080">
                  <c:v>1.6526014661183623</c:v>
                </c:pt>
                <c:pt idx="3081">
                  <c:v>1.6531378508850361</c:v>
                </c:pt>
                <c:pt idx="3082">
                  <c:v>1.653674235651708</c:v>
                </c:pt>
                <c:pt idx="3083">
                  <c:v>1.6542106204183815</c:v>
                </c:pt>
                <c:pt idx="3084">
                  <c:v>1.6547470051850541</c:v>
                </c:pt>
                <c:pt idx="3085">
                  <c:v>1.6552833899517274</c:v>
                </c:pt>
                <c:pt idx="3086">
                  <c:v>1.655819774718398</c:v>
                </c:pt>
                <c:pt idx="3087">
                  <c:v>1.6563561594850722</c:v>
                </c:pt>
                <c:pt idx="3088">
                  <c:v>1.6568925442517457</c:v>
                </c:pt>
                <c:pt idx="3089">
                  <c:v>1.6574289290184161</c:v>
                </c:pt>
                <c:pt idx="3090">
                  <c:v>1.6579653137850878</c:v>
                </c:pt>
                <c:pt idx="3091">
                  <c:v>1.6585016985517611</c:v>
                </c:pt>
                <c:pt idx="3092">
                  <c:v>1.6590380833184337</c:v>
                </c:pt>
                <c:pt idx="3093">
                  <c:v>1.6595744680851066</c:v>
                </c:pt>
                <c:pt idx="3094">
                  <c:v>1.6601108528517809</c:v>
                </c:pt>
                <c:pt idx="3095">
                  <c:v>1.660647237618452</c:v>
                </c:pt>
                <c:pt idx="3096">
                  <c:v>1.6611836223851244</c:v>
                </c:pt>
                <c:pt idx="3097">
                  <c:v>1.661720007151797</c:v>
                </c:pt>
                <c:pt idx="3098">
                  <c:v>1.6622563919184701</c:v>
                </c:pt>
                <c:pt idx="3099">
                  <c:v>1.6627927766851422</c:v>
                </c:pt>
                <c:pt idx="3100">
                  <c:v>1.6633291614518164</c:v>
                </c:pt>
                <c:pt idx="3101">
                  <c:v>1.6638655462184875</c:v>
                </c:pt>
                <c:pt idx="3102">
                  <c:v>1.6644019309851601</c:v>
                </c:pt>
                <c:pt idx="3103">
                  <c:v>1.6649383157518327</c:v>
                </c:pt>
                <c:pt idx="3104">
                  <c:v>1.6654747005185053</c:v>
                </c:pt>
                <c:pt idx="3105">
                  <c:v>1.6660110852851779</c:v>
                </c:pt>
                <c:pt idx="3106">
                  <c:v>1.666547470051853</c:v>
                </c:pt>
                <c:pt idx="3107">
                  <c:v>1.6670838548185249</c:v>
                </c:pt>
                <c:pt idx="3108">
                  <c:v>1.6676202395851958</c:v>
                </c:pt>
                <c:pt idx="3109">
                  <c:v>1.6681566243518711</c:v>
                </c:pt>
                <c:pt idx="3110">
                  <c:v>1.6686930091185421</c:v>
                </c:pt>
                <c:pt idx="3111">
                  <c:v>1.6692293938852136</c:v>
                </c:pt>
                <c:pt idx="3112">
                  <c:v>1.6697657786518862</c:v>
                </c:pt>
                <c:pt idx="3113">
                  <c:v>1.6703021634185617</c:v>
                </c:pt>
                <c:pt idx="3114">
                  <c:v>1.6708385481852321</c:v>
                </c:pt>
                <c:pt idx="3115">
                  <c:v>1.6713749329519043</c:v>
                </c:pt>
                <c:pt idx="3116">
                  <c:v>1.6719113177185758</c:v>
                </c:pt>
                <c:pt idx="3117">
                  <c:v>1.6724477024852511</c:v>
                </c:pt>
                <c:pt idx="3118">
                  <c:v>1.6729840872519222</c:v>
                </c:pt>
                <c:pt idx="3119">
                  <c:v>1.6735204720185948</c:v>
                </c:pt>
                <c:pt idx="3120">
                  <c:v>1.6740568567852692</c:v>
                </c:pt>
                <c:pt idx="3121">
                  <c:v>1.67459324155194</c:v>
                </c:pt>
                <c:pt idx="3122">
                  <c:v>1.6751296263186126</c:v>
                </c:pt>
                <c:pt idx="3123">
                  <c:v>1.6756660110852852</c:v>
                </c:pt>
                <c:pt idx="3124">
                  <c:v>1.6762023958519581</c:v>
                </c:pt>
                <c:pt idx="3125">
                  <c:v>1.6767387806186305</c:v>
                </c:pt>
                <c:pt idx="3126">
                  <c:v>1.6772751653853044</c:v>
                </c:pt>
                <c:pt idx="3127">
                  <c:v>1.6778115501519757</c:v>
                </c:pt>
                <c:pt idx="3128">
                  <c:v>1.6783479349186516</c:v>
                </c:pt>
                <c:pt idx="3129">
                  <c:v>1.6788843196853209</c:v>
                </c:pt>
                <c:pt idx="3130">
                  <c:v>1.6794207044519935</c:v>
                </c:pt>
                <c:pt idx="3131">
                  <c:v>1.6799570892186675</c:v>
                </c:pt>
                <c:pt idx="3132">
                  <c:v>1.6804934739853401</c:v>
                </c:pt>
                <c:pt idx="3133">
                  <c:v>1.6810298587520116</c:v>
                </c:pt>
                <c:pt idx="3134">
                  <c:v>1.6815662435186838</c:v>
                </c:pt>
                <c:pt idx="3135">
                  <c:v>1.6821026282853582</c:v>
                </c:pt>
                <c:pt idx="3136">
                  <c:v>1.6826390130520295</c:v>
                </c:pt>
                <c:pt idx="3137">
                  <c:v>1.6831753978187021</c:v>
                </c:pt>
                <c:pt idx="3138">
                  <c:v>1.6837117825853738</c:v>
                </c:pt>
                <c:pt idx="3139">
                  <c:v>1.6842481673520486</c:v>
                </c:pt>
                <c:pt idx="3140">
                  <c:v>1.6847845521187201</c:v>
                </c:pt>
                <c:pt idx="3141">
                  <c:v>1.6853209368853925</c:v>
                </c:pt>
                <c:pt idx="3142">
                  <c:v>1.6858573216520669</c:v>
                </c:pt>
                <c:pt idx="3143">
                  <c:v>1.6863937064187393</c:v>
                </c:pt>
                <c:pt idx="3144">
                  <c:v>1.6869300911854104</c:v>
                </c:pt>
                <c:pt idx="3145">
                  <c:v>1.687466475952083</c:v>
                </c:pt>
                <c:pt idx="3146">
                  <c:v>1.6880028607187589</c:v>
                </c:pt>
                <c:pt idx="3147">
                  <c:v>1.6885392454854278</c:v>
                </c:pt>
                <c:pt idx="3148">
                  <c:v>1.6890756302521008</c:v>
                </c:pt>
                <c:pt idx="3149">
                  <c:v>1.6896120150187741</c:v>
                </c:pt>
                <c:pt idx="3150">
                  <c:v>1.6901483997854461</c:v>
                </c:pt>
                <c:pt idx="3151">
                  <c:v>1.6906847845521187</c:v>
                </c:pt>
                <c:pt idx="3152">
                  <c:v>1.6912211693187928</c:v>
                </c:pt>
                <c:pt idx="3153">
                  <c:v>1.6917575540854641</c:v>
                </c:pt>
                <c:pt idx="3154">
                  <c:v>1.6922939388521367</c:v>
                </c:pt>
                <c:pt idx="3155">
                  <c:v>1.6928303236188111</c:v>
                </c:pt>
                <c:pt idx="3156">
                  <c:v>1.6933667083854818</c:v>
                </c:pt>
                <c:pt idx="3157">
                  <c:v>1.693903093152153</c:v>
                </c:pt>
                <c:pt idx="3158">
                  <c:v>1.6944394779188281</c:v>
                </c:pt>
                <c:pt idx="3159">
                  <c:v>1.6949758626855012</c:v>
                </c:pt>
                <c:pt idx="3160">
                  <c:v>1.6955122474521718</c:v>
                </c:pt>
                <c:pt idx="3161">
                  <c:v>1.6960486322188464</c:v>
                </c:pt>
                <c:pt idx="3162">
                  <c:v>1.6965850169855199</c:v>
                </c:pt>
                <c:pt idx="3163">
                  <c:v>1.6971214017521898</c:v>
                </c:pt>
                <c:pt idx="3164">
                  <c:v>1.6976577865188645</c:v>
                </c:pt>
                <c:pt idx="3165">
                  <c:v>1.6981941712855368</c:v>
                </c:pt>
                <c:pt idx="3166">
                  <c:v>1.6987305560522081</c:v>
                </c:pt>
                <c:pt idx="3167">
                  <c:v>1.6992669408188807</c:v>
                </c:pt>
                <c:pt idx="3168">
                  <c:v>1.699803325585554</c:v>
                </c:pt>
                <c:pt idx="3169">
                  <c:v>1.7003397103522258</c:v>
                </c:pt>
                <c:pt idx="3170">
                  <c:v>1.700876095118897</c:v>
                </c:pt>
                <c:pt idx="3171">
                  <c:v>1.7014124798855721</c:v>
                </c:pt>
                <c:pt idx="3172">
                  <c:v>1.701948864652244</c:v>
                </c:pt>
                <c:pt idx="3173">
                  <c:v>1.7024852494189167</c:v>
                </c:pt>
                <c:pt idx="3174">
                  <c:v>1.7030216341855879</c:v>
                </c:pt>
                <c:pt idx="3175">
                  <c:v>1.7035580189522619</c:v>
                </c:pt>
                <c:pt idx="3176">
                  <c:v>1.7040944037189338</c:v>
                </c:pt>
                <c:pt idx="3177">
                  <c:v>1.7046307884856058</c:v>
                </c:pt>
                <c:pt idx="3178">
                  <c:v>1.7051671732522797</c:v>
                </c:pt>
                <c:pt idx="3179">
                  <c:v>1.7057035580189508</c:v>
                </c:pt>
                <c:pt idx="3180">
                  <c:v>1.706239942785625</c:v>
                </c:pt>
                <c:pt idx="3181">
                  <c:v>1.7067763275522976</c:v>
                </c:pt>
                <c:pt idx="3182">
                  <c:v>1.7073127123189689</c:v>
                </c:pt>
                <c:pt idx="3183">
                  <c:v>1.7078490970856401</c:v>
                </c:pt>
                <c:pt idx="3184">
                  <c:v>1.7083854818523161</c:v>
                </c:pt>
                <c:pt idx="3185">
                  <c:v>1.7089218666189878</c:v>
                </c:pt>
                <c:pt idx="3186">
                  <c:v>1.7094582513856598</c:v>
                </c:pt>
                <c:pt idx="3187">
                  <c:v>1.7099946361523306</c:v>
                </c:pt>
                <c:pt idx="3188">
                  <c:v>1.7105310209190059</c:v>
                </c:pt>
                <c:pt idx="3189">
                  <c:v>1.7110674056856778</c:v>
                </c:pt>
                <c:pt idx="3190">
                  <c:v>1.7116037904523489</c:v>
                </c:pt>
                <c:pt idx="3191">
                  <c:v>1.712140175219024</c:v>
                </c:pt>
                <c:pt idx="3192">
                  <c:v>1.7126765599856966</c:v>
                </c:pt>
                <c:pt idx="3193">
                  <c:v>1.7132129447523701</c:v>
                </c:pt>
                <c:pt idx="3194">
                  <c:v>1.7137493295190418</c:v>
                </c:pt>
                <c:pt idx="3195">
                  <c:v>1.7142857142857157</c:v>
                </c:pt>
                <c:pt idx="3196">
                  <c:v>1.7148220990523855</c:v>
                </c:pt>
                <c:pt idx="3197">
                  <c:v>1.7153584838190596</c:v>
                </c:pt>
                <c:pt idx="3198">
                  <c:v>1.7158948685857318</c:v>
                </c:pt>
                <c:pt idx="3199">
                  <c:v>1.7164312533524022</c:v>
                </c:pt>
                <c:pt idx="3200">
                  <c:v>1.7169676381190762</c:v>
                </c:pt>
                <c:pt idx="3201">
                  <c:v>1.7175040228857499</c:v>
                </c:pt>
                <c:pt idx="3202">
                  <c:v>1.7180404076524218</c:v>
                </c:pt>
                <c:pt idx="3203">
                  <c:v>1.7185767924190929</c:v>
                </c:pt>
                <c:pt idx="3204">
                  <c:v>1.7191131771857679</c:v>
                </c:pt>
                <c:pt idx="3205">
                  <c:v>1.7196495619524406</c:v>
                </c:pt>
                <c:pt idx="3206">
                  <c:v>1.7201859467191141</c:v>
                </c:pt>
                <c:pt idx="3207">
                  <c:v>1.720722331485786</c:v>
                </c:pt>
                <c:pt idx="3208">
                  <c:v>1.7212587162524571</c:v>
                </c:pt>
                <c:pt idx="3209">
                  <c:v>1.7217951010191295</c:v>
                </c:pt>
                <c:pt idx="3210">
                  <c:v>1.7223314857858039</c:v>
                </c:pt>
                <c:pt idx="3211">
                  <c:v>1.7228678705524758</c:v>
                </c:pt>
                <c:pt idx="3212">
                  <c:v>1.7234042553191453</c:v>
                </c:pt>
                <c:pt idx="3213">
                  <c:v>1.7239406400858204</c:v>
                </c:pt>
                <c:pt idx="3214">
                  <c:v>1.7244770248524943</c:v>
                </c:pt>
                <c:pt idx="3215">
                  <c:v>1.7250134096191658</c:v>
                </c:pt>
                <c:pt idx="3216">
                  <c:v>1.7255497943858396</c:v>
                </c:pt>
                <c:pt idx="3217">
                  <c:v>1.7260861791525135</c:v>
                </c:pt>
                <c:pt idx="3218">
                  <c:v>1.7266225639191848</c:v>
                </c:pt>
                <c:pt idx="3219">
                  <c:v>1.7271589486858581</c:v>
                </c:pt>
                <c:pt idx="3220">
                  <c:v>1.7276953334525298</c:v>
                </c:pt>
                <c:pt idx="3221">
                  <c:v>1.7282317182192013</c:v>
                </c:pt>
                <c:pt idx="3222">
                  <c:v>1.7287681029858752</c:v>
                </c:pt>
                <c:pt idx="3223">
                  <c:v>1.7293044877525463</c:v>
                </c:pt>
                <c:pt idx="3224">
                  <c:v>1.7298408725192198</c:v>
                </c:pt>
                <c:pt idx="3225">
                  <c:v>1.7303772572858918</c:v>
                </c:pt>
                <c:pt idx="3226">
                  <c:v>1.7309136420525644</c:v>
                </c:pt>
                <c:pt idx="3227">
                  <c:v>1.7314500268192383</c:v>
                </c:pt>
                <c:pt idx="3228">
                  <c:v>1.7319864115859098</c:v>
                </c:pt>
                <c:pt idx="3229">
                  <c:v>1.7325227963525822</c:v>
                </c:pt>
                <c:pt idx="3230">
                  <c:v>1.7330591811192564</c:v>
                </c:pt>
                <c:pt idx="3231">
                  <c:v>1.733595565885929</c:v>
                </c:pt>
                <c:pt idx="3232">
                  <c:v>1.7341319506526016</c:v>
                </c:pt>
                <c:pt idx="3233">
                  <c:v>1.7346683354192738</c:v>
                </c:pt>
                <c:pt idx="3234">
                  <c:v>1.7352047201859455</c:v>
                </c:pt>
                <c:pt idx="3235">
                  <c:v>1.7357411049526195</c:v>
                </c:pt>
                <c:pt idx="3236">
                  <c:v>1.7362774897192921</c:v>
                </c:pt>
                <c:pt idx="3237">
                  <c:v>1.7368138744859647</c:v>
                </c:pt>
                <c:pt idx="3238">
                  <c:v>1.737350259252636</c:v>
                </c:pt>
                <c:pt idx="3239">
                  <c:v>1.7378866440193086</c:v>
                </c:pt>
                <c:pt idx="3240">
                  <c:v>1.7384230287859819</c:v>
                </c:pt>
                <c:pt idx="3241">
                  <c:v>1.7389594135526552</c:v>
                </c:pt>
                <c:pt idx="3242">
                  <c:v>1.7394957983193255</c:v>
                </c:pt>
                <c:pt idx="3243">
                  <c:v>1.7400321830860017</c:v>
                </c:pt>
                <c:pt idx="3244">
                  <c:v>1.740568567852673</c:v>
                </c:pt>
                <c:pt idx="3245">
                  <c:v>1.7411049526193436</c:v>
                </c:pt>
                <c:pt idx="3246">
                  <c:v>1.7416413373860178</c:v>
                </c:pt>
                <c:pt idx="3247">
                  <c:v>1.7421777221526908</c:v>
                </c:pt>
                <c:pt idx="3248">
                  <c:v>1.7427141069193635</c:v>
                </c:pt>
                <c:pt idx="3249">
                  <c:v>1.7432504916860363</c:v>
                </c:pt>
                <c:pt idx="3250">
                  <c:v>1.7437868764527089</c:v>
                </c:pt>
                <c:pt idx="3251">
                  <c:v>1.7443232612193802</c:v>
                </c:pt>
                <c:pt idx="3252">
                  <c:v>1.7448596459860539</c:v>
                </c:pt>
                <c:pt idx="3253">
                  <c:v>1.7453960307527268</c:v>
                </c:pt>
                <c:pt idx="3254">
                  <c:v>1.7459324155193974</c:v>
                </c:pt>
                <c:pt idx="3255">
                  <c:v>1.746468800286072</c:v>
                </c:pt>
                <c:pt idx="3256">
                  <c:v>1.7470051850527446</c:v>
                </c:pt>
                <c:pt idx="3257">
                  <c:v>1.7475415698194172</c:v>
                </c:pt>
                <c:pt idx="3258">
                  <c:v>1.7480779545860916</c:v>
                </c:pt>
                <c:pt idx="3259">
                  <c:v>1.7486143393527624</c:v>
                </c:pt>
                <c:pt idx="3260">
                  <c:v>1.7491507241194351</c:v>
                </c:pt>
                <c:pt idx="3261">
                  <c:v>1.7496871088861081</c:v>
                </c:pt>
                <c:pt idx="3262">
                  <c:v>1.7502234936527798</c:v>
                </c:pt>
                <c:pt idx="3263">
                  <c:v>1.7507598784194518</c:v>
                </c:pt>
                <c:pt idx="3264">
                  <c:v>1.7512962631861242</c:v>
                </c:pt>
                <c:pt idx="3265">
                  <c:v>1.7518326479527966</c:v>
                </c:pt>
                <c:pt idx="3266">
                  <c:v>1.752369032719469</c:v>
                </c:pt>
                <c:pt idx="3267">
                  <c:v>1.7529054174861434</c:v>
                </c:pt>
                <c:pt idx="3268">
                  <c:v>1.7534418022528158</c:v>
                </c:pt>
                <c:pt idx="3269">
                  <c:v>1.7539781870194862</c:v>
                </c:pt>
                <c:pt idx="3270">
                  <c:v>1.7545145717861621</c:v>
                </c:pt>
                <c:pt idx="3271">
                  <c:v>1.7550509565528341</c:v>
                </c:pt>
                <c:pt idx="3272">
                  <c:v>1.7555873413195067</c:v>
                </c:pt>
                <c:pt idx="3273">
                  <c:v>1.7561237260861793</c:v>
                </c:pt>
                <c:pt idx="3274">
                  <c:v>1.7566601108528519</c:v>
                </c:pt>
                <c:pt idx="3275">
                  <c:v>1.7571964956195227</c:v>
                </c:pt>
                <c:pt idx="3276">
                  <c:v>1.7577328803861958</c:v>
                </c:pt>
                <c:pt idx="3277">
                  <c:v>1.7582692651528684</c:v>
                </c:pt>
                <c:pt idx="3278">
                  <c:v>1.7588056499195424</c:v>
                </c:pt>
                <c:pt idx="3279">
                  <c:v>1.759342034686217</c:v>
                </c:pt>
                <c:pt idx="3280">
                  <c:v>1.7598784194528876</c:v>
                </c:pt>
                <c:pt idx="3281">
                  <c:v>1.7604148042195602</c:v>
                </c:pt>
                <c:pt idx="3282">
                  <c:v>1.7609511889862342</c:v>
                </c:pt>
                <c:pt idx="3283">
                  <c:v>1.7614875737529061</c:v>
                </c:pt>
                <c:pt idx="3284">
                  <c:v>1.7620239585195778</c:v>
                </c:pt>
                <c:pt idx="3285">
                  <c:v>1.7625603432862507</c:v>
                </c:pt>
                <c:pt idx="3286">
                  <c:v>1.7630967280529219</c:v>
                </c:pt>
                <c:pt idx="3287">
                  <c:v>1.7636331128195946</c:v>
                </c:pt>
                <c:pt idx="3288">
                  <c:v>1.7641694975862678</c:v>
                </c:pt>
                <c:pt idx="3289">
                  <c:v>1.76470588235294</c:v>
                </c:pt>
                <c:pt idx="3290">
                  <c:v>1.7652422671196126</c:v>
                </c:pt>
                <c:pt idx="3291">
                  <c:v>1.7657786518862866</c:v>
                </c:pt>
                <c:pt idx="3292">
                  <c:v>1.7663150366529601</c:v>
                </c:pt>
                <c:pt idx="3293">
                  <c:v>1.766851421419632</c:v>
                </c:pt>
                <c:pt idx="3294">
                  <c:v>1.7673878061863058</c:v>
                </c:pt>
                <c:pt idx="3295">
                  <c:v>1.7679241909529742</c:v>
                </c:pt>
                <c:pt idx="3296">
                  <c:v>1.7684605757196497</c:v>
                </c:pt>
                <c:pt idx="3297">
                  <c:v>1.7689969604863223</c:v>
                </c:pt>
                <c:pt idx="3298">
                  <c:v>1.7695333452529924</c:v>
                </c:pt>
                <c:pt idx="3299">
                  <c:v>1.7700697300196662</c:v>
                </c:pt>
                <c:pt idx="3300">
                  <c:v>1.7706061147863401</c:v>
                </c:pt>
                <c:pt idx="3301">
                  <c:v>1.7711424995530127</c:v>
                </c:pt>
                <c:pt idx="3302">
                  <c:v>1.771678884319684</c:v>
                </c:pt>
                <c:pt idx="3303">
                  <c:v>1.7722152690863593</c:v>
                </c:pt>
                <c:pt idx="3304">
                  <c:v>1.7727516538530306</c:v>
                </c:pt>
                <c:pt idx="3305">
                  <c:v>1.7732880386197041</c:v>
                </c:pt>
                <c:pt idx="3306">
                  <c:v>1.7738244233863758</c:v>
                </c:pt>
                <c:pt idx="3307">
                  <c:v>1.7743608081530484</c:v>
                </c:pt>
                <c:pt idx="3308">
                  <c:v>1.7748971929197213</c:v>
                </c:pt>
                <c:pt idx="3309">
                  <c:v>1.7754335776863939</c:v>
                </c:pt>
                <c:pt idx="3310">
                  <c:v>1.7759699624530658</c:v>
                </c:pt>
                <c:pt idx="3311">
                  <c:v>1.7765063472197378</c:v>
                </c:pt>
                <c:pt idx="3312">
                  <c:v>1.777042731986413</c:v>
                </c:pt>
                <c:pt idx="3313">
                  <c:v>1.7775791167530839</c:v>
                </c:pt>
                <c:pt idx="3314">
                  <c:v>1.7781155015197587</c:v>
                </c:pt>
                <c:pt idx="3315">
                  <c:v>1.77865188628643</c:v>
                </c:pt>
                <c:pt idx="3316">
                  <c:v>1.7791882710531022</c:v>
                </c:pt>
                <c:pt idx="3317">
                  <c:v>1.7797246558197717</c:v>
                </c:pt>
                <c:pt idx="3318">
                  <c:v>1.7802610405864474</c:v>
                </c:pt>
                <c:pt idx="3319">
                  <c:v>1.78079742535312</c:v>
                </c:pt>
                <c:pt idx="3320">
                  <c:v>1.7813338101197913</c:v>
                </c:pt>
                <c:pt idx="3321">
                  <c:v>1.7818701948864653</c:v>
                </c:pt>
                <c:pt idx="3322">
                  <c:v>1.7824065796531381</c:v>
                </c:pt>
                <c:pt idx="3323">
                  <c:v>1.7829429644198123</c:v>
                </c:pt>
                <c:pt idx="3324">
                  <c:v>1.7834793491864818</c:v>
                </c:pt>
                <c:pt idx="3325">
                  <c:v>1.784015733953157</c:v>
                </c:pt>
                <c:pt idx="3326">
                  <c:v>1.7845521187198283</c:v>
                </c:pt>
                <c:pt idx="3327">
                  <c:v>1.7850885034865029</c:v>
                </c:pt>
                <c:pt idx="3328">
                  <c:v>1.7856248882531716</c:v>
                </c:pt>
                <c:pt idx="3329">
                  <c:v>1.7861612730198451</c:v>
                </c:pt>
                <c:pt idx="3330">
                  <c:v>1.786697657786519</c:v>
                </c:pt>
                <c:pt idx="3331">
                  <c:v>1.7872340425531899</c:v>
                </c:pt>
                <c:pt idx="3332">
                  <c:v>1.7877704273198638</c:v>
                </c:pt>
                <c:pt idx="3333">
                  <c:v>1.7883068120865369</c:v>
                </c:pt>
                <c:pt idx="3334">
                  <c:v>1.7888431968532101</c:v>
                </c:pt>
                <c:pt idx="3335">
                  <c:v>1.7893795816198819</c:v>
                </c:pt>
                <c:pt idx="3336">
                  <c:v>1.7899159663865565</c:v>
                </c:pt>
                <c:pt idx="3337">
                  <c:v>1.7904523511532289</c:v>
                </c:pt>
                <c:pt idx="3338">
                  <c:v>1.7909887359198999</c:v>
                </c:pt>
                <c:pt idx="3339">
                  <c:v>1.7915251206865725</c:v>
                </c:pt>
                <c:pt idx="3340">
                  <c:v>1.7920615054532461</c:v>
                </c:pt>
                <c:pt idx="3341">
                  <c:v>1.7925978902199178</c:v>
                </c:pt>
                <c:pt idx="3342">
                  <c:v>1.7931342749865904</c:v>
                </c:pt>
                <c:pt idx="3343">
                  <c:v>1.793670659753263</c:v>
                </c:pt>
                <c:pt idx="3344">
                  <c:v>1.7942070445199361</c:v>
                </c:pt>
                <c:pt idx="3345">
                  <c:v>1.7947434292866096</c:v>
                </c:pt>
                <c:pt idx="3346">
                  <c:v>1.7952798140532809</c:v>
                </c:pt>
                <c:pt idx="3347">
                  <c:v>1.7958161988199524</c:v>
                </c:pt>
                <c:pt idx="3348">
                  <c:v>1.7963525835866283</c:v>
                </c:pt>
                <c:pt idx="3349">
                  <c:v>1.7968889683533007</c:v>
                </c:pt>
                <c:pt idx="3350">
                  <c:v>1.7974253531199691</c:v>
                </c:pt>
                <c:pt idx="3351">
                  <c:v>1.7979617378866428</c:v>
                </c:pt>
                <c:pt idx="3352">
                  <c:v>1.7984981226533181</c:v>
                </c:pt>
                <c:pt idx="3353">
                  <c:v>1.7990345074199874</c:v>
                </c:pt>
                <c:pt idx="3354">
                  <c:v>1.7995708921866618</c:v>
                </c:pt>
                <c:pt idx="3355">
                  <c:v>1.8001072769533359</c:v>
                </c:pt>
                <c:pt idx="3356">
                  <c:v>1.8006436617200081</c:v>
                </c:pt>
                <c:pt idx="3357">
                  <c:v>1.8011800464866801</c:v>
                </c:pt>
                <c:pt idx="3358">
                  <c:v>1.8017164312533525</c:v>
                </c:pt>
                <c:pt idx="3359">
                  <c:v>1.8022528160200264</c:v>
                </c:pt>
                <c:pt idx="3360">
                  <c:v>1.8027892007866977</c:v>
                </c:pt>
                <c:pt idx="3361">
                  <c:v>1.8033255855533699</c:v>
                </c:pt>
                <c:pt idx="3362">
                  <c:v>1.8038619703200418</c:v>
                </c:pt>
                <c:pt idx="3363">
                  <c:v>1.8043983550867155</c:v>
                </c:pt>
                <c:pt idx="3364">
                  <c:v>1.8049347398533879</c:v>
                </c:pt>
                <c:pt idx="3365">
                  <c:v>1.8054711246200621</c:v>
                </c:pt>
                <c:pt idx="3366">
                  <c:v>1.8060075093867369</c:v>
                </c:pt>
                <c:pt idx="3367">
                  <c:v>1.8065438941534062</c:v>
                </c:pt>
                <c:pt idx="3368">
                  <c:v>1.8070802789200788</c:v>
                </c:pt>
                <c:pt idx="3369">
                  <c:v>1.8076166636867521</c:v>
                </c:pt>
                <c:pt idx="3370">
                  <c:v>1.8081530484534241</c:v>
                </c:pt>
                <c:pt idx="3371">
                  <c:v>1.8086894332200967</c:v>
                </c:pt>
                <c:pt idx="3372">
                  <c:v>1.8092258179867693</c:v>
                </c:pt>
                <c:pt idx="3373">
                  <c:v>1.8097622027534406</c:v>
                </c:pt>
                <c:pt idx="3374">
                  <c:v>1.8102985875201139</c:v>
                </c:pt>
                <c:pt idx="3375">
                  <c:v>1.8108349722867871</c:v>
                </c:pt>
                <c:pt idx="3376">
                  <c:v>1.8113713570534575</c:v>
                </c:pt>
                <c:pt idx="3377">
                  <c:v>1.8119077418201324</c:v>
                </c:pt>
                <c:pt idx="3378">
                  <c:v>1.8124441265868072</c:v>
                </c:pt>
                <c:pt idx="3379">
                  <c:v>1.812980511353478</c:v>
                </c:pt>
                <c:pt idx="3380">
                  <c:v>1.8135168961201498</c:v>
                </c:pt>
                <c:pt idx="3381">
                  <c:v>1.8140532808868242</c:v>
                </c:pt>
                <c:pt idx="3382">
                  <c:v>1.8145896656534954</c:v>
                </c:pt>
                <c:pt idx="3383">
                  <c:v>1.8151260504201661</c:v>
                </c:pt>
                <c:pt idx="3384">
                  <c:v>1.8156624351868407</c:v>
                </c:pt>
                <c:pt idx="3385">
                  <c:v>1.8161988199535146</c:v>
                </c:pt>
                <c:pt idx="3386">
                  <c:v>1.8167352047201859</c:v>
                </c:pt>
                <c:pt idx="3387">
                  <c:v>1.8172715894868587</c:v>
                </c:pt>
                <c:pt idx="3388">
                  <c:v>1.8178079742535331</c:v>
                </c:pt>
                <c:pt idx="3389">
                  <c:v>1.818344359020204</c:v>
                </c:pt>
                <c:pt idx="3390">
                  <c:v>1.8188807437868779</c:v>
                </c:pt>
                <c:pt idx="3391">
                  <c:v>1.8194171285535512</c:v>
                </c:pt>
                <c:pt idx="3392">
                  <c:v>1.819953513320222</c:v>
                </c:pt>
                <c:pt idx="3393">
                  <c:v>1.8204898980868944</c:v>
                </c:pt>
                <c:pt idx="3394">
                  <c:v>1.8210262828535657</c:v>
                </c:pt>
                <c:pt idx="3395">
                  <c:v>1.8215626676202397</c:v>
                </c:pt>
                <c:pt idx="3396">
                  <c:v>1.8220990523869118</c:v>
                </c:pt>
                <c:pt idx="3397">
                  <c:v>1.8226354371535849</c:v>
                </c:pt>
                <c:pt idx="3398">
                  <c:v>1.8231718219202588</c:v>
                </c:pt>
                <c:pt idx="3399">
                  <c:v>1.8237082066869299</c:v>
                </c:pt>
                <c:pt idx="3400">
                  <c:v>1.8242445914536027</c:v>
                </c:pt>
                <c:pt idx="3401">
                  <c:v>1.8247809762202771</c:v>
                </c:pt>
                <c:pt idx="3402">
                  <c:v>1.8253173609869493</c:v>
                </c:pt>
                <c:pt idx="3403">
                  <c:v>1.8258537457536206</c:v>
                </c:pt>
                <c:pt idx="3404">
                  <c:v>1.8263901305202941</c:v>
                </c:pt>
                <c:pt idx="3405">
                  <c:v>1.8269265152869658</c:v>
                </c:pt>
                <c:pt idx="3406">
                  <c:v>1.8274629000536387</c:v>
                </c:pt>
                <c:pt idx="3407">
                  <c:v>1.8279992848203099</c:v>
                </c:pt>
                <c:pt idx="3408">
                  <c:v>1.8285356695869841</c:v>
                </c:pt>
                <c:pt idx="3409">
                  <c:v>1.8290720543536565</c:v>
                </c:pt>
                <c:pt idx="3410">
                  <c:v>1.8296084391203291</c:v>
                </c:pt>
                <c:pt idx="3411">
                  <c:v>1.8301448238870031</c:v>
                </c:pt>
                <c:pt idx="3412">
                  <c:v>1.8306812086536739</c:v>
                </c:pt>
                <c:pt idx="3413">
                  <c:v>1.8312175934203481</c:v>
                </c:pt>
                <c:pt idx="3414">
                  <c:v>1.83175397818702</c:v>
                </c:pt>
                <c:pt idx="3415">
                  <c:v>1.8322903629536922</c:v>
                </c:pt>
                <c:pt idx="3416">
                  <c:v>1.8328267477203632</c:v>
                </c:pt>
                <c:pt idx="3417">
                  <c:v>1.8333631324870374</c:v>
                </c:pt>
                <c:pt idx="3418">
                  <c:v>1.8338995172537098</c:v>
                </c:pt>
                <c:pt idx="3419">
                  <c:v>1.8344359020203826</c:v>
                </c:pt>
                <c:pt idx="3420">
                  <c:v>1.8349722867870553</c:v>
                </c:pt>
                <c:pt idx="3421">
                  <c:v>1.8355086715537281</c:v>
                </c:pt>
                <c:pt idx="3422">
                  <c:v>1.8360450563204005</c:v>
                </c:pt>
                <c:pt idx="3423">
                  <c:v>1.8365814410870731</c:v>
                </c:pt>
                <c:pt idx="3424">
                  <c:v>1.8371178258537484</c:v>
                </c:pt>
                <c:pt idx="3425">
                  <c:v>1.837654210620417</c:v>
                </c:pt>
                <c:pt idx="3426">
                  <c:v>1.8381905953870912</c:v>
                </c:pt>
                <c:pt idx="3427">
                  <c:v>1.838726980153764</c:v>
                </c:pt>
                <c:pt idx="3428">
                  <c:v>1.8392633649204364</c:v>
                </c:pt>
                <c:pt idx="3429">
                  <c:v>1.8397997496871075</c:v>
                </c:pt>
                <c:pt idx="3430">
                  <c:v>1.8403361344537834</c:v>
                </c:pt>
                <c:pt idx="3431">
                  <c:v>1.8408725192204543</c:v>
                </c:pt>
                <c:pt idx="3432">
                  <c:v>1.8414089039871269</c:v>
                </c:pt>
                <c:pt idx="3433">
                  <c:v>1.8419452887537995</c:v>
                </c:pt>
                <c:pt idx="3434">
                  <c:v>1.8424816735204719</c:v>
                </c:pt>
                <c:pt idx="3435">
                  <c:v>1.8430180582871438</c:v>
                </c:pt>
                <c:pt idx="3436">
                  <c:v>1.8435544430538173</c:v>
                </c:pt>
                <c:pt idx="3437">
                  <c:v>1.8440908278204899</c:v>
                </c:pt>
                <c:pt idx="3438">
                  <c:v>1.844627212587161</c:v>
                </c:pt>
                <c:pt idx="3439">
                  <c:v>1.8451635973538352</c:v>
                </c:pt>
                <c:pt idx="3440">
                  <c:v>1.8456999821205078</c:v>
                </c:pt>
                <c:pt idx="3441">
                  <c:v>1.8462363668871804</c:v>
                </c:pt>
                <c:pt idx="3442">
                  <c:v>1.8467727516538541</c:v>
                </c:pt>
                <c:pt idx="3443">
                  <c:v>1.8473091364205261</c:v>
                </c:pt>
                <c:pt idx="3444">
                  <c:v>1.8478455211871982</c:v>
                </c:pt>
                <c:pt idx="3445">
                  <c:v>1.8483819059538726</c:v>
                </c:pt>
                <c:pt idx="3446">
                  <c:v>1.8489182907205437</c:v>
                </c:pt>
                <c:pt idx="3447">
                  <c:v>1.8494546754872159</c:v>
                </c:pt>
                <c:pt idx="3448">
                  <c:v>1.8499910602538878</c:v>
                </c:pt>
                <c:pt idx="3449">
                  <c:v>1.8505274450205615</c:v>
                </c:pt>
                <c:pt idx="3450">
                  <c:v>1.8510638297872355</c:v>
                </c:pt>
                <c:pt idx="3451">
                  <c:v>1.8516002145539068</c:v>
                </c:pt>
                <c:pt idx="3452">
                  <c:v>1.8521365993205801</c:v>
                </c:pt>
                <c:pt idx="3453">
                  <c:v>1.8526729840872533</c:v>
                </c:pt>
                <c:pt idx="3454">
                  <c:v>1.8532093688539246</c:v>
                </c:pt>
                <c:pt idx="3455">
                  <c:v>1.8537457536205972</c:v>
                </c:pt>
                <c:pt idx="3456">
                  <c:v>1.8542821383872718</c:v>
                </c:pt>
                <c:pt idx="3457">
                  <c:v>1.8548185231539442</c:v>
                </c:pt>
                <c:pt idx="3458">
                  <c:v>1.8553549079206151</c:v>
                </c:pt>
                <c:pt idx="3459">
                  <c:v>1.855891292687285</c:v>
                </c:pt>
                <c:pt idx="3460">
                  <c:v>1.8564276774539599</c:v>
                </c:pt>
                <c:pt idx="3461">
                  <c:v>1.8569640622206318</c:v>
                </c:pt>
                <c:pt idx="3462">
                  <c:v>1.8575004469873055</c:v>
                </c:pt>
                <c:pt idx="3463">
                  <c:v>1.8580368317539795</c:v>
                </c:pt>
                <c:pt idx="3464">
                  <c:v>1.858573216520651</c:v>
                </c:pt>
                <c:pt idx="3465">
                  <c:v>1.8591096012873236</c:v>
                </c:pt>
                <c:pt idx="3466">
                  <c:v>1.8596459860539962</c:v>
                </c:pt>
                <c:pt idx="3467">
                  <c:v>1.8601823708206702</c:v>
                </c:pt>
                <c:pt idx="3468">
                  <c:v>1.8607187555873415</c:v>
                </c:pt>
                <c:pt idx="3469">
                  <c:v>1.8612551403540141</c:v>
                </c:pt>
                <c:pt idx="3470">
                  <c:v>1.8617915251206858</c:v>
                </c:pt>
                <c:pt idx="3471">
                  <c:v>1.8623279098873606</c:v>
                </c:pt>
                <c:pt idx="3472">
                  <c:v>1.8628642946540306</c:v>
                </c:pt>
                <c:pt idx="3473">
                  <c:v>1.8634006794207045</c:v>
                </c:pt>
                <c:pt idx="3474">
                  <c:v>1.8639370641873771</c:v>
                </c:pt>
                <c:pt idx="3475">
                  <c:v>1.86447344895405</c:v>
                </c:pt>
                <c:pt idx="3476">
                  <c:v>1.8650098337207237</c:v>
                </c:pt>
                <c:pt idx="3477">
                  <c:v>1.8655462184873932</c:v>
                </c:pt>
                <c:pt idx="3478">
                  <c:v>1.8660826032540681</c:v>
                </c:pt>
                <c:pt idx="3479">
                  <c:v>1.8666189880207416</c:v>
                </c:pt>
                <c:pt idx="3480">
                  <c:v>1.8671553727874128</c:v>
                </c:pt>
                <c:pt idx="3481">
                  <c:v>1.8676917575540826</c:v>
                </c:pt>
                <c:pt idx="3482">
                  <c:v>1.8682281423207581</c:v>
                </c:pt>
                <c:pt idx="3483">
                  <c:v>1.8687645270874298</c:v>
                </c:pt>
                <c:pt idx="3484">
                  <c:v>1.8693009118541035</c:v>
                </c:pt>
                <c:pt idx="3485">
                  <c:v>1.8698372966207759</c:v>
                </c:pt>
                <c:pt idx="3486">
                  <c:v>1.8703736813874479</c:v>
                </c:pt>
                <c:pt idx="3487">
                  <c:v>1.870910066154122</c:v>
                </c:pt>
                <c:pt idx="3488">
                  <c:v>1.871446450920794</c:v>
                </c:pt>
                <c:pt idx="3489">
                  <c:v>1.8719828356874666</c:v>
                </c:pt>
                <c:pt idx="3490">
                  <c:v>1.8725192204541392</c:v>
                </c:pt>
                <c:pt idx="3491">
                  <c:v>1.873055605220812</c:v>
                </c:pt>
                <c:pt idx="3492">
                  <c:v>1.8735919899874838</c:v>
                </c:pt>
                <c:pt idx="3493">
                  <c:v>1.8741283747541571</c:v>
                </c:pt>
                <c:pt idx="3494">
                  <c:v>1.8746647595208297</c:v>
                </c:pt>
                <c:pt idx="3495">
                  <c:v>1.8752011442875023</c:v>
                </c:pt>
                <c:pt idx="3496">
                  <c:v>1.8757375290541749</c:v>
                </c:pt>
                <c:pt idx="3497">
                  <c:v>1.8762739138208488</c:v>
                </c:pt>
                <c:pt idx="3498">
                  <c:v>1.8768102985875199</c:v>
                </c:pt>
                <c:pt idx="3499">
                  <c:v>1.877346683354191</c:v>
                </c:pt>
                <c:pt idx="3500">
                  <c:v>1.877883068120866</c:v>
                </c:pt>
                <c:pt idx="3501">
                  <c:v>1.878419452887538</c:v>
                </c:pt>
                <c:pt idx="3502">
                  <c:v>1.8789558376542119</c:v>
                </c:pt>
                <c:pt idx="3503">
                  <c:v>1.8794922224208834</c:v>
                </c:pt>
                <c:pt idx="3504">
                  <c:v>1.8800286071875558</c:v>
                </c:pt>
                <c:pt idx="3505">
                  <c:v>1.8805649919542287</c:v>
                </c:pt>
                <c:pt idx="3506">
                  <c:v>1.8811013767209013</c:v>
                </c:pt>
                <c:pt idx="3507">
                  <c:v>1.8816377614875741</c:v>
                </c:pt>
                <c:pt idx="3508">
                  <c:v>1.8821741462542465</c:v>
                </c:pt>
                <c:pt idx="3509">
                  <c:v>1.8827105310209207</c:v>
                </c:pt>
                <c:pt idx="3510">
                  <c:v>1.8832469157875917</c:v>
                </c:pt>
                <c:pt idx="3511">
                  <c:v>1.8837833005542644</c:v>
                </c:pt>
                <c:pt idx="3512">
                  <c:v>1.884319685320937</c:v>
                </c:pt>
                <c:pt idx="3513">
                  <c:v>1.88485607008761</c:v>
                </c:pt>
                <c:pt idx="3514">
                  <c:v>1.8853924548542822</c:v>
                </c:pt>
                <c:pt idx="3515">
                  <c:v>1.8859288396209548</c:v>
                </c:pt>
                <c:pt idx="3516">
                  <c:v>1.8864652243876281</c:v>
                </c:pt>
                <c:pt idx="3517">
                  <c:v>1.8870016091542998</c:v>
                </c:pt>
                <c:pt idx="3518">
                  <c:v>1.8875379939209727</c:v>
                </c:pt>
                <c:pt idx="3519">
                  <c:v>1.8880743786876453</c:v>
                </c:pt>
                <c:pt idx="3520">
                  <c:v>1.8886107634543181</c:v>
                </c:pt>
                <c:pt idx="3521">
                  <c:v>1.8891471482209905</c:v>
                </c:pt>
                <c:pt idx="3522">
                  <c:v>1.8896835329876631</c:v>
                </c:pt>
                <c:pt idx="3523">
                  <c:v>1.890219917754336</c:v>
                </c:pt>
                <c:pt idx="3524">
                  <c:v>1.8907563025210099</c:v>
                </c:pt>
                <c:pt idx="3525">
                  <c:v>1.8912926872876794</c:v>
                </c:pt>
                <c:pt idx="3526">
                  <c:v>1.8918290720543518</c:v>
                </c:pt>
                <c:pt idx="3527">
                  <c:v>1.8923654568210277</c:v>
                </c:pt>
                <c:pt idx="3528">
                  <c:v>1.892901841587699</c:v>
                </c:pt>
                <c:pt idx="3529">
                  <c:v>1.8934382263543716</c:v>
                </c:pt>
                <c:pt idx="3530">
                  <c:v>1.8939746111210438</c:v>
                </c:pt>
                <c:pt idx="3531">
                  <c:v>1.8945109958877184</c:v>
                </c:pt>
                <c:pt idx="3532">
                  <c:v>1.8950473806543895</c:v>
                </c:pt>
                <c:pt idx="3533">
                  <c:v>1.8955837654210621</c:v>
                </c:pt>
                <c:pt idx="3534">
                  <c:v>1.8961201501877347</c:v>
                </c:pt>
                <c:pt idx="3535">
                  <c:v>1.8966565349544089</c:v>
                </c:pt>
                <c:pt idx="3536">
                  <c:v>1.8971929197210813</c:v>
                </c:pt>
                <c:pt idx="3537">
                  <c:v>1.8977293044877526</c:v>
                </c:pt>
                <c:pt idx="3538">
                  <c:v>1.8982656892544252</c:v>
                </c:pt>
                <c:pt idx="3539">
                  <c:v>1.8988020740210994</c:v>
                </c:pt>
                <c:pt idx="3540">
                  <c:v>1.8993384587877704</c:v>
                </c:pt>
                <c:pt idx="3541">
                  <c:v>1.8998748435544415</c:v>
                </c:pt>
                <c:pt idx="3542">
                  <c:v>1.9004112283211161</c:v>
                </c:pt>
                <c:pt idx="3543">
                  <c:v>1.9009476130877885</c:v>
                </c:pt>
                <c:pt idx="3544">
                  <c:v>1.9014839978544598</c:v>
                </c:pt>
                <c:pt idx="3545">
                  <c:v>1.9020203826211337</c:v>
                </c:pt>
                <c:pt idx="3546">
                  <c:v>1.9025567673878063</c:v>
                </c:pt>
                <c:pt idx="3547">
                  <c:v>1.9030931521544769</c:v>
                </c:pt>
                <c:pt idx="3548">
                  <c:v>1.903629536921152</c:v>
                </c:pt>
                <c:pt idx="3549">
                  <c:v>1.9041659216878268</c:v>
                </c:pt>
                <c:pt idx="3550">
                  <c:v>1.9047023064544968</c:v>
                </c:pt>
                <c:pt idx="3551">
                  <c:v>1.9052386912211694</c:v>
                </c:pt>
                <c:pt idx="3552">
                  <c:v>1.905775075987842</c:v>
                </c:pt>
                <c:pt idx="3553">
                  <c:v>1.906311460754516</c:v>
                </c:pt>
                <c:pt idx="3554">
                  <c:v>1.9068478455211881</c:v>
                </c:pt>
                <c:pt idx="3555">
                  <c:v>1.9073842302878599</c:v>
                </c:pt>
                <c:pt idx="3556">
                  <c:v>1.9079206150545303</c:v>
                </c:pt>
                <c:pt idx="3557">
                  <c:v>1.9084569998212078</c:v>
                </c:pt>
                <c:pt idx="3558">
                  <c:v>1.9089933845878777</c:v>
                </c:pt>
                <c:pt idx="3559">
                  <c:v>1.9095297693545499</c:v>
                </c:pt>
                <c:pt idx="3560">
                  <c:v>1.9100661541212247</c:v>
                </c:pt>
                <c:pt idx="3561">
                  <c:v>1.9106025388878971</c:v>
                </c:pt>
                <c:pt idx="3562">
                  <c:v>1.9111389236545697</c:v>
                </c:pt>
                <c:pt idx="3563">
                  <c:v>1.9116753084212421</c:v>
                </c:pt>
                <c:pt idx="3564">
                  <c:v>1.9122116931879136</c:v>
                </c:pt>
                <c:pt idx="3565">
                  <c:v>1.9127480779545862</c:v>
                </c:pt>
                <c:pt idx="3566">
                  <c:v>1.9132844627212602</c:v>
                </c:pt>
                <c:pt idx="3567">
                  <c:v>1.9138208474879301</c:v>
                </c:pt>
                <c:pt idx="3568">
                  <c:v>1.9143572322546041</c:v>
                </c:pt>
                <c:pt idx="3569">
                  <c:v>1.9148936170212758</c:v>
                </c:pt>
                <c:pt idx="3570">
                  <c:v>1.9154300017879493</c:v>
                </c:pt>
                <c:pt idx="3571">
                  <c:v>1.9159663865546206</c:v>
                </c:pt>
                <c:pt idx="3572">
                  <c:v>1.9165027713212965</c:v>
                </c:pt>
                <c:pt idx="3573">
                  <c:v>1.9170391560879672</c:v>
                </c:pt>
                <c:pt idx="3574">
                  <c:v>1.91757554085464</c:v>
                </c:pt>
                <c:pt idx="3575">
                  <c:v>1.9181119256213151</c:v>
                </c:pt>
                <c:pt idx="3576">
                  <c:v>1.918648310387985</c:v>
                </c:pt>
                <c:pt idx="3577">
                  <c:v>1.9191846951546556</c:v>
                </c:pt>
                <c:pt idx="3578">
                  <c:v>1.9197210799213302</c:v>
                </c:pt>
                <c:pt idx="3579">
                  <c:v>1.9202574646880068</c:v>
                </c:pt>
                <c:pt idx="3580">
                  <c:v>1.9207938494546755</c:v>
                </c:pt>
                <c:pt idx="3581">
                  <c:v>1.9213302342213483</c:v>
                </c:pt>
                <c:pt idx="3582">
                  <c:v>1.9218666189880198</c:v>
                </c:pt>
                <c:pt idx="3583">
                  <c:v>1.9224030037546935</c:v>
                </c:pt>
                <c:pt idx="3584">
                  <c:v>1.9229393885213659</c:v>
                </c:pt>
                <c:pt idx="3585">
                  <c:v>1.9234757732880401</c:v>
                </c:pt>
                <c:pt idx="3586">
                  <c:v>1.9240121580547132</c:v>
                </c:pt>
                <c:pt idx="3587">
                  <c:v>1.9245485428213853</c:v>
                </c:pt>
                <c:pt idx="3588">
                  <c:v>1.9250849275880579</c:v>
                </c:pt>
                <c:pt idx="3589">
                  <c:v>1.9256213123547277</c:v>
                </c:pt>
                <c:pt idx="3590">
                  <c:v>1.9261576971214021</c:v>
                </c:pt>
                <c:pt idx="3591">
                  <c:v>1.9266940818880745</c:v>
                </c:pt>
                <c:pt idx="3592">
                  <c:v>1.9272304666547484</c:v>
                </c:pt>
                <c:pt idx="3593">
                  <c:v>1.9277668514214197</c:v>
                </c:pt>
                <c:pt idx="3594">
                  <c:v>1.9283032361880923</c:v>
                </c:pt>
                <c:pt idx="3595">
                  <c:v>1.9288396209547649</c:v>
                </c:pt>
                <c:pt idx="3596">
                  <c:v>1.9293760057214375</c:v>
                </c:pt>
                <c:pt idx="3597">
                  <c:v>1.9299123904881099</c:v>
                </c:pt>
                <c:pt idx="3598">
                  <c:v>1.9304487752547841</c:v>
                </c:pt>
                <c:pt idx="3599">
                  <c:v>1.9309851600214571</c:v>
                </c:pt>
                <c:pt idx="3600">
                  <c:v>1.931521544788128</c:v>
                </c:pt>
                <c:pt idx="3601">
                  <c:v>1.9320579295548048</c:v>
                </c:pt>
                <c:pt idx="3602">
                  <c:v>1.9325943143214734</c:v>
                </c:pt>
                <c:pt idx="3603">
                  <c:v>1.9331306990881458</c:v>
                </c:pt>
                <c:pt idx="3604">
                  <c:v>1.9336670838548187</c:v>
                </c:pt>
                <c:pt idx="3605">
                  <c:v>1.9342034686214926</c:v>
                </c:pt>
                <c:pt idx="3606">
                  <c:v>1.9347398533881639</c:v>
                </c:pt>
                <c:pt idx="3607">
                  <c:v>1.9352762381548358</c:v>
                </c:pt>
                <c:pt idx="3608">
                  <c:v>1.9358126229215109</c:v>
                </c:pt>
                <c:pt idx="3609">
                  <c:v>1.9363490076881817</c:v>
                </c:pt>
                <c:pt idx="3610">
                  <c:v>1.9368853924548544</c:v>
                </c:pt>
                <c:pt idx="3611">
                  <c:v>1.937421777221527</c:v>
                </c:pt>
                <c:pt idx="3612">
                  <c:v>1.9379581619882025</c:v>
                </c:pt>
                <c:pt idx="3613">
                  <c:v>1.9384945467548722</c:v>
                </c:pt>
                <c:pt idx="3614">
                  <c:v>1.9390309315215475</c:v>
                </c:pt>
                <c:pt idx="3615">
                  <c:v>1.9395673162882181</c:v>
                </c:pt>
                <c:pt idx="3616">
                  <c:v>1.9401037010548901</c:v>
                </c:pt>
                <c:pt idx="3617">
                  <c:v>1.9406400858215642</c:v>
                </c:pt>
                <c:pt idx="3618">
                  <c:v>1.9411764705882366</c:v>
                </c:pt>
                <c:pt idx="3619">
                  <c:v>1.9417128553549079</c:v>
                </c:pt>
                <c:pt idx="3620">
                  <c:v>1.9422492401215807</c:v>
                </c:pt>
                <c:pt idx="3621">
                  <c:v>1.9427856248882565</c:v>
                </c:pt>
                <c:pt idx="3622">
                  <c:v>1.943322009654926</c:v>
                </c:pt>
                <c:pt idx="3623">
                  <c:v>1.9438583944215999</c:v>
                </c:pt>
                <c:pt idx="3624">
                  <c:v>1.9443947791882721</c:v>
                </c:pt>
                <c:pt idx="3625">
                  <c:v>1.944931163954944</c:v>
                </c:pt>
                <c:pt idx="3626">
                  <c:v>1.9454675487216178</c:v>
                </c:pt>
                <c:pt idx="3627">
                  <c:v>1.9460039334882917</c:v>
                </c:pt>
                <c:pt idx="3628">
                  <c:v>1.9465403182549617</c:v>
                </c:pt>
                <c:pt idx="3629">
                  <c:v>1.9470767030216343</c:v>
                </c:pt>
                <c:pt idx="3630">
                  <c:v>1.9476130877883069</c:v>
                </c:pt>
                <c:pt idx="3631">
                  <c:v>1.9481494725549795</c:v>
                </c:pt>
                <c:pt idx="3632">
                  <c:v>1.9486858573216521</c:v>
                </c:pt>
                <c:pt idx="3633">
                  <c:v>1.9492222420883238</c:v>
                </c:pt>
                <c:pt idx="3634">
                  <c:v>1.9497586268549973</c:v>
                </c:pt>
                <c:pt idx="3635">
                  <c:v>1.9502950116216713</c:v>
                </c:pt>
                <c:pt idx="3636">
                  <c:v>1.9508313963883426</c:v>
                </c:pt>
                <c:pt idx="3637">
                  <c:v>1.9513677811550161</c:v>
                </c:pt>
                <c:pt idx="3638">
                  <c:v>1.951904165921688</c:v>
                </c:pt>
                <c:pt idx="3639">
                  <c:v>1.9524405506883618</c:v>
                </c:pt>
                <c:pt idx="3640">
                  <c:v>1.9529769354550341</c:v>
                </c:pt>
                <c:pt idx="3641">
                  <c:v>1.9535133202217081</c:v>
                </c:pt>
                <c:pt idx="3642">
                  <c:v>1.9540497049883803</c:v>
                </c:pt>
                <c:pt idx="3643">
                  <c:v>1.9545860897550527</c:v>
                </c:pt>
                <c:pt idx="3644">
                  <c:v>1.9551224745217264</c:v>
                </c:pt>
                <c:pt idx="3645">
                  <c:v>1.9556588592883963</c:v>
                </c:pt>
                <c:pt idx="3646">
                  <c:v>1.9561952440550689</c:v>
                </c:pt>
                <c:pt idx="3647">
                  <c:v>1.9567316288217431</c:v>
                </c:pt>
                <c:pt idx="3648">
                  <c:v>1.9572680135884142</c:v>
                </c:pt>
                <c:pt idx="3649">
                  <c:v>1.9578043983550852</c:v>
                </c:pt>
                <c:pt idx="3650">
                  <c:v>1.9583407831217614</c:v>
                </c:pt>
                <c:pt idx="3651">
                  <c:v>1.9588771678884334</c:v>
                </c:pt>
                <c:pt idx="3652">
                  <c:v>1.9594135526551046</c:v>
                </c:pt>
                <c:pt idx="3653">
                  <c:v>1.9599499374217781</c:v>
                </c:pt>
                <c:pt idx="3654">
                  <c:v>1.9604863221884501</c:v>
                </c:pt>
                <c:pt idx="3655">
                  <c:v>1.9610227069551225</c:v>
                </c:pt>
                <c:pt idx="3656">
                  <c:v>1.9615590917217967</c:v>
                </c:pt>
                <c:pt idx="3657">
                  <c:v>1.962095476488469</c:v>
                </c:pt>
                <c:pt idx="3658">
                  <c:v>1.9626318612551403</c:v>
                </c:pt>
                <c:pt idx="3659">
                  <c:v>1.9631682460218141</c:v>
                </c:pt>
                <c:pt idx="3660">
                  <c:v>1.9637046307884858</c:v>
                </c:pt>
                <c:pt idx="3661">
                  <c:v>1.9642410155551584</c:v>
                </c:pt>
                <c:pt idx="3662">
                  <c:v>1.9647774003218335</c:v>
                </c:pt>
                <c:pt idx="3663">
                  <c:v>1.9653137850885041</c:v>
                </c:pt>
                <c:pt idx="3664">
                  <c:v>1.9658501698551778</c:v>
                </c:pt>
                <c:pt idx="3665">
                  <c:v>1.9663865546218515</c:v>
                </c:pt>
                <c:pt idx="3666">
                  <c:v>1.9669229393885241</c:v>
                </c:pt>
                <c:pt idx="3667">
                  <c:v>1.9674593241551941</c:v>
                </c:pt>
                <c:pt idx="3668">
                  <c:v>1.9679957089218667</c:v>
                </c:pt>
                <c:pt idx="3669">
                  <c:v>1.9685320936885409</c:v>
                </c:pt>
                <c:pt idx="3670">
                  <c:v>1.9690684784552133</c:v>
                </c:pt>
                <c:pt idx="3671">
                  <c:v>1.9696048632218845</c:v>
                </c:pt>
                <c:pt idx="3672">
                  <c:v>1.9701412479885581</c:v>
                </c:pt>
                <c:pt idx="3673">
                  <c:v>1.9706776327552313</c:v>
                </c:pt>
                <c:pt idx="3674">
                  <c:v>1.9712140175219024</c:v>
                </c:pt>
                <c:pt idx="3675">
                  <c:v>1.9717504022885761</c:v>
                </c:pt>
                <c:pt idx="3676">
                  <c:v>1.9722867870552481</c:v>
                </c:pt>
                <c:pt idx="3677">
                  <c:v>1.9728231718219218</c:v>
                </c:pt>
                <c:pt idx="3678">
                  <c:v>1.9733595565885942</c:v>
                </c:pt>
                <c:pt idx="3679">
                  <c:v>1.9738959413552661</c:v>
                </c:pt>
                <c:pt idx="3680">
                  <c:v>1.9744323261219403</c:v>
                </c:pt>
                <c:pt idx="3681">
                  <c:v>1.9749687108886109</c:v>
                </c:pt>
                <c:pt idx="3682">
                  <c:v>1.9755050956552835</c:v>
                </c:pt>
                <c:pt idx="3683">
                  <c:v>1.9760414804219575</c:v>
                </c:pt>
                <c:pt idx="3684">
                  <c:v>1.9765778651886308</c:v>
                </c:pt>
                <c:pt idx="3685">
                  <c:v>1.977114249955302</c:v>
                </c:pt>
                <c:pt idx="3686">
                  <c:v>1.9776506347219753</c:v>
                </c:pt>
                <c:pt idx="3687">
                  <c:v>1.9781870194886493</c:v>
                </c:pt>
                <c:pt idx="3688">
                  <c:v>1.9787234042553201</c:v>
                </c:pt>
                <c:pt idx="3689">
                  <c:v>1.9792597890219921</c:v>
                </c:pt>
                <c:pt idx="3690">
                  <c:v>1.9797961737886645</c:v>
                </c:pt>
                <c:pt idx="3691">
                  <c:v>1.9803325585553384</c:v>
                </c:pt>
                <c:pt idx="3692">
                  <c:v>1.9808689433220101</c:v>
                </c:pt>
                <c:pt idx="3693">
                  <c:v>1.9814053280886823</c:v>
                </c:pt>
                <c:pt idx="3694">
                  <c:v>1.9819417128553538</c:v>
                </c:pt>
                <c:pt idx="3695">
                  <c:v>1.9824780976220275</c:v>
                </c:pt>
                <c:pt idx="3696">
                  <c:v>1.9830144823887015</c:v>
                </c:pt>
                <c:pt idx="3697">
                  <c:v>1.9835508671553741</c:v>
                </c:pt>
                <c:pt idx="3698">
                  <c:v>1.9840872519220472</c:v>
                </c:pt>
                <c:pt idx="3699">
                  <c:v>1.9846236366887196</c:v>
                </c:pt>
                <c:pt idx="3700">
                  <c:v>1.9851600214553922</c:v>
                </c:pt>
                <c:pt idx="3701">
                  <c:v>1.9856964062220634</c:v>
                </c:pt>
                <c:pt idx="3702">
                  <c:v>1.9862327909887378</c:v>
                </c:pt>
                <c:pt idx="3703">
                  <c:v>1.9867691757554087</c:v>
                </c:pt>
                <c:pt idx="3704">
                  <c:v>1.9873055605220826</c:v>
                </c:pt>
                <c:pt idx="3705">
                  <c:v>1.9878419452887541</c:v>
                </c:pt>
                <c:pt idx="3706">
                  <c:v>1.9883783300554265</c:v>
                </c:pt>
                <c:pt idx="3707">
                  <c:v>1.9889147148220991</c:v>
                </c:pt>
                <c:pt idx="3708">
                  <c:v>1.9894510995887733</c:v>
                </c:pt>
                <c:pt idx="3709">
                  <c:v>1.9899874843554457</c:v>
                </c:pt>
                <c:pt idx="3710">
                  <c:v>1.9905238691221181</c:v>
                </c:pt>
                <c:pt idx="3711">
                  <c:v>1.99106025388879</c:v>
                </c:pt>
                <c:pt idx="3712">
                  <c:v>1.9915966386554618</c:v>
                </c:pt>
                <c:pt idx="3713">
                  <c:v>1.9921330234221362</c:v>
                </c:pt>
                <c:pt idx="3714">
                  <c:v>1.9926694081888081</c:v>
                </c:pt>
                <c:pt idx="3715">
                  <c:v>1.9932057929554798</c:v>
                </c:pt>
                <c:pt idx="3716">
                  <c:v>1.9937421777221527</c:v>
                </c:pt>
                <c:pt idx="3717">
                  <c:v>1.994278562488828</c:v>
                </c:pt>
                <c:pt idx="3718">
                  <c:v>1.9948149472554979</c:v>
                </c:pt>
                <c:pt idx="3719">
                  <c:v>1.9953513320221699</c:v>
                </c:pt>
                <c:pt idx="3720">
                  <c:v>1.9958877167888451</c:v>
                </c:pt>
                <c:pt idx="3721">
                  <c:v>1.9964241015555173</c:v>
                </c:pt>
                <c:pt idx="3722">
                  <c:v>1.9969604863221886</c:v>
                </c:pt>
                <c:pt idx="3723">
                  <c:v>1.9974968710888621</c:v>
                </c:pt>
                <c:pt idx="3724">
                  <c:v>1.998033255855534</c:v>
                </c:pt>
                <c:pt idx="3725">
                  <c:v>1.9985696406222064</c:v>
                </c:pt>
                <c:pt idx="3726">
                  <c:v>1.9991060253888804</c:v>
                </c:pt>
                <c:pt idx="3727">
                  <c:v>1.9996424101555521</c:v>
                </c:pt>
                <c:pt idx="3728">
                  <c:v>2.0001787949222245</c:v>
                </c:pt>
                <c:pt idx="3729">
                  <c:v>2.0007151796888967</c:v>
                </c:pt>
                <c:pt idx="3730">
                  <c:v>2.0012515644555697</c:v>
                </c:pt>
                <c:pt idx="3731">
                  <c:v>2.0017879492222432</c:v>
                </c:pt>
                <c:pt idx="3732">
                  <c:v>2.002324333988915</c:v>
                </c:pt>
                <c:pt idx="3733">
                  <c:v>2.0028607187555876</c:v>
                </c:pt>
                <c:pt idx="3734">
                  <c:v>2.0033971035222602</c:v>
                </c:pt>
                <c:pt idx="3735">
                  <c:v>2.0039334882889364</c:v>
                </c:pt>
                <c:pt idx="3736">
                  <c:v>2.0044698730556028</c:v>
                </c:pt>
                <c:pt idx="3737">
                  <c:v>2.0050062578222807</c:v>
                </c:pt>
                <c:pt idx="3738">
                  <c:v>2.0055426425889511</c:v>
                </c:pt>
                <c:pt idx="3739">
                  <c:v>2.0060790273556233</c:v>
                </c:pt>
                <c:pt idx="3740">
                  <c:v>2.0066154121222937</c:v>
                </c:pt>
                <c:pt idx="3741">
                  <c:v>2.0071517968889716</c:v>
                </c:pt>
                <c:pt idx="3742">
                  <c:v>2.0076881816556407</c:v>
                </c:pt>
                <c:pt idx="3743">
                  <c:v>2.0082245664223199</c:v>
                </c:pt>
                <c:pt idx="3744">
                  <c:v>2.0087609511889872</c:v>
                </c:pt>
                <c:pt idx="3745">
                  <c:v>2.009297335955659</c:v>
                </c:pt>
                <c:pt idx="3746">
                  <c:v>2.009833720722336</c:v>
                </c:pt>
                <c:pt idx="3747">
                  <c:v>2.0103701054890037</c:v>
                </c:pt>
                <c:pt idx="3748">
                  <c:v>2.0109064902556768</c:v>
                </c:pt>
                <c:pt idx="3749">
                  <c:v>2.0114428750223468</c:v>
                </c:pt>
                <c:pt idx="3750">
                  <c:v>2.011979259789022</c:v>
                </c:pt>
                <c:pt idx="3751">
                  <c:v>2.0125156445556938</c:v>
                </c:pt>
                <c:pt idx="3752">
                  <c:v>2.0130520293223673</c:v>
                </c:pt>
                <c:pt idx="3753">
                  <c:v>2.0135884140890377</c:v>
                </c:pt>
                <c:pt idx="3754">
                  <c:v>2.0141247988557169</c:v>
                </c:pt>
                <c:pt idx="3755">
                  <c:v>2.0146611836223847</c:v>
                </c:pt>
                <c:pt idx="3756">
                  <c:v>2.0151975683890608</c:v>
                </c:pt>
                <c:pt idx="3757">
                  <c:v>2.0157339531557303</c:v>
                </c:pt>
                <c:pt idx="3758">
                  <c:v>2.016270337922403</c:v>
                </c:pt>
                <c:pt idx="3759">
                  <c:v>2.0168067226890747</c:v>
                </c:pt>
                <c:pt idx="3760">
                  <c:v>2.0173431074557477</c:v>
                </c:pt>
                <c:pt idx="3761">
                  <c:v>2.0178794922224208</c:v>
                </c:pt>
                <c:pt idx="3762">
                  <c:v>2.0184158769890934</c:v>
                </c:pt>
                <c:pt idx="3763">
                  <c:v>2.018952261755766</c:v>
                </c:pt>
                <c:pt idx="3764">
                  <c:v>2.0194886465224386</c:v>
                </c:pt>
                <c:pt idx="3765">
                  <c:v>2.0200250312891113</c:v>
                </c:pt>
                <c:pt idx="3766">
                  <c:v>2.0205614160557839</c:v>
                </c:pt>
                <c:pt idx="3767">
                  <c:v>2.0210978008224609</c:v>
                </c:pt>
                <c:pt idx="3768">
                  <c:v>2.0216341855891287</c:v>
                </c:pt>
                <c:pt idx="3769">
                  <c:v>2.0221705703558022</c:v>
                </c:pt>
                <c:pt idx="3770">
                  <c:v>2.0227069551224752</c:v>
                </c:pt>
                <c:pt idx="3771">
                  <c:v>2.0232433398891443</c:v>
                </c:pt>
                <c:pt idx="3772">
                  <c:v>2.02377972465582</c:v>
                </c:pt>
                <c:pt idx="3773">
                  <c:v>2.0243161094224953</c:v>
                </c:pt>
                <c:pt idx="3774">
                  <c:v>2.024852494189159</c:v>
                </c:pt>
                <c:pt idx="3775">
                  <c:v>2.0253888789558392</c:v>
                </c:pt>
                <c:pt idx="3776">
                  <c:v>2.0259252637225136</c:v>
                </c:pt>
                <c:pt idx="3777">
                  <c:v>2.0264616484891831</c:v>
                </c:pt>
                <c:pt idx="3778">
                  <c:v>2.026998033255853</c:v>
                </c:pt>
                <c:pt idx="3779">
                  <c:v>2.0275344180225328</c:v>
                </c:pt>
                <c:pt idx="3780">
                  <c:v>2.0280708027892009</c:v>
                </c:pt>
                <c:pt idx="3781">
                  <c:v>2.0286071875558735</c:v>
                </c:pt>
                <c:pt idx="3782">
                  <c:v>2.0291435723225488</c:v>
                </c:pt>
                <c:pt idx="3783">
                  <c:v>2.0296799570892188</c:v>
                </c:pt>
                <c:pt idx="3784">
                  <c:v>2.0302163418558914</c:v>
                </c:pt>
                <c:pt idx="3785">
                  <c:v>2.030752726622564</c:v>
                </c:pt>
                <c:pt idx="3786">
                  <c:v>2.031289111389234</c:v>
                </c:pt>
                <c:pt idx="3787">
                  <c:v>2.0318254961559061</c:v>
                </c:pt>
                <c:pt idx="3788">
                  <c:v>2.0323618809225819</c:v>
                </c:pt>
                <c:pt idx="3789">
                  <c:v>2.0328982656892527</c:v>
                </c:pt>
                <c:pt idx="3790">
                  <c:v>2.0334346504559297</c:v>
                </c:pt>
                <c:pt idx="3791">
                  <c:v>2.0339710352226001</c:v>
                </c:pt>
                <c:pt idx="3792">
                  <c:v>2.0345074199892723</c:v>
                </c:pt>
                <c:pt idx="3793">
                  <c:v>2.0350438047559427</c:v>
                </c:pt>
                <c:pt idx="3794">
                  <c:v>2.0355801895226175</c:v>
                </c:pt>
                <c:pt idx="3795">
                  <c:v>2.0361165742892875</c:v>
                </c:pt>
                <c:pt idx="3796">
                  <c:v>2.0366529590559583</c:v>
                </c:pt>
                <c:pt idx="3797">
                  <c:v>2.0371893438226385</c:v>
                </c:pt>
                <c:pt idx="3798">
                  <c:v>2.0377257285893107</c:v>
                </c:pt>
                <c:pt idx="3799">
                  <c:v>2.0382621133559775</c:v>
                </c:pt>
                <c:pt idx="3800">
                  <c:v>2.0387984981226532</c:v>
                </c:pt>
                <c:pt idx="3801">
                  <c:v>2.039334882889329</c:v>
                </c:pt>
                <c:pt idx="3802">
                  <c:v>2.0398712676560002</c:v>
                </c:pt>
                <c:pt idx="3803">
                  <c:v>2.0404076524226751</c:v>
                </c:pt>
                <c:pt idx="3804">
                  <c:v>2.0409440371893441</c:v>
                </c:pt>
                <c:pt idx="3805">
                  <c:v>2.0414804219560172</c:v>
                </c:pt>
                <c:pt idx="3806">
                  <c:v>2.0420168067226894</c:v>
                </c:pt>
                <c:pt idx="3807">
                  <c:v>2.042553191489362</c:v>
                </c:pt>
                <c:pt idx="3808">
                  <c:v>2.0430895762560382</c:v>
                </c:pt>
                <c:pt idx="3809">
                  <c:v>2.0436259610227072</c:v>
                </c:pt>
                <c:pt idx="3810">
                  <c:v>2.0441623457893812</c:v>
                </c:pt>
                <c:pt idx="3811">
                  <c:v>2.0446987305560542</c:v>
                </c:pt>
                <c:pt idx="3812">
                  <c:v>2.0452351153227237</c:v>
                </c:pt>
                <c:pt idx="3813">
                  <c:v>2.0457715000894008</c:v>
                </c:pt>
                <c:pt idx="3814">
                  <c:v>2.0463078848560712</c:v>
                </c:pt>
                <c:pt idx="3815">
                  <c:v>2.0468442696227429</c:v>
                </c:pt>
                <c:pt idx="3816">
                  <c:v>2.0473806543894195</c:v>
                </c:pt>
                <c:pt idx="3817">
                  <c:v>2.0479170391560881</c:v>
                </c:pt>
                <c:pt idx="3818">
                  <c:v>2.0484534239227581</c:v>
                </c:pt>
                <c:pt idx="3819">
                  <c:v>2.0489898086894378</c:v>
                </c:pt>
                <c:pt idx="3820">
                  <c:v>2.049526193456106</c:v>
                </c:pt>
                <c:pt idx="3821">
                  <c:v>2.0500625782227786</c:v>
                </c:pt>
                <c:pt idx="3822">
                  <c:v>2.0505989629894512</c:v>
                </c:pt>
                <c:pt idx="3823">
                  <c:v>2.0511353477561252</c:v>
                </c:pt>
                <c:pt idx="3824">
                  <c:v>2.0516717325227982</c:v>
                </c:pt>
                <c:pt idx="3825">
                  <c:v>2.0522081172894651</c:v>
                </c:pt>
                <c:pt idx="3826">
                  <c:v>2.0527445020561417</c:v>
                </c:pt>
                <c:pt idx="3827">
                  <c:v>2.0532808868228152</c:v>
                </c:pt>
                <c:pt idx="3828">
                  <c:v>2.0538172715894882</c:v>
                </c:pt>
                <c:pt idx="3829">
                  <c:v>2.0543536563561595</c:v>
                </c:pt>
                <c:pt idx="3830">
                  <c:v>2.0548900411228348</c:v>
                </c:pt>
                <c:pt idx="3831">
                  <c:v>2.0554264258895021</c:v>
                </c:pt>
                <c:pt idx="3832">
                  <c:v>2.0559628106561774</c:v>
                </c:pt>
                <c:pt idx="3833">
                  <c:v>2.0564991954228464</c:v>
                </c:pt>
                <c:pt idx="3834">
                  <c:v>2.0570355801895226</c:v>
                </c:pt>
                <c:pt idx="3835">
                  <c:v>2.0575719649561952</c:v>
                </c:pt>
                <c:pt idx="3836">
                  <c:v>2.0581083497228678</c:v>
                </c:pt>
                <c:pt idx="3837">
                  <c:v>2.0586447344895387</c:v>
                </c:pt>
                <c:pt idx="3838">
                  <c:v>2.0591811192562131</c:v>
                </c:pt>
                <c:pt idx="3839">
                  <c:v>2.0597175040228857</c:v>
                </c:pt>
                <c:pt idx="3840">
                  <c:v>2.0602538887895592</c:v>
                </c:pt>
                <c:pt idx="3841">
                  <c:v>2.060790273556234</c:v>
                </c:pt>
                <c:pt idx="3842">
                  <c:v>2.0613266583229088</c:v>
                </c:pt>
                <c:pt idx="3843">
                  <c:v>2.0618630430895761</c:v>
                </c:pt>
                <c:pt idx="3844">
                  <c:v>2.0623994278562487</c:v>
                </c:pt>
                <c:pt idx="3845">
                  <c:v>2.0629358126229249</c:v>
                </c:pt>
                <c:pt idx="3846">
                  <c:v>2.0634721973895944</c:v>
                </c:pt>
                <c:pt idx="3847">
                  <c:v>2.064008582156267</c:v>
                </c:pt>
                <c:pt idx="3848">
                  <c:v>2.0645449669229432</c:v>
                </c:pt>
                <c:pt idx="3849">
                  <c:v>2.0650813516896154</c:v>
                </c:pt>
                <c:pt idx="3850">
                  <c:v>2.0656177364562849</c:v>
                </c:pt>
                <c:pt idx="3851">
                  <c:v>2.0661541212229602</c:v>
                </c:pt>
                <c:pt idx="3852">
                  <c:v>2.0666905059896301</c:v>
                </c:pt>
                <c:pt idx="3853">
                  <c:v>2.0672268907563058</c:v>
                </c:pt>
                <c:pt idx="3854">
                  <c:v>2.0677632755229807</c:v>
                </c:pt>
                <c:pt idx="3855">
                  <c:v>2.068299660289648</c:v>
                </c:pt>
                <c:pt idx="3856">
                  <c:v>2.0688360450563237</c:v>
                </c:pt>
                <c:pt idx="3857">
                  <c:v>2.0693724298229932</c:v>
                </c:pt>
                <c:pt idx="3858">
                  <c:v>2.0699088145896631</c:v>
                </c:pt>
                <c:pt idx="3859">
                  <c:v>2.0704451993563358</c:v>
                </c:pt>
                <c:pt idx="3860">
                  <c:v>2.070981584123011</c:v>
                </c:pt>
                <c:pt idx="3861">
                  <c:v>2.0715179688896836</c:v>
                </c:pt>
                <c:pt idx="3862">
                  <c:v>2.0720543536563572</c:v>
                </c:pt>
                <c:pt idx="3863">
                  <c:v>2.0725907384230289</c:v>
                </c:pt>
                <c:pt idx="3864">
                  <c:v>2.0731271231896997</c:v>
                </c:pt>
                <c:pt idx="3865">
                  <c:v>2.0736635079563772</c:v>
                </c:pt>
                <c:pt idx="3866">
                  <c:v>2.0741998927230472</c:v>
                </c:pt>
                <c:pt idx="3867">
                  <c:v>2.0747362774897202</c:v>
                </c:pt>
                <c:pt idx="3868">
                  <c:v>2.0752726622563942</c:v>
                </c:pt>
                <c:pt idx="3869">
                  <c:v>2.0758090470230637</c:v>
                </c:pt>
                <c:pt idx="3870">
                  <c:v>2.0763454317897323</c:v>
                </c:pt>
                <c:pt idx="3871">
                  <c:v>2.0768818165564098</c:v>
                </c:pt>
                <c:pt idx="3872">
                  <c:v>2.0774182013230824</c:v>
                </c:pt>
                <c:pt idx="3873">
                  <c:v>2.077954586089755</c:v>
                </c:pt>
                <c:pt idx="3874">
                  <c:v>2.0784909708564276</c:v>
                </c:pt>
                <c:pt idx="3875">
                  <c:v>2.0790273556231003</c:v>
                </c:pt>
                <c:pt idx="3876">
                  <c:v>2.0795637403897742</c:v>
                </c:pt>
                <c:pt idx="3877">
                  <c:v>2.0801001251564455</c:v>
                </c:pt>
                <c:pt idx="3878">
                  <c:v>2.0806365099231181</c:v>
                </c:pt>
                <c:pt idx="3879">
                  <c:v>2.0811728946897907</c:v>
                </c:pt>
                <c:pt idx="3880">
                  <c:v>2.0817092794564642</c:v>
                </c:pt>
                <c:pt idx="3881">
                  <c:v>2.0822456642231324</c:v>
                </c:pt>
                <c:pt idx="3882">
                  <c:v>2.0827820489898086</c:v>
                </c:pt>
                <c:pt idx="3883">
                  <c:v>2.0833184337564807</c:v>
                </c:pt>
                <c:pt idx="3884">
                  <c:v>2.0838548185231542</c:v>
                </c:pt>
                <c:pt idx="3885">
                  <c:v>2.0843912032898282</c:v>
                </c:pt>
                <c:pt idx="3886">
                  <c:v>2.0849275880565044</c:v>
                </c:pt>
                <c:pt idx="3887">
                  <c:v>2.0854639728231721</c:v>
                </c:pt>
                <c:pt idx="3888">
                  <c:v>2.0860003575898447</c:v>
                </c:pt>
                <c:pt idx="3889">
                  <c:v>2.0865367423565231</c:v>
                </c:pt>
                <c:pt idx="3890">
                  <c:v>2.0870731271231877</c:v>
                </c:pt>
                <c:pt idx="3891">
                  <c:v>2.0876095118898625</c:v>
                </c:pt>
                <c:pt idx="3892">
                  <c:v>2.0881458966565352</c:v>
                </c:pt>
                <c:pt idx="3893">
                  <c:v>2.0886822814232078</c:v>
                </c:pt>
                <c:pt idx="3894">
                  <c:v>2.0892186661898777</c:v>
                </c:pt>
                <c:pt idx="3895">
                  <c:v>2.0897550509565552</c:v>
                </c:pt>
                <c:pt idx="3896">
                  <c:v>2.0902914357232225</c:v>
                </c:pt>
                <c:pt idx="3897">
                  <c:v>2.0908278204898978</c:v>
                </c:pt>
                <c:pt idx="3898">
                  <c:v>2.0913642052565735</c:v>
                </c:pt>
                <c:pt idx="3899">
                  <c:v>2.0919005900232404</c:v>
                </c:pt>
                <c:pt idx="3900">
                  <c:v>2.0924369747899161</c:v>
                </c:pt>
                <c:pt idx="3901">
                  <c:v>2.0929733595565887</c:v>
                </c:pt>
                <c:pt idx="3902">
                  <c:v>2.0935097443232613</c:v>
                </c:pt>
                <c:pt idx="3903">
                  <c:v>2.0940461290899313</c:v>
                </c:pt>
                <c:pt idx="3904">
                  <c:v>2.0945825138566065</c:v>
                </c:pt>
                <c:pt idx="3905">
                  <c:v>2.0951188986232787</c:v>
                </c:pt>
                <c:pt idx="3906">
                  <c:v>2.0956552833899487</c:v>
                </c:pt>
                <c:pt idx="3907">
                  <c:v>2.0961916681566271</c:v>
                </c:pt>
                <c:pt idx="3908">
                  <c:v>2.096728052923297</c:v>
                </c:pt>
                <c:pt idx="3909">
                  <c:v>2.0972644376899687</c:v>
                </c:pt>
                <c:pt idx="3910">
                  <c:v>2.0978008224566422</c:v>
                </c:pt>
                <c:pt idx="3911">
                  <c:v>2.0983372072233202</c:v>
                </c:pt>
                <c:pt idx="3912">
                  <c:v>2.0988735919899875</c:v>
                </c:pt>
                <c:pt idx="3913">
                  <c:v>2.0994099767566587</c:v>
                </c:pt>
                <c:pt idx="3914">
                  <c:v>2.0999463615233331</c:v>
                </c:pt>
                <c:pt idx="3915">
                  <c:v>2.100482746290008</c:v>
                </c:pt>
                <c:pt idx="3916">
                  <c:v>2.1010191310566779</c:v>
                </c:pt>
                <c:pt idx="3917">
                  <c:v>2.1015555158233505</c:v>
                </c:pt>
                <c:pt idx="3918">
                  <c:v>2.1020919005900232</c:v>
                </c:pt>
                <c:pt idx="3919">
                  <c:v>2.1026282853566958</c:v>
                </c:pt>
                <c:pt idx="3920">
                  <c:v>2.103164670123371</c:v>
                </c:pt>
                <c:pt idx="3921">
                  <c:v>2.1037010548900446</c:v>
                </c:pt>
                <c:pt idx="3922">
                  <c:v>2.1042374396567136</c:v>
                </c:pt>
                <c:pt idx="3923">
                  <c:v>2.1047738244233871</c:v>
                </c:pt>
                <c:pt idx="3924">
                  <c:v>2.1053102091900602</c:v>
                </c:pt>
                <c:pt idx="3925">
                  <c:v>2.1058465939567292</c:v>
                </c:pt>
                <c:pt idx="3926">
                  <c:v>2.1063829787234045</c:v>
                </c:pt>
                <c:pt idx="3927">
                  <c:v>2.1069193634900771</c:v>
                </c:pt>
                <c:pt idx="3928">
                  <c:v>2.1074557482567529</c:v>
                </c:pt>
                <c:pt idx="3929">
                  <c:v>2.1079921330234224</c:v>
                </c:pt>
                <c:pt idx="3930">
                  <c:v>2.1085285177900981</c:v>
                </c:pt>
                <c:pt idx="3931">
                  <c:v>2.1090649025567676</c:v>
                </c:pt>
                <c:pt idx="3932">
                  <c:v>2.1096012873234402</c:v>
                </c:pt>
                <c:pt idx="3933">
                  <c:v>2.1101376720901164</c:v>
                </c:pt>
                <c:pt idx="3934">
                  <c:v>2.1106740568567854</c:v>
                </c:pt>
                <c:pt idx="3935">
                  <c:v>2.1112104416234581</c:v>
                </c:pt>
                <c:pt idx="3936">
                  <c:v>2.1117468263901307</c:v>
                </c:pt>
                <c:pt idx="3937">
                  <c:v>2.1122832111568033</c:v>
                </c:pt>
                <c:pt idx="3938">
                  <c:v>2.1128195959234737</c:v>
                </c:pt>
                <c:pt idx="3939">
                  <c:v>2.1133559806901467</c:v>
                </c:pt>
                <c:pt idx="3940">
                  <c:v>2.1138923654568207</c:v>
                </c:pt>
                <c:pt idx="3941">
                  <c:v>2.1144287502234942</c:v>
                </c:pt>
                <c:pt idx="3942">
                  <c:v>2.1149651349901624</c:v>
                </c:pt>
                <c:pt idx="3943">
                  <c:v>2.115501519756839</c:v>
                </c:pt>
                <c:pt idx="3944">
                  <c:v>2.1160379045235107</c:v>
                </c:pt>
                <c:pt idx="3945">
                  <c:v>2.1165742892901838</c:v>
                </c:pt>
                <c:pt idx="3946">
                  <c:v>2.1171106740568582</c:v>
                </c:pt>
                <c:pt idx="3947">
                  <c:v>2.1176470588235294</c:v>
                </c:pt>
                <c:pt idx="3948">
                  <c:v>2.1181834435902021</c:v>
                </c:pt>
                <c:pt idx="3949">
                  <c:v>2.1187198283568751</c:v>
                </c:pt>
                <c:pt idx="3950">
                  <c:v>2.1192562131235437</c:v>
                </c:pt>
                <c:pt idx="3951">
                  <c:v>2.1197925978902199</c:v>
                </c:pt>
                <c:pt idx="3952">
                  <c:v>2.1203289826568952</c:v>
                </c:pt>
                <c:pt idx="3953">
                  <c:v>2.1208653674235647</c:v>
                </c:pt>
                <c:pt idx="3954">
                  <c:v>2.1214017521902409</c:v>
                </c:pt>
                <c:pt idx="3955">
                  <c:v>2.1219381369569112</c:v>
                </c:pt>
                <c:pt idx="3956">
                  <c:v>2.122474521723583</c:v>
                </c:pt>
                <c:pt idx="3957">
                  <c:v>2.1230109064902556</c:v>
                </c:pt>
                <c:pt idx="3958">
                  <c:v>2.1235472912569318</c:v>
                </c:pt>
                <c:pt idx="3959">
                  <c:v>2.1240836760236008</c:v>
                </c:pt>
                <c:pt idx="3960">
                  <c:v>2.1246200607902752</c:v>
                </c:pt>
                <c:pt idx="3961">
                  <c:v>2.1251564455569487</c:v>
                </c:pt>
                <c:pt idx="3962">
                  <c:v>2.1256928303236187</c:v>
                </c:pt>
                <c:pt idx="3963">
                  <c:v>2.1262292150902917</c:v>
                </c:pt>
                <c:pt idx="3964">
                  <c:v>2.1267655998569643</c:v>
                </c:pt>
                <c:pt idx="3965">
                  <c:v>2.1273019846236392</c:v>
                </c:pt>
                <c:pt idx="3966">
                  <c:v>2.1278383693903096</c:v>
                </c:pt>
                <c:pt idx="3967">
                  <c:v>2.1283747541569875</c:v>
                </c:pt>
                <c:pt idx="3968">
                  <c:v>2.1289111389236552</c:v>
                </c:pt>
                <c:pt idx="3969">
                  <c:v>2.1294475236903274</c:v>
                </c:pt>
                <c:pt idx="3970">
                  <c:v>2.1299839084570031</c:v>
                </c:pt>
                <c:pt idx="3971">
                  <c:v>2.1305202932236726</c:v>
                </c:pt>
                <c:pt idx="3972">
                  <c:v>2.1310566779903453</c:v>
                </c:pt>
                <c:pt idx="3973">
                  <c:v>2.1315930627570219</c:v>
                </c:pt>
                <c:pt idx="3974">
                  <c:v>2.1321294475236905</c:v>
                </c:pt>
                <c:pt idx="3975">
                  <c:v>2.1326658322903627</c:v>
                </c:pt>
                <c:pt idx="3976">
                  <c:v>2.1332022170570384</c:v>
                </c:pt>
                <c:pt idx="3977">
                  <c:v>2.1337386018237083</c:v>
                </c:pt>
                <c:pt idx="3978">
                  <c:v>2.134274986590381</c:v>
                </c:pt>
                <c:pt idx="3979">
                  <c:v>2.1348113713570562</c:v>
                </c:pt>
                <c:pt idx="3980">
                  <c:v>2.1353477561237262</c:v>
                </c:pt>
                <c:pt idx="3981">
                  <c:v>2.1358841408903992</c:v>
                </c:pt>
                <c:pt idx="3982">
                  <c:v>2.1364205256570714</c:v>
                </c:pt>
                <c:pt idx="3983">
                  <c:v>2.1369569104237391</c:v>
                </c:pt>
                <c:pt idx="3984">
                  <c:v>2.1374932951904193</c:v>
                </c:pt>
                <c:pt idx="3985">
                  <c:v>2.1380296799570893</c:v>
                </c:pt>
                <c:pt idx="3986">
                  <c:v>2.1385660647237597</c:v>
                </c:pt>
                <c:pt idx="3987">
                  <c:v>2.1391024494904345</c:v>
                </c:pt>
                <c:pt idx="3988">
                  <c:v>2.1396388342571067</c:v>
                </c:pt>
                <c:pt idx="3989">
                  <c:v>2.1401752190237797</c:v>
                </c:pt>
                <c:pt idx="3990">
                  <c:v>2.1407116037904559</c:v>
                </c:pt>
                <c:pt idx="3991">
                  <c:v>2.1412479885571249</c:v>
                </c:pt>
                <c:pt idx="3992">
                  <c:v>2.1417843733237976</c:v>
                </c:pt>
                <c:pt idx="3993">
                  <c:v>2.1423207580904764</c:v>
                </c:pt>
                <c:pt idx="3994">
                  <c:v>2.1428571428571432</c:v>
                </c:pt>
                <c:pt idx="3995">
                  <c:v>2.1433935276238185</c:v>
                </c:pt>
                <c:pt idx="3996">
                  <c:v>2.1439299123904907</c:v>
                </c:pt>
                <c:pt idx="3997">
                  <c:v>2.1444662971571606</c:v>
                </c:pt>
                <c:pt idx="3998">
                  <c:v>2.1450026819238333</c:v>
                </c:pt>
                <c:pt idx="3999">
                  <c:v>2.145539066690509</c:v>
                </c:pt>
                <c:pt idx="4000">
                  <c:v>2.1460754514571785</c:v>
                </c:pt>
                <c:pt idx="4001">
                  <c:v>2.1466118362238507</c:v>
                </c:pt>
                <c:pt idx="4002">
                  <c:v>2.1471482209905242</c:v>
                </c:pt>
                <c:pt idx="4003">
                  <c:v>2.1476846057572003</c:v>
                </c:pt>
                <c:pt idx="4004">
                  <c:v>2.1482209905238667</c:v>
                </c:pt>
                <c:pt idx="4005">
                  <c:v>2.1487573752905442</c:v>
                </c:pt>
                <c:pt idx="4006">
                  <c:v>2.1492937600572186</c:v>
                </c:pt>
                <c:pt idx="4007">
                  <c:v>2.1498301448238868</c:v>
                </c:pt>
                <c:pt idx="4008">
                  <c:v>2.1503665295905598</c:v>
                </c:pt>
                <c:pt idx="4009">
                  <c:v>2.1509029143572325</c:v>
                </c:pt>
                <c:pt idx="4010">
                  <c:v>2.1514392991239037</c:v>
                </c:pt>
                <c:pt idx="4011">
                  <c:v>2.1519756838905777</c:v>
                </c:pt>
                <c:pt idx="4012">
                  <c:v>2.1525120686572512</c:v>
                </c:pt>
                <c:pt idx="4013">
                  <c:v>2.1530484534239198</c:v>
                </c:pt>
                <c:pt idx="4014">
                  <c:v>2.1535848381905995</c:v>
                </c:pt>
                <c:pt idx="4015">
                  <c:v>2.1541212229572713</c:v>
                </c:pt>
                <c:pt idx="4016">
                  <c:v>2.1546576077239408</c:v>
                </c:pt>
                <c:pt idx="4017">
                  <c:v>2.1551939924906152</c:v>
                </c:pt>
                <c:pt idx="4018">
                  <c:v>2.1557303772572882</c:v>
                </c:pt>
                <c:pt idx="4019">
                  <c:v>2.1562667620239586</c:v>
                </c:pt>
                <c:pt idx="4020">
                  <c:v>2.1568031467906308</c:v>
                </c:pt>
                <c:pt idx="4021">
                  <c:v>2.1573395315573087</c:v>
                </c:pt>
                <c:pt idx="4022">
                  <c:v>2.1578759163239765</c:v>
                </c:pt>
                <c:pt idx="4023">
                  <c:v>2.1584123010906477</c:v>
                </c:pt>
                <c:pt idx="4024">
                  <c:v>2.1589486858573217</c:v>
                </c:pt>
                <c:pt idx="4025">
                  <c:v>2.1594850706239943</c:v>
                </c:pt>
                <c:pt idx="4026">
                  <c:v>2.1600214553906691</c:v>
                </c:pt>
                <c:pt idx="4027">
                  <c:v>2.1605578401573449</c:v>
                </c:pt>
                <c:pt idx="4028">
                  <c:v>2.1610942249240148</c:v>
                </c:pt>
                <c:pt idx="4029">
                  <c:v>2.1616306096906848</c:v>
                </c:pt>
                <c:pt idx="4030">
                  <c:v>2.1621669944573592</c:v>
                </c:pt>
                <c:pt idx="4031">
                  <c:v>2.16270337922403</c:v>
                </c:pt>
                <c:pt idx="4032">
                  <c:v>2.1632397639907053</c:v>
                </c:pt>
                <c:pt idx="4033">
                  <c:v>2.1637761487573819</c:v>
                </c:pt>
                <c:pt idx="4034">
                  <c:v>2.1643125335240478</c:v>
                </c:pt>
                <c:pt idx="4035">
                  <c:v>2.1648489182907187</c:v>
                </c:pt>
                <c:pt idx="4036">
                  <c:v>2.1653853030573957</c:v>
                </c:pt>
                <c:pt idx="4037">
                  <c:v>2.1659216878240684</c:v>
                </c:pt>
                <c:pt idx="4038">
                  <c:v>2.1664580725907383</c:v>
                </c:pt>
                <c:pt idx="4039">
                  <c:v>2.1669944573574167</c:v>
                </c:pt>
                <c:pt idx="4040">
                  <c:v>2.1675308421240893</c:v>
                </c:pt>
                <c:pt idx="4041">
                  <c:v>2.1680672268907593</c:v>
                </c:pt>
                <c:pt idx="4042">
                  <c:v>2.1686036116574292</c:v>
                </c:pt>
                <c:pt idx="4043">
                  <c:v>2.1691399964241018</c:v>
                </c:pt>
                <c:pt idx="4044">
                  <c:v>2.1696763811907744</c:v>
                </c:pt>
                <c:pt idx="4045">
                  <c:v>2.1702127659574497</c:v>
                </c:pt>
                <c:pt idx="4046">
                  <c:v>2.1707491507241197</c:v>
                </c:pt>
                <c:pt idx="4047">
                  <c:v>2.1712855354907923</c:v>
                </c:pt>
                <c:pt idx="4048">
                  <c:v>2.1718219202574649</c:v>
                </c:pt>
                <c:pt idx="4049">
                  <c:v>2.1723583050241349</c:v>
                </c:pt>
                <c:pt idx="4050">
                  <c:v>2.172894689790807</c:v>
                </c:pt>
                <c:pt idx="4051">
                  <c:v>2.1734310745574859</c:v>
                </c:pt>
                <c:pt idx="4052">
                  <c:v>2.1739674593241554</c:v>
                </c:pt>
                <c:pt idx="4053">
                  <c:v>2.174503844090828</c:v>
                </c:pt>
                <c:pt idx="4054">
                  <c:v>2.1750402288575006</c:v>
                </c:pt>
                <c:pt idx="4055">
                  <c:v>2.1755766136241728</c:v>
                </c:pt>
                <c:pt idx="4056">
                  <c:v>2.1761129983908432</c:v>
                </c:pt>
                <c:pt idx="4057">
                  <c:v>2.1766493831575167</c:v>
                </c:pt>
                <c:pt idx="4058">
                  <c:v>2.1771857679241946</c:v>
                </c:pt>
                <c:pt idx="4059">
                  <c:v>2.1777221526908641</c:v>
                </c:pt>
                <c:pt idx="4060">
                  <c:v>2.1782585374575372</c:v>
                </c:pt>
                <c:pt idx="4061">
                  <c:v>2.1787949222242089</c:v>
                </c:pt>
                <c:pt idx="4062">
                  <c:v>2.1793313069908815</c:v>
                </c:pt>
                <c:pt idx="4063">
                  <c:v>2.1798676917575541</c:v>
                </c:pt>
                <c:pt idx="4064">
                  <c:v>2.1804040765242272</c:v>
                </c:pt>
                <c:pt idx="4065">
                  <c:v>2.1809404612908994</c:v>
                </c:pt>
                <c:pt idx="4066">
                  <c:v>2.181476846057576</c:v>
                </c:pt>
                <c:pt idx="4067">
                  <c:v>2.1820132308242437</c:v>
                </c:pt>
                <c:pt idx="4068">
                  <c:v>2.1825496155909172</c:v>
                </c:pt>
                <c:pt idx="4069">
                  <c:v>2.1830860003575938</c:v>
                </c:pt>
                <c:pt idx="4070">
                  <c:v>2.1836223851242624</c:v>
                </c:pt>
                <c:pt idx="4071">
                  <c:v>2.1841587698909386</c:v>
                </c:pt>
                <c:pt idx="4072">
                  <c:v>2.1846951546576081</c:v>
                </c:pt>
                <c:pt idx="4073">
                  <c:v>2.1852315394242803</c:v>
                </c:pt>
                <c:pt idx="4074">
                  <c:v>2.1857679241909542</c:v>
                </c:pt>
                <c:pt idx="4075">
                  <c:v>2.1863043089576295</c:v>
                </c:pt>
                <c:pt idx="4076">
                  <c:v>2.1868406937242932</c:v>
                </c:pt>
                <c:pt idx="4077">
                  <c:v>2.1873770784909787</c:v>
                </c:pt>
                <c:pt idx="4078">
                  <c:v>2.1879134632576442</c:v>
                </c:pt>
                <c:pt idx="4079">
                  <c:v>2.18844984802432</c:v>
                </c:pt>
                <c:pt idx="4080">
                  <c:v>2.1889862327909926</c:v>
                </c:pt>
                <c:pt idx="4081">
                  <c:v>2.1895226175576616</c:v>
                </c:pt>
                <c:pt idx="4082">
                  <c:v>2.1900590023243351</c:v>
                </c:pt>
                <c:pt idx="4083">
                  <c:v>2.1905953870910082</c:v>
                </c:pt>
                <c:pt idx="4084">
                  <c:v>2.1911317718576848</c:v>
                </c:pt>
                <c:pt idx="4085">
                  <c:v>2.1916681566243521</c:v>
                </c:pt>
                <c:pt idx="4086">
                  <c:v>2.1922045413910252</c:v>
                </c:pt>
                <c:pt idx="4087">
                  <c:v>2.1927409261576973</c:v>
                </c:pt>
                <c:pt idx="4088">
                  <c:v>2.1932773109243699</c:v>
                </c:pt>
                <c:pt idx="4089">
                  <c:v>2.1938136956910426</c:v>
                </c:pt>
                <c:pt idx="4090">
                  <c:v>2.1943500804577152</c:v>
                </c:pt>
                <c:pt idx="4091">
                  <c:v>2.1948864652243878</c:v>
                </c:pt>
                <c:pt idx="4092">
                  <c:v>2.1954228499910604</c:v>
                </c:pt>
                <c:pt idx="4093">
                  <c:v>2.195959234757733</c:v>
                </c:pt>
                <c:pt idx="4094">
                  <c:v>2.1964956195244025</c:v>
                </c:pt>
                <c:pt idx="4095">
                  <c:v>2.1970320042910791</c:v>
                </c:pt>
                <c:pt idx="4096">
                  <c:v>2.1975683890577509</c:v>
                </c:pt>
                <c:pt idx="4097">
                  <c:v>2.1981047738244262</c:v>
                </c:pt>
                <c:pt idx="4098">
                  <c:v>2.1986411585910988</c:v>
                </c:pt>
                <c:pt idx="4099">
                  <c:v>2.1991775433577692</c:v>
                </c:pt>
                <c:pt idx="4100">
                  <c:v>2.1997139281244413</c:v>
                </c:pt>
                <c:pt idx="4101">
                  <c:v>2.2002503128911166</c:v>
                </c:pt>
                <c:pt idx="4102">
                  <c:v>2.2007866976577892</c:v>
                </c:pt>
                <c:pt idx="4103">
                  <c:v>2.2013230824244618</c:v>
                </c:pt>
                <c:pt idx="4104">
                  <c:v>2.2018594671911318</c:v>
                </c:pt>
                <c:pt idx="4105">
                  <c:v>2.2023958519578071</c:v>
                </c:pt>
                <c:pt idx="4106">
                  <c:v>2.2029322367244792</c:v>
                </c:pt>
                <c:pt idx="4107">
                  <c:v>2.2034686214911487</c:v>
                </c:pt>
                <c:pt idx="4108">
                  <c:v>2.2040050062578231</c:v>
                </c:pt>
                <c:pt idx="4109">
                  <c:v>2.2045413910244975</c:v>
                </c:pt>
                <c:pt idx="4110">
                  <c:v>2.2050777757911701</c:v>
                </c:pt>
                <c:pt idx="4111">
                  <c:v>2.2056141605578401</c:v>
                </c:pt>
                <c:pt idx="4112">
                  <c:v>2.2061505453245158</c:v>
                </c:pt>
                <c:pt idx="4113">
                  <c:v>2.2066869300911827</c:v>
                </c:pt>
                <c:pt idx="4114">
                  <c:v>2.2072233148578602</c:v>
                </c:pt>
                <c:pt idx="4115">
                  <c:v>2.2077596996245306</c:v>
                </c:pt>
                <c:pt idx="4116">
                  <c:v>2.2082960843912032</c:v>
                </c:pt>
                <c:pt idx="4117">
                  <c:v>2.2088324691578758</c:v>
                </c:pt>
                <c:pt idx="4118">
                  <c:v>2.2093688539245488</c:v>
                </c:pt>
                <c:pt idx="4119">
                  <c:v>2.2099052386912215</c:v>
                </c:pt>
                <c:pt idx="4120">
                  <c:v>2.2104416234578927</c:v>
                </c:pt>
                <c:pt idx="4121">
                  <c:v>2.2109780082245671</c:v>
                </c:pt>
                <c:pt idx="4122">
                  <c:v>2.2115143929912402</c:v>
                </c:pt>
                <c:pt idx="4123">
                  <c:v>2.2120507777579155</c:v>
                </c:pt>
                <c:pt idx="4124">
                  <c:v>2.2125871625245845</c:v>
                </c:pt>
                <c:pt idx="4125">
                  <c:v>2.213123547291262</c:v>
                </c:pt>
                <c:pt idx="4126">
                  <c:v>2.2136599320579298</c:v>
                </c:pt>
                <c:pt idx="4127">
                  <c:v>2.2141963168246042</c:v>
                </c:pt>
                <c:pt idx="4128">
                  <c:v>2.2147327015912786</c:v>
                </c:pt>
                <c:pt idx="4129">
                  <c:v>2.2152690863579476</c:v>
                </c:pt>
                <c:pt idx="4130">
                  <c:v>2.2158054711246171</c:v>
                </c:pt>
                <c:pt idx="4131">
                  <c:v>2.2163418558912942</c:v>
                </c:pt>
                <c:pt idx="4132">
                  <c:v>2.2168782406579655</c:v>
                </c:pt>
                <c:pt idx="4133">
                  <c:v>2.2174146254246381</c:v>
                </c:pt>
                <c:pt idx="4134">
                  <c:v>2.2179510101913156</c:v>
                </c:pt>
                <c:pt idx="4135">
                  <c:v>2.2184873949579842</c:v>
                </c:pt>
                <c:pt idx="4136">
                  <c:v>2.2190237797246559</c:v>
                </c:pt>
                <c:pt idx="4137">
                  <c:v>2.2195601644913285</c:v>
                </c:pt>
                <c:pt idx="4138">
                  <c:v>2.2200965492580012</c:v>
                </c:pt>
                <c:pt idx="4139">
                  <c:v>2.2206329340246738</c:v>
                </c:pt>
                <c:pt idx="4140">
                  <c:v>2.2211693187913499</c:v>
                </c:pt>
                <c:pt idx="4141">
                  <c:v>2.221705703558019</c:v>
                </c:pt>
                <c:pt idx="4142">
                  <c:v>2.2222420883246907</c:v>
                </c:pt>
                <c:pt idx="4143">
                  <c:v>2.2227784730913638</c:v>
                </c:pt>
                <c:pt idx="4144">
                  <c:v>2.2233148578580426</c:v>
                </c:pt>
                <c:pt idx="4145">
                  <c:v>2.2238512426247135</c:v>
                </c:pt>
                <c:pt idx="4146">
                  <c:v>2.224387627391387</c:v>
                </c:pt>
                <c:pt idx="4147">
                  <c:v>2.2249240121580596</c:v>
                </c:pt>
                <c:pt idx="4148">
                  <c:v>2.2254603969247273</c:v>
                </c:pt>
                <c:pt idx="4149">
                  <c:v>2.2259967816914052</c:v>
                </c:pt>
                <c:pt idx="4150">
                  <c:v>2.2265331664580752</c:v>
                </c:pt>
                <c:pt idx="4151">
                  <c:v>2.2270695512247451</c:v>
                </c:pt>
                <c:pt idx="4152">
                  <c:v>2.2276059359914182</c:v>
                </c:pt>
                <c:pt idx="4153">
                  <c:v>2.2281423207580904</c:v>
                </c:pt>
                <c:pt idx="4154">
                  <c:v>2.228678705524763</c:v>
                </c:pt>
                <c:pt idx="4155">
                  <c:v>2.2292150902914356</c:v>
                </c:pt>
                <c:pt idx="4156">
                  <c:v>2.2297514750581078</c:v>
                </c:pt>
                <c:pt idx="4157">
                  <c:v>2.2302878598247813</c:v>
                </c:pt>
                <c:pt idx="4158">
                  <c:v>2.2308242445914592</c:v>
                </c:pt>
                <c:pt idx="4159">
                  <c:v>2.2313606293581234</c:v>
                </c:pt>
                <c:pt idx="4160">
                  <c:v>2.2318970141247987</c:v>
                </c:pt>
                <c:pt idx="4161">
                  <c:v>2.2324333988914744</c:v>
                </c:pt>
                <c:pt idx="4162">
                  <c:v>2.2329697836581417</c:v>
                </c:pt>
                <c:pt idx="4163">
                  <c:v>2.2335061684248192</c:v>
                </c:pt>
                <c:pt idx="4164">
                  <c:v>2.2340425531914887</c:v>
                </c:pt>
                <c:pt idx="4165">
                  <c:v>2.2345789379581595</c:v>
                </c:pt>
                <c:pt idx="4166">
                  <c:v>2.2351153227248348</c:v>
                </c:pt>
                <c:pt idx="4167">
                  <c:v>2.2356517074915092</c:v>
                </c:pt>
                <c:pt idx="4168">
                  <c:v>2.2361880922581787</c:v>
                </c:pt>
                <c:pt idx="4169">
                  <c:v>2.2367244770248531</c:v>
                </c:pt>
                <c:pt idx="4170">
                  <c:v>2.2372608617915279</c:v>
                </c:pt>
                <c:pt idx="4171">
                  <c:v>2.2377972465582019</c:v>
                </c:pt>
                <c:pt idx="4172">
                  <c:v>2.2383336313248705</c:v>
                </c:pt>
                <c:pt idx="4173">
                  <c:v>2.2388700160915431</c:v>
                </c:pt>
                <c:pt idx="4174">
                  <c:v>2.2394064008582131</c:v>
                </c:pt>
                <c:pt idx="4175">
                  <c:v>2.2399427856248857</c:v>
                </c:pt>
                <c:pt idx="4176">
                  <c:v>2.240479170391561</c:v>
                </c:pt>
                <c:pt idx="4177">
                  <c:v>2.2410155551582336</c:v>
                </c:pt>
                <c:pt idx="4178">
                  <c:v>2.2415519399249062</c:v>
                </c:pt>
                <c:pt idx="4179">
                  <c:v>2.2420883246915788</c:v>
                </c:pt>
                <c:pt idx="4180">
                  <c:v>2.2426247094582514</c:v>
                </c:pt>
                <c:pt idx="4181">
                  <c:v>2.2431610942249272</c:v>
                </c:pt>
                <c:pt idx="4182">
                  <c:v>2.243697478991602</c:v>
                </c:pt>
                <c:pt idx="4183">
                  <c:v>2.2442338637582693</c:v>
                </c:pt>
                <c:pt idx="4184">
                  <c:v>2.2447702485249481</c:v>
                </c:pt>
                <c:pt idx="4185">
                  <c:v>2.2453066332916145</c:v>
                </c:pt>
                <c:pt idx="4186">
                  <c:v>2.2458430180582867</c:v>
                </c:pt>
                <c:pt idx="4187">
                  <c:v>2.2463794028249602</c:v>
                </c:pt>
                <c:pt idx="4188">
                  <c:v>2.2469157875916359</c:v>
                </c:pt>
                <c:pt idx="4189">
                  <c:v>2.247452172358305</c:v>
                </c:pt>
                <c:pt idx="4190">
                  <c:v>2.247988557124982</c:v>
                </c:pt>
                <c:pt idx="4191">
                  <c:v>2.2485249418916564</c:v>
                </c:pt>
                <c:pt idx="4192">
                  <c:v>2.2490613266583241</c:v>
                </c:pt>
                <c:pt idx="4193">
                  <c:v>2.2495977114250012</c:v>
                </c:pt>
                <c:pt idx="4194">
                  <c:v>2.2501340961916712</c:v>
                </c:pt>
                <c:pt idx="4195">
                  <c:v>2.2506704809583407</c:v>
                </c:pt>
                <c:pt idx="4196">
                  <c:v>2.2512068657250142</c:v>
                </c:pt>
                <c:pt idx="4197">
                  <c:v>2.2517432504916872</c:v>
                </c:pt>
                <c:pt idx="4198">
                  <c:v>2.2522796352583567</c:v>
                </c:pt>
                <c:pt idx="4199">
                  <c:v>2.2528160200250307</c:v>
                </c:pt>
                <c:pt idx="4200">
                  <c:v>2.2533524047917037</c:v>
                </c:pt>
                <c:pt idx="4201">
                  <c:v>2.2538887895583772</c:v>
                </c:pt>
                <c:pt idx="4202">
                  <c:v>2.2544251743250467</c:v>
                </c:pt>
                <c:pt idx="4203">
                  <c:v>2.2549615590917242</c:v>
                </c:pt>
                <c:pt idx="4204">
                  <c:v>2.2554979438583946</c:v>
                </c:pt>
                <c:pt idx="4205">
                  <c:v>2.2560343286250681</c:v>
                </c:pt>
                <c:pt idx="4206">
                  <c:v>2.2565707133917399</c:v>
                </c:pt>
                <c:pt idx="4207">
                  <c:v>2.2571070981584169</c:v>
                </c:pt>
                <c:pt idx="4208">
                  <c:v>2.2576434829250847</c:v>
                </c:pt>
                <c:pt idx="4209">
                  <c:v>2.2581798676917608</c:v>
                </c:pt>
                <c:pt idx="4210">
                  <c:v>2.2587162524584352</c:v>
                </c:pt>
                <c:pt idx="4211">
                  <c:v>2.2592526372250998</c:v>
                </c:pt>
                <c:pt idx="4212">
                  <c:v>2.2597890219917756</c:v>
                </c:pt>
                <c:pt idx="4213">
                  <c:v>2.2603254067584482</c:v>
                </c:pt>
                <c:pt idx="4214">
                  <c:v>2.2608617915251212</c:v>
                </c:pt>
                <c:pt idx="4215">
                  <c:v>2.2613981762917952</c:v>
                </c:pt>
                <c:pt idx="4216">
                  <c:v>2.2619345610584709</c:v>
                </c:pt>
                <c:pt idx="4217">
                  <c:v>2.2624709458251386</c:v>
                </c:pt>
                <c:pt idx="4218">
                  <c:v>2.2630073305918139</c:v>
                </c:pt>
                <c:pt idx="4219">
                  <c:v>2.2635437153584852</c:v>
                </c:pt>
                <c:pt idx="4220">
                  <c:v>2.2640801001251591</c:v>
                </c:pt>
                <c:pt idx="4221">
                  <c:v>2.2646164848918287</c:v>
                </c:pt>
                <c:pt idx="4222">
                  <c:v>2.2651528696585017</c:v>
                </c:pt>
                <c:pt idx="4223">
                  <c:v>2.2656892544251752</c:v>
                </c:pt>
                <c:pt idx="4224">
                  <c:v>2.2662256391918438</c:v>
                </c:pt>
                <c:pt idx="4225">
                  <c:v>2.2667620239585187</c:v>
                </c:pt>
                <c:pt idx="4226">
                  <c:v>2.2672984087251948</c:v>
                </c:pt>
                <c:pt idx="4227">
                  <c:v>2.2678347934918652</c:v>
                </c:pt>
                <c:pt idx="4228">
                  <c:v>2.268371178258541</c:v>
                </c:pt>
                <c:pt idx="4229">
                  <c:v>2.2689075630252127</c:v>
                </c:pt>
                <c:pt idx="4230">
                  <c:v>2.2694439477918826</c:v>
                </c:pt>
                <c:pt idx="4231">
                  <c:v>2.2699803325585552</c:v>
                </c:pt>
                <c:pt idx="4232">
                  <c:v>2.2705167173252292</c:v>
                </c:pt>
                <c:pt idx="4233">
                  <c:v>2.2710531020919005</c:v>
                </c:pt>
                <c:pt idx="4234">
                  <c:v>2.2715894868585731</c:v>
                </c:pt>
                <c:pt idx="4235">
                  <c:v>2.2721258716252462</c:v>
                </c:pt>
                <c:pt idx="4236">
                  <c:v>2.2726622563919192</c:v>
                </c:pt>
                <c:pt idx="4237">
                  <c:v>2.2731986411585945</c:v>
                </c:pt>
                <c:pt idx="4238">
                  <c:v>2.273735025925264</c:v>
                </c:pt>
                <c:pt idx="4239">
                  <c:v>2.2742714106919393</c:v>
                </c:pt>
                <c:pt idx="4240">
                  <c:v>2.2748077954586088</c:v>
                </c:pt>
                <c:pt idx="4241">
                  <c:v>2.2753441802252792</c:v>
                </c:pt>
                <c:pt idx="4242">
                  <c:v>2.2758805649919576</c:v>
                </c:pt>
                <c:pt idx="4243">
                  <c:v>2.2764169497586244</c:v>
                </c:pt>
                <c:pt idx="4244">
                  <c:v>2.2769533345252966</c:v>
                </c:pt>
                <c:pt idx="4245">
                  <c:v>2.2774897192919754</c:v>
                </c:pt>
                <c:pt idx="4246">
                  <c:v>2.2780261040586427</c:v>
                </c:pt>
                <c:pt idx="4247">
                  <c:v>2.2785624888253202</c:v>
                </c:pt>
                <c:pt idx="4248">
                  <c:v>2.2790988735919901</c:v>
                </c:pt>
                <c:pt idx="4249">
                  <c:v>2.2796352583586632</c:v>
                </c:pt>
                <c:pt idx="4250">
                  <c:v>2.2801716431253412</c:v>
                </c:pt>
                <c:pt idx="4251">
                  <c:v>2.2807080278920107</c:v>
                </c:pt>
                <c:pt idx="4252">
                  <c:v>2.2812444126586797</c:v>
                </c:pt>
                <c:pt idx="4253">
                  <c:v>2.281780797425359</c:v>
                </c:pt>
                <c:pt idx="4254">
                  <c:v>2.2823171821920289</c:v>
                </c:pt>
                <c:pt idx="4255">
                  <c:v>2.2828535669586985</c:v>
                </c:pt>
                <c:pt idx="4256">
                  <c:v>2.2833899517253777</c:v>
                </c:pt>
                <c:pt idx="4257">
                  <c:v>2.2839263364920472</c:v>
                </c:pt>
                <c:pt idx="4258">
                  <c:v>2.2844627212587172</c:v>
                </c:pt>
                <c:pt idx="4259">
                  <c:v>2.284999106025392</c:v>
                </c:pt>
                <c:pt idx="4260">
                  <c:v>2.2855354907920615</c:v>
                </c:pt>
                <c:pt idx="4261">
                  <c:v>2.2860718755587341</c:v>
                </c:pt>
                <c:pt idx="4262">
                  <c:v>2.2866082603254072</c:v>
                </c:pt>
                <c:pt idx="4263">
                  <c:v>2.2871446450920838</c:v>
                </c:pt>
                <c:pt idx="4264">
                  <c:v>2.2876810298587542</c:v>
                </c:pt>
                <c:pt idx="4265">
                  <c:v>2.2882174146254246</c:v>
                </c:pt>
                <c:pt idx="4266">
                  <c:v>2.2887537993921003</c:v>
                </c:pt>
                <c:pt idx="4267">
                  <c:v>2.2892901841587672</c:v>
                </c:pt>
                <c:pt idx="4268">
                  <c:v>2.2898265689254469</c:v>
                </c:pt>
                <c:pt idx="4269">
                  <c:v>2.2903629536921151</c:v>
                </c:pt>
                <c:pt idx="4270">
                  <c:v>2.2908993384587877</c:v>
                </c:pt>
                <c:pt idx="4271">
                  <c:v>2.2914357232254603</c:v>
                </c:pt>
                <c:pt idx="4272">
                  <c:v>2.2919721079921342</c:v>
                </c:pt>
                <c:pt idx="4273">
                  <c:v>2.292508492758802</c:v>
                </c:pt>
                <c:pt idx="4274">
                  <c:v>2.2930448775254813</c:v>
                </c:pt>
                <c:pt idx="4275">
                  <c:v>2.2935812622921588</c:v>
                </c:pt>
                <c:pt idx="4276">
                  <c:v>2.2941176470588251</c:v>
                </c:pt>
                <c:pt idx="4277">
                  <c:v>2.2946540318254982</c:v>
                </c:pt>
                <c:pt idx="4278">
                  <c:v>2.295190416592169</c:v>
                </c:pt>
                <c:pt idx="4279">
                  <c:v>2.2957268013588417</c:v>
                </c:pt>
                <c:pt idx="4280">
                  <c:v>2.2962631861255143</c:v>
                </c:pt>
                <c:pt idx="4281">
                  <c:v>2.2967995708921882</c:v>
                </c:pt>
                <c:pt idx="4282">
                  <c:v>2.2973359556588595</c:v>
                </c:pt>
                <c:pt idx="4283">
                  <c:v>2.2978723404255348</c:v>
                </c:pt>
                <c:pt idx="4284">
                  <c:v>2.2984087251922047</c:v>
                </c:pt>
                <c:pt idx="4285">
                  <c:v>2.2989451099588742</c:v>
                </c:pt>
                <c:pt idx="4286">
                  <c:v>2.29948149472555</c:v>
                </c:pt>
                <c:pt idx="4287">
                  <c:v>2.3000178794922226</c:v>
                </c:pt>
                <c:pt idx="4288">
                  <c:v>2.3005542642588948</c:v>
                </c:pt>
                <c:pt idx="4289">
                  <c:v>2.3010906490255678</c:v>
                </c:pt>
                <c:pt idx="4290">
                  <c:v>2.3016270337922387</c:v>
                </c:pt>
                <c:pt idx="4291">
                  <c:v>2.302163418558913</c:v>
                </c:pt>
                <c:pt idx="4292">
                  <c:v>2.3026998033255826</c:v>
                </c:pt>
                <c:pt idx="4293">
                  <c:v>2.3032361880922592</c:v>
                </c:pt>
                <c:pt idx="4294">
                  <c:v>2.303772572858934</c:v>
                </c:pt>
                <c:pt idx="4295">
                  <c:v>2.3043089576256035</c:v>
                </c:pt>
                <c:pt idx="4296">
                  <c:v>2.3048453423922761</c:v>
                </c:pt>
                <c:pt idx="4297">
                  <c:v>2.3053817271589492</c:v>
                </c:pt>
                <c:pt idx="4298">
                  <c:v>2.3059181119256187</c:v>
                </c:pt>
                <c:pt idx="4299">
                  <c:v>2.3064544966922913</c:v>
                </c:pt>
                <c:pt idx="4300">
                  <c:v>2.3069908814589666</c:v>
                </c:pt>
                <c:pt idx="4301">
                  <c:v>2.3075272662256419</c:v>
                </c:pt>
                <c:pt idx="4302">
                  <c:v>2.3080636509923149</c:v>
                </c:pt>
                <c:pt idx="4303">
                  <c:v>2.3086000357589818</c:v>
                </c:pt>
                <c:pt idx="4304">
                  <c:v>2.309136420525657</c:v>
                </c:pt>
                <c:pt idx="4305">
                  <c:v>2.3096728052923297</c:v>
                </c:pt>
                <c:pt idx="4306">
                  <c:v>2.3102091900589978</c:v>
                </c:pt>
                <c:pt idx="4307">
                  <c:v>2.3107455748256727</c:v>
                </c:pt>
                <c:pt idx="4308">
                  <c:v>2.3112819595923475</c:v>
                </c:pt>
                <c:pt idx="4309">
                  <c:v>2.3118183443590166</c:v>
                </c:pt>
                <c:pt idx="4310">
                  <c:v>2.3123547291256927</c:v>
                </c:pt>
                <c:pt idx="4311">
                  <c:v>2.3128911138923627</c:v>
                </c:pt>
                <c:pt idx="4312">
                  <c:v>2.313427498659038</c:v>
                </c:pt>
                <c:pt idx="4313">
                  <c:v>2.3139638834257079</c:v>
                </c:pt>
                <c:pt idx="4314">
                  <c:v>2.3145002681923863</c:v>
                </c:pt>
                <c:pt idx="4315">
                  <c:v>2.3150366529590571</c:v>
                </c:pt>
                <c:pt idx="4316">
                  <c:v>2.3155730377257262</c:v>
                </c:pt>
                <c:pt idx="4317">
                  <c:v>2.3161094224923997</c:v>
                </c:pt>
                <c:pt idx="4318">
                  <c:v>2.3166458072590692</c:v>
                </c:pt>
                <c:pt idx="4319">
                  <c:v>2.3171821920257467</c:v>
                </c:pt>
                <c:pt idx="4320">
                  <c:v>2.3177185767924202</c:v>
                </c:pt>
                <c:pt idx="4321">
                  <c:v>2.3182549615590893</c:v>
                </c:pt>
                <c:pt idx="4322">
                  <c:v>2.3187913463257646</c:v>
                </c:pt>
                <c:pt idx="4323">
                  <c:v>2.3193277310924398</c:v>
                </c:pt>
                <c:pt idx="4324">
                  <c:v>2.3198641158591045</c:v>
                </c:pt>
                <c:pt idx="4325">
                  <c:v>2.3204005006257824</c:v>
                </c:pt>
                <c:pt idx="4326">
                  <c:v>2.3209368853924586</c:v>
                </c:pt>
                <c:pt idx="4327">
                  <c:v>2.3214732701591267</c:v>
                </c:pt>
                <c:pt idx="4328">
                  <c:v>2.3220096549257971</c:v>
                </c:pt>
                <c:pt idx="4329">
                  <c:v>2.3225460396924729</c:v>
                </c:pt>
                <c:pt idx="4330">
                  <c:v>2.3230824244591419</c:v>
                </c:pt>
                <c:pt idx="4331">
                  <c:v>2.3236188092258168</c:v>
                </c:pt>
                <c:pt idx="4332">
                  <c:v>2.3241551939924907</c:v>
                </c:pt>
                <c:pt idx="4333">
                  <c:v>2.3246915787591642</c:v>
                </c:pt>
                <c:pt idx="4334">
                  <c:v>2.3252279635258337</c:v>
                </c:pt>
                <c:pt idx="4335">
                  <c:v>2.3257643482925117</c:v>
                </c:pt>
                <c:pt idx="4336">
                  <c:v>2.3263007330591781</c:v>
                </c:pt>
                <c:pt idx="4337">
                  <c:v>2.3268371178258538</c:v>
                </c:pt>
                <c:pt idx="4338">
                  <c:v>2.32737350259253</c:v>
                </c:pt>
                <c:pt idx="4339">
                  <c:v>2.327909887359199</c:v>
                </c:pt>
                <c:pt idx="4340">
                  <c:v>2.3284462721258707</c:v>
                </c:pt>
                <c:pt idx="4341">
                  <c:v>2.3289826568925442</c:v>
                </c:pt>
                <c:pt idx="4342">
                  <c:v>2.3295190416592182</c:v>
                </c:pt>
                <c:pt idx="4343">
                  <c:v>2.3300554264258824</c:v>
                </c:pt>
                <c:pt idx="4344">
                  <c:v>2.3305918111925648</c:v>
                </c:pt>
                <c:pt idx="4345">
                  <c:v>2.331128195959232</c:v>
                </c:pt>
                <c:pt idx="4346">
                  <c:v>2.3316645807259073</c:v>
                </c:pt>
                <c:pt idx="4347">
                  <c:v>2.3322009654925777</c:v>
                </c:pt>
                <c:pt idx="4348">
                  <c:v>2.3327373502592526</c:v>
                </c:pt>
                <c:pt idx="4349">
                  <c:v>2.3332737350259247</c:v>
                </c:pt>
                <c:pt idx="4350">
                  <c:v>2.3338101197925978</c:v>
                </c:pt>
                <c:pt idx="4351">
                  <c:v>2.3343465045592668</c:v>
                </c:pt>
                <c:pt idx="4352">
                  <c:v>2.3348828893259403</c:v>
                </c:pt>
                <c:pt idx="4353">
                  <c:v>2.3354192740926161</c:v>
                </c:pt>
                <c:pt idx="4354">
                  <c:v>2.3359556588592856</c:v>
                </c:pt>
                <c:pt idx="4355">
                  <c:v>2.3364920436259586</c:v>
                </c:pt>
                <c:pt idx="4356">
                  <c:v>2.3370284283926339</c:v>
                </c:pt>
                <c:pt idx="4357">
                  <c:v>2.3375648131593065</c:v>
                </c:pt>
                <c:pt idx="4358">
                  <c:v>2.3381011979259791</c:v>
                </c:pt>
                <c:pt idx="4359">
                  <c:v>2.3386375826926544</c:v>
                </c:pt>
                <c:pt idx="4360">
                  <c:v>2.3391739674593244</c:v>
                </c:pt>
                <c:pt idx="4361">
                  <c:v>2.3397103522259992</c:v>
                </c:pt>
                <c:pt idx="4362">
                  <c:v>2.3402467369926687</c:v>
                </c:pt>
                <c:pt idx="4363">
                  <c:v>2.3407831217593422</c:v>
                </c:pt>
                <c:pt idx="4364">
                  <c:v>2.3413195065260175</c:v>
                </c:pt>
                <c:pt idx="4365">
                  <c:v>2.3418558912926843</c:v>
                </c:pt>
                <c:pt idx="4366">
                  <c:v>2.3423922760593601</c:v>
                </c:pt>
                <c:pt idx="4367">
                  <c:v>2.3429286608260331</c:v>
                </c:pt>
                <c:pt idx="4368">
                  <c:v>2.3434650455927053</c:v>
                </c:pt>
                <c:pt idx="4369">
                  <c:v>2.3440014303593779</c:v>
                </c:pt>
                <c:pt idx="4370">
                  <c:v>2.3445378151260536</c:v>
                </c:pt>
                <c:pt idx="4371">
                  <c:v>2.3450741998927227</c:v>
                </c:pt>
                <c:pt idx="4372">
                  <c:v>2.3456105846593958</c:v>
                </c:pt>
                <c:pt idx="4373">
                  <c:v>2.3461469694260657</c:v>
                </c:pt>
                <c:pt idx="4374">
                  <c:v>2.3466833541927397</c:v>
                </c:pt>
                <c:pt idx="4375">
                  <c:v>2.3472197389594163</c:v>
                </c:pt>
                <c:pt idx="4376">
                  <c:v>2.3477561237260836</c:v>
                </c:pt>
                <c:pt idx="4377">
                  <c:v>2.3482925084927602</c:v>
                </c:pt>
                <c:pt idx="4378">
                  <c:v>2.3488288932594283</c:v>
                </c:pt>
                <c:pt idx="4379">
                  <c:v>2.3493652780261041</c:v>
                </c:pt>
                <c:pt idx="4380">
                  <c:v>2.3499016627927798</c:v>
                </c:pt>
                <c:pt idx="4381">
                  <c:v>2.3504380475594493</c:v>
                </c:pt>
                <c:pt idx="4382">
                  <c:v>2.3509744323261197</c:v>
                </c:pt>
                <c:pt idx="4383">
                  <c:v>2.3515108170927945</c:v>
                </c:pt>
                <c:pt idx="4384">
                  <c:v>2.3520472018594667</c:v>
                </c:pt>
                <c:pt idx="4385">
                  <c:v>2.3525835866261398</c:v>
                </c:pt>
                <c:pt idx="4386">
                  <c:v>2.3531199713928141</c:v>
                </c:pt>
                <c:pt idx="4387">
                  <c:v>2.3536563561594837</c:v>
                </c:pt>
                <c:pt idx="4388">
                  <c:v>2.3541927409261603</c:v>
                </c:pt>
                <c:pt idx="4389">
                  <c:v>2.3547291256928276</c:v>
                </c:pt>
                <c:pt idx="4390">
                  <c:v>2.3552655104594988</c:v>
                </c:pt>
                <c:pt idx="4391">
                  <c:v>2.3558018952261737</c:v>
                </c:pt>
                <c:pt idx="4392">
                  <c:v>2.3563382799928467</c:v>
                </c:pt>
                <c:pt idx="4393">
                  <c:v>2.3568746647595176</c:v>
                </c:pt>
                <c:pt idx="4394">
                  <c:v>2.3574110495261942</c:v>
                </c:pt>
                <c:pt idx="4395">
                  <c:v>2.3579474342928619</c:v>
                </c:pt>
                <c:pt idx="4396">
                  <c:v>2.3584838190595367</c:v>
                </c:pt>
                <c:pt idx="4397">
                  <c:v>2.3590202038262107</c:v>
                </c:pt>
                <c:pt idx="4398">
                  <c:v>2.3595565885928838</c:v>
                </c:pt>
                <c:pt idx="4399">
                  <c:v>2.3600929733595568</c:v>
                </c:pt>
                <c:pt idx="4400">
                  <c:v>2.3606293581262294</c:v>
                </c:pt>
                <c:pt idx="4401">
                  <c:v>2.3611657428929069</c:v>
                </c:pt>
                <c:pt idx="4402">
                  <c:v>2.3617021276595747</c:v>
                </c:pt>
                <c:pt idx="4403">
                  <c:v>2.3622385124262473</c:v>
                </c:pt>
                <c:pt idx="4404">
                  <c:v>2.3627748971929212</c:v>
                </c:pt>
                <c:pt idx="4405">
                  <c:v>2.3633112819595969</c:v>
                </c:pt>
                <c:pt idx="4406">
                  <c:v>2.3638476667262647</c:v>
                </c:pt>
                <c:pt idx="4407">
                  <c:v>2.3643840514929435</c:v>
                </c:pt>
                <c:pt idx="4408">
                  <c:v>2.3649204362596103</c:v>
                </c:pt>
                <c:pt idx="4409">
                  <c:v>2.3654568210262799</c:v>
                </c:pt>
                <c:pt idx="4410">
                  <c:v>2.36599320579296</c:v>
                </c:pt>
                <c:pt idx="4411">
                  <c:v>2.3665295905596277</c:v>
                </c:pt>
                <c:pt idx="4412">
                  <c:v>2.3670659753263008</c:v>
                </c:pt>
                <c:pt idx="4413">
                  <c:v>2.3676023600929752</c:v>
                </c:pt>
                <c:pt idx="4414">
                  <c:v>2.3681387448596487</c:v>
                </c:pt>
                <c:pt idx="4415">
                  <c:v>2.3686751296263187</c:v>
                </c:pt>
                <c:pt idx="4416">
                  <c:v>2.3692115143929939</c:v>
                </c:pt>
                <c:pt idx="4417">
                  <c:v>2.3697478991596612</c:v>
                </c:pt>
                <c:pt idx="4418">
                  <c:v>2.3702842839263392</c:v>
                </c:pt>
                <c:pt idx="4419">
                  <c:v>2.3708206686930087</c:v>
                </c:pt>
                <c:pt idx="4420">
                  <c:v>2.3713570534596791</c:v>
                </c:pt>
                <c:pt idx="4421">
                  <c:v>2.3718934382263543</c:v>
                </c:pt>
                <c:pt idx="4422">
                  <c:v>2.3724298229930239</c:v>
                </c:pt>
                <c:pt idx="4423">
                  <c:v>2.3729662077596987</c:v>
                </c:pt>
                <c:pt idx="4424">
                  <c:v>2.3735025925263749</c:v>
                </c:pt>
                <c:pt idx="4425">
                  <c:v>2.3740389772930421</c:v>
                </c:pt>
                <c:pt idx="4426">
                  <c:v>2.3745753620597174</c:v>
                </c:pt>
                <c:pt idx="4427">
                  <c:v>2.3751117468263958</c:v>
                </c:pt>
                <c:pt idx="4428">
                  <c:v>2.375648131593056</c:v>
                </c:pt>
                <c:pt idx="4429">
                  <c:v>2.3761845163597353</c:v>
                </c:pt>
                <c:pt idx="4430">
                  <c:v>2.3767209011264083</c:v>
                </c:pt>
                <c:pt idx="4431">
                  <c:v>2.3772572858930787</c:v>
                </c:pt>
                <c:pt idx="4432">
                  <c:v>2.3777936706597536</c:v>
                </c:pt>
                <c:pt idx="4433">
                  <c:v>2.3783300554264288</c:v>
                </c:pt>
                <c:pt idx="4434">
                  <c:v>2.3788664401930961</c:v>
                </c:pt>
                <c:pt idx="4435">
                  <c:v>2.3794028249597656</c:v>
                </c:pt>
                <c:pt idx="4436">
                  <c:v>2.379939209726444</c:v>
                </c:pt>
                <c:pt idx="4437">
                  <c:v>2.380475594493114</c:v>
                </c:pt>
                <c:pt idx="4438">
                  <c:v>2.3810119792597861</c:v>
                </c:pt>
                <c:pt idx="4439">
                  <c:v>2.3815483640264592</c:v>
                </c:pt>
                <c:pt idx="4440">
                  <c:v>2.3820847487931376</c:v>
                </c:pt>
                <c:pt idx="4441">
                  <c:v>2.3826211335598022</c:v>
                </c:pt>
                <c:pt idx="4442">
                  <c:v>2.3831575183264833</c:v>
                </c:pt>
                <c:pt idx="4443">
                  <c:v>2.3836939030931523</c:v>
                </c:pt>
                <c:pt idx="4444">
                  <c:v>2.3842302878598249</c:v>
                </c:pt>
                <c:pt idx="4445">
                  <c:v>2.3847666726265002</c:v>
                </c:pt>
                <c:pt idx="4446">
                  <c:v>2.3853030573931702</c:v>
                </c:pt>
                <c:pt idx="4447">
                  <c:v>2.3858394421598428</c:v>
                </c:pt>
                <c:pt idx="4448">
                  <c:v>2.3863758269265154</c:v>
                </c:pt>
                <c:pt idx="4449">
                  <c:v>2.3869122116931867</c:v>
                </c:pt>
                <c:pt idx="4450">
                  <c:v>2.3874485964598575</c:v>
                </c:pt>
                <c:pt idx="4451">
                  <c:v>2.3879849812265364</c:v>
                </c:pt>
                <c:pt idx="4452">
                  <c:v>2.3885213659932059</c:v>
                </c:pt>
                <c:pt idx="4453">
                  <c:v>2.3890577507598785</c:v>
                </c:pt>
                <c:pt idx="4454">
                  <c:v>2.3895941355265511</c:v>
                </c:pt>
                <c:pt idx="4455">
                  <c:v>2.3901305202932237</c:v>
                </c:pt>
                <c:pt idx="4456">
                  <c:v>2.3906669050598919</c:v>
                </c:pt>
                <c:pt idx="4457">
                  <c:v>2.3912032898265667</c:v>
                </c:pt>
                <c:pt idx="4458">
                  <c:v>2.391739674593238</c:v>
                </c:pt>
                <c:pt idx="4459">
                  <c:v>2.3922760593599137</c:v>
                </c:pt>
                <c:pt idx="4460">
                  <c:v>2.3928124441265823</c:v>
                </c:pt>
                <c:pt idx="4461">
                  <c:v>2.3933488288932567</c:v>
                </c:pt>
                <c:pt idx="4462">
                  <c:v>2.393885213659932</c:v>
                </c:pt>
                <c:pt idx="4463">
                  <c:v>2.3944215984266046</c:v>
                </c:pt>
                <c:pt idx="4464">
                  <c:v>2.3949579831932724</c:v>
                </c:pt>
                <c:pt idx="4465">
                  <c:v>2.3954943679599499</c:v>
                </c:pt>
                <c:pt idx="4466">
                  <c:v>2.3960307527266242</c:v>
                </c:pt>
                <c:pt idx="4467">
                  <c:v>2.3965671374932915</c:v>
                </c:pt>
                <c:pt idx="4468">
                  <c:v>2.3971035222599681</c:v>
                </c:pt>
                <c:pt idx="4469">
                  <c:v>2.3976399070266408</c:v>
                </c:pt>
                <c:pt idx="4470">
                  <c:v>2.3981762917933152</c:v>
                </c:pt>
                <c:pt idx="4471">
                  <c:v>2.398712676559986</c:v>
                </c:pt>
                <c:pt idx="4472">
                  <c:v>2.3992490613266577</c:v>
                </c:pt>
                <c:pt idx="4473">
                  <c:v>2.3997854460933308</c:v>
                </c:pt>
                <c:pt idx="4474">
                  <c:v>2.4003218308600052</c:v>
                </c:pt>
                <c:pt idx="4475">
                  <c:v>2.4008582156266765</c:v>
                </c:pt>
                <c:pt idx="4476">
                  <c:v>2.4013946003933491</c:v>
                </c:pt>
                <c:pt idx="4477">
                  <c:v>2.4019309851600217</c:v>
                </c:pt>
                <c:pt idx="4478">
                  <c:v>2.4024673699266943</c:v>
                </c:pt>
                <c:pt idx="4479">
                  <c:v>2.4030037546933682</c:v>
                </c:pt>
                <c:pt idx="4480">
                  <c:v>2.4035401394600378</c:v>
                </c:pt>
                <c:pt idx="4481">
                  <c:v>2.4040765242267121</c:v>
                </c:pt>
                <c:pt idx="4482">
                  <c:v>2.4046129089933848</c:v>
                </c:pt>
                <c:pt idx="4483">
                  <c:v>2.4051492937600574</c:v>
                </c:pt>
                <c:pt idx="4484">
                  <c:v>2.40568567852673</c:v>
                </c:pt>
                <c:pt idx="4485">
                  <c:v>2.4062220632933999</c:v>
                </c:pt>
                <c:pt idx="4486">
                  <c:v>2.4067584480600748</c:v>
                </c:pt>
                <c:pt idx="4487">
                  <c:v>2.4072948328267492</c:v>
                </c:pt>
                <c:pt idx="4488">
                  <c:v>2.4078312175934236</c:v>
                </c:pt>
                <c:pt idx="4489">
                  <c:v>2.4083676023600957</c:v>
                </c:pt>
                <c:pt idx="4490">
                  <c:v>2.4089039871267657</c:v>
                </c:pt>
                <c:pt idx="4491">
                  <c:v>2.4094403718934383</c:v>
                </c:pt>
                <c:pt idx="4492">
                  <c:v>2.409976756660114</c:v>
                </c:pt>
                <c:pt idx="4493">
                  <c:v>2.4105131414267835</c:v>
                </c:pt>
                <c:pt idx="4494">
                  <c:v>2.4110495261934535</c:v>
                </c:pt>
                <c:pt idx="4495">
                  <c:v>2.4115859109601261</c:v>
                </c:pt>
                <c:pt idx="4496">
                  <c:v>2.4121222957267987</c:v>
                </c:pt>
                <c:pt idx="4497">
                  <c:v>2.4126586804934682</c:v>
                </c:pt>
                <c:pt idx="4498">
                  <c:v>2.4131950652601466</c:v>
                </c:pt>
                <c:pt idx="4499">
                  <c:v>2.4137314500268192</c:v>
                </c:pt>
                <c:pt idx="4500">
                  <c:v>2.4142678347934887</c:v>
                </c:pt>
                <c:pt idx="4501">
                  <c:v>2.4148042195601627</c:v>
                </c:pt>
                <c:pt idx="4502">
                  <c:v>2.4153406043268344</c:v>
                </c:pt>
                <c:pt idx="4503">
                  <c:v>2.4158769890935039</c:v>
                </c:pt>
                <c:pt idx="4504">
                  <c:v>2.4164133738601778</c:v>
                </c:pt>
                <c:pt idx="4505">
                  <c:v>2.4169497586268549</c:v>
                </c:pt>
                <c:pt idx="4506">
                  <c:v>2.4174861433935249</c:v>
                </c:pt>
                <c:pt idx="4507">
                  <c:v>2.4180225281601997</c:v>
                </c:pt>
                <c:pt idx="4508">
                  <c:v>2.4185589129268728</c:v>
                </c:pt>
                <c:pt idx="4509">
                  <c:v>2.4190952976935431</c:v>
                </c:pt>
                <c:pt idx="4510">
                  <c:v>2.4196316824602184</c:v>
                </c:pt>
                <c:pt idx="4511">
                  <c:v>2.420168067226891</c:v>
                </c:pt>
                <c:pt idx="4512">
                  <c:v>2.4207044519935641</c:v>
                </c:pt>
                <c:pt idx="4513">
                  <c:v>2.4212408367602363</c:v>
                </c:pt>
                <c:pt idx="4514">
                  <c:v>2.421777221526912</c:v>
                </c:pt>
                <c:pt idx="4515">
                  <c:v>2.4223136062935797</c:v>
                </c:pt>
                <c:pt idx="4516">
                  <c:v>2.4228499910602492</c:v>
                </c:pt>
                <c:pt idx="4517">
                  <c:v>2.4233863758269298</c:v>
                </c:pt>
                <c:pt idx="4518">
                  <c:v>2.4239227605936002</c:v>
                </c:pt>
                <c:pt idx="4519">
                  <c:v>2.424459145360272</c:v>
                </c:pt>
                <c:pt idx="4520">
                  <c:v>2.4249955301269446</c:v>
                </c:pt>
                <c:pt idx="4521">
                  <c:v>2.4255319148936172</c:v>
                </c:pt>
                <c:pt idx="4522">
                  <c:v>2.4260682996602849</c:v>
                </c:pt>
                <c:pt idx="4523">
                  <c:v>2.4266046844269624</c:v>
                </c:pt>
                <c:pt idx="4524">
                  <c:v>2.427141069193635</c:v>
                </c:pt>
                <c:pt idx="4525">
                  <c:v>2.4276774539603081</c:v>
                </c:pt>
                <c:pt idx="4526">
                  <c:v>2.4282138387269812</c:v>
                </c:pt>
                <c:pt idx="4527">
                  <c:v>2.4287502234936529</c:v>
                </c:pt>
                <c:pt idx="4528">
                  <c:v>2.4292866082603255</c:v>
                </c:pt>
                <c:pt idx="4529">
                  <c:v>2.4298229930269977</c:v>
                </c:pt>
                <c:pt idx="4530">
                  <c:v>2.4303593777936707</c:v>
                </c:pt>
                <c:pt idx="4531">
                  <c:v>2.4308957625603442</c:v>
                </c:pt>
                <c:pt idx="4532">
                  <c:v>2.4314321473270182</c:v>
                </c:pt>
                <c:pt idx="4533">
                  <c:v>2.4319685320936841</c:v>
                </c:pt>
                <c:pt idx="4534">
                  <c:v>2.4325049168603607</c:v>
                </c:pt>
                <c:pt idx="4535">
                  <c:v>2.4330413016270342</c:v>
                </c:pt>
                <c:pt idx="4536">
                  <c:v>2.4335776863937064</c:v>
                </c:pt>
                <c:pt idx="4537">
                  <c:v>2.4341140711603817</c:v>
                </c:pt>
                <c:pt idx="4538">
                  <c:v>2.4346504559270508</c:v>
                </c:pt>
                <c:pt idx="4539">
                  <c:v>2.4351868406937243</c:v>
                </c:pt>
                <c:pt idx="4540">
                  <c:v>2.4357232254603982</c:v>
                </c:pt>
                <c:pt idx="4541">
                  <c:v>2.4362596102270659</c:v>
                </c:pt>
                <c:pt idx="4542">
                  <c:v>2.4367959949937363</c:v>
                </c:pt>
                <c:pt idx="4543">
                  <c:v>2.4373323797604152</c:v>
                </c:pt>
                <c:pt idx="4544">
                  <c:v>2.4378687645270873</c:v>
                </c:pt>
                <c:pt idx="4545">
                  <c:v>2.438405149293756</c:v>
                </c:pt>
                <c:pt idx="4546">
                  <c:v>2.4389415340604326</c:v>
                </c:pt>
                <c:pt idx="4547">
                  <c:v>2.4394779188271047</c:v>
                </c:pt>
                <c:pt idx="4548">
                  <c:v>2.4400143035937778</c:v>
                </c:pt>
                <c:pt idx="4549">
                  <c:v>2.4405506883604535</c:v>
                </c:pt>
                <c:pt idx="4550">
                  <c:v>2.4410870731271235</c:v>
                </c:pt>
                <c:pt idx="4551">
                  <c:v>2.4416234578937961</c:v>
                </c:pt>
                <c:pt idx="4552">
                  <c:v>2.4421598426604691</c:v>
                </c:pt>
                <c:pt idx="4553">
                  <c:v>2.4426962274271413</c:v>
                </c:pt>
                <c:pt idx="4554">
                  <c:v>2.4432326121938139</c:v>
                </c:pt>
                <c:pt idx="4555">
                  <c:v>2.4437689969604866</c:v>
                </c:pt>
                <c:pt idx="4556">
                  <c:v>2.4443053817271592</c:v>
                </c:pt>
                <c:pt idx="4557">
                  <c:v>2.4448417664938318</c:v>
                </c:pt>
                <c:pt idx="4558">
                  <c:v>2.4453781512605044</c:v>
                </c:pt>
                <c:pt idx="4559">
                  <c:v>2.4459145360271792</c:v>
                </c:pt>
                <c:pt idx="4560">
                  <c:v>2.4464509207938434</c:v>
                </c:pt>
                <c:pt idx="4561">
                  <c:v>2.4469873055605222</c:v>
                </c:pt>
                <c:pt idx="4562">
                  <c:v>2.4475236903271975</c:v>
                </c:pt>
                <c:pt idx="4563">
                  <c:v>2.4480600750938648</c:v>
                </c:pt>
                <c:pt idx="4564">
                  <c:v>2.4485964598605401</c:v>
                </c:pt>
                <c:pt idx="4565">
                  <c:v>2.4491328446272158</c:v>
                </c:pt>
                <c:pt idx="4566">
                  <c:v>2.4496692293938804</c:v>
                </c:pt>
                <c:pt idx="4567">
                  <c:v>2.4502056141605553</c:v>
                </c:pt>
                <c:pt idx="4568">
                  <c:v>2.4507419989272305</c:v>
                </c:pt>
                <c:pt idx="4569">
                  <c:v>2.4512783836938978</c:v>
                </c:pt>
                <c:pt idx="4570">
                  <c:v>2.4518147684605789</c:v>
                </c:pt>
                <c:pt idx="4571">
                  <c:v>2.4523511532272457</c:v>
                </c:pt>
                <c:pt idx="4572">
                  <c:v>2.4528875379939197</c:v>
                </c:pt>
                <c:pt idx="4573">
                  <c:v>2.4534239227605936</c:v>
                </c:pt>
                <c:pt idx="4574">
                  <c:v>2.4539603075272662</c:v>
                </c:pt>
                <c:pt idx="4575">
                  <c:v>2.4544966922939389</c:v>
                </c:pt>
                <c:pt idx="4576">
                  <c:v>2.4550330770606115</c:v>
                </c:pt>
                <c:pt idx="4577">
                  <c:v>2.4555694618272828</c:v>
                </c:pt>
                <c:pt idx="4578">
                  <c:v>2.4561058465939571</c:v>
                </c:pt>
                <c:pt idx="4579">
                  <c:v>2.456642231360624</c:v>
                </c:pt>
                <c:pt idx="4580">
                  <c:v>2.4571786161273019</c:v>
                </c:pt>
                <c:pt idx="4581">
                  <c:v>2.4577150008939745</c:v>
                </c:pt>
                <c:pt idx="4582">
                  <c:v>2.4582513856606467</c:v>
                </c:pt>
                <c:pt idx="4583">
                  <c:v>2.4587877704273247</c:v>
                </c:pt>
                <c:pt idx="4584">
                  <c:v>2.4593241551939942</c:v>
                </c:pt>
                <c:pt idx="4585">
                  <c:v>2.4598605399606601</c:v>
                </c:pt>
                <c:pt idx="4586">
                  <c:v>2.4603969247273407</c:v>
                </c:pt>
                <c:pt idx="4587">
                  <c:v>2.4609333094940111</c:v>
                </c:pt>
                <c:pt idx="4588">
                  <c:v>2.4614696942606797</c:v>
                </c:pt>
                <c:pt idx="4589">
                  <c:v>2.4620060790273559</c:v>
                </c:pt>
                <c:pt idx="4590">
                  <c:v>2.4625424637940241</c:v>
                </c:pt>
                <c:pt idx="4591">
                  <c:v>2.4630788485607011</c:v>
                </c:pt>
                <c:pt idx="4592">
                  <c:v>2.4636152333273742</c:v>
                </c:pt>
                <c:pt idx="4593">
                  <c:v>2.4641516180940481</c:v>
                </c:pt>
                <c:pt idx="4594">
                  <c:v>2.464688002860719</c:v>
                </c:pt>
                <c:pt idx="4595">
                  <c:v>2.465224387627396</c:v>
                </c:pt>
                <c:pt idx="4596">
                  <c:v>2.4657607723940642</c:v>
                </c:pt>
                <c:pt idx="4597">
                  <c:v>2.4662971571607382</c:v>
                </c:pt>
                <c:pt idx="4598">
                  <c:v>2.4668335419274134</c:v>
                </c:pt>
                <c:pt idx="4599">
                  <c:v>2.4673699266940821</c:v>
                </c:pt>
                <c:pt idx="4600">
                  <c:v>2.4679063114607551</c:v>
                </c:pt>
                <c:pt idx="4601">
                  <c:v>2.4684426962274273</c:v>
                </c:pt>
                <c:pt idx="4602">
                  <c:v>2.4689790809940999</c:v>
                </c:pt>
                <c:pt idx="4603">
                  <c:v>2.4695154657607725</c:v>
                </c:pt>
                <c:pt idx="4604">
                  <c:v>2.4700518505274451</c:v>
                </c:pt>
                <c:pt idx="4605">
                  <c:v>2.4705882352941178</c:v>
                </c:pt>
                <c:pt idx="4606">
                  <c:v>2.4711246200607904</c:v>
                </c:pt>
                <c:pt idx="4607">
                  <c:v>2.471661004827463</c:v>
                </c:pt>
                <c:pt idx="4608">
                  <c:v>2.4721973895941347</c:v>
                </c:pt>
                <c:pt idx="4609">
                  <c:v>2.4727337743608078</c:v>
                </c:pt>
                <c:pt idx="4610">
                  <c:v>2.4732701591274808</c:v>
                </c:pt>
                <c:pt idx="4611">
                  <c:v>2.4738065438941534</c:v>
                </c:pt>
                <c:pt idx="4612">
                  <c:v>2.4743429286608229</c:v>
                </c:pt>
                <c:pt idx="4613">
                  <c:v>2.4748793134274987</c:v>
                </c:pt>
                <c:pt idx="4614">
                  <c:v>2.4754156981941677</c:v>
                </c:pt>
                <c:pt idx="4615">
                  <c:v>2.4759520829608412</c:v>
                </c:pt>
                <c:pt idx="4616">
                  <c:v>2.4764884677275165</c:v>
                </c:pt>
                <c:pt idx="4617">
                  <c:v>2.4770248524941891</c:v>
                </c:pt>
                <c:pt idx="4618">
                  <c:v>2.4775612372608617</c:v>
                </c:pt>
                <c:pt idx="4619">
                  <c:v>2.478097622027537</c:v>
                </c:pt>
                <c:pt idx="4620">
                  <c:v>2.478634006794207</c:v>
                </c:pt>
                <c:pt idx="4621">
                  <c:v>2.4791703915608787</c:v>
                </c:pt>
                <c:pt idx="4622">
                  <c:v>2.4797067763275553</c:v>
                </c:pt>
                <c:pt idx="4623">
                  <c:v>2.4802431610942222</c:v>
                </c:pt>
                <c:pt idx="4624">
                  <c:v>2.4807795458608992</c:v>
                </c:pt>
                <c:pt idx="4625">
                  <c:v>2.4813159306275705</c:v>
                </c:pt>
                <c:pt idx="4626">
                  <c:v>2.4818523153942382</c:v>
                </c:pt>
                <c:pt idx="4627">
                  <c:v>2.4823887001609184</c:v>
                </c:pt>
                <c:pt idx="4628">
                  <c:v>2.4829250849275883</c:v>
                </c:pt>
                <c:pt idx="4629">
                  <c:v>2.4834614696942587</c:v>
                </c:pt>
                <c:pt idx="4630">
                  <c:v>2.4839978544609389</c:v>
                </c:pt>
                <c:pt idx="4631">
                  <c:v>2.4845342392276089</c:v>
                </c:pt>
                <c:pt idx="4632">
                  <c:v>2.4850706239942761</c:v>
                </c:pt>
                <c:pt idx="4633">
                  <c:v>2.4856070087609545</c:v>
                </c:pt>
                <c:pt idx="4634">
                  <c:v>2.4861433935276227</c:v>
                </c:pt>
                <c:pt idx="4635">
                  <c:v>2.4866797782942966</c:v>
                </c:pt>
                <c:pt idx="4636">
                  <c:v>2.4872161630609693</c:v>
                </c:pt>
                <c:pt idx="4637">
                  <c:v>2.4877525478276454</c:v>
                </c:pt>
                <c:pt idx="4638">
                  <c:v>2.4882889325943145</c:v>
                </c:pt>
                <c:pt idx="4639">
                  <c:v>2.4888253173609871</c:v>
                </c:pt>
                <c:pt idx="4640">
                  <c:v>2.4893617021276633</c:v>
                </c:pt>
                <c:pt idx="4641">
                  <c:v>2.4898980868943332</c:v>
                </c:pt>
                <c:pt idx="4642">
                  <c:v>2.490434471661005</c:v>
                </c:pt>
                <c:pt idx="4643">
                  <c:v>2.4909708564276802</c:v>
                </c:pt>
                <c:pt idx="4644">
                  <c:v>2.4915072411943537</c:v>
                </c:pt>
                <c:pt idx="4645">
                  <c:v>2.4920436259610184</c:v>
                </c:pt>
                <c:pt idx="4646">
                  <c:v>2.4925800107276954</c:v>
                </c:pt>
                <c:pt idx="4647">
                  <c:v>2.493116395494368</c:v>
                </c:pt>
                <c:pt idx="4648">
                  <c:v>2.4936527802610398</c:v>
                </c:pt>
                <c:pt idx="4649">
                  <c:v>2.4941891650277142</c:v>
                </c:pt>
                <c:pt idx="4650">
                  <c:v>2.4947255497943859</c:v>
                </c:pt>
                <c:pt idx="4651">
                  <c:v>2.4952619345610567</c:v>
                </c:pt>
                <c:pt idx="4652">
                  <c:v>2.4957983193277307</c:v>
                </c:pt>
                <c:pt idx="4653">
                  <c:v>2.4963347040944042</c:v>
                </c:pt>
                <c:pt idx="4654">
                  <c:v>2.4968710888610772</c:v>
                </c:pt>
                <c:pt idx="4655">
                  <c:v>2.4974074736277467</c:v>
                </c:pt>
                <c:pt idx="4656">
                  <c:v>2.4979438583944216</c:v>
                </c:pt>
                <c:pt idx="4657">
                  <c:v>2.4984802431610942</c:v>
                </c:pt>
                <c:pt idx="4658">
                  <c:v>2.4990166279277668</c:v>
                </c:pt>
                <c:pt idx="4659">
                  <c:v>2.4995530126944394</c:v>
                </c:pt>
                <c:pt idx="4660">
                  <c:v>2.5000893974611142</c:v>
                </c:pt>
                <c:pt idx="4661">
                  <c:v>2.5006257822277846</c:v>
                </c:pt>
                <c:pt idx="4662">
                  <c:v>2.5011621669944581</c:v>
                </c:pt>
                <c:pt idx="4663">
                  <c:v>2.5016985517611299</c:v>
                </c:pt>
                <c:pt idx="4664">
                  <c:v>2.5022349365278029</c:v>
                </c:pt>
                <c:pt idx="4665">
                  <c:v>2.5027713212944755</c:v>
                </c:pt>
                <c:pt idx="4666">
                  <c:v>2.5033077060611513</c:v>
                </c:pt>
                <c:pt idx="4667">
                  <c:v>2.5038440908278208</c:v>
                </c:pt>
                <c:pt idx="4668">
                  <c:v>2.5043804755944952</c:v>
                </c:pt>
                <c:pt idx="4669">
                  <c:v>2.5049168603611682</c:v>
                </c:pt>
                <c:pt idx="4670">
                  <c:v>2.5054532451278386</c:v>
                </c:pt>
                <c:pt idx="4671">
                  <c:v>2.5059896298945108</c:v>
                </c:pt>
                <c:pt idx="4672">
                  <c:v>2.5065260146611839</c:v>
                </c:pt>
                <c:pt idx="4673">
                  <c:v>2.5070623994278565</c:v>
                </c:pt>
                <c:pt idx="4674">
                  <c:v>2.5075987841945291</c:v>
                </c:pt>
                <c:pt idx="4675">
                  <c:v>2.5081351689612044</c:v>
                </c:pt>
                <c:pt idx="4676">
                  <c:v>2.5086715537278752</c:v>
                </c:pt>
                <c:pt idx="4677">
                  <c:v>2.5092079384945469</c:v>
                </c:pt>
                <c:pt idx="4678">
                  <c:v>2.5097443232612187</c:v>
                </c:pt>
                <c:pt idx="4679">
                  <c:v>2.5102807080278948</c:v>
                </c:pt>
                <c:pt idx="4680">
                  <c:v>2.5108170927945648</c:v>
                </c:pt>
                <c:pt idx="4681">
                  <c:v>2.5113534775612374</c:v>
                </c:pt>
                <c:pt idx="4682">
                  <c:v>2.5118898623279127</c:v>
                </c:pt>
                <c:pt idx="4683">
                  <c:v>2.5124262470945826</c:v>
                </c:pt>
                <c:pt idx="4684">
                  <c:v>2.5129626318612521</c:v>
                </c:pt>
                <c:pt idx="4685">
                  <c:v>2.5134990166279292</c:v>
                </c:pt>
                <c:pt idx="4686">
                  <c:v>2.5140354013945987</c:v>
                </c:pt>
                <c:pt idx="4687">
                  <c:v>2.5145717861612757</c:v>
                </c:pt>
                <c:pt idx="4688">
                  <c:v>2.5151081709279457</c:v>
                </c:pt>
                <c:pt idx="4689">
                  <c:v>2.5156445556946183</c:v>
                </c:pt>
                <c:pt idx="4690">
                  <c:v>2.5161809404612909</c:v>
                </c:pt>
                <c:pt idx="4691">
                  <c:v>2.5167173252279635</c:v>
                </c:pt>
                <c:pt idx="4692">
                  <c:v>2.5172537099946362</c:v>
                </c:pt>
                <c:pt idx="4693">
                  <c:v>2.5177900947613092</c:v>
                </c:pt>
                <c:pt idx="4694">
                  <c:v>2.5183264795279814</c:v>
                </c:pt>
                <c:pt idx="4695">
                  <c:v>2.5188628642946527</c:v>
                </c:pt>
                <c:pt idx="4696">
                  <c:v>2.5193992490613293</c:v>
                </c:pt>
                <c:pt idx="4697">
                  <c:v>2.5199356338279988</c:v>
                </c:pt>
                <c:pt idx="4698">
                  <c:v>2.5204720185946718</c:v>
                </c:pt>
                <c:pt idx="4699">
                  <c:v>2.5210084033613427</c:v>
                </c:pt>
                <c:pt idx="4700">
                  <c:v>2.5215447881280197</c:v>
                </c:pt>
                <c:pt idx="4701">
                  <c:v>2.5220811728946897</c:v>
                </c:pt>
                <c:pt idx="4702">
                  <c:v>2.5226175576613654</c:v>
                </c:pt>
                <c:pt idx="4703">
                  <c:v>2.5231539424280385</c:v>
                </c:pt>
                <c:pt idx="4704">
                  <c:v>2.523690327194708</c:v>
                </c:pt>
                <c:pt idx="4705">
                  <c:v>2.5242267119613842</c:v>
                </c:pt>
                <c:pt idx="4706">
                  <c:v>2.5247630967280532</c:v>
                </c:pt>
                <c:pt idx="4707">
                  <c:v>2.5252994814947232</c:v>
                </c:pt>
                <c:pt idx="4708">
                  <c:v>2.5258358662614002</c:v>
                </c:pt>
                <c:pt idx="4709">
                  <c:v>2.5263722510280711</c:v>
                </c:pt>
                <c:pt idx="4710">
                  <c:v>2.5269086357947392</c:v>
                </c:pt>
                <c:pt idx="4711">
                  <c:v>2.5274450205614172</c:v>
                </c:pt>
                <c:pt idx="4712">
                  <c:v>2.5279814053280889</c:v>
                </c:pt>
                <c:pt idx="4713">
                  <c:v>2.5285177900947615</c:v>
                </c:pt>
                <c:pt idx="4714">
                  <c:v>2.5290541748614341</c:v>
                </c:pt>
                <c:pt idx="4715">
                  <c:v>2.5295905596281072</c:v>
                </c:pt>
                <c:pt idx="4716">
                  <c:v>2.5301269443947794</c:v>
                </c:pt>
                <c:pt idx="4717">
                  <c:v>2.530663329161452</c:v>
                </c:pt>
                <c:pt idx="4718">
                  <c:v>2.5311997139281237</c:v>
                </c:pt>
                <c:pt idx="4719">
                  <c:v>2.5317360986947972</c:v>
                </c:pt>
                <c:pt idx="4720">
                  <c:v>2.5322724834614649</c:v>
                </c:pt>
                <c:pt idx="4721">
                  <c:v>2.5328088682281389</c:v>
                </c:pt>
                <c:pt idx="4722">
                  <c:v>2.5333452529948151</c:v>
                </c:pt>
                <c:pt idx="4723">
                  <c:v>2.5338816377614881</c:v>
                </c:pt>
                <c:pt idx="4724">
                  <c:v>2.5344180225281576</c:v>
                </c:pt>
                <c:pt idx="4725">
                  <c:v>2.5349544072948329</c:v>
                </c:pt>
                <c:pt idx="4726">
                  <c:v>2.5354907920615055</c:v>
                </c:pt>
                <c:pt idx="4727">
                  <c:v>2.5360271768281777</c:v>
                </c:pt>
                <c:pt idx="4728">
                  <c:v>2.5365635615948507</c:v>
                </c:pt>
                <c:pt idx="4729">
                  <c:v>2.5370999463615242</c:v>
                </c:pt>
                <c:pt idx="4730">
                  <c:v>2.537636331128196</c:v>
                </c:pt>
                <c:pt idx="4731">
                  <c:v>2.5381727158948677</c:v>
                </c:pt>
                <c:pt idx="4732">
                  <c:v>2.5387091006615408</c:v>
                </c:pt>
                <c:pt idx="4733">
                  <c:v>2.5392454854282072</c:v>
                </c:pt>
                <c:pt idx="4734">
                  <c:v>2.5397818701948864</c:v>
                </c:pt>
                <c:pt idx="4735">
                  <c:v>2.5403182549615617</c:v>
                </c:pt>
                <c:pt idx="4736">
                  <c:v>2.5408546397282272</c:v>
                </c:pt>
                <c:pt idx="4737">
                  <c:v>2.5413910244949052</c:v>
                </c:pt>
                <c:pt idx="4738">
                  <c:v>2.5419274092615782</c:v>
                </c:pt>
                <c:pt idx="4739">
                  <c:v>2.542463794028246</c:v>
                </c:pt>
                <c:pt idx="4740">
                  <c:v>2.5430001787949248</c:v>
                </c:pt>
                <c:pt idx="4741">
                  <c:v>2.5435365635615996</c:v>
                </c:pt>
                <c:pt idx="4742">
                  <c:v>2.5440729483282678</c:v>
                </c:pt>
                <c:pt idx="4743">
                  <c:v>2.5446093330949378</c:v>
                </c:pt>
                <c:pt idx="4744">
                  <c:v>2.5451457178616157</c:v>
                </c:pt>
                <c:pt idx="4745">
                  <c:v>2.5456821026282825</c:v>
                </c:pt>
                <c:pt idx="4746">
                  <c:v>2.5462184873949583</c:v>
                </c:pt>
                <c:pt idx="4747">
                  <c:v>2.546754872161634</c:v>
                </c:pt>
                <c:pt idx="4748">
                  <c:v>2.5472912569283088</c:v>
                </c:pt>
                <c:pt idx="4749">
                  <c:v>2.547827641694981</c:v>
                </c:pt>
                <c:pt idx="4750">
                  <c:v>2.5483640264616492</c:v>
                </c:pt>
                <c:pt idx="4751">
                  <c:v>2.5489004112283213</c:v>
                </c:pt>
                <c:pt idx="4752">
                  <c:v>2.5494367959949966</c:v>
                </c:pt>
                <c:pt idx="4753">
                  <c:v>2.5499731807616666</c:v>
                </c:pt>
                <c:pt idx="4754">
                  <c:v>2.5505095655283392</c:v>
                </c:pt>
                <c:pt idx="4755">
                  <c:v>2.5510459502950087</c:v>
                </c:pt>
                <c:pt idx="4756">
                  <c:v>2.5515823350616817</c:v>
                </c:pt>
                <c:pt idx="4757">
                  <c:v>2.552118719828357</c:v>
                </c:pt>
                <c:pt idx="4758">
                  <c:v>2.5526551045950234</c:v>
                </c:pt>
                <c:pt idx="4759">
                  <c:v>2.5531914893617031</c:v>
                </c:pt>
                <c:pt idx="4760">
                  <c:v>2.553727874128378</c:v>
                </c:pt>
                <c:pt idx="4761">
                  <c:v>2.5542642588950502</c:v>
                </c:pt>
                <c:pt idx="4762">
                  <c:v>2.5548006436617197</c:v>
                </c:pt>
                <c:pt idx="4763">
                  <c:v>2.5553370284283958</c:v>
                </c:pt>
                <c:pt idx="4764">
                  <c:v>2.5558734131950605</c:v>
                </c:pt>
                <c:pt idx="4765">
                  <c:v>2.556409797961738</c:v>
                </c:pt>
                <c:pt idx="4766">
                  <c:v>2.5569461827284075</c:v>
                </c:pt>
                <c:pt idx="4767">
                  <c:v>2.5574825674950832</c:v>
                </c:pt>
                <c:pt idx="4768">
                  <c:v>2.5580189522617558</c:v>
                </c:pt>
                <c:pt idx="4769">
                  <c:v>2.5585553370284257</c:v>
                </c:pt>
                <c:pt idx="4770">
                  <c:v>2.559091721795101</c:v>
                </c:pt>
                <c:pt idx="4771">
                  <c:v>2.5596281065617728</c:v>
                </c:pt>
                <c:pt idx="4772">
                  <c:v>2.5601644913284471</c:v>
                </c:pt>
                <c:pt idx="4773">
                  <c:v>2.5607008760951202</c:v>
                </c:pt>
                <c:pt idx="4774">
                  <c:v>2.561237260861795</c:v>
                </c:pt>
                <c:pt idx="4775">
                  <c:v>2.5617736456284641</c:v>
                </c:pt>
                <c:pt idx="4776">
                  <c:v>2.5623100303951372</c:v>
                </c:pt>
                <c:pt idx="4777">
                  <c:v>2.5628464151618044</c:v>
                </c:pt>
                <c:pt idx="4778">
                  <c:v>2.5633827999284819</c:v>
                </c:pt>
                <c:pt idx="4779">
                  <c:v>2.5639191846951546</c:v>
                </c:pt>
                <c:pt idx="4780">
                  <c:v>2.5644555694618267</c:v>
                </c:pt>
                <c:pt idx="4781">
                  <c:v>2.5649919542285002</c:v>
                </c:pt>
                <c:pt idx="4782">
                  <c:v>2.5655283389951742</c:v>
                </c:pt>
                <c:pt idx="4783">
                  <c:v>2.5660647237618437</c:v>
                </c:pt>
                <c:pt idx="4784">
                  <c:v>2.5666011085285181</c:v>
                </c:pt>
                <c:pt idx="4785">
                  <c:v>2.5671374932951911</c:v>
                </c:pt>
                <c:pt idx="4786">
                  <c:v>2.5676738780618642</c:v>
                </c:pt>
                <c:pt idx="4787">
                  <c:v>2.5682102628285395</c:v>
                </c:pt>
                <c:pt idx="4788">
                  <c:v>2.5687466475952085</c:v>
                </c:pt>
                <c:pt idx="4789">
                  <c:v>2.5692830323618807</c:v>
                </c:pt>
                <c:pt idx="4790">
                  <c:v>2.5698194171285538</c:v>
                </c:pt>
                <c:pt idx="4791">
                  <c:v>2.5703558018952264</c:v>
                </c:pt>
                <c:pt idx="4792">
                  <c:v>2.5708921866618977</c:v>
                </c:pt>
                <c:pt idx="4793">
                  <c:v>2.5714285714285707</c:v>
                </c:pt>
                <c:pt idx="4794">
                  <c:v>2.5719649561952438</c:v>
                </c:pt>
                <c:pt idx="4795">
                  <c:v>2.5725013409619204</c:v>
                </c:pt>
                <c:pt idx="4796">
                  <c:v>2.5730377257285895</c:v>
                </c:pt>
                <c:pt idx="4797">
                  <c:v>2.5735741104952621</c:v>
                </c:pt>
                <c:pt idx="4798">
                  <c:v>2.5741104952619351</c:v>
                </c:pt>
                <c:pt idx="4799">
                  <c:v>2.5746468800286038</c:v>
                </c:pt>
                <c:pt idx="4800">
                  <c:v>2.5751832647952799</c:v>
                </c:pt>
                <c:pt idx="4801">
                  <c:v>2.5757196495619552</c:v>
                </c:pt>
                <c:pt idx="4802">
                  <c:v>2.5762560343286189</c:v>
                </c:pt>
                <c:pt idx="4803">
                  <c:v>2.5767924190952947</c:v>
                </c:pt>
                <c:pt idx="4804">
                  <c:v>2.5773288038619731</c:v>
                </c:pt>
                <c:pt idx="4805">
                  <c:v>2.5778651886286399</c:v>
                </c:pt>
                <c:pt idx="4806">
                  <c:v>2.5784015733953156</c:v>
                </c:pt>
                <c:pt idx="4807">
                  <c:v>2.5789379581619927</c:v>
                </c:pt>
                <c:pt idx="4808">
                  <c:v>2.5794743429286608</c:v>
                </c:pt>
                <c:pt idx="4809">
                  <c:v>2.5800107276953383</c:v>
                </c:pt>
                <c:pt idx="4810">
                  <c:v>2.5805471124620087</c:v>
                </c:pt>
                <c:pt idx="4811">
                  <c:v>2.5810834972286787</c:v>
                </c:pt>
                <c:pt idx="4812">
                  <c:v>2.581619881995354</c:v>
                </c:pt>
                <c:pt idx="4813">
                  <c:v>2.5821562667620266</c:v>
                </c:pt>
                <c:pt idx="4814">
                  <c:v>2.5826926515286965</c:v>
                </c:pt>
                <c:pt idx="4815">
                  <c:v>2.5832290362953692</c:v>
                </c:pt>
                <c:pt idx="4816">
                  <c:v>2.5837654210620418</c:v>
                </c:pt>
                <c:pt idx="4817">
                  <c:v>2.584301805828717</c:v>
                </c:pt>
                <c:pt idx="4818">
                  <c:v>2.584838190595387</c:v>
                </c:pt>
                <c:pt idx="4819">
                  <c:v>2.5853745753620623</c:v>
                </c:pt>
                <c:pt idx="4820">
                  <c:v>2.5859109601287322</c:v>
                </c:pt>
                <c:pt idx="4821">
                  <c:v>2.5864473448954053</c:v>
                </c:pt>
                <c:pt idx="4822">
                  <c:v>2.5869837296620792</c:v>
                </c:pt>
                <c:pt idx="4823">
                  <c:v>2.5875201144287505</c:v>
                </c:pt>
                <c:pt idx="4824">
                  <c:v>2.5880564991954227</c:v>
                </c:pt>
                <c:pt idx="4825">
                  <c:v>2.5885928839620984</c:v>
                </c:pt>
                <c:pt idx="4826">
                  <c:v>2.589129268728771</c:v>
                </c:pt>
                <c:pt idx="4827">
                  <c:v>2.5896656534954388</c:v>
                </c:pt>
                <c:pt idx="4828">
                  <c:v>2.5902020382621136</c:v>
                </c:pt>
                <c:pt idx="4829">
                  <c:v>2.5907384230287813</c:v>
                </c:pt>
                <c:pt idx="4830">
                  <c:v>2.5912748077954602</c:v>
                </c:pt>
                <c:pt idx="4831">
                  <c:v>2.5918111925621314</c:v>
                </c:pt>
                <c:pt idx="4832">
                  <c:v>2.5923475773288027</c:v>
                </c:pt>
                <c:pt idx="4833">
                  <c:v>2.5928839620954771</c:v>
                </c:pt>
                <c:pt idx="4834">
                  <c:v>2.5934203468621519</c:v>
                </c:pt>
                <c:pt idx="4835">
                  <c:v>2.5939567316288197</c:v>
                </c:pt>
                <c:pt idx="4836">
                  <c:v>2.5944931163954945</c:v>
                </c:pt>
                <c:pt idx="4837">
                  <c:v>2.5950295011621671</c:v>
                </c:pt>
                <c:pt idx="4838">
                  <c:v>2.5955658859288371</c:v>
                </c:pt>
                <c:pt idx="4839">
                  <c:v>2.5961022706955132</c:v>
                </c:pt>
                <c:pt idx="4840">
                  <c:v>2.5966386554621828</c:v>
                </c:pt>
                <c:pt idx="4841">
                  <c:v>2.5971750402288576</c:v>
                </c:pt>
                <c:pt idx="4842">
                  <c:v>2.5977114249955302</c:v>
                </c:pt>
                <c:pt idx="4843">
                  <c:v>2.5982478097622028</c:v>
                </c:pt>
                <c:pt idx="4844">
                  <c:v>2.5987841945288737</c:v>
                </c:pt>
                <c:pt idx="4845">
                  <c:v>2.5993205792955481</c:v>
                </c:pt>
                <c:pt idx="4846">
                  <c:v>2.5998569640622176</c:v>
                </c:pt>
                <c:pt idx="4847">
                  <c:v>2.6003933488288964</c:v>
                </c:pt>
                <c:pt idx="4848">
                  <c:v>2.6009297335955659</c:v>
                </c:pt>
                <c:pt idx="4849">
                  <c:v>2.6014661183622385</c:v>
                </c:pt>
                <c:pt idx="4850">
                  <c:v>2.6020025031289107</c:v>
                </c:pt>
                <c:pt idx="4851">
                  <c:v>2.6025388878955842</c:v>
                </c:pt>
                <c:pt idx="4852">
                  <c:v>2.6030752726622599</c:v>
                </c:pt>
                <c:pt idx="4853">
                  <c:v>2.6036116574289321</c:v>
                </c:pt>
                <c:pt idx="4854">
                  <c:v>2.6041480421956016</c:v>
                </c:pt>
                <c:pt idx="4855">
                  <c:v>2.6046844269622742</c:v>
                </c:pt>
                <c:pt idx="4856">
                  <c:v>2.6052208117289481</c:v>
                </c:pt>
                <c:pt idx="4857">
                  <c:v>2.6057571964956194</c:v>
                </c:pt>
                <c:pt idx="4858">
                  <c:v>2.6062935812622947</c:v>
                </c:pt>
                <c:pt idx="4859">
                  <c:v>2.6068299660289647</c:v>
                </c:pt>
                <c:pt idx="4860">
                  <c:v>2.6073663507956408</c:v>
                </c:pt>
                <c:pt idx="4861">
                  <c:v>2.6079027355623152</c:v>
                </c:pt>
                <c:pt idx="4862">
                  <c:v>2.608439120328983</c:v>
                </c:pt>
                <c:pt idx="4863">
                  <c:v>2.6089755050956556</c:v>
                </c:pt>
                <c:pt idx="4864">
                  <c:v>2.6095118898623317</c:v>
                </c:pt>
                <c:pt idx="4865">
                  <c:v>2.6100482746289981</c:v>
                </c:pt>
                <c:pt idx="4866">
                  <c:v>2.6105846593956752</c:v>
                </c:pt>
                <c:pt idx="4867">
                  <c:v>2.6111210441623509</c:v>
                </c:pt>
                <c:pt idx="4868">
                  <c:v>2.6116574289290178</c:v>
                </c:pt>
                <c:pt idx="4869">
                  <c:v>2.6121938136956913</c:v>
                </c:pt>
                <c:pt idx="4870">
                  <c:v>2.6127301984623652</c:v>
                </c:pt>
                <c:pt idx="4871">
                  <c:v>2.6132665832290365</c:v>
                </c:pt>
                <c:pt idx="4872">
                  <c:v>2.6138029679957087</c:v>
                </c:pt>
                <c:pt idx="4873">
                  <c:v>2.614339352762387</c:v>
                </c:pt>
                <c:pt idx="4874">
                  <c:v>2.6148757375290543</c:v>
                </c:pt>
                <c:pt idx="4875">
                  <c:v>2.6154121222957238</c:v>
                </c:pt>
                <c:pt idx="4876">
                  <c:v>2.6159485070623996</c:v>
                </c:pt>
                <c:pt idx="4877">
                  <c:v>2.6164848918290722</c:v>
                </c:pt>
                <c:pt idx="4878">
                  <c:v>2.6170212765957452</c:v>
                </c:pt>
                <c:pt idx="4879">
                  <c:v>2.617557661362421</c:v>
                </c:pt>
                <c:pt idx="4880">
                  <c:v>2.6180940461290927</c:v>
                </c:pt>
                <c:pt idx="4881">
                  <c:v>2.61863043089576</c:v>
                </c:pt>
                <c:pt idx="4882">
                  <c:v>2.6191668156624379</c:v>
                </c:pt>
                <c:pt idx="4883">
                  <c:v>2.6197032004291079</c:v>
                </c:pt>
                <c:pt idx="4884">
                  <c:v>2.6202395851957805</c:v>
                </c:pt>
                <c:pt idx="4885">
                  <c:v>2.6207759699624558</c:v>
                </c:pt>
                <c:pt idx="4886">
                  <c:v>2.6213123547291257</c:v>
                </c:pt>
                <c:pt idx="4887">
                  <c:v>2.6218487394957957</c:v>
                </c:pt>
                <c:pt idx="4888">
                  <c:v>2.6223851242624709</c:v>
                </c:pt>
                <c:pt idx="4889">
                  <c:v>2.6229215090291436</c:v>
                </c:pt>
                <c:pt idx="4890">
                  <c:v>2.6234578937958162</c:v>
                </c:pt>
                <c:pt idx="4891">
                  <c:v>2.6239942785624972</c:v>
                </c:pt>
                <c:pt idx="4892">
                  <c:v>2.6245306633291614</c:v>
                </c:pt>
                <c:pt idx="4893">
                  <c:v>2.6250670480958367</c:v>
                </c:pt>
                <c:pt idx="4894">
                  <c:v>2.6256034328625066</c:v>
                </c:pt>
                <c:pt idx="4895">
                  <c:v>2.6261398176291801</c:v>
                </c:pt>
                <c:pt idx="4896">
                  <c:v>2.6266762023958519</c:v>
                </c:pt>
                <c:pt idx="4897">
                  <c:v>2.6272125871625276</c:v>
                </c:pt>
                <c:pt idx="4898">
                  <c:v>2.6277489719291971</c:v>
                </c:pt>
                <c:pt idx="4899">
                  <c:v>2.6282853566958702</c:v>
                </c:pt>
                <c:pt idx="4900">
                  <c:v>2.628821741462549</c:v>
                </c:pt>
                <c:pt idx="4901">
                  <c:v>2.6293581262292127</c:v>
                </c:pt>
                <c:pt idx="4902">
                  <c:v>2.629894510995888</c:v>
                </c:pt>
                <c:pt idx="4903">
                  <c:v>2.6304308957625606</c:v>
                </c:pt>
                <c:pt idx="4904">
                  <c:v>2.6309672805292332</c:v>
                </c:pt>
                <c:pt idx="4905">
                  <c:v>2.6315036652959058</c:v>
                </c:pt>
                <c:pt idx="4906">
                  <c:v>2.6320400500625785</c:v>
                </c:pt>
                <c:pt idx="4907">
                  <c:v>2.6325764348292457</c:v>
                </c:pt>
                <c:pt idx="4908">
                  <c:v>2.6331128195959241</c:v>
                </c:pt>
                <c:pt idx="4909">
                  <c:v>2.6336492043625972</c:v>
                </c:pt>
                <c:pt idx="4910">
                  <c:v>2.6341855891292667</c:v>
                </c:pt>
                <c:pt idx="4911">
                  <c:v>2.6347219738959415</c:v>
                </c:pt>
                <c:pt idx="4912">
                  <c:v>2.6352583586626142</c:v>
                </c:pt>
                <c:pt idx="4913">
                  <c:v>2.6357947434292872</c:v>
                </c:pt>
                <c:pt idx="4914">
                  <c:v>2.6363311281959612</c:v>
                </c:pt>
                <c:pt idx="4915">
                  <c:v>2.6368675129626342</c:v>
                </c:pt>
                <c:pt idx="4916">
                  <c:v>2.6374038977293046</c:v>
                </c:pt>
                <c:pt idx="4917">
                  <c:v>2.6379402824959803</c:v>
                </c:pt>
                <c:pt idx="4918">
                  <c:v>2.6384766672626498</c:v>
                </c:pt>
                <c:pt idx="4919">
                  <c:v>2.6390130520293242</c:v>
                </c:pt>
                <c:pt idx="4920">
                  <c:v>2.6395494367959937</c:v>
                </c:pt>
                <c:pt idx="4921">
                  <c:v>2.6400858215626681</c:v>
                </c:pt>
                <c:pt idx="4922">
                  <c:v>2.6406222063293412</c:v>
                </c:pt>
                <c:pt idx="4923">
                  <c:v>2.6411585910960151</c:v>
                </c:pt>
                <c:pt idx="4924">
                  <c:v>2.6416949758626855</c:v>
                </c:pt>
                <c:pt idx="4925">
                  <c:v>2.6422313606293608</c:v>
                </c:pt>
                <c:pt idx="4926">
                  <c:v>2.6427677453960357</c:v>
                </c:pt>
                <c:pt idx="4927">
                  <c:v>2.6433041301627052</c:v>
                </c:pt>
                <c:pt idx="4928">
                  <c:v>2.6438405149293782</c:v>
                </c:pt>
                <c:pt idx="4929">
                  <c:v>2.6443768996960486</c:v>
                </c:pt>
                <c:pt idx="4930">
                  <c:v>2.6449132844627212</c:v>
                </c:pt>
                <c:pt idx="4931">
                  <c:v>2.6454496692293938</c:v>
                </c:pt>
                <c:pt idx="4932">
                  <c:v>2.6459860539960682</c:v>
                </c:pt>
                <c:pt idx="4933">
                  <c:v>2.6465224387627391</c:v>
                </c:pt>
                <c:pt idx="4934">
                  <c:v>2.6470588235294117</c:v>
                </c:pt>
                <c:pt idx="4935">
                  <c:v>2.6475952082960887</c:v>
                </c:pt>
                <c:pt idx="4936">
                  <c:v>2.6481315930627609</c:v>
                </c:pt>
                <c:pt idx="4937">
                  <c:v>2.6486679778294295</c:v>
                </c:pt>
                <c:pt idx="4938">
                  <c:v>2.6492043625961053</c:v>
                </c:pt>
                <c:pt idx="4939">
                  <c:v>2.6497407473627796</c:v>
                </c:pt>
                <c:pt idx="4940">
                  <c:v>2.6502771321294478</c:v>
                </c:pt>
                <c:pt idx="4941">
                  <c:v>2.6508135168961204</c:v>
                </c:pt>
                <c:pt idx="4942">
                  <c:v>2.6513499016627931</c:v>
                </c:pt>
                <c:pt idx="4943">
                  <c:v>2.6518862864294657</c:v>
                </c:pt>
                <c:pt idx="4944">
                  <c:v>2.6524226711961383</c:v>
                </c:pt>
                <c:pt idx="4945">
                  <c:v>2.6529590559628109</c:v>
                </c:pt>
                <c:pt idx="4946">
                  <c:v>2.6534954407294835</c:v>
                </c:pt>
                <c:pt idx="4947">
                  <c:v>2.6540318254961588</c:v>
                </c:pt>
                <c:pt idx="4948">
                  <c:v>2.6545682102628287</c:v>
                </c:pt>
                <c:pt idx="4949">
                  <c:v>2.6551045950295014</c:v>
                </c:pt>
                <c:pt idx="4950">
                  <c:v>2.6556409797961713</c:v>
                </c:pt>
                <c:pt idx="4951">
                  <c:v>2.6561773645628466</c:v>
                </c:pt>
                <c:pt idx="4952">
                  <c:v>2.6567137493295192</c:v>
                </c:pt>
                <c:pt idx="4953">
                  <c:v>2.6572501340961887</c:v>
                </c:pt>
                <c:pt idx="4954">
                  <c:v>2.6577865188628675</c:v>
                </c:pt>
                <c:pt idx="4955">
                  <c:v>2.658322903629537</c:v>
                </c:pt>
                <c:pt idx="4956">
                  <c:v>2.6588592883962097</c:v>
                </c:pt>
                <c:pt idx="4957">
                  <c:v>2.6593956731628823</c:v>
                </c:pt>
                <c:pt idx="4958">
                  <c:v>2.659932057929558</c:v>
                </c:pt>
                <c:pt idx="4959">
                  <c:v>2.6604684426962275</c:v>
                </c:pt>
                <c:pt idx="4960">
                  <c:v>2.6610048274629032</c:v>
                </c:pt>
                <c:pt idx="4961">
                  <c:v>2.6615412122295758</c:v>
                </c:pt>
                <c:pt idx="4962">
                  <c:v>2.6620775969962454</c:v>
                </c:pt>
                <c:pt idx="4963">
                  <c:v>2.6626139817629202</c:v>
                </c:pt>
                <c:pt idx="4964">
                  <c:v>2.6631503665295937</c:v>
                </c:pt>
                <c:pt idx="4965">
                  <c:v>2.6636867512962659</c:v>
                </c:pt>
                <c:pt idx="4966">
                  <c:v>2.6642231360629389</c:v>
                </c:pt>
                <c:pt idx="4967">
                  <c:v>2.6647595208296084</c:v>
                </c:pt>
                <c:pt idx="4968">
                  <c:v>2.6652959055962797</c:v>
                </c:pt>
                <c:pt idx="4969">
                  <c:v>2.6658322903629572</c:v>
                </c:pt>
                <c:pt idx="4970">
                  <c:v>2.6663686751296263</c:v>
                </c:pt>
                <c:pt idx="4971">
                  <c:v>2.6669050598962989</c:v>
                </c:pt>
                <c:pt idx="4972">
                  <c:v>2.6674414446629751</c:v>
                </c:pt>
                <c:pt idx="4973">
                  <c:v>2.6679778294296441</c:v>
                </c:pt>
                <c:pt idx="4974">
                  <c:v>2.6685142141963221</c:v>
                </c:pt>
                <c:pt idx="4975">
                  <c:v>2.6690505989629929</c:v>
                </c:pt>
                <c:pt idx="4976">
                  <c:v>2.669586983729662</c:v>
                </c:pt>
                <c:pt idx="4977">
                  <c:v>2.6701233684963408</c:v>
                </c:pt>
                <c:pt idx="4978">
                  <c:v>2.6706597532630068</c:v>
                </c:pt>
                <c:pt idx="4979">
                  <c:v>2.6711961380296803</c:v>
                </c:pt>
                <c:pt idx="4980">
                  <c:v>2.6717325227963569</c:v>
                </c:pt>
                <c:pt idx="4981">
                  <c:v>2.6722689075630219</c:v>
                </c:pt>
                <c:pt idx="4982">
                  <c:v>2.6728052923296977</c:v>
                </c:pt>
                <c:pt idx="4983">
                  <c:v>2.6733416770963756</c:v>
                </c:pt>
                <c:pt idx="4984">
                  <c:v>2.6738780618630433</c:v>
                </c:pt>
                <c:pt idx="4985">
                  <c:v>2.6744144466297159</c:v>
                </c:pt>
                <c:pt idx="4986">
                  <c:v>2.6749508313963886</c:v>
                </c:pt>
                <c:pt idx="4987">
                  <c:v>2.6754872161630607</c:v>
                </c:pt>
                <c:pt idx="4988">
                  <c:v>2.6760236009297338</c:v>
                </c:pt>
                <c:pt idx="4989">
                  <c:v>2.6765599856964064</c:v>
                </c:pt>
                <c:pt idx="4990">
                  <c:v>2.677096370463079</c:v>
                </c:pt>
                <c:pt idx="4991">
                  <c:v>2.6776327552297516</c:v>
                </c:pt>
                <c:pt idx="4992">
                  <c:v>2.6781691399964243</c:v>
                </c:pt>
                <c:pt idx="4993">
                  <c:v>2.6787055247630969</c:v>
                </c:pt>
                <c:pt idx="4994">
                  <c:v>2.6792419095297659</c:v>
                </c:pt>
                <c:pt idx="4995">
                  <c:v>2.6797782942964421</c:v>
                </c:pt>
                <c:pt idx="4996">
                  <c:v>2.6803146790631152</c:v>
                </c:pt>
                <c:pt idx="4997">
                  <c:v>2.6808510638297873</c:v>
                </c:pt>
                <c:pt idx="4998">
                  <c:v>2.6813874485964653</c:v>
                </c:pt>
                <c:pt idx="4999">
                  <c:v>2.6819238333631326</c:v>
                </c:pt>
                <c:pt idx="5000">
                  <c:v>2.6824602181298047</c:v>
                </c:pt>
                <c:pt idx="5001">
                  <c:v>2.6829966028964813</c:v>
                </c:pt>
                <c:pt idx="5002">
                  <c:v>2.6835329876631531</c:v>
                </c:pt>
                <c:pt idx="5003">
                  <c:v>2.684069372429823</c:v>
                </c:pt>
                <c:pt idx="5004">
                  <c:v>2.6846057571965001</c:v>
                </c:pt>
                <c:pt idx="5005">
                  <c:v>2.6851421419631678</c:v>
                </c:pt>
                <c:pt idx="5006">
                  <c:v>2.6856785267298382</c:v>
                </c:pt>
                <c:pt idx="5007">
                  <c:v>2.6862149114965161</c:v>
                </c:pt>
                <c:pt idx="5008">
                  <c:v>2.6867512962631861</c:v>
                </c:pt>
                <c:pt idx="5009">
                  <c:v>2.6872876810298592</c:v>
                </c:pt>
                <c:pt idx="5010">
                  <c:v>2.6878240657965367</c:v>
                </c:pt>
                <c:pt idx="5011">
                  <c:v>2.6883604505632039</c:v>
                </c:pt>
                <c:pt idx="5012">
                  <c:v>2.6888968353298766</c:v>
                </c:pt>
                <c:pt idx="5013">
                  <c:v>2.6894332200965492</c:v>
                </c:pt>
                <c:pt idx="5014">
                  <c:v>2.6899696048632191</c:v>
                </c:pt>
                <c:pt idx="5015">
                  <c:v>2.6905059896298917</c:v>
                </c:pt>
                <c:pt idx="5016">
                  <c:v>2.6910423743965644</c:v>
                </c:pt>
                <c:pt idx="5017">
                  <c:v>2.6915787591632387</c:v>
                </c:pt>
                <c:pt idx="5018">
                  <c:v>2.6921151439299131</c:v>
                </c:pt>
                <c:pt idx="5019">
                  <c:v>2.6926515286965853</c:v>
                </c:pt>
                <c:pt idx="5020">
                  <c:v>2.6931879134632579</c:v>
                </c:pt>
                <c:pt idx="5021">
                  <c:v>2.6937242982299363</c:v>
                </c:pt>
                <c:pt idx="5022">
                  <c:v>2.6942606829966032</c:v>
                </c:pt>
                <c:pt idx="5023">
                  <c:v>2.6947970677632789</c:v>
                </c:pt>
                <c:pt idx="5024">
                  <c:v>2.695333452529951</c:v>
                </c:pt>
                <c:pt idx="5025">
                  <c:v>2.6958698372966197</c:v>
                </c:pt>
                <c:pt idx="5026">
                  <c:v>2.6964062220632927</c:v>
                </c:pt>
                <c:pt idx="5027">
                  <c:v>2.6969426068299636</c:v>
                </c:pt>
                <c:pt idx="5028">
                  <c:v>2.6974789915966388</c:v>
                </c:pt>
                <c:pt idx="5029">
                  <c:v>2.6980153763633115</c:v>
                </c:pt>
                <c:pt idx="5030">
                  <c:v>2.6985517611299872</c:v>
                </c:pt>
                <c:pt idx="5031">
                  <c:v>2.6990881458966571</c:v>
                </c:pt>
                <c:pt idx="5032">
                  <c:v>2.6996245306633293</c:v>
                </c:pt>
                <c:pt idx="5033">
                  <c:v>2.7001609154300019</c:v>
                </c:pt>
                <c:pt idx="5034">
                  <c:v>2.7006973001966776</c:v>
                </c:pt>
                <c:pt idx="5035">
                  <c:v>2.7012336849633471</c:v>
                </c:pt>
                <c:pt idx="5036">
                  <c:v>2.7017700697300202</c:v>
                </c:pt>
                <c:pt idx="5037">
                  <c:v>2.7023064544966942</c:v>
                </c:pt>
                <c:pt idx="5038">
                  <c:v>2.7028428392633601</c:v>
                </c:pt>
                <c:pt idx="5039">
                  <c:v>2.7033792240300403</c:v>
                </c:pt>
                <c:pt idx="5040">
                  <c:v>2.7039156087967147</c:v>
                </c:pt>
                <c:pt idx="5041">
                  <c:v>2.7044519935633828</c:v>
                </c:pt>
                <c:pt idx="5042">
                  <c:v>2.704988378330059</c:v>
                </c:pt>
                <c:pt idx="5043">
                  <c:v>2.7055247630967312</c:v>
                </c:pt>
                <c:pt idx="5044">
                  <c:v>2.7060611478634011</c:v>
                </c:pt>
                <c:pt idx="5045">
                  <c:v>2.7065975326300769</c:v>
                </c:pt>
                <c:pt idx="5046">
                  <c:v>2.7071339173967495</c:v>
                </c:pt>
                <c:pt idx="5047">
                  <c:v>2.7076703021634212</c:v>
                </c:pt>
                <c:pt idx="5048">
                  <c:v>2.7082066869300911</c:v>
                </c:pt>
                <c:pt idx="5049">
                  <c:v>2.7087430716967642</c:v>
                </c:pt>
                <c:pt idx="5050">
                  <c:v>2.7092794564634382</c:v>
                </c:pt>
                <c:pt idx="5051">
                  <c:v>2.709815841230109</c:v>
                </c:pt>
                <c:pt idx="5052">
                  <c:v>2.7103522259967807</c:v>
                </c:pt>
                <c:pt idx="5053">
                  <c:v>2.7108886107634538</c:v>
                </c:pt>
                <c:pt idx="5054">
                  <c:v>2.7114249955301268</c:v>
                </c:pt>
                <c:pt idx="5055">
                  <c:v>2.7119613802967999</c:v>
                </c:pt>
                <c:pt idx="5056">
                  <c:v>2.7124977650634752</c:v>
                </c:pt>
                <c:pt idx="5057">
                  <c:v>2.7130341498301451</c:v>
                </c:pt>
                <c:pt idx="5058">
                  <c:v>2.7135705345968182</c:v>
                </c:pt>
                <c:pt idx="5059">
                  <c:v>2.7141069193634904</c:v>
                </c:pt>
                <c:pt idx="5060">
                  <c:v>2.7146433041301599</c:v>
                </c:pt>
                <c:pt idx="5061">
                  <c:v>2.7151796888968356</c:v>
                </c:pt>
                <c:pt idx="5062">
                  <c:v>2.7157160736635078</c:v>
                </c:pt>
                <c:pt idx="5063">
                  <c:v>2.7162524584301782</c:v>
                </c:pt>
                <c:pt idx="5064">
                  <c:v>2.7167888431968534</c:v>
                </c:pt>
                <c:pt idx="5065">
                  <c:v>2.7173252279635287</c:v>
                </c:pt>
                <c:pt idx="5066">
                  <c:v>2.7178616127301991</c:v>
                </c:pt>
                <c:pt idx="5067">
                  <c:v>2.7183979974968739</c:v>
                </c:pt>
                <c:pt idx="5068">
                  <c:v>2.7189343822635452</c:v>
                </c:pt>
                <c:pt idx="5069">
                  <c:v>2.7194707670302192</c:v>
                </c:pt>
                <c:pt idx="5070">
                  <c:v>2.7200071517968891</c:v>
                </c:pt>
                <c:pt idx="5071">
                  <c:v>2.7205435365635617</c:v>
                </c:pt>
                <c:pt idx="5072">
                  <c:v>2.7210799213302344</c:v>
                </c:pt>
                <c:pt idx="5073">
                  <c:v>2.7216163060969092</c:v>
                </c:pt>
                <c:pt idx="5074">
                  <c:v>2.7221526908635787</c:v>
                </c:pt>
                <c:pt idx="5075">
                  <c:v>2.7226890756302522</c:v>
                </c:pt>
                <c:pt idx="5076">
                  <c:v>2.7232254603969275</c:v>
                </c:pt>
                <c:pt idx="5077">
                  <c:v>2.723761845163601</c:v>
                </c:pt>
                <c:pt idx="5078">
                  <c:v>2.72429822993027</c:v>
                </c:pt>
                <c:pt idx="5079">
                  <c:v>2.7248346146969458</c:v>
                </c:pt>
                <c:pt idx="5080">
                  <c:v>2.7253709994636153</c:v>
                </c:pt>
                <c:pt idx="5081">
                  <c:v>2.7259073842302879</c:v>
                </c:pt>
                <c:pt idx="5082">
                  <c:v>2.7264437689969636</c:v>
                </c:pt>
                <c:pt idx="5083">
                  <c:v>2.7269801537636331</c:v>
                </c:pt>
                <c:pt idx="5084">
                  <c:v>2.7275165385303111</c:v>
                </c:pt>
                <c:pt idx="5085">
                  <c:v>2.7280529232969783</c:v>
                </c:pt>
                <c:pt idx="5086">
                  <c:v>2.7285893080636541</c:v>
                </c:pt>
                <c:pt idx="5087">
                  <c:v>2.7291256928303262</c:v>
                </c:pt>
                <c:pt idx="5088">
                  <c:v>2.7296620775969989</c:v>
                </c:pt>
                <c:pt idx="5089">
                  <c:v>2.7301984623636688</c:v>
                </c:pt>
                <c:pt idx="5090">
                  <c:v>2.7307348471303476</c:v>
                </c:pt>
                <c:pt idx="5091">
                  <c:v>2.7312712318970171</c:v>
                </c:pt>
                <c:pt idx="5092">
                  <c:v>2.7318076166636867</c:v>
                </c:pt>
                <c:pt idx="5093">
                  <c:v>2.7323440014303602</c:v>
                </c:pt>
                <c:pt idx="5094">
                  <c:v>2.7328803861970332</c:v>
                </c:pt>
                <c:pt idx="5095">
                  <c:v>2.7334167709637049</c:v>
                </c:pt>
                <c:pt idx="5096">
                  <c:v>2.7339531557303802</c:v>
                </c:pt>
                <c:pt idx="5097">
                  <c:v>2.7344895404970537</c:v>
                </c:pt>
                <c:pt idx="5098">
                  <c:v>2.7350259252637183</c:v>
                </c:pt>
                <c:pt idx="5099">
                  <c:v>2.7355623100303954</c:v>
                </c:pt>
                <c:pt idx="5100">
                  <c:v>2.7360986947970667</c:v>
                </c:pt>
                <c:pt idx="5101">
                  <c:v>2.7366350795637375</c:v>
                </c:pt>
                <c:pt idx="5102">
                  <c:v>2.7371714643304164</c:v>
                </c:pt>
                <c:pt idx="5103">
                  <c:v>2.737707849097089</c:v>
                </c:pt>
                <c:pt idx="5104">
                  <c:v>2.7382442338637567</c:v>
                </c:pt>
                <c:pt idx="5105">
                  <c:v>2.7387806186304351</c:v>
                </c:pt>
                <c:pt idx="5106">
                  <c:v>2.7393170033971042</c:v>
                </c:pt>
                <c:pt idx="5107">
                  <c:v>2.7398533881637763</c:v>
                </c:pt>
                <c:pt idx="5108">
                  <c:v>2.740389772930456</c:v>
                </c:pt>
                <c:pt idx="5109">
                  <c:v>2.740926157697126</c:v>
                </c:pt>
                <c:pt idx="5110">
                  <c:v>2.7414625424637942</c:v>
                </c:pt>
                <c:pt idx="5111">
                  <c:v>2.7419989272304672</c:v>
                </c:pt>
                <c:pt idx="5112">
                  <c:v>2.7425353119971412</c:v>
                </c:pt>
                <c:pt idx="5113">
                  <c:v>2.7430716967638142</c:v>
                </c:pt>
                <c:pt idx="5114">
                  <c:v>2.7436080815304846</c:v>
                </c:pt>
                <c:pt idx="5115">
                  <c:v>2.7441444662971604</c:v>
                </c:pt>
                <c:pt idx="5116">
                  <c:v>2.7446808510638299</c:v>
                </c:pt>
                <c:pt idx="5117">
                  <c:v>2.7452172358305051</c:v>
                </c:pt>
                <c:pt idx="5118">
                  <c:v>2.7457536205971751</c:v>
                </c:pt>
                <c:pt idx="5119">
                  <c:v>2.7462900053638477</c:v>
                </c:pt>
                <c:pt idx="5120">
                  <c:v>2.7468263901305203</c:v>
                </c:pt>
                <c:pt idx="5121">
                  <c:v>2.7473627748971978</c:v>
                </c:pt>
                <c:pt idx="5122">
                  <c:v>2.7478991596638647</c:v>
                </c:pt>
                <c:pt idx="5123">
                  <c:v>2.7484355444305408</c:v>
                </c:pt>
                <c:pt idx="5124">
                  <c:v>2.7489719291972112</c:v>
                </c:pt>
                <c:pt idx="5125">
                  <c:v>2.7495083139638803</c:v>
                </c:pt>
                <c:pt idx="5126">
                  <c:v>2.7500446987305582</c:v>
                </c:pt>
                <c:pt idx="5127">
                  <c:v>2.7505810834972286</c:v>
                </c:pt>
                <c:pt idx="5128">
                  <c:v>2.7511174682639012</c:v>
                </c:pt>
                <c:pt idx="5129">
                  <c:v>2.7516538530305739</c:v>
                </c:pt>
                <c:pt idx="5130">
                  <c:v>2.7521902377972491</c:v>
                </c:pt>
                <c:pt idx="5131">
                  <c:v>2.7527266225639191</c:v>
                </c:pt>
                <c:pt idx="5132">
                  <c:v>2.7532630073305944</c:v>
                </c:pt>
                <c:pt idx="5133">
                  <c:v>2.7537993920972652</c:v>
                </c:pt>
                <c:pt idx="5134">
                  <c:v>2.7543357768639409</c:v>
                </c:pt>
                <c:pt idx="5135">
                  <c:v>2.75487216163061</c:v>
                </c:pt>
                <c:pt idx="5136">
                  <c:v>2.7554085463972826</c:v>
                </c:pt>
                <c:pt idx="5137">
                  <c:v>2.7559449311639548</c:v>
                </c:pt>
                <c:pt idx="5138">
                  <c:v>2.7564813159306278</c:v>
                </c:pt>
                <c:pt idx="5139">
                  <c:v>2.7570177006973058</c:v>
                </c:pt>
                <c:pt idx="5140">
                  <c:v>2.7575540854639757</c:v>
                </c:pt>
                <c:pt idx="5141">
                  <c:v>2.7580904702306457</c:v>
                </c:pt>
                <c:pt idx="5142">
                  <c:v>2.7586268549973214</c:v>
                </c:pt>
                <c:pt idx="5143">
                  <c:v>2.7591632397639909</c:v>
                </c:pt>
                <c:pt idx="5144">
                  <c:v>2.7596996245306609</c:v>
                </c:pt>
                <c:pt idx="5145">
                  <c:v>2.760236009297341</c:v>
                </c:pt>
                <c:pt idx="5146">
                  <c:v>2.7607723940640088</c:v>
                </c:pt>
                <c:pt idx="5147">
                  <c:v>2.7613087788306845</c:v>
                </c:pt>
                <c:pt idx="5148">
                  <c:v>2.761845163597354</c:v>
                </c:pt>
                <c:pt idx="5149">
                  <c:v>2.7623815483640319</c:v>
                </c:pt>
                <c:pt idx="5150">
                  <c:v>2.7629179331306988</c:v>
                </c:pt>
                <c:pt idx="5151">
                  <c:v>2.7634543178973781</c:v>
                </c:pt>
                <c:pt idx="5152">
                  <c:v>2.7639907026640498</c:v>
                </c:pt>
                <c:pt idx="5153">
                  <c:v>2.7645270874307215</c:v>
                </c:pt>
                <c:pt idx="5154">
                  <c:v>2.7650634721973923</c:v>
                </c:pt>
                <c:pt idx="5155">
                  <c:v>2.7655998569640654</c:v>
                </c:pt>
                <c:pt idx="5156">
                  <c:v>2.7661362417307407</c:v>
                </c:pt>
                <c:pt idx="5157">
                  <c:v>2.7666726264974075</c:v>
                </c:pt>
                <c:pt idx="5158">
                  <c:v>2.7672090112640801</c:v>
                </c:pt>
                <c:pt idx="5159">
                  <c:v>2.7677453960307532</c:v>
                </c:pt>
                <c:pt idx="5160">
                  <c:v>2.7682817807974316</c:v>
                </c:pt>
                <c:pt idx="5161">
                  <c:v>2.768818165564098</c:v>
                </c:pt>
                <c:pt idx="5162">
                  <c:v>2.7693545503307742</c:v>
                </c:pt>
                <c:pt idx="5163">
                  <c:v>2.7698909350974432</c:v>
                </c:pt>
                <c:pt idx="5164">
                  <c:v>2.7704273198641158</c:v>
                </c:pt>
                <c:pt idx="5165">
                  <c:v>2.7709637046307884</c:v>
                </c:pt>
                <c:pt idx="5166">
                  <c:v>2.7715000893974611</c:v>
                </c:pt>
                <c:pt idx="5167">
                  <c:v>2.7720364741641337</c:v>
                </c:pt>
                <c:pt idx="5168">
                  <c:v>2.7725728589308072</c:v>
                </c:pt>
                <c:pt idx="5169">
                  <c:v>2.7731092436974838</c:v>
                </c:pt>
                <c:pt idx="5170">
                  <c:v>2.7736456284641489</c:v>
                </c:pt>
                <c:pt idx="5171">
                  <c:v>2.7741820132308237</c:v>
                </c:pt>
                <c:pt idx="5172">
                  <c:v>2.7747183979974999</c:v>
                </c:pt>
                <c:pt idx="5173">
                  <c:v>2.7752547827641698</c:v>
                </c:pt>
                <c:pt idx="5174">
                  <c:v>2.7757911675308442</c:v>
                </c:pt>
                <c:pt idx="5175">
                  <c:v>2.7763275522975208</c:v>
                </c:pt>
                <c:pt idx="5176">
                  <c:v>2.7768639370641832</c:v>
                </c:pt>
                <c:pt idx="5177">
                  <c:v>2.7774003218308603</c:v>
                </c:pt>
                <c:pt idx="5178">
                  <c:v>2.77793670659754</c:v>
                </c:pt>
                <c:pt idx="5179">
                  <c:v>2.7784730913642037</c:v>
                </c:pt>
                <c:pt idx="5180">
                  <c:v>2.7790094761308777</c:v>
                </c:pt>
                <c:pt idx="5181">
                  <c:v>2.7795458608975512</c:v>
                </c:pt>
                <c:pt idx="5182">
                  <c:v>2.7800822456642242</c:v>
                </c:pt>
                <c:pt idx="5183">
                  <c:v>2.780618630430896</c:v>
                </c:pt>
                <c:pt idx="5184">
                  <c:v>2.7811550151975686</c:v>
                </c:pt>
                <c:pt idx="5185">
                  <c:v>2.7816913999642408</c:v>
                </c:pt>
                <c:pt idx="5186">
                  <c:v>2.7822277847309187</c:v>
                </c:pt>
                <c:pt idx="5187">
                  <c:v>2.7827641694975882</c:v>
                </c:pt>
                <c:pt idx="5188">
                  <c:v>2.7833005542642617</c:v>
                </c:pt>
                <c:pt idx="5189">
                  <c:v>2.7838369390309343</c:v>
                </c:pt>
                <c:pt idx="5190">
                  <c:v>2.7843733237976052</c:v>
                </c:pt>
                <c:pt idx="5191">
                  <c:v>2.7849097085642809</c:v>
                </c:pt>
                <c:pt idx="5192">
                  <c:v>2.7854460933309477</c:v>
                </c:pt>
                <c:pt idx="5193">
                  <c:v>2.7859824780976248</c:v>
                </c:pt>
                <c:pt idx="5194">
                  <c:v>2.7865188628642952</c:v>
                </c:pt>
                <c:pt idx="5195">
                  <c:v>2.7870552476309718</c:v>
                </c:pt>
                <c:pt idx="5196">
                  <c:v>2.7875916323976453</c:v>
                </c:pt>
                <c:pt idx="5197">
                  <c:v>2.7881280171643175</c:v>
                </c:pt>
                <c:pt idx="5198">
                  <c:v>2.7886644019309852</c:v>
                </c:pt>
                <c:pt idx="5199">
                  <c:v>2.7892007866976614</c:v>
                </c:pt>
                <c:pt idx="5200">
                  <c:v>2.7897371714643358</c:v>
                </c:pt>
                <c:pt idx="5201">
                  <c:v>2.7902735562310057</c:v>
                </c:pt>
                <c:pt idx="5202">
                  <c:v>2.7908099409976783</c:v>
                </c:pt>
                <c:pt idx="5203">
                  <c:v>2.7913463257643483</c:v>
                </c:pt>
                <c:pt idx="5204">
                  <c:v>2.7918827105310209</c:v>
                </c:pt>
                <c:pt idx="5205">
                  <c:v>2.7924190952976935</c:v>
                </c:pt>
                <c:pt idx="5206">
                  <c:v>2.792955480064363</c:v>
                </c:pt>
                <c:pt idx="5207">
                  <c:v>2.7934918648310418</c:v>
                </c:pt>
                <c:pt idx="5208">
                  <c:v>2.7940282495977145</c:v>
                </c:pt>
                <c:pt idx="5209">
                  <c:v>2.794564634364384</c:v>
                </c:pt>
                <c:pt idx="5210">
                  <c:v>2.7951010191310592</c:v>
                </c:pt>
                <c:pt idx="5211">
                  <c:v>2.7956374038977287</c:v>
                </c:pt>
                <c:pt idx="5212">
                  <c:v>2.7961737886644054</c:v>
                </c:pt>
                <c:pt idx="5213">
                  <c:v>2.7967101734310749</c:v>
                </c:pt>
                <c:pt idx="5214">
                  <c:v>2.7972465581977501</c:v>
                </c:pt>
                <c:pt idx="5215">
                  <c:v>2.7977829429644232</c:v>
                </c:pt>
                <c:pt idx="5216">
                  <c:v>2.7983193277310958</c:v>
                </c:pt>
                <c:pt idx="5217">
                  <c:v>2.7988557124977653</c:v>
                </c:pt>
                <c:pt idx="5218">
                  <c:v>2.7993920972644402</c:v>
                </c:pt>
                <c:pt idx="5219">
                  <c:v>2.7999284820311106</c:v>
                </c:pt>
                <c:pt idx="5220">
                  <c:v>2.8004648667977832</c:v>
                </c:pt>
                <c:pt idx="5221">
                  <c:v>2.8010012515644589</c:v>
                </c:pt>
                <c:pt idx="5222">
                  <c:v>2.8015376363311284</c:v>
                </c:pt>
                <c:pt idx="5223">
                  <c:v>2.8020740210977997</c:v>
                </c:pt>
                <c:pt idx="5224">
                  <c:v>2.8026104058644727</c:v>
                </c:pt>
                <c:pt idx="5225">
                  <c:v>2.8031467906311462</c:v>
                </c:pt>
                <c:pt idx="5226">
                  <c:v>2.8036831753978189</c:v>
                </c:pt>
                <c:pt idx="5227">
                  <c:v>2.8042195601644915</c:v>
                </c:pt>
                <c:pt idx="5228">
                  <c:v>2.8047559449311628</c:v>
                </c:pt>
                <c:pt idx="5229">
                  <c:v>2.8052923296978367</c:v>
                </c:pt>
                <c:pt idx="5230">
                  <c:v>2.8058287144645067</c:v>
                </c:pt>
                <c:pt idx="5231">
                  <c:v>2.8063650992311779</c:v>
                </c:pt>
                <c:pt idx="5232">
                  <c:v>2.8069014839978537</c:v>
                </c:pt>
                <c:pt idx="5233">
                  <c:v>2.8074378687645298</c:v>
                </c:pt>
                <c:pt idx="5234">
                  <c:v>2.8079742535312002</c:v>
                </c:pt>
                <c:pt idx="5235">
                  <c:v>2.8085106382978742</c:v>
                </c:pt>
                <c:pt idx="5236">
                  <c:v>2.8090470230645401</c:v>
                </c:pt>
                <c:pt idx="5237">
                  <c:v>2.8095834078312176</c:v>
                </c:pt>
                <c:pt idx="5238">
                  <c:v>2.8101197925978902</c:v>
                </c:pt>
                <c:pt idx="5239">
                  <c:v>2.8106561773645593</c:v>
                </c:pt>
                <c:pt idx="5240">
                  <c:v>2.8111925621312355</c:v>
                </c:pt>
                <c:pt idx="5241">
                  <c:v>2.8117289468979081</c:v>
                </c:pt>
                <c:pt idx="5242">
                  <c:v>2.8122653316645758</c:v>
                </c:pt>
                <c:pt idx="5243">
                  <c:v>2.8128017164312533</c:v>
                </c:pt>
                <c:pt idx="5244">
                  <c:v>2.8133381011979259</c:v>
                </c:pt>
                <c:pt idx="5245">
                  <c:v>2.8138744859645977</c:v>
                </c:pt>
                <c:pt idx="5246">
                  <c:v>2.8144108707312707</c:v>
                </c:pt>
                <c:pt idx="5247">
                  <c:v>2.8149472554979442</c:v>
                </c:pt>
                <c:pt idx="5248">
                  <c:v>2.8154836402646164</c:v>
                </c:pt>
                <c:pt idx="5249">
                  <c:v>2.8160200250312841</c:v>
                </c:pt>
                <c:pt idx="5250">
                  <c:v>2.816556409797959</c:v>
                </c:pt>
                <c:pt idx="5251">
                  <c:v>2.8170927945646347</c:v>
                </c:pt>
                <c:pt idx="5252">
                  <c:v>2.8176291793313073</c:v>
                </c:pt>
                <c:pt idx="5253">
                  <c:v>2.8181655640979799</c:v>
                </c:pt>
                <c:pt idx="5254">
                  <c:v>2.8187019488646552</c:v>
                </c:pt>
                <c:pt idx="5255">
                  <c:v>2.819238333631322</c:v>
                </c:pt>
                <c:pt idx="5256">
                  <c:v>2.819774718398</c:v>
                </c:pt>
                <c:pt idx="5257">
                  <c:v>2.8203111031646704</c:v>
                </c:pt>
                <c:pt idx="5258">
                  <c:v>2.820847487931343</c:v>
                </c:pt>
                <c:pt idx="5259">
                  <c:v>2.8213838726980156</c:v>
                </c:pt>
                <c:pt idx="5260">
                  <c:v>2.8219202574646882</c:v>
                </c:pt>
                <c:pt idx="5261">
                  <c:v>2.8224566422313608</c:v>
                </c:pt>
                <c:pt idx="5262">
                  <c:v>2.8229930269980335</c:v>
                </c:pt>
                <c:pt idx="5263">
                  <c:v>2.8235294117647061</c:v>
                </c:pt>
                <c:pt idx="5264">
                  <c:v>2.8240657965313791</c:v>
                </c:pt>
                <c:pt idx="5265">
                  <c:v>2.8246021812980477</c:v>
                </c:pt>
                <c:pt idx="5266">
                  <c:v>2.8251385660647239</c:v>
                </c:pt>
                <c:pt idx="5267">
                  <c:v>2.8256749508313992</c:v>
                </c:pt>
                <c:pt idx="5268">
                  <c:v>2.826211335598066</c:v>
                </c:pt>
                <c:pt idx="5269">
                  <c:v>2.8267477203647391</c:v>
                </c:pt>
                <c:pt idx="5270">
                  <c:v>2.827284105131417</c:v>
                </c:pt>
                <c:pt idx="5271">
                  <c:v>2.8278204898980839</c:v>
                </c:pt>
                <c:pt idx="5272">
                  <c:v>2.8283568746647587</c:v>
                </c:pt>
                <c:pt idx="5273">
                  <c:v>2.8288932594314353</c:v>
                </c:pt>
                <c:pt idx="5274">
                  <c:v>2.8294296441981022</c:v>
                </c:pt>
                <c:pt idx="5275">
                  <c:v>2.8299660289647774</c:v>
                </c:pt>
                <c:pt idx="5276">
                  <c:v>2.830502413731447</c:v>
                </c:pt>
                <c:pt idx="5277">
                  <c:v>2.8310387984981227</c:v>
                </c:pt>
                <c:pt idx="5278">
                  <c:v>2.83157518326479</c:v>
                </c:pt>
                <c:pt idx="5279">
                  <c:v>2.8321115680314692</c:v>
                </c:pt>
                <c:pt idx="5280">
                  <c:v>2.832647952798137</c:v>
                </c:pt>
                <c:pt idx="5281">
                  <c:v>2.8331843375648131</c:v>
                </c:pt>
                <c:pt idx="5282">
                  <c:v>2.8337207223314884</c:v>
                </c:pt>
                <c:pt idx="5283">
                  <c:v>2.8342571070981557</c:v>
                </c:pt>
                <c:pt idx="5284">
                  <c:v>2.8347934918648279</c:v>
                </c:pt>
                <c:pt idx="5285">
                  <c:v>2.8353298766315036</c:v>
                </c:pt>
                <c:pt idx="5286">
                  <c:v>2.8358662613981735</c:v>
                </c:pt>
                <c:pt idx="5287">
                  <c:v>2.8364026461648435</c:v>
                </c:pt>
                <c:pt idx="5288">
                  <c:v>2.8369390309315197</c:v>
                </c:pt>
                <c:pt idx="5289">
                  <c:v>2.8374754156981901</c:v>
                </c:pt>
                <c:pt idx="5290">
                  <c:v>2.8380118004648667</c:v>
                </c:pt>
                <c:pt idx="5291">
                  <c:v>2.8385481852315371</c:v>
                </c:pt>
                <c:pt idx="5292">
                  <c:v>2.8390845699982123</c:v>
                </c:pt>
                <c:pt idx="5293">
                  <c:v>2.8396209547648801</c:v>
                </c:pt>
                <c:pt idx="5294">
                  <c:v>2.8401573395315576</c:v>
                </c:pt>
                <c:pt idx="5295">
                  <c:v>2.8406937242982275</c:v>
                </c:pt>
                <c:pt idx="5296">
                  <c:v>2.8412301090649028</c:v>
                </c:pt>
                <c:pt idx="5297">
                  <c:v>2.8417664938315728</c:v>
                </c:pt>
                <c:pt idx="5298">
                  <c:v>2.8423028785982467</c:v>
                </c:pt>
                <c:pt idx="5299">
                  <c:v>2.8428392633649207</c:v>
                </c:pt>
                <c:pt idx="5300">
                  <c:v>2.8433756481315964</c:v>
                </c:pt>
                <c:pt idx="5301">
                  <c:v>2.8439120328982637</c:v>
                </c:pt>
                <c:pt idx="5302">
                  <c:v>2.8444484176649367</c:v>
                </c:pt>
                <c:pt idx="5303">
                  <c:v>2.8449848024316156</c:v>
                </c:pt>
                <c:pt idx="5304">
                  <c:v>2.8455211871982837</c:v>
                </c:pt>
                <c:pt idx="5305">
                  <c:v>2.8460575719649572</c:v>
                </c:pt>
                <c:pt idx="5306">
                  <c:v>2.846593956731629</c:v>
                </c:pt>
                <c:pt idx="5307">
                  <c:v>2.847130341498306</c:v>
                </c:pt>
                <c:pt idx="5308">
                  <c:v>2.8476667262649742</c:v>
                </c:pt>
                <c:pt idx="5309">
                  <c:v>2.8482031110316468</c:v>
                </c:pt>
                <c:pt idx="5310">
                  <c:v>2.8487394957983194</c:v>
                </c:pt>
                <c:pt idx="5311">
                  <c:v>2.849275880564992</c:v>
                </c:pt>
                <c:pt idx="5312">
                  <c:v>2.8498122653316647</c:v>
                </c:pt>
                <c:pt idx="5313">
                  <c:v>2.8503486500983373</c:v>
                </c:pt>
                <c:pt idx="5314">
                  <c:v>2.850885034865005</c:v>
                </c:pt>
                <c:pt idx="5315">
                  <c:v>2.8514214196316794</c:v>
                </c:pt>
                <c:pt idx="5316">
                  <c:v>2.8519578043983547</c:v>
                </c:pt>
                <c:pt idx="5317">
                  <c:v>2.8524941891650246</c:v>
                </c:pt>
                <c:pt idx="5318">
                  <c:v>2.8530305739317003</c:v>
                </c:pt>
                <c:pt idx="5319">
                  <c:v>2.8535669586983752</c:v>
                </c:pt>
                <c:pt idx="5320">
                  <c:v>2.8541033434650447</c:v>
                </c:pt>
                <c:pt idx="5321">
                  <c:v>2.8546397282317182</c:v>
                </c:pt>
                <c:pt idx="5322">
                  <c:v>2.8551761129983908</c:v>
                </c:pt>
                <c:pt idx="5323">
                  <c:v>2.8557124977650603</c:v>
                </c:pt>
                <c:pt idx="5324">
                  <c:v>2.8562488825317329</c:v>
                </c:pt>
                <c:pt idx="5325">
                  <c:v>2.8567852672984078</c:v>
                </c:pt>
                <c:pt idx="5326">
                  <c:v>2.8573216520650839</c:v>
                </c:pt>
                <c:pt idx="5327">
                  <c:v>2.8578580368317512</c:v>
                </c:pt>
                <c:pt idx="5328">
                  <c:v>2.8583944215984269</c:v>
                </c:pt>
                <c:pt idx="5329">
                  <c:v>2.8589308063650996</c:v>
                </c:pt>
                <c:pt idx="5330">
                  <c:v>2.8594671911317691</c:v>
                </c:pt>
                <c:pt idx="5331">
                  <c:v>2.8600035758984448</c:v>
                </c:pt>
                <c:pt idx="5332">
                  <c:v>2.8605399606651192</c:v>
                </c:pt>
                <c:pt idx="5333">
                  <c:v>2.86107634543179</c:v>
                </c:pt>
                <c:pt idx="5334">
                  <c:v>2.86161273019846</c:v>
                </c:pt>
                <c:pt idx="5335">
                  <c:v>2.8621491149651321</c:v>
                </c:pt>
                <c:pt idx="5336">
                  <c:v>2.8626854997318021</c:v>
                </c:pt>
                <c:pt idx="5337">
                  <c:v>2.8632218844984805</c:v>
                </c:pt>
                <c:pt idx="5338">
                  <c:v>2.8637582692651531</c:v>
                </c:pt>
                <c:pt idx="5339">
                  <c:v>2.8642946540318257</c:v>
                </c:pt>
                <c:pt idx="5340">
                  <c:v>2.8648310387984992</c:v>
                </c:pt>
                <c:pt idx="5341">
                  <c:v>2.8653674235651678</c:v>
                </c:pt>
                <c:pt idx="5342">
                  <c:v>2.8659038083318435</c:v>
                </c:pt>
                <c:pt idx="5343">
                  <c:v>2.8664401930985108</c:v>
                </c:pt>
                <c:pt idx="5344">
                  <c:v>2.8669765778651888</c:v>
                </c:pt>
                <c:pt idx="5345">
                  <c:v>2.8675129626318614</c:v>
                </c:pt>
                <c:pt idx="5346">
                  <c:v>2.868049347398534</c:v>
                </c:pt>
                <c:pt idx="5347">
                  <c:v>2.8685857321652066</c:v>
                </c:pt>
                <c:pt idx="5348">
                  <c:v>2.8691221169318788</c:v>
                </c:pt>
                <c:pt idx="5349">
                  <c:v>2.8696585016985487</c:v>
                </c:pt>
                <c:pt idx="5350">
                  <c:v>2.8701948864652245</c:v>
                </c:pt>
                <c:pt idx="5351">
                  <c:v>2.8707312712318998</c:v>
                </c:pt>
                <c:pt idx="5352">
                  <c:v>2.871267655998567</c:v>
                </c:pt>
                <c:pt idx="5353">
                  <c:v>2.8718040407652423</c:v>
                </c:pt>
                <c:pt idx="5354">
                  <c:v>2.8723404255319127</c:v>
                </c:pt>
                <c:pt idx="5355">
                  <c:v>2.8728768102985827</c:v>
                </c:pt>
                <c:pt idx="5356">
                  <c:v>2.8734131950652571</c:v>
                </c:pt>
                <c:pt idx="5357">
                  <c:v>2.8739495798319332</c:v>
                </c:pt>
                <c:pt idx="5358">
                  <c:v>2.874485964598601</c:v>
                </c:pt>
                <c:pt idx="5359">
                  <c:v>2.8750223493652767</c:v>
                </c:pt>
                <c:pt idx="5360">
                  <c:v>2.875558734131948</c:v>
                </c:pt>
                <c:pt idx="5361">
                  <c:v>2.8760951188986184</c:v>
                </c:pt>
                <c:pt idx="5362">
                  <c:v>2.8766315036652932</c:v>
                </c:pt>
                <c:pt idx="5363">
                  <c:v>2.8771678884319716</c:v>
                </c:pt>
                <c:pt idx="5364">
                  <c:v>2.8777042731986398</c:v>
                </c:pt>
                <c:pt idx="5365">
                  <c:v>2.8782406579653141</c:v>
                </c:pt>
                <c:pt idx="5366">
                  <c:v>2.8787770427319894</c:v>
                </c:pt>
                <c:pt idx="5367">
                  <c:v>2.8793134274986567</c:v>
                </c:pt>
                <c:pt idx="5368">
                  <c:v>2.879849812265332</c:v>
                </c:pt>
                <c:pt idx="5369">
                  <c:v>2.8803861970320046</c:v>
                </c:pt>
                <c:pt idx="5370">
                  <c:v>2.8809225817986772</c:v>
                </c:pt>
                <c:pt idx="5371">
                  <c:v>2.8814589665653472</c:v>
                </c:pt>
                <c:pt idx="5372">
                  <c:v>2.8819953513320242</c:v>
                </c:pt>
                <c:pt idx="5373">
                  <c:v>2.8825317360986951</c:v>
                </c:pt>
                <c:pt idx="5374">
                  <c:v>2.8830681208653677</c:v>
                </c:pt>
                <c:pt idx="5375">
                  <c:v>2.8836045056320412</c:v>
                </c:pt>
                <c:pt idx="5376">
                  <c:v>2.8841408903987129</c:v>
                </c:pt>
                <c:pt idx="5377">
                  <c:v>2.8846772751653855</c:v>
                </c:pt>
                <c:pt idx="5378">
                  <c:v>2.8852136599320581</c:v>
                </c:pt>
                <c:pt idx="5379">
                  <c:v>2.8857500446987308</c:v>
                </c:pt>
                <c:pt idx="5380">
                  <c:v>2.8862864294654003</c:v>
                </c:pt>
                <c:pt idx="5381">
                  <c:v>2.886822814232076</c:v>
                </c:pt>
                <c:pt idx="5382">
                  <c:v>2.8873591989987477</c:v>
                </c:pt>
                <c:pt idx="5383">
                  <c:v>2.8878955837654208</c:v>
                </c:pt>
                <c:pt idx="5384">
                  <c:v>2.8884319685320987</c:v>
                </c:pt>
                <c:pt idx="5385">
                  <c:v>2.8889683532987629</c:v>
                </c:pt>
                <c:pt idx="5386">
                  <c:v>2.8895047380654417</c:v>
                </c:pt>
                <c:pt idx="5387">
                  <c:v>2.8900411228321117</c:v>
                </c:pt>
                <c:pt idx="5388">
                  <c:v>2.8905775075987843</c:v>
                </c:pt>
                <c:pt idx="5389">
                  <c:v>2.8911138923654582</c:v>
                </c:pt>
                <c:pt idx="5390">
                  <c:v>2.8916502771321277</c:v>
                </c:pt>
                <c:pt idx="5391">
                  <c:v>2.892186661898799</c:v>
                </c:pt>
                <c:pt idx="5392">
                  <c:v>2.8927230466654752</c:v>
                </c:pt>
                <c:pt idx="5393">
                  <c:v>2.8932594314321443</c:v>
                </c:pt>
                <c:pt idx="5394">
                  <c:v>2.8937958161988178</c:v>
                </c:pt>
                <c:pt idx="5395">
                  <c:v>2.8943322009654953</c:v>
                </c:pt>
                <c:pt idx="5396">
                  <c:v>2.8948685857321621</c:v>
                </c:pt>
                <c:pt idx="5397">
                  <c:v>2.8954049704988347</c:v>
                </c:pt>
                <c:pt idx="5398">
                  <c:v>2.8959413552655104</c:v>
                </c:pt>
                <c:pt idx="5399">
                  <c:v>2.8964777400321831</c:v>
                </c:pt>
                <c:pt idx="5400">
                  <c:v>2.8970141247988526</c:v>
                </c:pt>
                <c:pt idx="5401">
                  <c:v>2.8975505095655283</c:v>
                </c:pt>
                <c:pt idx="5402">
                  <c:v>2.8980868943321987</c:v>
                </c:pt>
                <c:pt idx="5403">
                  <c:v>2.8986232790988709</c:v>
                </c:pt>
                <c:pt idx="5404">
                  <c:v>2.899159663865543</c:v>
                </c:pt>
                <c:pt idx="5405">
                  <c:v>2.8996960486322192</c:v>
                </c:pt>
                <c:pt idx="5406">
                  <c:v>2.900232433398886</c:v>
                </c:pt>
                <c:pt idx="5407">
                  <c:v>2.9007688181655644</c:v>
                </c:pt>
                <c:pt idx="5408">
                  <c:v>2.9013052029322397</c:v>
                </c:pt>
                <c:pt idx="5409">
                  <c:v>2.9018415876989097</c:v>
                </c:pt>
                <c:pt idx="5410">
                  <c:v>2.9023779724655832</c:v>
                </c:pt>
                <c:pt idx="5411">
                  <c:v>2.902914357232258</c:v>
                </c:pt>
                <c:pt idx="5412">
                  <c:v>2.9034507419989302</c:v>
                </c:pt>
                <c:pt idx="5413">
                  <c:v>2.9039871267656001</c:v>
                </c:pt>
                <c:pt idx="5414">
                  <c:v>2.9045235115322758</c:v>
                </c:pt>
                <c:pt idx="5415">
                  <c:v>2.9050598962989427</c:v>
                </c:pt>
                <c:pt idx="5416">
                  <c:v>2.9055962810656202</c:v>
                </c:pt>
                <c:pt idx="5417">
                  <c:v>2.9061326658322906</c:v>
                </c:pt>
                <c:pt idx="5418">
                  <c:v>2.9066690505989627</c:v>
                </c:pt>
                <c:pt idx="5419">
                  <c:v>2.9072054353656331</c:v>
                </c:pt>
                <c:pt idx="5420">
                  <c:v>2.9077418201323111</c:v>
                </c:pt>
                <c:pt idx="5421">
                  <c:v>2.9082782048989797</c:v>
                </c:pt>
                <c:pt idx="5422">
                  <c:v>2.9088145896656536</c:v>
                </c:pt>
                <c:pt idx="5423">
                  <c:v>2.9093509744323272</c:v>
                </c:pt>
                <c:pt idx="5424">
                  <c:v>2.9098873591989989</c:v>
                </c:pt>
                <c:pt idx="5425">
                  <c:v>2.9104237439656715</c:v>
                </c:pt>
                <c:pt idx="5426">
                  <c:v>2.9109601287323441</c:v>
                </c:pt>
                <c:pt idx="5427">
                  <c:v>2.9114965134990167</c:v>
                </c:pt>
                <c:pt idx="5428">
                  <c:v>2.9120328982656867</c:v>
                </c:pt>
                <c:pt idx="5429">
                  <c:v>2.912569283032362</c:v>
                </c:pt>
                <c:pt idx="5430">
                  <c:v>2.9131056677990346</c:v>
                </c:pt>
                <c:pt idx="5431">
                  <c:v>2.9136420525657067</c:v>
                </c:pt>
                <c:pt idx="5432">
                  <c:v>2.9141784373323798</c:v>
                </c:pt>
                <c:pt idx="5433">
                  <c:v>2.9147148220990542</c:v>
                </c:pt>
                <c:pt idx="5434">
                  <c:v>2.9152512068657237</c:v>
                </c:pt>
                <c:pt idx="5435">
                  <c:v>2.9157875916324003</c:v>
                </c:pt>
                <c:pt idx="5436">
                  <c:v>2.9163239763990703</c:v>
                </c:pt>
                <c:pt idx="5437">
                  <c:v>2.9168603611657393</c:v>
                </c:pt>
                <c:pt idx="5438">
                  <c:v>2.9173967459324217</c:v>
                </c:pt>
                <c:pt idx="5439">
                  <c:v>2.9179331306990877</c:v>
                </c:pt>
                <c:pt idx="5440">
                  <c:v>2.9184695154657581</c:v>
                </c:pt>
                <c:pt idx="5441">
                  <c:v>2.9190059002324333</c:v>
                </c:pt>
                <c:pt idx="5442">
                  <c:v>2.9195422849991024</c:v>
                </c:pt>
                <c:pt idx="5443">
                  <c:v>2.9200786697657777</c:v>
                </c:pt>
                <c:pt idx="5444">
                  <c:v>2.9206150545324512</c:v>
                </c:pt>
                <c:pt idx="5445">
                  <c:v>2.9211514392991207</c:v>
                </c:pt>
                <c:pt idx="5446">
                  <c:v>2.9216878240657969</c:v>
                </c:pt>
                <c:pt idx="5447">
                  <c:v>2.9222242088324735</c:v>
                </c:pt>
                <c:pt idx="5448">
                  <c:v>2.922760593599139</c:v>
                </c:pt>
                <c:pt idx="5449">
                  <c:v>2.9232969783658151</c:v>
                </c:pt>
                <c:pt idx="5450">
                  <c:v>2.9238333631324882</c:v>
                </c:pt>
                <c:pt idx="5451">
                  <c:v>2.9243697478991626</c:v>
                </c:pt>
                <c:pt idx="5452">
                  <c:v>2.9249061326658325</c:v>
                </c:pt>
                <c:pt idx="5453">
                  <c:v>2.9254425174325047</c:v>
                </c:pt>
                <c:pt idx="5454">
                  <c:v>2.9259789021991778</c:v>
                </c:pt>
                <c:pt idx="5455">
                  <c:v>2.9265152869658504</c:v>
                </c:pt>
                <c:pt idx="5456">
                  <c:v>2.9270516717325252</c:v>
                </c:pt>
                <c:pt idx="5457">
                  <c:v>2.9275880564991956</c:v>
                </c:pt>
                <c:pt idx="5458">
                  <c:v>2.9281244412658682</c:v>
                </c:pt>
                <c:pt idx="5459">
                  <c:v>2.9286608260325409</c:v>
                </c:pt>
                <c:pt idx="5460">
                  <c:v>2.9291972107992152</c:v>
                </c:pt>
                <c:pt idx="5461">
                  <c:v>2.9297335955658861</c:v>
                </c:pt>
                <c:pt idx="5462">
                  <c:v>2.9302699803325587</c:v>
                </c:pt>
                <c:pt idx="5463">
                  <c:v>2.9308063650992278</c:v>
                </c:pt>
                <c:pt idx="5464">
                  <c:v>2.9313427498659039</c:v>
                </c:pt>
                <c:pt idx="5465">
                  <c:v>2.9318791346325734</c:v>
                </c:pt>
                <c:pt idx="5466">
                  <c:v>2.9324155193992429</c:v>
                </c:pt>
                <c:pt idx="5467">
                  <c:v>2.9329519041659191</c:v>
                </c:pt>
                <c:pt idx="5468">
                  <c:v>2.9334882889325971</c:v>
                </c:pt>
                <c:pt idx="5469">
                  <c:v>2.9340246736992639</c:v>
                </c:pt>
                <c:pt idx="5470">
                  <c:v>2.9345610584659423</c:v>
                </c:pt>
                <c:pt idx="5471">
                  <c:v>2.9350974432326122</c:v>
                </c:pt>
                <c:pt idx="5472">
                  <c:v>2.9356338279992822</c:v>
                </c:pt>
                <c:pt idx="5473">
                  <c:v>2.9361702127659592</c:v>
                </c:pt>
                <c:pt idx="5474">
                  <c:v>2.9367065975326301</c:v>
                </c:pt>
                <c:pt idx="5475">
                  <c:v>2.9372429822993027</c:v>
                </c:pt>
                <c:pt idx="5476">
                  <c:v>2.937779367065978</c:v>
                </c:pt>
                <c:pt idx="5477">
                  <c:v>2.9383157518326506</c:v>
                </c:pt>
                <c:pt idx="5478">
                  <c:v>2.938852136599317</c:v>
                </c:pt>
                <c:pt idx="5479">
                  <c:v>2.9393885213659932</c:v>
                </c:pt>
                <c:pt idx="5480">
                  <c:v>2.9399249061326658</c:v>
                </c:pt>
                <c:pt idx="5481">
                  <c:v>2.9404612908993402</c:v>
                </c:pt>
                <c:pt idx="5482">
                  <c:v>2.9409976756660146</c:v>
                </c:pt>
                <c:pt idx="5483">
                  <c:v>2.9415340604326863</c:v>
                </c:pt>
                <c:pt idx="5484">
                  <c:v>2.9420704451993571</c:v>
                </c:pt>
                <c:pt idx="5485">
                  <c:v>2.9426068299660266</c:v>
                </c:pt>
                <c:pt idx="5486">
                  <c:v>2.9431432147327019</c:v>
                </c:pt>
                <c:pt idx="5487">
                  <c:v>2.9436795994993745</c:v>
                </c:pt>
                <c:pt idx="5488">
                  <c:v>2.9442159842660467</c:v>
                </c:pt>
                <c:pt idx="5489">
                  <c:v>2.9447523690327198</c:v>
                </c:pt>
                <c:pt idx="5490">
                  <c:v>2.9452887537993941</c:v>
                </c:pt>
                <c:pt idx="5491">
                  <c:v>2.9458251385660637</c:v>
                </c:pt>
                <c:pt idx="5492">
                  <c:v>2.9463615233327376</c:v>
                </c:pt>
                <c:pt idx="5493">
                  <c:v>2.9468979080994102</c:v>
                </c:pt>
                <c:pt idx="5494">
                  <c:v>2.9474342928660864</c:v>
                </c:pt>
                <c:pt idx="5495">
                  <c:v>2.947970677632759</c:v>
                </c:pt>
                <c:pt idx="5496">
                  <c:v>2.9485070623994312</c:v>
                </c:pt>
                <c:pt idx="5497">
                  <c:v>2.9490434471661007</c:v>
                </c:pt>
                <c:pt idx="5498">
                  <c:v>2.9495798319327742</c:v>
                </c:pt>
                <c:pt idx="5499">
                  <c:v>2.9501162166994459</c:v>
                </c:pt>
                <c:pt idx="5500">
                  <c:v>2.9506526014661167</c:v>
                </c:pt>
                <c:pt idx="5501">
                  <c:v>2.9511889862327907</c:v>
                </c:pt>
                <c:pt idx="5502">
                  <c:v>2.9517253709994637</c:v>
                </c:pt>
                <c:pt idx="5503">
                  <c:v>2.9522617557661381</c:v>
                </c:pt>
                <c:pt idx="5504">
                  <c:v>2.9527981405328068</c:v>
                </c:pt>
                <c:pt idx="5505">
                  <c:v>2.9533345252994816</c:v>
                </c:pt>
                <c:pt idx="5506">
                  <c:v>2.9538709100661538</c:v>
                </c:pt>
                <c:pt idx="5507">
                  <c:v>2.9544072948328268</c:v>
                </c:pt>
                <c:pt idx="5508">
                  <c:v>2.9549436795994977</c:v>
                </c:pt>
                <c:pt idx="5509">
                  <c:v>2.9554800643661721</c:v>
                </c:pt>
                <c:pt idx="5510">
                  <c:v>2.9560164491328416</c:v>
                </c:pt>
                <c:pt idx="5511">
                  <c:v>2.9565528338995137</c:v>
                </c:pt>
                <c:pt idx="5512">
                  <c:v>2.9570892186661899</c:v>
                </c:pt>
                <c:pt idx="5513">
                  <c:v>2.9576256034328594</c:v>
                </c:pt>
                <c:pt idx="5514">
                  <c:v>2.9581619881995351</c:v>
                </c:pt>
                <c:pt idx="5515">
                  <c:v>2.9586983729662077</c:v>
                </c:pt>
                <c:pt idx="5516">
                  <c:v>2.9592347577328812</c:v>
                </c:pt>
                <c:pt idx="5517">
                  <c:v>2.9597711424995552</c:v>
                </c:pt>
                <c:pt idx="5518">
                  <c:v>2.9603075272662256</c:v>
                </c:pt>
                <c:pt idx="5519">
                  <c:v>2.9608439120328978</c:v>
                </c:pt>
                <c:pt idx="5520">
                  <c:v>2.9613802967995735</c:v>
                </c:pt>
                <c:pt idx="5521">
                  <c:v>2.9619166815662434</c:v>
                </c:pt>
                <c:pt idx="5522">
                  <c:v>2.9624530663329187</c:v>
                </c:pt>
                <c:pt idx="5523">
                  <c:v>2.9629894510995887</c:v>
                </c:pt>
                <c:pt idx="5524">
                  <c:v>2.9635258358662617</c:v>
                </c:pt>
                <c:pt idx="5525">
                  <c:v>2.9640622206329352</c:v>
                </c:pt>
                <c:pt idx="5526">
                  <c:v>2.964598605399607</c:v>
                </c:pt>
                <c:pt idx="5527">
                  <c:v>2.9651349901662796</c:v>
                </c:pt>
                <c:pt idx="5528">
                  <c:v>2.9656713749329549</c:v>
                </c:pt>
                <c:pt idx="5529">
                  <c:v>2.9662077596996248</c:v>
                </c:pt>
                <c:pt idx="5530">
                  <c:v>2.9667441444662974</c:v>
                </c:pt>
                <c:pt idx="5531">
                  <c:v>2.9672805292329731</c:v>
                </c:pt>
                <c:pt idx="5532">
                  <c:v>2.96781691399964</c:v>
                </c:pt>
                <c:pt idx="5533">
                  <c:v>2.9683532987663206</c:v>
                </c:pt>
                <c:pt idx="5534">
                  <c:v>2.9688896835329879</c:v>
                </c:pt>
                <c:pt idx="5535">
                  <c:v>2.9694260682996605</c:v>
                </c:pt>
                <c:pt idx="5536">
                  <c:v>2.9699624530663331</c:v>
                </c:pt>
                <c:pt idx="5537">
                  <c:v>2.9704988378330031</c:v>
                </c:pt>
                <c:pt idx="5538">
                  <c:v>2.9710352225996783</c:v>
                </c:pt>
                <c:pt idx="5539">
                  <c:v>2.9715716073663541</c:v>
                </c:pt>
                <c:pt idx="5540">
                  <c:v>2.9721079921330227</c:v>
                </c:pt>
                <c:pt idx="5541">
                  <c:v>2.9726443768996935</c:v>
                </c:pt>
                <c:pt idx="5542">
                  <c:v>2.973180761666375</c:v>
                </c:pt>
                <c:pt idx="5543">
                  <c:v>2.9737171464330414</c:v>
                </c:pt>
                <c:pt idx="5544">
                  <c:v>2.9742535311997127</c:v>
                </c:pt>
                <c:pt idx="5545">
                  <c:v>2.9747899159663866</c:v>
                </c:pt>
                <c:pt idx="5546">
                  <c:v>2.9753263007330593</c:v>
                </c:pt>
                <c:pt idx="5547">
                  <c:v>2.9758626854997261</c:v>
                </c:pt>
                <c:pt idx="5548">
                  <c:v>2.9763990702664045</c:v>
                </c:pt>
                <c:pt idx="5549">
                  <c:v>2.9769354550330767</c:v>
                </c:pt>
                <c:pt idx="5550">
                  <c:v>2.9774718397997471</c:v>
                </c:pt>
                <c:pt idx="5551">
                  <c:v>2.9780082245664223</c:v>
                </c:pt>
                <c:pt idx="5552">
                  <c:v>2.9785446093330927</c:v>
                </c:pt>
                <c:pt idx="5553">
                  <c:v>2.9790809940997627</c:v>
                </c:pt>
                <c:pt idx="5554">
                  <c:v>2.9796173788664402</c:v>
                </c:pt>
                <c:pt idx="5555">
                  <c:v>2.9801537636331132</c:v>
                </c:pt>
                <c:pt idx="5556">
                  <c:v>2.9806901483997854</c:v>
                </c:pt>
                <c:pt idx="5557">
                  <c:v>2.981226533166458</c:v>
                </c:pt>
                <c:pt idx="5558">
                  <c:v>2.981762917933128</c:v>
                </c:pt>
                <c:pt idx="5559">
                  <c:v>2.9822993026998033</c:v>
                </c:pt>
                <c:pt idx="5560">
                  <c:v>2.9828356874664759</c:v>
                </c:pt>
                <c:pt idx="5561">
                  <c:v>2.9833720722331485</c:v>
                </c:pt>
                <c:pt idx="5562">
                  <c:v>2.9839084569998207</c:v>
                </c:pt>
                <c:pt idx="5563">
                  <c:v>2.9844448417664973</c:v>
                </c:pt>
                <c:pt idx="5564">
                  <c:v>2.9849812265331672</c:v>
                </c:pt>
                <c:pt idx="5565">
                  <c:v>2.9855176112998394</c:v>
                </c:pt>
                <c:pt idx="5566">
                  <c:v>2.986053996066512</c:v>
                </c:pt>
                <c:pt idx="5567">
                  <c:v>2.9865903808331837</c:v>
                </c:pt>
                <c:pt idx="5568">
                  <c:v>2.9871267655998603</c:v>
                </c:pt>
                <c:pt idx="5569">
                  <c:v>2.9876631503665299</c:v>
                </c:pt>
                <c:pt idx="5570">
                  <c:v>2.9881995351332025</c:v>
                </c:pt>
                <c:pt idx="5571">
                  <c:v>2.9887359198998737</c:v>
                </c:pt>
                <c:pt idx="5572">
                  <c:v>2.9892723046665477</c:v>
                </c:pt>
                <c:pt idx="5573">
                  <c:v>2.9898086894332159</c:v>
                </c:pt>
                <c:pt idx="5574">
                  <c:v>2.9903450741998898</c:v>
                </c:pt>
                <c:pt idx="5575">
                  <c:v>2.9908814589665655</c:v>
                </c:pt>
                <c:pt idx="5576">
                  <c:v>2.9914178437332377</c:v>
                </c:pt>
                <c:pt idx="5577">
                  <c:v>2.9919542284999112</c:v>
                </c:pt>
                <c:pt idx="5578">
                  <c:v>2.9924906132665803</c:v>
                </c:pt>
                <c:pt idx="5579">
                  <c:v>2.993026998033256</c:v>
                </c:pt>
                <c:pt idx="5580">
                  <c:v>2.9935633827999286</c:v>
                </c:pt>
                <c:pt idx="5581">
                  <c:v>2.9940997675666012</c:v>
                </c:pt>
                <c:pt idx="5582">
                  <c:v>2.9946361523332738</c:v>
                </c:pt>
                <c:pt idx="5583">
                  <c:v>2.9951725370999465</c:v>
                </c:pt>
                <c:pt idx="5584">
                  <c:v>2.9957089218666177</c:v>
                </c:pt>
                <c:pt idx="5585">
                  <c:v>2.9962453066332855</c:v>
                </c:pt>
                <c:pt idx="5586">
                  <c:v>2.9967816913999643</c:v>
                </c:pt>
                <c:pt idx="5587">
                  <c:v>2.9973180761666391</c:v>
                </c:pt>
                <c:pt idx="5588">
                  <c:v>2.9978544609333087</c:v>
                </c:pt>
                <c:pt idx="5589">
                  <c:v>2.9983908456999848</c:v>
                </c:pt>
                <c:pt idx="5590">
                  <c:v>2.9989272304666552</c:v>
                </c:pt>
                <c:pt idx="5591">
                  <c:v>2.9994636152333243</c:v>
                </c:pt>
                <c:pt idx="5592">
                  <c:v>3</c:v>
                </c:pt>
                <c:pt idx="5593">
                  <c:v>3.0005363847666753</c:v>
                </c:pt>
                <c:pt idx="5594">
                  <c:v>3.0010727695333448</c:v>
                </c:pt>
                <c:pt idx="5595">
                  <c:v>3.0016091543000178</c:v>
                </c:pt>
                <c:pt idx="5596">
                  <c:v>3.0021455390666869</c:v>
                </c:pt>
                <c:pt idx="5597">
                  <c:v>3.0026819238333604</c:v>
                </c:pt>
                <c:pt idx="5598">
                  <c:v>3.0032183086000384</c:v>
                </c:pt>
                <c:pt idx="5599">
                  <c:v>3.0037546933667083</c:v>
                </c:pt>
                <c:pt idx="5600">
                  <c:v>3.004291078133384</c:v>
                </c:pt>
                <c:pt idx="5601">
                  <c:v>3.0048274629000566</c:v>
                </c:pt>
                <c:pt idx="5602">
                  <c:v>3.0053638476667293</c:v>
                </c:pt>
                <c:pt idx="5603">
                  <c:v>3.0059002324333992</c:v>
                </c:pt>
                <c:pt idx="5604">
                  <c:v>3.0064366172000718</c:v>
                </c:pt>
                <c:pt idx="5605">
                  <c:v>3.0069730019667444</c:v>
                </c:pt>
                <c:pt idx="5606">
                  <c:v>3.0075093867334197</c:v>
                </c:pt>
                <c:pt idx="5607">
                  <c:v>3.0080457715000897</c:v>
                </c:pt>
                <c:pt idx="5608">
                  <c:v>3.0085821562667632</c:v>
                </c:pt>
                <c:pt idx="5609">
                  <c:v>3.009118541033438</c:v>
                </c:pt>
                <c:pt idx="5610">
                  <c:v>3.0096549258001049</c:v>
                </c:pt>
                <c:pt idx="5611">
                  <c:v>3.0101913105667801</c:v>
                </c:pt>
                <c:pt idx="5612">
                  <c:v>3.0107276953334532</c:v>
                </c:pt>
                <c:pt idx="5613">
                  <c:v>3.0112640801001227</c:v>
                </c:pt>
                <c:pt idx="5614">
                  <c:v>3.0118004648667953</c:v>
                </c:pt>
                <c:pt idx="5615">
                  <c:v>3.0123368496334706</c:v>
                </c:pt>
                <c:pt idx="5616">
                  <c:v>3.0128732344001383</c:v>
                </c:pt>
                <c:pt idx="5617">
                  <c:v>3.0134096191668132</c:v>
                </c:pt>
                <c:pt idx="5618">
                  <c:v>3.0139460039334867</c:v>
                </c:pt>
                <c:pt idx="5619">
                  <c:v>3.0144823887001597</c:v>
                </c:pt>
                <c:pt idx="5620">
                  <c:v>3.0150187734668337</c:v>
                </c:pt>
                <c:pt idx="5621">
                  <c:v>3.0155551582335063</c:v>
                </c:pt>
                <c:pt idx="5622">
                  <c:v>3.0160915430001789</c:v>
                </c:pt>
                <c:pt idx="5623">
                  <c:v>3.0166279277668488</c:v>
                </c:pt>
                <c:pt idx="5624">
                  <c:v>3.0171643125335241</c:v>
                </c:pt>
                <c:pt idx="5625">
                  <c:v>3.0177006973001972</c:v>
                </c:pt>
                <c:pt idx="5626">
                  <c:v>3.0182370820668694</c:v>
                </c:pt>
                <c:pt idx="5627">
                  <c:v>3.018773466833542</c:v>
                </c:pt>
                <c:pt idx="5628">
                  <c:v>3.0193098516002146</c:v>
                </c:pt>
                <c:pt idx="5629">
                  <c:v>3.0198462363668823</c:v>
                </c:pt>
                <c:pt idx="5630">
                  <c:v>3.0203826211335598</c:v>
                </c:pt>
                <c:pt idx="5631">
                  <c:v>3.0209190059002342</c:v>
                </c:pt>
                <c:pt idx="5632">
                  <c:v>3.0214553906669037</c:v>
                </c:pt>
                <c:pt idx="5633">
                  <c:v>3.0219917754335808</c:v>
                </c:pt>
                <c:pt idx="5634">
                  <c:v>3.0225281602002503</c:v>
                </c:pt>
                <c:pt idx="5635">
                  <c:v>3.0230645449669278</c:v>
                </c:pt>
                <c:pt idx="5636">
                  <c:v>3.0236009297335937</c:v>
                </c:pt>
                <c:pt idx="5637">
                  <c:v>3.0241373145002681</c:v>
                </c:pt>
                <c:pt idx="5638">
                  <c:v>3.0246736992669407</c:v>
                </c:pt>
                <c:pt idx="5639">
                  <c:v>3.0252100840336134</c:v>
                </c:pt>
                <c:pt idx="5640">
                  <c:v>3.0257464688002864</c:v>
                </c:pt>
                <c:pt idx="5641">
                  <c:v>3.026282853566959</c:v>
                </c:pt>
                <c:pt idx="5642">
                  <c:v>3.0268192383336308</c:v>
                </c:pt>
                <c:pt idx="5643">
                  <c:v>3.0273556231003043</c:v>
                </c:pt>
                <c:pt idx="5644">
                  <c:v>3.0278920078669809</c:v>
                </c:pt>
                <c:pt idx="5645">
                  <c:v>3.0284283926336477</c:v>
                </c:pt>
                <c:pt idx="5646">
                  <c:v>3.0289647774003274</c:v>
                </c:pt>
                <c:pt idx="5647">
                  <c:v>3.0295011621669996</c:v>
                </c:pt>
                <c:pt idx="5648">
                  <c:v>3.0300375469336682</c:v>
                </c:pt>
                <c:pt idx="5649">
                  <c:v>3.03057393170034</c:v>
                </c:pt>
                <c:pt idx="5650">
                  <c:v>3.0311103164670152</c:v>
                </c:pt>
                <c:pt idx="5651">
                  <c:v>3.0316467012336821</c:v>
                </c:pt>
                <c:pt idx="5652">
                  <c:v>3.0321830860003582</c:v>
                </c:pt>
                <c:pt idx="5653">
                  <c:v>3.0327194707670304</c:v>
                </c:pt>
                <c:pt idx="5654">
                  <c:v>3.0332558555337004</c:v>
                </c:pt>
                <c:pt idx="5655">
                  <c:v>3.0337922403003801</c:v>
                </c:pt>
                <c:pt idx="5656">
                  <c:v>3.0343286250670483</c:v>
                </c:pt>
                <c:pt idx="5657">
                  <c:v>3.0348650098337164</c:v>
                </c:pt>
                <c:pt idx="5658">
                  <c:v>3.0354013946003935</c:v>
                </c:pt>
                <c:pt idx="5659">
                  <c:v>3.0359377793670688</c:v>
                </c:pt>
                <c:pt idx="5660">
                  <c:v>3.0364741641337361</c:v>
                </c:pt>
                <c:pt idx="5661">
                  <c:v>3.0370105489004167</c:v>
                </c:pt>
                <c:pt idx="5662">
                  <c:v>3.0375469336670813</c:v>
                </c:pt>
                <c:pt idx="5663">
                  <c:v>3.0380833184337566</c:v>
                </c:pt>
                <c:pt idx="5664">
                  <c:v>3.0386197032004287</c:v>
                </c:pt>
                <c:pt idx="5665">
                  <c:v>3.0391560879671018</c:v>
                </c:pt>
                <c:pt idx="5666">
                  <c:v>3.0396924727337717</c:v>
                </c:pt>
                <c:pt idx="5667">
                  <c:v>3.0402288575004492</c:v>
                </c:pt>
                <c:pt idx="5668">
                  <c:v>3.0407652422671223</c:v>
                </c:pt>
                <c:pt idx="5669">
                  <c:v>3.0413016270337931</c:v>
                </c:pt>
                <c:pt idx="5670">
                  <c:v>3.0418380118004649</c:v>
                </c:pt>
                <c:pt idx="5671">
                  <c:v>3.0423743965671401</c:v>
                </c:pt>
                <c:pt idx="5672">
                  <c:v>3.0429107813338101</c:v>
                </c:pt>
                <c:pt idx="5673">
                  <c:v>3.0434471661004832</c:v>
                </c:pt>
                <c:pt idx="5674">
                  <c:v>3.0439835508671607</c:v>
                </c:pt>
                <c:pt idx="5675">
                  <c:v>3.0445199356338253</c:v>
                </c:pt>
                <c:pt idx="5676">
                  <c:v>3.0450563204004997</c:v>
                </c:pt>
                <c:pt idx="5677">
                  <c:v>3.0455927051671758</c:v>
                </c:pt>
                <c:pt idx="5678">
                  <c:v>3.0461290899338431</c:v>
                </c:pt>
                <c:pt idx="5679">
                  <c:v>3.0466654747005162</c:v>
                </c:pt>
                <c:pt idx="5680">
                  <c:v>3.047201859467195</c:v>
                </c:pt>
                <c:pt idx="5681">
                  <c:v>3.0477382442338641</c:v>
                </c:pt>
                <c:pt idx="5682">
                  <c:v>3.0482746290005371</c:v>
                </c:pt>
                <c:pt idx="5683">
                  <c:v>3.0488110137672093</c:v>
                </c:pt>
                <c:pt idx="5684">
                  <c:v>3.0493473985338797</c:v>
                </c:pt>
                <c:pt idx="5685">
                  <c:v>3.0498837833005545</c:v>
                </c:pt>
                <c:pt idx="5686">
                  <c:v>3.0504201680672272</c:v>
                </c:pt>
                <c:pt idx="5687">
                  <c:v>3.0509565528338998</c:v>
                </c:pt>
                <c:pt idx="5688">
                  <c:v>3.0514929376005724</c:v>
                </c:pt>
                <c:pt idx="5689">
                  <c:v>3.0520293223672437</c:v>
                </c:pt>
                <c:pt idx="5690">
                  <c:v>3.0525657071339176</c:v>
                </c:pt>
                <c:pt idx="5691">
                  <c:v>3.0531020919005902</c:v>
                </c:pt>
                <c:pt idx="5692">
                  <c:v>3.0536384766672628</c:v>
                </c:pt>
                <c:pt idx="5693">
                  <c:v>3.054174861433939</c:v>
                </c:pt>
                <c:pt idx="5694">
                  <c:v>3.0547112462006112</c:v>
                </c:pt>
                <c:pt idx="5695">
                  <c:v>3.0552476309672776</c:v>
                </c:pt>
                <c:pt idx="5696">
                  <c:v>3.0557840157339542</c:v>
                </c:pt>
                <c:pt idx="5697">
                  <c:v>3.0563204005006237</c:v>
                </c:pt>
                <c:pt idx="5698">
                  <c:v>3.0568567852672968</c:v>
                </c:pt>
                <c:pt idx="5699">
                  <c:v>3.0573931700339712</c:v>
                </c:pt>
                <c:pt idx="5700">
                  <c:v>3.0579295548006442</c:v>
                </c:pt>
                <c:pt idx="5701">
                  <c:v>3.0584659395673164</c:v>
                </c:pt>
                <c:pt idx="5702">
                  <c:v>3.0590023243339841</c:v>
                </c:pt>
                <c:pt idx="5703">
                  <c:v>3.0595387091006607</c:v>
                </c:pt>
                <c:pt idx="5704">
                  <c:v>3.0600750938673342</c:v>
                </c:pt>
                <c:pt idx="5705">
                  <c:v>3.0606114786340082</c:v>
                </c:pt>
                <c:pt idx="5706">
                  <c:v>3.0611478634006795</c:v>
                </c:pt>
                <c:pt idx="5707">
                  <c:v>3.0616842481673601</c:v>
                </c:pt>
                <c:pt idx="5708">
                  <c:v>3.0622206329340247</c:v>
                </c:pt>
                <c:pt idx="5709">
                  <c:v>3.0627570177006982</c:v>
                </c:pt>
                <c:pt idx="5710">
                  <c:v>3.0632934024673748</c:v>
                </c:pt>
                <c:pt idx="5711">
                  <c:v>3.0638297872340452</c:v>
                </c:pt>
                <c:pt idx="5712">
                  <c:v>3.0643661720007151</c:v>
                </c:pt>
                <c:pt idx="5713">
                  <c:v>3.0649025567673926</c:v>
                </c:pt>
                <c:pt idx="5714">
                  <c:v>3.0654389415340604</c:v>
                </c:pt>
                <c:pt idx="5715">
                  <c:v>3.065975326300733</c:v>
                </c:pt>
                <c:pt idx="5716">
                  <c:v>3.0665117110674101</c:v>
                </c:pt>
                <c:pt idx="5717">
                  <c:v>3.0670480958340778</c:v>
                </c:pt>
                <c:pt idx="5718">
                  <c:v>3.0675844806007539</c:v>
                </c:pt>
                <c:pt idx="5719">
                  <c:v>3.0681208653674292</c:v>
                </c:pt>
                <c:pt idx="5720">
                  <c:v>3.0686572501340992</c:v>
                </c:pt>
                <c:pt idx="5721">
                  <c:v>3.0691936349007687</c:v>
                </c:pt>
                <c:pt idx="5722">
                  <c:v>3.0697300196674444</c:v>
                </c:pt>
                <c:pt idx="5723">
                  <c:v>3.0702664044341117</c:v>
                </c:pt>
                <c:pt idx="5724">
                  <c:v>3.0708027892007839</c:v>
                </c:pt>
                <c:pt idx="5725">
                  <c:v>3.0713391739674596</c:v>
                </c:pt>
                <c:pt idx="5726">
                  <c:v>3.0718755587341322</c:v>
                </c:pt>
                <c:pt idx="5727">
                  <c:v>3.0724119435008022</c:v>
                </c:pt>
                <c:pt idx="5728">
                  <c:v>3.0729483282674774</c:v>
                </c:pt>
                <c:pt idx="5729">
                  <c:v>3.0734847130341501</c:v>
                </c:pt>
                <c:pt idx="5730">
                  <c:v>3.0740210978008231</c:v>
                </c:pt>
                <c:pt idx="5731">
                  <c:v>3.0745574825674979</c:v>
                </c:pt>
                <c:pt idx="5732">
                  <c:v>3.0750938673341679</c:v>
                </c:pt>
                <c:pt idx="5733">
                  <c:v>3.0756302521008405</c:v>
                </c:pt>
                <c:pt idx="5734">
                  <c:v>3.0761666368675131</c:v>
                </c:pt>
                <c:pt idx="5735">
                  <c:v>3.0767030216341831</c:v>
                </c:pt>
                <c:pt idx="5736">
                  <c:v>3.0772394064008584</c:v>
                </c:pt>
                <c:pt idx="5737">
                  <c:v>3.0777757911675341</c:v>
                </c:pt>
                <c:pt idx="5738">
                  <c:v>3.0783121759342027</c:v>
                </c:pt>
                <c:pt idx="5739">
                  <c:v>3.0788485607008735</c:v>
                </c:pt>
                <c:pt idx="5740">
                  <c:v>3.0793849454675515</c:v>
                </c:pt>
                <c:pt idx="5741">
                  <c:v>3.0799213302342197</c:v>
                </c:pt>
                <c:pt idx="5742">
                  <c:v>3.080457715000894</c:v>
                </c:pt>
                <c:pt idx="5743">
                  <c:v>3.0809940997675698</c:v>
                </c:pt>
                <c:pt idx="5744">
                  <c:v>3.0815304845342393</c:v>
                </c:pt>
                <c:pt idx="5745">
                  <c:v>3.0820668693009119</c:v>
                </c:pt>
                <c:pt idx="5746">
                  <c:v>3.0826032540675845</c:v>
                </c:pt>
                <c:pt idx="5747">
                  <c:v>3.0831396388342598</c:v>
                </c:pt>
                <c:pt idx="5748">
                  <c:v>3.0836760236009297</c:v>
                </c:pt>
                <c:pt idx="5749">
                  <c:v>3.0842124083676032</c:v>
                </c:pt>
                <c:pt idx="5750">
                  <c:v>3.0847487931342727</c:v>
                </c:pt>
                <c:pt idx="5751">
                  <c:v>3.0852851779009476</c:v>
                </c:pt>
                <c:pt idx="5752">
                  <c:v>3.0858215626676238</c:v>
                </c:pt>
                <c:pt idx="5753">
                  <c:v>3.0863579474342941</c:v>
                </c:pt>
                <c:pt idx="5754">
                  <c:v>3.0868943322009654</c:v>
                </c:pt>
                <c:pt idx="5755">
                  <c:v>3.0874307169676429</c:v>
                </c:pt>
                <c:pt idx="5756">
                  <c:v>3.0879671017343155</c:v>
                </c:pt>
                <c:pt idx="5757">
                  <c:v>3.0885034865009842</c:v>
                </c:pt>
                <c:pt idx="5758">
                  <c:v>3.0890398712676599</c:v>
                </c:pt>
                <c:pt idx="5759">
                  <c:v>3.0895762560343321</c:v>
                </c:pt>
                <c:pt idx="5760">
                  <c:v>3.0901126408010016</c:v>
                </c:pt>
                <c:pt idx="5761">
                  <c:v>3.0906490255676737</c:v>
                </c:pt>
                <c:pt idx="5762">
                  <c:v>3.0911854103343468</c:v>
                </c:pt>
                <c:pt idx="5763">
                  <c:v>3.0917217951010212</c:v>
                </c:pt>
                <c:pt idx="5764">
                  <c:v>3.0922581798676876</c:v>
                </c:pt>
                <c:pt idx="5765">
                  <c:v>3.0927945646343646</c:v>
                </c:pt>
                <c:pt idx="5766">
                  <c:v>3.0933309494010404</c:v>
                </c:pt>
                <c:pt idx="5767">
                  <c:v>3.0938673341677077</c:v>
                </c:pt>
                <c:pt idx="5768">
                  <c:v>3.0944037189343852</c:v>
                </c:pt>
                <c:pt idx="5769">
                  <c:v>3.0949401037010547</c:v>
                </c:pt>
                <c:pt idx="5770">
                  <c:v>3.0954764884677277</c:v>
                </c:pt>
                <c:pt idx="5771">
                  <c:v>3.0960128732343977</c:v>
                </c:pt>
                <c:pt idx="5772">
                  <c:v>3.0965492580010752</c:v>
                </c:pt>
                <c:pt idx="5773">
                  <c:v>3.0970856427677456</c:v>
                </c:pt>
                <c:pt idx="5774">
                  <c:v>3.0976220275344182</c:v>
                </c:pt>
                <c:pt idx="5775">
                  <c:v>3.0981584123010908</c:v>
                </c:pt>
                <c:pt idx="5776">
                  <c:v>3.0986947970677652</c:v>
                </c:pt>
                <c:pt idx="5777">
                  <c:v>3.0992311818344382</c:v>
                </c:pt>
                <c:pt idx="5778">
                  <c:v>3.0997675666011086</c:v>
                </c:pt>
                <c:pt idx="5779">
                  <c:v>3.1003039513677839</c:v>
                </c:pt>
                <c:pt idx="5780">
                  <c:v>3.1008403361344539</c:v>
                </c:pt>
                <c:pt idx="5781">
                  <c:v>3.1013767209011291</c:v>
                </c:pt>
                <c:pt idx="5782">
                  <c:v>3.1019131056677991</c:v>
                </c:pt>
                <c:pt idx="5783">
                  <c:v>3.1024494904344682</c:v>
                </c:pt>
                <c:pt idx="5784">
                  <c:v>3.1029858752011443</c:v>
                </c:pt>
                <c:pt idx="5785">
                  <c:v>3.1035222599678209</c:v>
                </c:pt>
                <c:pt idx="5786">
                  <c:v>3.1040586447344887</c:v>
                </c:pt>
                <c:pt idx="5787">
                  <c:v>3.1045950295011622</c:v>
                </c:pt>
                <c:pt idx="5788">
                  <c:v>3.1051314142678352</c:v>
                </c:pt>
                <c:pt idx="5789">
                  <c:v>3.1056677990345074</c:v>
                </c:pt>
                <c:pt idx="5790">
                  <c:v>3.1062041838011787</c:v>
                </c:pt>
                <c:pt idx="5791">
                  <c:v>3.1067405685678553</c:v>
                </c:pt>
                <c:pt idx="5792">
                  <c:v>3.1072769533345248</c:v>
                </c:pt>
                <c:pt idx="5793">
                  <c:v>3.1078133381011992</c:v>
                </c:pt>
                <c:pt idx="5794">
                  <c:v>3.1083497228678736</c:v>
                </c:pt>
                <c:pt idx="5795">
                  <c:v>3.1088861076345431</c:v>
                </c:pt>
                <c:pt idx="5796">
                  <c:v>3.1094224924012162</c:v>
                </c:pt>
                <c:pt idx="5797">
                  <c:v>3.1099588771678888</c:v>
                </c:pt>
                <c:pt idx="5798">
                  <c:v>3.1104952619345614</c:v>
                </c:pt>
                <c:pt idx="5799">
                  <c:v>3.1110316467012367</c:v>
                </c:pt>
                <c:pt idx="5800">
                  <c:v>3.1115680314679066</c:v>
                </c:pt>
                <c:pt idx="5801">
                  <c:v>3.1121044162345788</c:v>
                </c:pt>
                <c:pt idx="5802">
                  <c:v>3.1126408010012487</c:v>
                </c:pt>
                <c:pt idx="5803">
                  <c:v>3.1131771857679276</c:v>
                </c:pt>
                <c:pt idx="5804">
                  <c:v>3.1137135705345997</c:v>
                </c:pt>
                <c:pt idx="5805">
                  <c:v>3.1142499553012666</c:v>
                </c:pt>
                <c:pt idx="5806">
                  <c:v>3.1147863400679454</c:v>
                </c:pt>
                <c:pt idx="5807">
                  <c:v>3.1153227248346149</c:v>
                </c:pt>
                <c:pt idx="5808">
                  <c:v>3.1158591096012822</c:v>
                </c:pt>
                <c:pt idx="5809">
                  <c:v>3.1163954943679597</c:v>
                </c:pt>
                <c:pt idx="5810">
                  <c:v>3.1169318791346332</c:v>
                </c:pt>
                <c:pt idx="5811">
                  <c:v>3.1174682639013054</c:v>
                </c:pt>
                <c:pt idx="5812">
                  <c:v>3.1180046486679829</c:v>
                </c:pt>
                <c:pt idx="5813">
                  <c:v>3.1185410334346479</c:v>
                </c:pt>
                <c:pt idx="5814">
                  <c:v>3.1190774182013232</c:v>
                </c:pt>
                <c:pt idx="5815">
                  <c:v>3.119613802967999</c:v>
                </c:pt>
                <c:pt idx="5816">
                  <c:v>3.1201501877346685</c:v>
                </c:pt>
                <c:pt idx="5817">
                  <c:v>3.1206865725013451</c:v>
                </c:pt>
                <c:pt idx="5818">
                  <c:v>3.1212229572680141</c:v>
                </c:pt>
                <c:pt idx="5819">
                  <c:v>3.1217593420346872</c:v>
                </c:pt>
                <c:pt idx="5820">
                  <c:v>3.1222957268013602</c:v>
                </c:pt>
                <c:pt idx="5821">
                  <c:v>3.1228321115680289</c:v>
                </c:pt>
                <c:pt idx="5822">
                  <c:v>3.1233684963347037</c:v>
                </c:pt>
                <c:pt idx="5823">
                  <c:v>3.1239048811013821</c:v>
                </c:pt>
                <c:pt idx="5824">
                  <c:v>3.1244412658680494</c:v>
                </c:pt>
                <c:pt idx="5825">
                  <c:v>3.1249776506347242</c:v>
                </c:pt>
                <c:pt idx="5826">
                  <c:v>3.1255140354013982</c:v>
                </c:pt>
                <c:pt idx="5827">
                  <c:v>3.1260504201680623</c:v>
                </c:pt>
                <c:pt idx="5828">
                  <c:v>3.1265868049347398</c:v>
                </c:pt>
                <c:pt idx="5829">
                  <c:v>3.1271231897014169</c:v>
                </c:pt>
                <c:pt idx="5830">
                  <c:v>3.1276595744680837</c:v>
                </c:pt>
                <c:pt idx="5831">
                  <c:v>3.1281959592347581</c:v>
                </c:pt>
                <c:pt idx="5832">
                  <c:v>3.1287323440014347</c:v>
                </c:pt>
                <c:pt idx="5833">
                  <c:v>3.1292687287681029</c:v>
                </c:pt>
                <c:pt idx="5834">
                  <c:v>3.129805113534772</c:v>
                </c:pt>
                <c:pt idx="5835">
                  <c:v>3.1303414983014481</c:v>
                </c:pt>
                <c:pt idx="5836">
                  <c:v>3.1308778830681181</c:v>
                </c:pt>
                <c:pt idx="5837">
                  <c:v>3.1314142678347952</c:v>
                </c:pt>
                <c:pt idx="5838">
                  <c:v>3.1319506526014682</c:v>
                </c:pt>
                <c:pt idx="5839">
                  <c:v>3.1324870373681377</c:v>
                </c:pt>
                <c:pt idx="5840">
                  <c:v>3.1330234221348117</c:v>
                </c:pt>
                <c:pt idx="5841">
                  <c:v>3.1335598069014852</c:v>
                </c:pt>
                <c:pt idx="5842">
                  <c:v>3.1340961916681569</c:v>
                </c:pt>
                <c:pt idx="5843">
                  <c:v>3.1346325764348277</c:v>
                </c:pt>
                <c:pt idx="5844">
                  <c:v>3.1351689612015021</c:v>
                </c:pt>
                <c:pt idx="5845">
                  <c:v>3.1357053459681747</c:v>
                </c:pt>
                <c:pt idx="5846">
                  <c:v>3.1362417307348442</c:v>
                </c:pt>
                <c:pt idx="5847">
                  <c:v>3.1367781155015177</c:v>
                </c:pt>
                <c:pt idx="5848">
                  <c:v>3.1373145002681952</c:v>
                </c:pt>
                <c:pt idx="5849">
                  <c:v>3.1378508850348621</c:v>
                </c:pt>
                <c:pt idx="5850">
                  <c:v>3.1383872698015414</c:v>
                </c:pt>
                <c:pt idx="5851">
                  <c:v>3.1389236545682104</c:v>
                </c:pt>
                <c:pt idx="5852">
                  <c:v>3.1394600393348777</c:v>
                </c:pt>
                <c:pt idx="5853">
                  <c:v>3.1399964241015557</c:v>
                </c:pt>
                <c:pt idx="5854">
                  <c:v>3.1405328088682292</c:v>
                </c:pt>
                <c:pt idx="5855">
                  <c:v>3.1410691936348973</c:v>
                </c:pt>
                <c:pt idx="5856">
                  <c:v>3.1416055784015762</c:v>
                </c:pt>
                <c:pt idx="5857">
                  <c:v>3.142141963168243</c:v>
                </c:pt>
                <c:pt idx="5858">
                  <c:v>3.1426783479349192</c:v>
                </c:pt>
                <c:pt idx="5859">
                  <c:v>3.1432147327015967</c:v>
                </c:pt>
                <c:pt idx="5860">
                  <c:v>3.143751117468264</c:v>
                </c:pt>
                <c:pt idx="5861">
                  <c:v>3.144287502234941</c:v>
                </c:pt>
                <c:pt idx="5862">
                  <c:v>3.1448238870016092</c:v>
                </c:pt>
                <c:pt idx="5863">
                  <c:v>3.1453602717682818</c:v>
                </c:pt>
                <c:pt idx="5864">
                  <c:v>3.1458966565349571</c:v>
                </c:pt>
                <c:pt idx="5865">
                  <c:v>3.1464330413016297</c:v>
                </c:pt>
                <c:pt idx="5866">
                  <c:v>3.1469694260682965</c:v>
                </c:pt>
                <c:pt idx="5867">
                  <c:v>3.1475058108349754</c:v>
                </c:pt>
                <c:pt idx="5868">
                  <c:v>3.1480421956016427</c:v>
                </c:pt>
                <c:pt idx="5869">
                  <c:v>3.1485785803683202</c:v>
                </c:pt>
                <c:pt idx="5870">
                  <c:v>3.1491149651349932</c:v>
                </c:pt>
                <c:pt idx="5871">
                  <c:v>3.1496513499016632</c:v>
                </c:pt>
                <c:pt idx="5872">
                  <c:v>3.1501877346683385</c:v>
                </c:pt>
                <c:pt idx="5873">
                  <c:v>3.150724119435008</c:v>
                </c:pt>
                <c:pt idx="5874">
                  <c:v>3.1512605042016797</c:v>
                </c:pt>
                <c:pt idx="5875">
                  <c:v>3.1517968889683563</c:v>
                </c:pt>
                <c:pt idx="5876">
                  <c:v>3.1523332737350271</c:v>
                </c:pt>
                <c:pt idx="5877">
                  <c:v>3.1528696585016989</c:v>
                </c:pt>
                <c:pt idx="5878">
                  <c:v>3.1534060432683715</c:v>
                </c:pt>
                <c:pt idx="5879">
                  <c:v>3.1539424280350437</c:v>
                </c:pt>
                <c:pt idx="5880">
                  <c:v>3.1544788128017172</c:v>
                </c:pt>
                <c:pt idx="5881">
                  <c:v>3.1550151975683867</c:v>
                </c:pt>
                <c:pt idx="5882">
                  <c:v>3.1555515823350619</c:v>
                </c:pt>
                <c:pt idx="5883">
                  <c:v>3.1560879671017346</c:v>
                </c:pt>
                <c:pt idx="5884">
                  <c:v>3.1566243518684072</c:v>
                </c:pt>
                <c:pt idx="5885">
                  <c:v>3.1571607366350802</c:v>
                </c:pt>
                <c:pt idx="5886">
                  <c:v>3.1576971214017542</c:v>
                </c:pt>
                <c:pt idx="5887">
                  <c:v>3.158233506168425</c:v>
                </c:pt>
                <c:pt idx="5888">
                  <c:v>3.1587698909350976</c:v>
                </c:pt>
                <c:pt idx="5889">
                  <c:v>3.1593062757017711</c:v>
                </c:pt>
                <c:pt idx="5890">
                  <c:v>3.1598426604684393</c:v>
                </c:pt>
                <c:pt idx="5891">
                  <c:v>3.160379045235119</c:v>
                </c:pt>
                <c:pt idx="5892">
                  <c:v>3.1609154300017877</c:v>
                </c:pt>
                <c:pt idx="5893">
                  <c:v>3.1614518147684607</c:v>
                </c:pt>
                <c:pt idx="5894">
                  <c:v>3.1619881995351333</c:v>
                </c:pt>
                <c:pt idx="5895">
                  <c:v>3.1625245843018059</c:v>
                </c:pt>
                <c:pt idx="5896">
                  <c:v>3.1630609690684786</c:v>
                </c:pt>
                <c:pt idx="5897">
                  <c:v>3.1635973538351556</c:v>
                </c:pt>
                <c:pt idx="5898">
                  <c:v>3.1641337386018287</c:v>
                </c:pt>
                <c:pt idx="5899">
                  <c:v>3.1646701233684964</c:v>
                </c:pt>
                <c:pt idx="5900">
                  <c:v>3.165206508135169</c:v>
                </c:pt>
                <c:pt idx="5901">
                  <c:v>3.1657428929018407</c:v>
                </c:pt>
                <c:pt idx="5902">
                  <c:v>3.1662792776685142</c:v>
                </c:pt>
                <c:pt idx="5903">
                  <c:v>3.1668156624351869</c:v>
                </c:pt>
                <c:pt idx="5904">
                  <c:v>3.1673520472018621</c:v>
                </c:pt>
                <c:pt idx="5905">
                  <c:v>3.1678884319685321</c:v>
                </c:pt>
                <c:pt idx="5906">
                  <c:v>3.1684248167352052</c:v>
                </c:pt>
                <c:pt idx="5907">
                  <c:v>3.1689612015018809</c:v>
                </c:pt>
                <c:pt idx="5908">
                  <c:v>3.1694975862685499</c:v>
                </c:pt>
                <c:pt idx="5909">
                  <c:v>3.1700339710352226</c:v>
                </c:pt>
                <c:pt idx="5910">
                  <c:v>3.1705703558018952</c:v>
                </c:pt>
                <c:pt idx="5911">
                  <c:v>3.1711067405685682</c:v>
                </c:pt>
                <c:pt idx="5912">
                  <c:v>3.1716431253352364</c:v>
                </c:pt>
                <c:pt idx="5913">
                  <c:v>3.1721795101019152</c:v>
                </c:pt>
                <c:pt idx="5914">
                  <c:v>3.172715894868583</c:v>
                </c:pt>
                <c:pt idx="5915">
                  <c:v>3.1732522796352587</c:v>
                </c:pt>
                <c:pt idx="5916">
                  <c:v>3.173788664401934</c:v>
                </c:pt>
                <c:pt idx="5917">
                  <c:v>3.1743250491686039</c:v>
                </c:pt>
                <c:pt idx="5918">
                  <c:v>3.1748614339352734</c:v>
                </c:pt>
                <c:pt idx="5919">
                  <c:v>3.175397818701954</c:v>
                </c:pt>
                <c:pt idx="5920">
                  <c:v>3.1759342034686218</c:v>
                </c:pt>
                <c:pt idx="5921">
                  <c:v>3.1764705882352944</c:v>
                </c:pt>
                <c:pt idx="5922">
                  <c:v>3.177006973001967</c:v>
                </c:pt>
                <c:pt idx="5923">
                  <c:v>3.1775433577686396</c:v>
                </c:pt>
                <c:pt idx="5924">
                  <c:v>3.178079742535318</c:v>
                </c:pt>
                <c:pt idx="5925">
                  <c:v>3.1786161273019848</c:v>
                </c:pt>
                <c:pt idx="5926">
                  <c:v>3.1791525120686575</c:v>
                </c:pt>
                <c:pt idx="5927">
                  <c:v>3.1796888968353301</c:v>
                </c:pt>
                <c:pt idx="5928">
                  <c:v>3.1802252816020058</c:v>
                </c:pt>
                <c:pt idx="5929">
                  <c:v>3.180761666368678</c:v>
                </c:pt>
                <c:pt idx="5930">
                  <c:v>3.1812980511353492</c:v>
                </c:pt>
                <c:pt idx="5931">
                  <c:v>3.1818344359020205</c:v>
                </c:pt>
                <c:pt idx="5932">
                  <c:v>3.1823708206686931</c:v>
                </c:pt>
                <c:pt idx="5933">
                  <c:v>3.1829072054353684</c:v>
                </c:pt>
                <c:pt idx="5934">
                  <c:v>3.1834435902020402</c:v>
                </c:pt>
                <c:pt idx="5935">
                  <c:v>3.183979974968711</c:v>
                </c:pt>
                <c:pt idx="5936">
                  <c:v>3.1845163597353863</c:v>
                </c:pt>
                <c:pt idx="5937">
                  <c:v>3.1850527445020593</c:v>
                </c:pt>
                <c:pt idx="5938">
                  <c:v>3.1855891292687262</c:v>
                </c:pt>
                <c:pt idx="5939">
                  <c:v>3.1861255140354015</c:v>
                </c:pt>
                <c:pt idx="5940">
                  <c:v>3.1866618988020772</c:v>
                </c:pt>
                <c:pt idx="5941">
                  <c:v>3.1871982835687471</c:v>
                </c:pt>
                <c:pt idx="5942">
                  <c:v>3.187734668335426</c:v>
                </c:pt>
                <c:pt idx="5943">
                  <c:v>3.1882710531020955</c:v>
                </c:pt>
                <c:pt idx="5944">
                  <c:v>3.1888074378687628</c:v>
                </c:pt>
                <c:pt idx="5945">
                  <c:v>3.1893438226354398</c:v>
                </c:pt>
                <c:pt idx="5946">
                  <c:v>3.1898802074021129</c:v>
                </c:pt>
                <c:pt idx="5947">
                  <c:v>3.1904165921687824</c:v>
                </c:pt>
                <c:pt idx="5948">
                  <c:v>3.190952976935455</c:v>
                </c:pt>
                <c:pt idx="5949">
                  <c:v>3.1914893617021276</c:v>
                </c:pt>
                <c:pt idx="5950">
                  <c:v>3.1920257464687998</c:v>
                </c:pt>
                <c:pt idx="5951">
                  <c:v>3.1925621312354728</c:v>
                </c:pt>
                <c:pt idx="5952">
                  <c:v>3.1930985160021454</c:v>
                </c:pt>
                <c:pt idx="5953">
                  <c:v>3.1936349007688185</c:v>
                </c:pt>
                <c:pt idx="5954">
                  <c:v>3.1941712855354956</c:v>
                </c:pt>
                <c:pt idx="5955">
                  <c:v>3.1947076703021642</c:v>
                </c:pt>
                <c:pt idx="5956">
                  <c:v>3.1952440550688364</c:v>
                </c:pt>
                <c:pt idx="5957">
                  <c:v>3.1957804398355067</c:v>
                </c:pt>
                <c:pt idx="5958">
                  <c:v>3.1963168246021807</c:v>
                </c:pt>
                <c:pt idx="5959">
                  <c:v>3.1968532093688506</c:v>
                </c:pt>
                <c:pt idx="5960">
                  <c:v>3.1973895941355281</c:v>
                </c:pt>
                <c:pt idx="5961">
                  <c:v>3.1979259789022012</c:v>
                </c:pt>
                <c:pt idx="5962">
                  <c:v>3.198462363668868</c:v>
                </c:pt>
                <c:pt idx="5963">
                  <c:v>3.1989987484355495</c:v>
                </c:pt>
                <c:pt idx="5964">
                  <c:v>3.1995351332022173</c:v>
                </c:pt>
                <c:pt idx="5965">
                  <c:v>3.2000715179688899</c:v>
                </c:pt>
                <c:pt idx="5966">
                  <c:v>3.2006079027355652</c:v>
                </c:pt>
                <c:pt idx="5967">
                  <c:v>3.2011442875022396</c:v>
                </c:pt>
                <c:pt idx="5968">
                  <c:v>3.2016806722689082</c:v>
                </c:pt>
                <c:pt idx="5969">
                  <c:v>3.2022170570355812</c:v>
                </c:pt>
                <c:pt idx="5970">
                  <c:v>3.2027534418022552</c:v>
                </c:pt>
                <c:pt idx="5971">
                  <c:v>3.2032898265689256</c:v>
                </c:pt>
                <c:pt idx="5972">
                  <c:v>3.2038262113356009</c:v>
                </c:pt>
                <c:pt idx="5973">
                  <c:v>3.2043625961022735</c:v>
                </c:pt>
                <c:pt idx="5974">
                  <c:v>3.2048989808689434</c:v>
                </c:pt>
                <c:pt idx="5975">
                  <c:v>3.2054353656356187</c:v>
                </c:pt>
                <c:pt idx="5976">
                  <c:v>3.205971750402294</c:v>
                </c:pt>
                <c:pt idx="5977">
                  <c:v>3.2065081351689586</c:v>
                </c:pt>
                <c:pt idx="5978">
                  <c:v>3.2070445199356352</c:v>
                </c:pt>
                <c:pt idx="5979">
                  <c:v>3.2075809047023109</c:v>
                </c:pt>
                <c:pt idx="5980">
                  <c:v>3.2081172894689818</c:v>
                </c:pt>
                <c:pt idx="5981">
                  <c:v>3.2086536742356517</c:v>
                </c:pt>
                <c:pt idx="5982">
                  <c:v>3.2091900590023292</c:v>
                </c:pt>
                <c:pt idx="5983">
                  <c:v>3.2097264437689992</c:v>
                </c:pt>
                <c:pt idx="5984">
                  <c:v>3.2102628285356687</c:v>
                </c:pt>
                <c:pt idx="5985">
                  <c:v>3.2107992133023449</c:v>
                </c:pt>
                <c:pt idx="5986">
                  <c:v>3.2113355980690175</c:v>
                </c:pt>
                <c:pt idx="5987">
                  <c:v>3.2118719828356874</c:v>
                </c:pt>
                <c:pt idx="5988">
                  <c:v>3.21240836760236</c:v>
                </c:pt>
                <c:pt idx="5989">
                  <c:v>3.2129447523690358</c:v>
                </c:pt>
                <c:pt idx="5990">
                  <c:v>3.2134811371357053</c:v>
                </c:pt>
                <c:pt idx="5991">
                  <c:v>3.2140175219023819</c:v>
                </c:pt>
                <c:pt idx="5992">
                  <c:v>3.2145539066690509</c:v>
                </c:pt>
                <c:pt idx="5993">
                  <c:v>3.2150902914357236</c:v>
                </c:pt>
                <c:pt idx="5994">
                  <c:v>3.2156266762023988</c:v>
                </c:pt>
                <c:pt idx="5995">
                  <c:v>3.2161630609690688</c:v>
                </c:pt>
                <c:pt idx="5996">
                  <c:v>3.2166994457357387</c:v>
                </c:pt>
                <c:pt idx="5997">
                  <c:v>3.2172358305024167</c:v>
                </c:pt>
                <c:pt idx="5998">
                  <c:v>3.2177722152690866</c:v>
                </c:pt>
                <c:pt idx="5999">
                  <c:v>3.2183086000357588</c:v>
                </c:pt>
                <c:pt idx="6000">
                  <c:v>3.2188449848024319</c:v>
                </c:pt>
                <c:pt idx="6001">
                  <c:v>3.2193813695691045</c:v>
                </c:pt>
                <c:pt idx="6002">
                  <c:v>3.2199177543357798</c:v>
                </c:pt>
                <c:pt idx="6003">
                  <c:v>3.2204541391024497</c:v>
                </c:pt>
                <c:pt idx="6004">
                  <c:v>3.2209905238691232</c:v>
                </c:pt>
                <c:pt idx="6005">
                  <c:v>3.221526908635798</c:v>
                </c:pt>
                <c:pt idx="6006">
                  <c:v>3.2220632934024676</c:v>
                </c:pt>
                <c:pt idx="6007">
                  <c:v>3.2225996781691402</c:v>
                </c:pt>
                <c:pt idx="6008">
                  <c:v>3.223136062935819</c:v>
                </c:pt>
                <c:pt idx="6009">
                  <c:v>3.2236724477024885</c:v>
                </c:pt>
                <c:pt idx="6010">
                  <c:v>3.224208832469158</c:v>
                </c:pt>
                <c:pt idx="6011">
                  <c:v>3.2247452172358306</c:v>
                </c:pt>
                <c:pt idx="6012">
                  <c:v>3.2252816020025064</c:v>
                </c:pt>
                <c:pt idx="6013">
                  <c:v>3.2258179867691759</c:v>
                </c:pt>
                <c:pt idx="6014">
                  <c:v>3.2263543715358485</c:v>
                </c:pt>
                <c:pt idx="6015">
                  <c:v>3.2268907563025251</c:v>
                </c:pt>
                <c:pt idx="6016">
                  <c:v>3.2274271410691973</c:v>
                </c:pt>
                <c:pt idx="6017">
                  <c:v>3.2279635258358672</c:v>
                </c:pt>
                <c:pt idx="6018">
                  <c:v>3.2284999106025412</c:v>
                </c:pt>
                <c:pt idx="6019">
                  <c:v>3.2290362953692116</c:v>
                </c:pt>
                <c:pt idx="6020">
                  <c:v>3.2295726801358837</c:v>
                </c:pt>
                <c:pt idx="6021">
                  <c:v>3.2301090649025603</c:v>
                </c:pt>
                <c:pt idx="6022">
                  <c:v>3.230645449669225</c:v>
                </c:pt>
                <c:pt idx="6023">
                  <c:v>3.2311818344359042</c:v>
                </c:pt>
                <c:pt idx="6024">
                  <c:v>3.2317182192025746</c:v>
                </c:pt>
                <c:pt idx="6025">
                  <c:v>3.2322546039692424</c:v>
                </c:pt>
                <c:pt idx="6026">
                  <c:v>3.2327909887359212</c:v>
                </c:pt>
                <c:pt idx="6027">
                  <c:v>3.2333273735025969</c:v>
                </c:pt>
                <c:pt idx="6028">
                  <c:v>3.2338637582692651</c:v>
                </c:pt>
                <c:pt idx="6029">
                  <c:v>3.2344001430359381</c:v>
                </c:pt>
                <c:pt idx="6030">
                  <c:v>3.2349365278026148</c:v>
                </c:pt>
                <c:pt idx="6031">
                  <c:v>3.2354729125692803</c:v>
                </c:pt>
                <c:pt idx="6032">
                  <c:v>3.2360092973359582</c:v>
                </c:pt>
                <c:pt idx="6033">
                  <c:v>3.2365456821026277</c:v>
                </c:pt>
                <c:pt idx="6034">
                  <c:v>3.2370820668693012</c:v>
                </c:pt>
                <c:pt idx="6035">
                  <c:v>3.2376184516359752</c:v>
                </c:pt>
                <c:pt idx="6036">
                  <c:v>3.2381548364026482</c:v>
                </c:pt>
                <c:pt idx="6037">
                  <c:v>3.2386912211693217</c:v>
                </c:pt>
                <c:pt idx="6038">
                  <c:v>3.2392276059359943</c:v>
                </c:pt>
                <c:pt idx="6039">
                  <c:v>3.2397639907026643</c:v>
                </c:pt>
                <c:pt idx="6040">
                  <c:v>3.2403003754693409</c:v>
                </c:pt>
                <c:pt idx="6041">
                  <c:v>3.2408367602360144</c:v>
                </c:pt>
                <c:pt idx="6042">
                  <c:v>3.2413731450026848</c:v>
                </c:pt>
                <c:pt idx="6043">
                  <c:v>3.2419095297693552</c:v>
                </c:pt>
                <c:pt idx="6044">
                  <c:v>3.2424459145360243</c:v>
                </c:pt>
                <c:pt idx="6045">
                  <c:v>3.2429822993027</c:v>
                </c:pt>
                <c:pt idx="6046">
                  <c:v>3.2435186840693753</c:v>
                </c:pt>
                <c:pt idx="6047">
                  <c:v>3.2440550688360452</c:v>
                </c:pt>
                <c:pt idx="6048">
                  <c:v>3.2445914536027214</c:v>
                </c:pt>
                <c:pt idx="6049">
                  <c:v>3.2451278383693958</c:v>
                </c:pt>
                <c:pt idx="6050">
                  <c:v>3.2456642231360631</c:v>
                </c:pt>
                <c:pt idx="6051">
                  <c:v>3.2462006079027383</c:v>
                </c:pt>
                <c:pt idx="6052">
                  <c:v>3.2467369926694092</c:v>
                </c:pt>
                <c:pt idx="6053">
                  <c:v>3.247273377436084</c:v>
                </c:pt>
                <c:pt idx="6054">
                  <c:v>3.2478097622027589</c:v>
                </c:pt>
                <c:pt idx="6055">
                  <c:v>3.2483461469694288</c:v>
                </c:pt>
                <c:pt idx="6056">
                  <c:v>3.2488825317360992</c:v>
                </c:pt>
                <c:pt idx="6057">
                  <c:v>3.2494189165027714</c:v>
                </c:pt>
                <c:pt idx="6058">
                  <c:v>3.249955301269444</c:v>
                </c:pt>
                <c:pt idx="6059">
                  <c:v>3.2504916860361193</c:v>
                </c:pt>
                <c:pt idx="6060">
                  <c:v>3.2510280708027888</c:v>
                </c:pt>
                <c:pt idx="6061">
                  <c:v>3.2515644555694618</c:v>
                </c:pt>
                <c:pt idx="6062">
                  <c:v>3.2521008403361376</c:v>
                </c:pt>
                <c:pt idx="6063">
                  <c:v>3.2526372251028071</c:v>
                </c:pt>
                <c:pt idx="6064">
                  <c:v>3.2531736098694801</c:v>
                </c:pt>
                <c:pt idx="6065">
                  <c:v>3.2537099946361532</c:v>
                </c:pt>
                <c:pt idx="6066">
                  <c:v>3.2542463794028227</c:v>
                </c:pt>
                <c:pt idx="6067">
                  <c:v>3.2547827641695002</c:v>
                </c:pt>
                <c:pt idx="6068">
                  <c:v>3.2553191489361732</c:v>
                </c:pt>
                <c:pt idx="6069">
                  <c:v>3.2558555337028383</c:v>
                </c:pt>
                <c:pt idx="6070">
                  <c:v>3.2563919184695189</c:v>
                </c:pt>
                <c:pt idx="6071">
                  <c:v>3.2569283032361867</c:v>
                </c:pt>
                <c:pt idx="6072">
                  <c:v>3.257464688002861</c:v>
                </c:pt>
                <c:pt idx="6073">
                  <c:v>3.2580010727695372</c:v>
                </c:pt>
                <c:pt idx="6074">
                  <c:v>3.2585374575362094</c:v>
                </c:pt>
                <c:pt idx="6075">
                  <c:v>3.2590738423028802</c:v>
                </c:pt>
                <c:pt idx="6076">
                  <c:v>3.2596102270695515</c:v>
                </c:pt>
                <c:pt idx="6077">
                  <c:v>3.2601466118362241</c:v>
                </c:pt>
                <c:pt idx="6078">
                  <c:v>3.2606829966028972</c:v>
                </c:pt>
                <c:pt idx="6079">
                  <c:v>3.2612193813695693</c:v>
                </c:pt>
                <c:pt idx="6080">
                  <c:v>3.2617557661362442</c:v>
                </c:pt>
                <c:pt idx="6081">
                  <c:v>3.2622921509029177</c:v>
                </c:pt>
                <c:pt idx="6082">
                  <c:v>3.2628285356695867</c:v>
                </c:pt>
                <c:pt idx="6083">
                  <c:v>3.2633649204362611</c:v>
                </c:pt>
                <c:pt idx="6084">
                  <c:v>3.2639013052029395</c:v>
                </c:pt>
                <c:pt idx="6085">
                  <c:v>3.264437689969605</c:v>
                </c:pt>
                <c:pt idx="6086">
                  <c:v>3.2649740747362808</c:v>
                </c:pt>
                <c:pt idx="6087">
                  <c:v>3.2655104595029547</c:v>
                </c:pt>
                <c:pt idx="6088">
                  <c:v>3.2660468442696229</c:v>
                </c:pt>
                <c:pt idx="6089">
                  <c:v>3.2665832290362955</c:v>
                </c:pt>
                <c:pt idx="6090">
                  <c:v>3.2671196138029712</c:v>
                </c:pt>
                <c:pt idx="6091">
                  <c:v>3.2676559985696407</c:v>
                </c:pt>
                <c:pt idx="6092">
                  <c:v>3.2681923833363178</c:v>
                </c:pt>
                <c:pt idx="6093">
                  <c:v>3.2687287681029931</c:v>
                </c:pt>
                <c:pt idx="6094">
                  <c:v>3.2692651528696586</c:v>
                </c:pt>
                <c:pt idx="6095">
                  <c:v>3.2698015376363356</c:v>
                </c:pt>
                <c:pt idx="6096">
                  <c:v>3.2703379224030042</c:v>
                </c:pt>
                <c:pt idx="6097">
                  <c:v>3.2708743071696782</c:v>
                </c:pt>
                <c:pt idx="6098">
                  <c:v>3.271410691936349</c:v>
                </c:pt>
                <c:pt idx="6099">
                  <c:v>3.2719470767030217</c:v>
                </c:pt>
                <c:pt idx="6100">
                  <c:v>3.2724834614696943</c:v>
                </c:pt>
                <c:pt idx="6101">
                  <c:v>3.2730198462363718</c:v>
                </c:pt>
                <c:pt idx="6102">
                  <c:v>3.2735562310030395</c:v>
                </c:pt>
                <c:pt idx="6103">
                  <c:v>3.2740926157697121</c:v>
                </c:pt>
                <c:pt idx="6104">
                  <c:v>3.2746290005363852</c:v>
                </c:pt>
                <c:pt idx="6105">
                  <c:v>3.2751653853030573</c:v>
                </c:pt>
                <c:pt idx="6106">
                  <c:v>3.2757017700697326</c:v>
                </c:pt>
                <c:pt idx="6107">
                  <c:v>3.2762381548364026</c:v>
                </c:pt>
                <c:pt idx="6108">
                  <c:v>3.2767745396030747</c:v>
                </c:pt>
                <c:pt idx="6109">
                  <c:v>3.2773109243697478</c:v>
                </c:pt>
                <c:pt idx="6110">
                  <c:v>3.2778473091364209</c:v>
                </c:pt>
                <c:pt idx="6111">
                  <c:v>3.2783836939030935</c:v>
                </c:pt>
                <c:pt idx="6112">
                  <c:v>3.2789200786697688</c:v>
                </c:pt>
                <c:pt idx="6113">
                  <c:v>3.2794564634364387</c:v>
                </c:pt>
                <c:pt idx="6114">
                  <c:v>3.2799928482031144</c:v>
                </c:pt>
                <c:pt idx="6115">
                  <c:v>3.2805292329697866</c:v>
                </c:pt>
                <c:pt idx="6116">
                  <c:v>3.2810656177364592</c:v>
                </c:pt>
                <c:pt idx="6117">
                  <c:v>3.2816020025031287</c:v>
                </c:pt>
                <c:pt idx="6118">
                  <c:v>3.2821383872698018</c:v>
                </c:pt>
                <c:pt idx="6119">
                  <c:v>3.2826747720364797</c:v>
                </c:pt>
                <c:pt idx="6120">
                  <c:v>3.2832111568031492</c:v>
                </c:pt>
                <c:pt idx="6121">
                  <c:v>3.2837475415698223</c:v>
                </c:pt>
                <c:pt idx="6122">
                  <c:v>3.2842839263364954</c:v>
                </c:pt>
                <c:pt idx="6123">
                  <c:v>3.2848203111031649</c:v>
                </c:pt>
                <c:pt idx="6124">
                  <c:v>3.2853566958698375</c:v>
                </c:pt>
                <c:pt idx="6125">
                  <c:v>3.2858930806365132</c:v>
                </c:pt>
                <c:pt idx="6126">
                  <c:v>3.2864294654031827</c:v>
                </c:pt>
                <c:pt idx="6127">
                  <c:v>3.2869658501698553</c:v>
                </c:pt>
                <c:pt idx="6128">
                  <c:v>3.2875022349365306</c:v>
                </c:pt>
                <c:pt idx="6129">
                  <c:v>3.2880386197031997</c:v>
                </c:pt>
                <c:pt idx="6130">
                  <c:v>3.2885750044698732</c:v>
                </c:pt>
                <c:pt idx="6131">
                  <c:v>3.2891113892365489</c:v>
                </c:pt>
                <c:pt idx="6132">
                  <c:v>3.2896477740032184</c:v>
                </c:pt>
                <c:pt idx="6133">
                  <c:v>3.2901841587698946</c:v>
                </c:pt>
                <c:pt idx="6134">
                  <c:v>3.2907205435365663</c:v>
                </c:pt>
                <c:pt idx="6135">
                  <c:v>3.2912569283032336</c:v>
                </c:pt>
                <c:pt idx="6136">
                  <c:v>3.2917933130699089</c:v>
                </c:pt>
                <c:pt idx="6137">
                  <c:v>3.2923296978365815</c:v>
                </c:pt>
                <c:pt idx="6138">
                  <c:v>3.2928660826032528</c:v>
                </c:pt>
                <c:pt idx="6139">
                  <c:v>3.2934024673699271</c:v>
                </c:pt>
                <c:pt idx="6140">
                  <c:v>3.2939388521366029</c:v>
                </c:pt>
                <c:pt idx="6141">
                  <c:v>3.2944752369032693</c:v>
                </c:pt>
                <c:pt idx="6142">
                  <c:v>3.2950116216699445</c:v>
                </c:pt>
                <c:pt idx="6143">
                  <c:v>3.2955480064366172</c:v>
                </c:pt>
                <c:pt idx="6144">
                  <c:v>3.2960843912032871</c:v>
                </c:pt>
                <c:pt idx="6145">
                  <c:v>3.2966207759699642</c:v>
                </c:pt>
                <c:pt idx="6146">
                  <c:v>3.2971571607366386</c:v>
                </c:pt>
                <c:pt idx="6147">
                  <c:v>3.2976935455033103</c:v>
                </c:pt>
                <c:pt idx="6148">
                  <c:v>3.2982299302699807</c:v>
                </c:pt>
                <c:pt idx="6149">
                  <c:v>3.2987663150366542</c:v>
                </c:pt>
                <c:pt idx="6150">
                  <c:v>3.2993026998033237</c:v>
                </c:pt>
                <c:pt idx="6151">
                  <c:v>3.2998390845699985</c:v>
                </c:pt>
                <c:pt idx="6152">
                  <c:v>3.3003754693366707</c:v>
                </c:pt>
                <c:pt idx="6153">
                  <c:v>3.3009118541033442</c:v>
                </c:pt>
                <c:pt idx="6154">
                  <c:v>3.3014482388700164</c:v>
                </c:pt>
                <c:pt idx="6155">
                  <c:v>3.3019846236366877</c:v>
                </c:pt>
                <c:pt idx="6156">
                  <c:v>3.3025210084033616</c:v>
                </c:pt>
                <c:pt idx="6157">
                  <c:v>3.3030573931700338</c:v>
                </c:pt>
                <c:pt idx="6158">
                  <c:v>3.3035937779367104</c:v>
                </c:pt>
                <c:pt idx="6159">
                  <c:v>3.3041301627033812</c:v>
                </c:pt>
                <c:pt idx="6160">
                  <c:v>3.3046665474700547</c:v>
                </c:pt>
                <c:pt idx="6161">
                  <c:v>3.3052029322367216</c:v>
                </c:pt>
                <c:pt idx="6162">
                  <c:v>3.3057393170033982</c:v>
                </c:pt>
                <c:pt idx="6163">
                  <c:v>3.3062757017700677</c:v>
                </c:pt>
                <c:pt idx="6164">
                  <c:v>3.3068120865367394</c:v>
                </c:pt>
                <c:pt idx="6165">
                  <c:v>3.3073484713034147</c:v>
                </c:pt>
                <c:pt idx="6166">
                  <c:v>3.3078848560700882</c:v>
                </c:pt>
                <c:pt idx="6167">
                  <c:v>3.308421240836763</c:v>
                </c:pt>
                <c:pt idx="6168">
                  <c:v>3.308957625603433</c:v>
                </c:pt>
                <c:pt idx="6169">
                  <c:v>3.3094940103701047</c:v>
                </c:pt>
                <c:pt idx="6170">
                  <c:v>3.3100303951367778</c:v>
                </c:pt>
                <c:pt idx="6171">
                  <c:v>3.3105667799034508</c:v>
                </c:pt>
                <c:pt idx="6172">
                  <c:v>3.3111031646701203</c:v>
                </c:pt>
                <c:pt idx="6173">
                  <c:v>3.3116395494367961</c:v>
                </c:pt>
                <c:pt idx="6174">
                  <c:v>3.3121759342034629</c:v>
                </c:pt>
                <c:pt idx="6175">
                  <c:v>3.3127123189701386</c:v>
                </c:pt>
                <c:pt idx="6176">
                  <c:v>3.3132487037368112</c:v>
                </c:pt>
                <c:pt idx="6177">
                  <c:v>3.3137850885034865</c:v>
                </c:pt>
                <c:pt idx="6178">
                  <c:v>3.3143214732701587</c:v>
                </c:pt>
                <c:pt idx="6179">
                  <c:v>3.3148578580368318</c:v>
                </c:pt>
                <c:pt idx="6180">
                  <c:v>3.315394242803507</c:v>
                </c:pt>
                <c:pt idx="6181">
                  <c:v>3.315930627570177</c:v>
                </c:pt>
                <c:pt idx="6182">
                  <c:v>3.3164670123368465</c:v>
                </c:pt>
                <c:pt idx="6183">
                  <c:v>3.3170033971035195</c:v>
                </c:pt>
                <c:pt idx="6184">
                  <c:v>3.3175397818701975</c:v>
                </c:pt>
                <c:pt idx="6185">
                  <c:v>3.3180761666368643</c:v>
                </c:pt>
                <c:pt idx="6186">
                  <c:v>3.3186125514035387</c:v>
                </c:pt>
                <c:pt idx="6187">
                  <c:v>3.3191489361702069</c:v>
                </c:pt>
                <c:pt idx="6188">
                  <c:v>3.3196853209368804</c:v>
                </c:pt>
                <c:pt idx="6189">
                  <c:v>3.3202217057035592</c:v>
                </c:pt>
                <c:pt idx="6190">
                  <c:v>3.3207580904702279</c:v>
                </c:pt>
                <c:pt idx="6191">
                  <c:v>3.3212944752369036</c:v>
                </c:pt>
                <c:pt idx="6192">
                  <c:v>3.3218308600035762</c:v>
                </c:pt>
                <c:pt idx="6193">
                  <c:v>3.3223672447702488</c:v>
                </c:pt>
                <c:pt idx="6194">
                  <c:v>3.3229036295369188</c:v>
                </c:pt>
                <c:pt idx="6195">
                  <c:v>3.3234400143035927</c:v>
                </c:pt>
                <c:pt idx="6196">
                  <c:v>3.3239763990702667</c:v>
                </c:pt>
                <c:pt idx="6197">
                  <c:v>3.3245127838369402</c:v>
                </c:pt>
                <c:pt idx="6198">
                  <c:v>3.3250491686036092</c:v>
                </c:pt>
                <c:pt idx="6199">
                  <c:v>3.3255855533702827</c:v>
                </c:pt>
                <c:pt idx="6200">
                  <c:v>3.3261219381369598</c:v>
                </c:pt>
                <c:pt idx="6201">
                  <c:v>3.3266583229036244</c:v>
                </c:pt>
                <c:pt idx="6202">
                  <c:v>3.327194707670309</c:v>
                </c:pt>
                <c:pt idx="6203">
                  <c:v>3.3277310924369807</c:v>
                </c:pt>
                <c:pt idx="6204">
                  <c:v>3.3282674772036467</c:v>
                </c:pt>
                <c:pt idx="6205">
                  <c:v>3.3288038619703202</c:v>
                </c:pt>
                <c:pt idx="6206">
                  <c:v>3.3293402467369964</c:v>
                </c:pt>
                <c:pt idx="6207">
                  <c:v>3.329876631503661</c:v>
                </c:pt>
                <c:pt idx="6208">
                  <c:v>3.330413016270338</c:v>
                </c:pt>
                <c:pt idx="6209">
                  <c:v>3.330949401037008</c:v>
                </c:pt>
                <c:pt idx="6210">
                  <c:v>3.3314857858036793</c:v>
                </c:pt>
                <c:pt idx="6211">
                  <c:v>3.3320221705703537</c:v>
                </c:pt>
                <c:pt idx="6212">
                  <c:v>3.3325585553370267</c:v>
                </c:pt>
                <c:pt idx="6213">
                  <c:v>3.3330949401037007</c:v>
                </c:pt>
                <c:pt idx="6214">
                  <c:v>3.3336313248703742</c:v>
                </c:pt>
                <c:pt idx="6215">
                  <c:v>3.3341677096370472</c:v>
                </c:pt>
                <c:pt idx="6216">
                  <c:v>3.3347040944037167</c:v>
                </c:pt>
                <c:pt idx="6217">
                  <c:v>3.3352404791703867</c:v>
                </c:pt>
                <c:pt idx="6218">
                  <c:v>3.3357768639370637</c:v>
                </c:pt>
                <c:pt idx="6219">
                  <c:v>3.3363132487037372</c:v>
                </c:pt>
                <c:pt idx="6220">
                  <c:v>3.3368496334704019</c:v>
                </c:pt>
                <c:pt idx="6221">
                  <c:v>3.3373860182370847</c:v>
                </c:pt>
                <c:pt idx="6222">
                  <c:v>3.3379224030037515</c:v>
                </c:pt>
                <c:pt idx="6223">
                  <c:v>3.3384587877704273</c:v>
                </c:pt>
                <c:pt idx="6224">
                  <c:v>3.3389951725370999</c:v>
                </c:pt>
                <c:pt idx="6225">
                  <c:v>3.3395315573037752</c:v>
                </c:pt>
                <c:pt idx="6226">
                  <c:v>3.3400679420704456</c:v>
                </c:pt>
                <c:pt idx="6227">
                  <c:v>3.3406043268371182</c:v>
                </c:pt>
                <c:pt idx="6228">
                  <c:v>3.3411407116037908</c:v>
                </c:pt>
                <c:pt idx="6229">
                  <c:v>3.3416770963704634</c:v>
                </c:pt>
                <c:pt idx="6230">
                  <c:v>3.342213481137136</c:v>
                </c:pt>
                <c:pt idx="6231">
                  <c:v>3.3427498659038055</c:v>
                </c:pt>
                <c:pt idx="6232">
                  <c:v>3.3432862506704812</c:v>
                </c:pt>
                <c:pt idx="6233">
                  <c:v>3.3438226354371539</c:v>
                </c:pt>
                <c:pt idx="6234">
                  <c:v>3.3443590202038234</c:v>
                </c:pt>
                <c:pt idx="6235">
                  <c:v>3.3448954049704978</c:v>
                </c:pt>
                <c:pt idx="6236">
                  <c:v>3.3454317897371744</c:v>
                </c:pt>
                <c:pt idx="6237">
                  <c:v>3.345968174503839</c:v>
                </c:pt>
                <c:pt idx="6238">
                  <c:v>3.3465045592705192</c:v>
                </c:pt>
                <c:pt idx="6239">
                  <c:v>3.3470409440371887</c:v>
                </c:pt>
                <c:pt idx="6240">
                  <c:v>3.3475773288038622</c:v>
                </c:pt>
                <c:pt idx="6241">
                  <c:v>3.3481137135705352</c:v>
                </c:pt>
                <c:pt idx="6242">
                  <c:v>3.3486500983372074</c:v>
                </c:pt>
                <c:pt idx="6243">
                  <c:v>3.349186483103876</c:v>
                </c:pt>
                <c:pt idx="6244">
                  <c:v>3.3497228678705553</c:v>
                </c:pt>
                <c:pt idx="6245">
                  <c:v>3.3502592526372248</c:v>
                </c:pt>
                <c:pt idx="6246">
                  <c:v>3.3507956374038947</c:v>
                </c:pt>
                <c:pt idx="6247">
                  <c:v>3.3513320221705705</c:v>
                </c:pt>
                <c:pt idx="6248">
                  <c:v>3.3518684069372378</c:v>
                </c:pt>
                <c:pt idx="6249">
                  <c:v>3.3524047917039157</c:v>
                </c:pt>
                <c:pt idx="6250">
                  <c:v>3.3529411764705856</c:v>
                </c:pt>
                <c:pt idx="6251">
                  <c:v>3.3534775612372609</c:v>
                </c:pt>
                <c:pt idx="6252">
                  <c:v>3.3540139460039335</c:v>
                </c:pt>
                <c:pt idx="6253">
                  <c:v>3.3545503307706035</c:v>
                </c:pt>
                <c:pt idx="6254">
                  <c:v>3.3550867155372788</c:v>
                </c:pt>
                <c:pt idx="6255">
                  <c:v>3.3556231003039483</c:v>
                </c:pt>
                <c:pt idx="6256">
                  <c:v>3.3561594850706187</c:v>
                </c:pt>
                <c:pt idx="6257">
                  <c:v>3.356695869837294</c:v>
                </c:pt>
                <c:pt idx="6258">
                  <c:v>3.3572322546039688</c:v>
                </c:pt>
                <c:pt idx="6259">
                  <c:v>3.3577686393706374</c:v>
                </c:pt>
                <c:pt idx="6260">
                  <c:v>3.3583050241373145</c:v>
                </c:pt>
                <c:pt idx="6261">
                  <c:v>3.3588414089039844</c:v>
                </c:pt>
                <c:pt idx="6262">
                  <c:v>3.3593777936706597</c:v>
                </c:pt>
                <c:pt idx="6263">
                  <c:v>3.3599141784373354</c:v>
                </c:pt>
                <c:pt idx="6264">
                  <c:v>3.3604505632040027</c:v>
                </c:pt>
                <c:pt idx="6265">
                  <c:v>3.3609869479706802</c:v>
                </c:pt>
                <c:pt idx="6266">
                  <c:v>3.3615233327373542</c:v>
                </c:pt>
                <c:pt idx="6267">
                  <c:v>3.3620597175040228</c:v>
                </c:pt>
                <c:pt idx="6268">
                  <c:v>3.3625961022706958</c:v>
                </c:pt>
                <c:pt idx="6269">
                  <c:v>3.3631324870373716</c:v>
                </c:pt>
                <c:pt idx="6270">
                  <c:v>3.3636688718040397</c:v>
                </c:pt>
                <c:pt idx="6271">
                  <c:v>3.3642052565707141</c:v>
                </c:pt>
                <c:pt idx="6272">
                  <c:v>3.3647416413373894</c:v>
                </c:pt>
                <c:pt idx="6273">
                  <c:v>3.3652780261040567</c:v>
                </c:pt>
                <c:pt idx="6274">
                  <c:v>3.3658144108707289</c:v>
                </c:pt>
                <c:pt idx="6275">
                  <c:v>3.3663507956374041</c:v>
                </c:pt>
                <c:pt idx="6276">
                  <c:v>3.3668871804040768</c:v>
                </c:pt>
                <c:pt idx="6277">
                  <c:v>3.3674235651707494</c:v>
                </c:pt>
                <c:pt idx="6278">
                  <c:v>3.3679599499374242</c:v>
                </c:pt>
                <c:pt idx="6279">
                  <c:v>3.3684963347040937</c:v>
                </c:pt>
                <c:pt idx="6280">
                  <c:v>3.3690327194707668</c:v>
                </c:pt>
                <c:pt idx="6281">
                  <c:v>3.3695691042374398</c:v>
                </c:pt>
                <c:pt idx="6282">
                  <c:v>3.3701054890041084</c:v>
                </c:pt>
                <c:pt idx="6283">
                  <c:v>3.3706418737707811</c:v>
                </c:pt>
                <c:pt idx="6284">
                  <c:v>3.3711782585374608</c:v>
                </c:pt>
                <c:pt idx="6285">
                  <c:v>3.3717146433041303</c:v>
                </c:pt>
                <c:pt idx="6286">
                  <c:v>3.3722510280707994</c:v>
                </c:pt>
                <c:pt idx="6287">
                  <c:v>3.3727874128374755</c:v>
                </c:pt>
                <c:pt idx="6288">
                  <c:v>3.3733237976041481</c:v>
                </c:pt>
                <c:pt idx="6289">
                  <c:v>3.3738601823708181</c:v>
                </c:pt>
                <c:pt idx="6290">
                  <c:v>3.3743965671374978</c:v>
                </c:pt>
                <c:pt idx="6291">
                  <c:v>3.374932951904166</c:v>
                </c:pt>
                <c:pt idx="6292">
                  <c:v>3.375469336670835</c:v>
                </c:pt>
                <c:pt idx="6293">
                  <c:v>3.3760057214375108</c:v>
                </c:pt>
                <c:pt idx="6294">
                  <c:v>3.3765421062041781</c:v>
                </c:pt>
                <c:pt idx="6295">
                  <c:v>3.3770784909708529</c:v>
                </c:pt>
                <c:pt idx="6296">
                  <c:v>3.3776148757375291</c:v>
                </c:pt>
                <c:pt idx="6297">
                  <c:v>3.3781512605042017</c:v>
                </c:pt>
                <c:pt idx="6298">
                  <c:v>3.3786876452708743</c:v>
                </c:pt>
                <c:pt idx="6299">
                  <c:v>3.3792240300375469</c:v>
                </c:pt>
                <c:pt idx="6300">
                  <c:v>3.379760414804216</c:v>
                </c:pt>
                <c:pt idx="6301">
                  <c:v>3.3802967995708921</c:v>
                </c:pt>
                <c:pt idx="6302">
                  <c:v>3.3808331843375647</c:v>
                </c:pt>
                <c:pt idx="6303">
                  <c:v>3.3813695691042374</c:v>
                </c:pt>
                <c:pt idx="6304">
                  <c:v>3.3819059538709104</c:v>
                </c:pt>
                <c:pt idx="6305">
                  <c:v>3.3824423386375804</c:v>
                </c:pt>
                <c:pt idx="6306">
                  <c:v>3.3829787234042525</c:v>
                </c:pt>
                <c:pt idx="6307">
                  <c:v>3.3835151081709292</c:v>
                </c:pt>
                <c:pt idx="6308">
                  <c:v>3.3840514929376009</c:v>
                </c:pt>
                <c:pt idx="6309">
                  <c:v>3.3845878777042762</c:v>
                </c:pt>
                <c:pt idx="6310">
                  <c:v>3.3851242624709514</c:v>
                </c:pt>
                <c:pt idx="6311">
                  <c:v>3.3856606472376192</c:v>
                </c:pt>
                <c:pt idx="6312">
                  <c:v>3.3861970320042913</c:v>
                </c:pt>
                <c:pt idx="6313">
                  <c:v>3.386733416770964</c:v>
                </c:pt>
                <c:pt idx="6314">
                  <c:v>3.3872698015376392</c:v>
                </c:pt>
                <c:pt idx="6315">
                  <c:v>3.3878061863043087</c:v>
                </c:pt>
                <c:pt idx="6316">
                  <c:v>3.3883425710709818</c:v>
                </c:pt>
                <c:pt idx="6317">
                  <c:v>3.3888789558376544</c:v>
                </c:pt>
                <c:pt idx="6318">
                  <c:v>3.389415340604327</c:v>
                </c:pt>
                <c:pt idx="6319">
                  <c:v>3.3899517253709996</c:v>
                </c:pt>
                <c:pt idx="6320">
                  <c:v>3.3904881101376723</c:v>
                </c:pt>
                <c:pt idx="6321">
                  <c:v>3.3910244949043427</c:v>
                </c:pt>
                <c:pt idx="6322">
                  <c:v>3.3915608796710175</c:v>
                </c:pt>
                <c:pt idx="6323">
                  <c:v>3.3920972644376901</c:v>
                </c:pt>
                <c:pt idx="6324">
                  <c:v>3.3926336492043627</c:v>
                </c:pt>
                <c:pt idx="6325">
                  <c:v>3.3931700339710353</c:v>
                </c:pt>
                <c:pt idx="6326">
                  <c:v>3.393706418737708</c:v>
                </c:pt>
                <c:pt idx="6327">
                  <c:v>3.394242803504377</c:v>
                </c:pt>
                <c:pt idx="6328">
                  <c:v>3.3947791882710532</c:v>
                </c:pt>
                <c:pt idx="6329">
                  <c:v>3.3953155730377231</c:v>
                </c:pt>
                <c:pt idx="6330">
                  <c:v>3.3958519578043984</c:v>
                </c:pt>
                <c:pt idx="6331">
                  <c:v>3.396388342571071</c:v>
                </c:pt>
                <c:pt idx="6332">
                  <c:v>3.3969247273377436</c:v>
                </c:pt>
                <c:pt idx="6333">
                  <c:v>3.3974611121044171</c:v>
                </c:pt>
                <c:pt idx="6334">
                  <c:v>3.3979974968710889</c:v>
                </c:pt>
                <c:pt idx="6335">
                  <c:v>3.3985338816377615</c:v>
                </c:pt>
                <c:pt idx="6336">
                  <c:v>3.3990702664044341</c:v>
                </c:pt>
                <c:pt idx="6337">
                  <c:v>3.3996066511711067</c:v>
                </c:pt>
                <c:pt idx="6338">
                  <c:v>3.4001430359377793</c:v>
                </c:pt>
                <c:pt idx="6339">
                  <c:v>3.4006794207044493</c:v>
                </c:pt>
                <c:pt idx="6340">
                  <c:v>3.4012158054711237</c:v>
                </c:pt>
                <c:pt idx="6341">
                  <c:v>3.4017521902377967</c:v>
                </c:pt>
                <c:pt idx="6342">
                  <c:v>3.4022885750044671</c:v>
                </c:pt>
                <c:pt idx="6343">
                  <c:v>3.4028249597711429</c:v>
                </c:pt>
                <c:pt idx="6344">
                  <c:v>3.403361344537819</c:v>
                </c:pt>
                <c:pt idx="6345">
                  <c:v>3.4038977293044881</c:v>
                </c:pt>
                <c:pt idx="6346">
                  <c:v>3.4044341140711607</c:v>
                </c:pt>
                <c:pt idx="6347">
                  <c:v>3.4049704988378342</c:v>
                </c:pt>
                <c:pt idx="6348">
                  <c:v>3.4055068836045037</c:v>
                </c:pt>
                <c:pt idx="6349">
                  <c:v>3.4060432683711785</c:v>
                </c:pt>
                <c:pt idx="6350">
                  <c:v>3.4065796531378507</c:v>
                </c:pt>
                <c:pt idx="6351">
                  <c:v>3.4071160379045242</c:v>
                </c:pt>
                <c:pt idx="6352">
                  <c:v>3.4076524226711964</c:v>
                </c:pt>
                <c:pt idx="6353">
                  <c:v>3.408188807437869</c:v>
                </c:pt>
                <c:pt idx="6354">
                  <c:v>3.4087251922045407</c:v>
                </c:pt>
                <c:pt idx="6355">
                  <c:v>3.4092615769712142</c:v>
                </c:pt>
                <c:pt idx="6356">
                  <c:v>3.4097979617378882</c:v>
                </c:pt>
                <c:pt idx="6357">
                  <c:v>3.4103343465045612</c:v>
                </c:pt>
                <c:pt idx="6358">
                  <c:v>3.4108707312712321</c:v>
                </c:pt>
                <c:pt idx="6359">
                  <c:v>3.4114071160379047</c:v>
                </c:pt>
                <c:pt idx="6360">
                  <c:v>3.4119435008045773</c:v>
                </c:pt>
                <c:pt idx="6361">
                  <c:v>3.4124798855712459</c:v>
                </c:pt>
                <c:pt idx="6362">
                  <c:v>3.4130162703379252</c:v>
                </c:pt>
                <c:pt idx="6363">
                  <c:v>3.4135526551045947</c:v>
                </c:pt>
                <c:pt idx="6364">
                  <c:v>3.4140890398712647</c:v>
                </c:pt>
                <c:pt idx="6365">
                  <c:v>3.4146254246379377</c:v>
                </c:pt>
                <c:pt idx="6366">
                  <c:v>3.415161809404613</c:v>
                </c:pt>
                <c:pt idx="6367">
                  <c:v>3.4156981941712794</c:v>
                </c:pt>
                <c:pt idx="6368">
                  <c:v>3.4162345789379613</c:v>
                </c:pt>
                <c:pt idx="6369">
                  <c:v>3.4167709637046273</c:v>
                </c:pt>
                <c:pt idx="6370">
                  <c:v>3.4173073484713083</c:v>
                </c:pt>
                <c:pt idx="6371">
                  <c:v>3.4178437332379761</c:v>
                </c:pt>
                <c:pt idx="6372">
                  <c:v>3.4183801180046487</c:v>
                </c:pt>
                <c:pt idx="6373">
                  <c:v>3.418916502771324</c:v>
                </c:pt>
                <c:pt idx="6374">
                  <c:v>3.4194528875379939</c:v>
                </c:pt>
                <c:pt idx="6375">
                  <c:v>3.4199892723046665</c:v>
                </c:pt>
                <c:pt idx="6376">
                  <c:v>3.4205256570713418</c:v>
                </c:pt>
                <c:pt idx="6377">
                  <c:v>3.4210620418380118</c:v>
                </c:pt>
                <c:pt idx="6378">
                  <c:v>3.4215984266046817</c:v>
                </c:pt>
                <c:pt idx="6379">
                  <c:v>3.4221348113713614</c:v>
                </c:pt>
                <c:pt idx="6380">
                  <c:v>3.4226711961380265</c:v>
                </c:pt>
                <c:pt idx="6381">
                  <c:v>3.4232075809047022</c:v>
                </c:pt>
                <c:pt idx="6382">
                  <c:v>3.423743965671378</c:v>
                </c:pt>
                <c:pt idx="6383">
                  <c:v>3.4242803504380479</c:v>
                </c:pt>
                <c:pt idx="6384">
                  <c:v>3.4248167352047187</c:v>
                </c:pt>
                <c:pt idx="6385">
                  <c:v>3.4253531199713931</c:v>
                </c:pt>
                <c:pt idx="6386">
                  <c:v>3.4258895047380631</c:v>
                </c:pt>
                <c:pt idx="6387">
                  <c:v>3.4264258895047357</c:v>
                </c:pt>
                <c:pt idx="6388">
                  <c:v>3.426962274271411</c:v>
                </c:pt>
                <c:pt idx="6389">
                  <c:v>3.4274986590380827</c:v>
                </c:pt>
                <c:pt idx="6390">
                  <c:v>3.4280350438047562</c:v>
                </c:pt>
                <c:pt idx="6391">
                  <c:v>3.4285714285714315</c:v>
                </c:pt>
                <c:pt idx="6392">
                  <c:v>3.4291078133380997</c:v>
                </c:pt>
                <c:pt idx="6393">
                  <c:v>3.4296441981047727</c:v>
                </c:pt>
                <c:pt idx="6394">
                  <c:v>3.4301805828714498</c:v>
                </c:pt>
                <c:pt idx="6395">
                  <c:v>3.4307169676381193</c:v>
                </c:pt>
                <c:pt idx="6396">
                  <c:v>3.4312533524047892</c:v>
                </c:pt>
                <c:pt idx="6397">
                  <c:v>3.4317897371714645</c:v>
                </c:pt>
                <c:pt idx="6398">
                  <c:v>3.4323261219381367</c:v>
                </c:pt>
                <c:pt idx="6399">
                  <c:v>3.4328625067048044</c:v>
                </c:pt>
                <c:pt idx="6400">
                  <c:v>3.4333988914714832</c:v>
                </c:pt>
                <c:pt idx="6401">
                  <c:v>3.433935276238155</c:v>
                </c:pt>
                <c:pt idx="6402">
                  <c:v>3.4344716610048267</c:v>
                </c:pt>
                <c:pt idx="6403">
                  <c:v>3.4350080457714998</c:v>
                </c:pt>
                <c:pt idx="6404">
                  <c:v>3.4355444305381684</c:v>
                </c:pt>
                <c:pt idx="6405">
                  <c:v>3.436080815304841</c:v>
                </c:pt>
                <c:pt idx="6406">
                  <c:v>3.4366172000715181</c:v>
                </c:pt>
                <c:pt idx="6407">
                  <c:v>3.4371535848381907</c:v>
                </c:pt>
                <c:pt idx="6408">
                  <c:v>3.4376899696048597</c:v>
                </c:pt>
                <c:pt idx="6409">
                  <c:v>3.4382263543715359</c:v>
                </c:pt>
                <c:pt idx="6410">
                  <c:v>3.4387627391382041</c:v>
                </c:pt>
                <c:pt idx="6411">
                  <c:v>3.4392991239048754</c:v>
                </c:pt>
                <c:pt idx="6412">
                  <c:v>3.4398355086715542</c:v>
                </c:pt>
                <c:pt idx="6413">
                  <c:v>3.4403718934382264</c:v>
                </c:pt>
                <c:pt idx="6414">
                  <c:v>3.440908278204899</c:v>
                </c:pt>
                <c:pt idx="6415">
                  <c:v>3.4414446629715716</c:v>
                </c:pt>
                <c:pt idx="6416">
                  <c:v>3.4419810477382442</c:v>
                </c:pt>
                <c:pt idx="6417">
                  <c:v>3.4425174325049182</c:v>
                </c:pt>
                <c:pt idx="6418">
                  <c:v>3.4430538172715894</c:v>
                </c:pt>
                <c:pt idx="6419">
                  <c:v>3.4435902020382647</c:v>
                </c:pt>
                <c:pt idx="6420">
                  <c:v>3.4441265868049395</c:v>
                </c:pt>
                <c:pt idx="6421">
                  <c:v>3.4446629715716077</c:v>
                </c:pt>
                <c:pt idx="6422">
                  <c:v>3.4451993563382803</c:v>
                </c:pt>
                <c:pt idx="6423">
                  <c:v>3.4457357411049578</c:v>
                </c:pt>
                <c:pt idx="6424">
                  <c:v>3.446272125871622</c:v>
                </c:pt>
                <c:pt idx="6425">
                  <c:v>3.4468085106382946</c:v>
                </c:pt>
                <c:pt idx="6426">
                  <c:v>3.4473448954049712</c:v>
                </c:pt>
                <c:pt idx="6427">
                  <c:v>3.4478812801716452</c:v>
                </c:pt>
                <c:pt idx="6428">
                  <c:v>3.4484176649383187</c:v>
                </c:pt>
                <c:pt idx="6429">
                  <c:v>3.4489540497049886</c:v>
                </c:pt>
                <c:pt idx="6430">
                  <c:v>3.4494904344716586</c:v>
                </c:pt>
                <c:pt idx="6431">
                  <c:v>3.4500268192383339</c:v>
                </c:pt>
                <c:pt idx="6432">
                  <c:v>3.4505632040050065</c:v>
                </c:pt>
                <c:pt idx="6433">
                  <c:v>3.4510995887716791</c:v>
                </c:pt>
                <c:pt idx="6434">
                  <c:v>3.4516359735383482</c:v>
                </c:pt>
                <c:pt idx="6435">
                  <c:v>3.4521723583050243</c:v>
                </c:pt>
                <c:pt idx="6436">
                  <c:v>3.452708743071697</c:v>
                </c:pt>
                <c:pt idx="6437">
                  <c:v>3.453245127838366</c:v>
                </c:pt>
                <c:pt idx="6438">
                  <c:v>3.4537815126050448</c:v>
                </c:pt>
                <c:pt idx="6439">
                  <c:v>3.4543178973717152</c:v>
                </c:pt>
                <c:pt idx="6440">
                  <c:v>3.4548542821383874</c:v>
                </c:pt>
                <c:pt idx="6441">
                  <c:v>3.45539066690506</c:v>
                </c:pt>
                <c:pt idx="6442">
                  <c:v>3.4559270516717353</c:v>
                </c:pt>
                <c:pt idx="6443">
                  <c:v>3.4564634364383999</c:v>
                </c:pt>
                <c:pt idx="6444">
                  <c:v>3.4569998212050779</c:v>
                </c:pt>
                <c:pt idx="6445">
                  <c:v>3.4575362059717536</c:v>
                </c:pt>
                <c:pt idx="6446">
                  <c:v>3.4580725907384227</c:v>
                </c:pt>
                <c:pt idx="6447">
                  <c:v>3.4586089755050931</c:v>
                </c:pt>
                <c:pt idx="6448">
                  <c:v>3.4591453602717657</c:v>
                </c:pt>
                <c:pt idx="6449">
                  <c:v>3.4596817450384409</c:v>
                </c:pt>
                <c:pt idx="6450">
                  <c:v>3.4602181298051127</c:v>
                </c:pt>
                <c:pt idx="6451">
                  <c:v>3.4607545145717862</c:v>
                </c:pt>
                <c:pt idx="6452">
                  <c:v>3.4612908993384588</c:v>
                </c:pt>
                <c:pt idx="6453">
                  <c:v>3.4618272841051314</c:v>
                </c:pt>
                <c:pt idx="6454">
                  <c:v>3.462363668871804</c:v>
                </c:pt>
                <c:pt idx="6455">
                  <c:v>3.4629000536384766</c:v>
                </c:pt>
                <c:pt idx="6456">
                  <c:v>3.4634364384051493</c:v>
                </c:pt>
                <c:pt idx="6457">
                  <c:v>3.4639728231718192</c:v>
                </c:pt>
                <c:pt idx="6458">
                  <c:v>3.4645092079384976</c:v>
                </c:pt>
                <c:pt idx="6459">
                  <c:v>3.4650455927051667</c:v>
                </c:pt>
                <c:pt idx="6460">
                  <c:v>3.4655819774718402</c:v>
                </c:pt>
                <c:pt idx="6461">
                  <c:v>3.4661183622385132</c:v>
                </c:pt>
                <c:pt idx="6462">
                  <c:v>3.4666547470051854</c:v>
                </c:pt>
                <c:pt idx="6463">
                  <c:v>3.4671911317718602</c:v>
                </c:pt>
                <c:pt idx="6464">
                  <c:v>3.4677275165385346</c:v>
                </c:pt>
                <c:pt idx="6465">
                  <c:v>3.4682639013052028</c:v>
                </c:pt>
                <c:pt idx="6466">
                  <c:v>3.4688002860718758</c:v>
                </c:pt>
                <c:pt idx="6467">
                  <c:v>3.4693366708385485</c:v>
                </c:pt>
                <c:pt idx="6468">
                  <c:v>3.4698730556052197</c:v>
                </c:pt>
                <c:pt idx="6469">
                  <c:v>3.4704094403718937</c:v>
                </c:pt>
                <c:pt idx="6470">
                  <c:v>3.4709458251385619</c:v>
                </c:pt>
                <c:pt idx="6471">
                  <c:v>3.4714822099052367</c:v>
                </c:pt>
                <c:pt idx="6472">
                  <c:v>3.4720185946719107</c:v>
                </c:pt>
                <c:pt idx="6473">
                  <c:v>3.4725549794385802</c:v>
                </c:pt>
                <c:pt idx="6474">
                  <c:v>3.4730913642052572</c:v>
                </c:pt>
                <c:pt idx="6475">
                  <c:v>3.473627748971936</c:v>
                </c:pt>
                <c:pt idx="6476">
                  <c:v>3.4741641337385984</c:v>
                </c:pt>
                <c:pt idx="6477">
                  <c:v>3.4747005185052746</c:v>
                </c:pt>
                <c:pt idx="6478">
                  <c:v>3.4752369032719468</c:v>
                </c:pt>
                <c:pt idx="6479">
                  <c:v>3.4757732880386198</c:v>
                </c:pt>
                <c:pt idx="6480">
                  <c:v>3.4763096728052925</c:v>
                </c:pt>
                <c:pt idx="6481">
                  <c:v>3.4768460575719637</c:v>
                </c:pt>
                <c:pt idx="6482">
                  <c:v>3.4773824423386381</c:v>
                </c:pt>
                <c:pt idx="6483">
                  <c:v>3.4779188271053112</c:v>
                </c:pt>
                <c:pt idx="6484">
                  <c:v>3.4784552118719829</c:v>
                </c:pt>
                <c:pt idx="6485">
                  <c:v>3.4789915966386555</c:v>
                </c:pt>
                <c:pt idx="6486">
                  <c:v>3.4795279814053282</c:v>
                </c:pt>
                <c:pt idx="6487">
                  <c:v>3.4800643661720012</c:v>
                </c:pt>
                <c:pt idx="6488">
                  <c:v>3.4806007509386752</c:v>
                </c:pt>
                <c:pt idx="6489">
                  <c:v>3.4811371357053482</c:v>
                </c:pt>
                <c:pt idx="6490">
                  <c:v>3.4816735204720186</c:v>
                </c:pt>
                <c:pt idx="6491">
                  <c:v>3.4822099052386863</c:v>
                </c:pt>
                <c:pt idx="6492">
                  <c:v>3.4827462900053638</c:v>
                </c:pt>
                <c:pt idx="6493">
                  <c:v>3.4832826747720382</c:v>
                </c:pt>
                <c:pt idx="6494">
                  <c:v>3.4838190595387077</c:v>
                </c:pt>
                <c:pt idx="6495">
                  <c:v>3.4843554443053817</c:v>
                </c:pt>
                <c:pt idx="6496">
                  <c:v>3.4848918290720552</c:v>
                </c:pt>
                <c:pt idx="6497">
                  <c:v>3.4854282138387238</c:v>
                </c:pt>
                <c:pt idx="6498">
                  <c:v>3.4859645986054022</c:v>
                </c:pt>
                <c:pt idx="6499">
                  <c:v>3.4865009833720726</c:v>
                </c:pt>
                <c:pt idx="6500">
                  <c:v>3.4870373681387452</c:v>
                </c:pt>
                <c:pt idx="6501">
                  <c:v>3.487573752905424</c:v>
                </c:pt>
                <c:pt idx="6502">
                  <c:v>3.4881101376720935</c:v>
                </c:pt>
                <c:pt idx="6503">
                  <c:v>3.4886465224387604</c:v>
                </c:pt>
                <c:pt idx="6504">
                  <c:v>3.4891829072054383</c:v>
                </c:pt>
                <c:pt idx="6505">
                  <c:v>3.4897192919721092</c:v>
                </c:pt>
                <c:pt idx="6506">
                  <c:v>3.4902556767387765</c:v>
                </c:pt>
                <c:pt idx="6507">
                  <c:v>3.4907920615054562</c:v>
                </c:pt>
                <c:pt idx="6508">
                  <c:v>3.4913284462721261</c:v>
                </c:pt>
                <c:pt idx="6509">
                  <c:v>3.4918648310387961</c:v>
                </c:pt>
                <c:pt idx="6510">
                  <c:v>3.4924012158054714</c:v>
                </c:pt>
                <c:pt idx="6511">
                  <c:v>3.492937600572144</c:v>
                </c:pt>
                <c:pt idx="6512">
                  <c:v>3.4934739853388139</c:v>
                </c:pt>
                <c:pt idx="6513">
                  <c:v>3.4940103701054888</c:v>
                </c:pt>
                <c:pt idx="6514">
                  <c:v>3.4945467548721618</c:v>
                </c:pt>
                <c:pt idx="6515">
                  <c:v>3.4950831396388296</c:v>
                </c:pt>
                <c:pt idx="6516">
                  <c:v>3.4956195244055044</c:v>
                </c:pt>
                <c:pt idx="6517">
                  <c:v>3.4961559091721766</c:v>
                </c:pt>
                <c:pt idx="6518">
                  <c:v>3.496692293938847</c:v>
                </c:pt>
                <c:pt idx="6519">
                  <c:v>3.4972286787055249</c:v>
                </c:pt>
                <c:pt idx="6520">
                  <c:v>3.4977650634721975</c:v>
                </c:pt>
                <c:pt idx="6521">
                  <c:v>3.4983014482388701</c:v>
                </c:pt>
                <c:pt idx="6522">
                  <c:v>3.4988378330055427</c:v>
                </c:pt>
                <c:pt idx="6523">
                  <c:v>3.4993742177722185</c:v>
                </c:pt>
                <c:pt idx="6524">
                  <c:v>3.4999106025388853</c:v>
                </c:pt>
                <c:pt idx="6525">
                  <c:v>3.5004469873055597</c:v>
                </c:pt>
                <c:pt idx="6526">
                  <c:v>3.5009833720722359</c:v>
                </c:pt>
                <c:pt idx="6527">
                  <c:v>3.5015197568389089</c:v>
                </c:pt>
                <c:pt idx="6528">
                  <c:v>3.5020561416055784</c:v>
                </c:pt>
                <c:pt idx="6529">
                  <c:v>3.502592526372251</c:v>
                </c:pt>
                <c:pt idx="6530">
                  <c:v>3.5031289111389241</c:v>
                </c:pt>
                <c:pt idx="6531">
                  <c:v>3.5036652959055972</c:v>
                </c:pt>
                <c:pt idx="6532">
                  <c:v>3.5042016806722689</c:v>
                </c:pt>
                <c:pt idx="6533">
                  <c:v>3.5047380654389415</c:v>
                </c:pt>
                <c:pt idx="6534">
                  <c:v>3.5052744502056141</c:v>
                </c:pt>
                <c:pt idx="6535">
                  <c:v>3.5058108349722867</c:v>
                </c:pt>
                <c:pt idx="6536">
                  <c:v>3.5063472197389594</c:v>
                </c:pt>
                <c:pt idx="6537">
                  <c:v>3.506883604505632</c:v>
                </c:pt>
                <c:pt idx="6538">
                  <c:v>3.507419989272305</c:v>
                </c:pt>
                <c:pt idx="6539">
                  <c:v>3.5079563740389776</c:v>
                </c:pt>
                <c:pt idx="6540">
                  <c:v>3.5084927588056547</c:v>
                </c:pt>
                <c:pt idx="6541">
                  <c:v>3.5090291435723242</c:v>
                </c:pt>
                <c:pt idx="6542">
                  <c:v>3.5095655283389955</c:v>
                </c:pt>
                <c:pt idx="6543">
                  <c:v>3.5101019131056677</c:v>
                </c:pt>
                <c:pt idx="6544">
                  <c:v>3.5106382978723412</c:v>
                </c:pt>
                <c:pt idx="6545">
                  <c:v>3.5111746826390142</c:v>
                </c:pt>
                <c:pt idx="6546">
                  <c:v>3.5117110674056859</c:v>
                </c:pt>
                <c:pt idx="6547">
                  <c:v>3.5122474521723586</c:v>
                </c:pt>
                <c:pt idx="6548">
                  <c:v>3.5127838369390307</c:v>
                </c:pt>
                <c:pt idx="6549">
                  <c:v>3.5133202217057042</c:v>
                </c:pt>
                <c:pt idx="6550">
                  <c:v>3.5138566064723782</c:v>
                </c:pt>
                <c:pt idx="6551">
                  <c:v>3.5143929912390477</c:v>
                </c:pt>
                <c:pt idx="6552">
                  <c:v>3.5149293760057208</c:v>
                </c:pt>
                <c:pt idx="6553">
                  <c:v>3.5154657607723951</c:v>
                </c:pt>
                <c:pt idx="6554">
                  <c:v>3.5160021455390633</c:v>
                </c:pt>
                <c:pt idx="6555">
                  <c:v>3.5165385303057377</c:v>
                </c:pt>
                <c:pt idx="6556">
                  <c:v>3.5170749150724148</c:v>
                </c:pt>
                <c:pt idx="6557">
                  <c:v>3.5176112998390847</c:v>
                </c:pt>
                <c:pt idx="6558">
                  <c:v>3.5181476846057573</c:v>
                </c:pt>
                <c:pt idx="6559">
                  <c:v>3.5186840693724299</c:v>
                </c:pt>
                <c:pt idx="6560">
                  <c:v>3.5192204541390995</c:v>
                </c:pt>
                <c:pt idx="6561">
                  <c:v>3.5197568389057747</c:v>
                </c:pt>
                <c:pt idx="6562">
                  <c:v>3.5202932236724482</c:v>
                </c:pt>
                <c:pt idx="6563">
                  <c:v>3.5208296084391204</c:v>
                </c:pt>
                <c:pt idx="6564">
                  <c:v>3.5213659932057899</c:v>
                </c:pt>
                <c:pt idx="6565">
                  <c:v>3.5219023779724656</c:v>
                </c:pt>
                <c:pt idx="6566">
                  <c:v>3.5224387627391391</c:v>
                </c:pt>
                <c:pt idx="6567">
                  <c:v>3.5229751475058109</c:v>
                </c:pt>
                <c:pt idx="6568">
                  <c:v>3.5235115322724888</c:v>
                </c:pt>
                <c:pt idx="6569">
                  <c:v>3.5240479170391561</c:v>
                </c:pt>
                <c:pt idx="6570">
                  <c:v>3.5245843018058292</c:v>
                </c:pt>
                <c:pt idx="6571">
                  <c:v>3.5251206865725044</c:v>
                </c:pt>
                <c:pt idx="6572">
                  <c:v>3.5256570713391739</c:v>
                </c:pt>
                <c:pt idx="6573">
                  <c:v>3.5261934561058466</c:v>
                </c:pt>
                <c:pt idx="6574">
                  <c:v>3.5267298408725218</c:v>
                </c:pt>
                <c:pt idx="6575">
                  <c:v>3.5272662256391918</c:v>
                </c:pt>
                <c:pt idx="6576">
                  <c:v>3.5278026104058617</c:v>
                </c:pt>
                <c:pt idx="6577">
                  <c:v>3.5283389951725392</c:v>
                </c:pt>
                <c:pt idx="6578">
                  <c:v>3.528875379939207</c:v>
                </c:pt>
                <c:pt idx="6579">
                  <c:v>3.5294117647058831</c:v>
                </c:pt>
                <c:pt idx="6580">
                  <c:v>3.5299481494725553</c:v>
                </c:pt>
                <c:pt idx="6581">
                  <c:v>3.5304845342392253</c:v>
                </c:pt>
                <c:pt idx="6582">
                  <c:v>3.5310209190058974</c:v>
                </c:pt>
                <c:pt idx="6583">
                  <c:v>3.5315573037725732</c:v>
                </c:pt>
                <c:pt idx="6584">
                  <c:v>3.5320936885392431</c:v>
                </c:pt>
                <c:pt idx="6585">
                  <c:v>3.5326300733059184</c:v>
                </c:pt>
                <c:pt idx="6586">
                  <c:v>3.5331664580725946</c:v>
                </c:pt>
                <c:pt idx="6587">
                  <c:v>3.5337028428392636</c:v>
                </c:pt>
                <c:pt idx="6588">
                  <c:v>3.5342392276059393</c:v>
                </c:pt>
                <c:pt idx="6589">
                  <c:v>3.5347756123726088</c:v>
                </c:pt>
                <c:pt idx="6590">
                  <c:v>3.5353119971392797</c:v>
                </c:pt>
                <c:pt idx="6591">
                  <c:v>3.5358483819059527</c:v>
                </c:pt>
                <c:pt idx="6592">
                  <c:v>3.5363847666726298</c:v>
                </c:pt>
                <c:pt idx="6593">
                  <c:v>3.5369211514392993</c:v>
                </c:pt>
                <c:pt idx="6594">
                  <c:v>3.5374575362059719</c:v>
                </c:pt>
                <c:pt idx="6595">
                  <c:v>3.5379939209726445</c:v>
                </c:pt>
                <c:pt idx="6596">
                  <c:v>3.5385303057393198</c:v>
                </c:pt>
                <c:pt idx="6597">
                  <c:v>3.5390666905059871</c:v>
                </c:pt>
                <c:pt idx="6598">
                  <c:v>3.5396030752726624</c:v>
                </c:pt>
                <c:pt idx="6599">
                  <c:v>3.5401394600393385</c:v>
                </c:pt>
                <c:pt idx="6600">
                  <c:v>3.5406758448060076</c:v>
                </c:pt>
                <c:pt idx="6601">
                  <c:v>3.5412122295726798</c:v>
                </c:pt>
                <c:pt idx="6602">
                  <c:v>3.5417486143393528</c:v>
                </c:pt>
                <c:pt idx="6603">
                  <c:v>3.5422849991060237</c:v>
                </c:pt>
                <c:pt idx="6604">
                  <c:v>3.5428213838726981</c:v>
                </c:pt>
                <c:pt idx="6605">
                  <c:v>3.5433577686393787</c:v>
                </c:pt>
                <c:pt idx="6606">
                  <c:v>3.5438941534060442</c:v>
                </c:pt>
                <c:pt idx="6607">
                  <c:v>3.5444305381727195</c:v>
                </c:pt>
                <c:pt idx="6608">
                  <c:v>3.5449669229393885</c:v>
                </c:pt>
                <c:pt idx="6609">
                  <c:v>3.5455033077060611</c:v>
                </c:pt>
                <c:pt idx="6610">
                  <c:v>3.5460396924727342</c:v>
                </c:pt>
                <c:pt idx="6611">
                  <c:v>3.5465760772394082</c:v>
                </c:pt>
                <c:pt idx="6612">
                  <c:v>3.5471124620060812</c:v>
                </c:pt>
                <c:pt idx="6613">
                  <c:v>3.5476488467727516</c:v>
                </c:pt>
                <c:pt idx="6614">
                  <c:v>3.5481852315394242</c:v>
                </c:pt>
                <c:pt idx="6615">
                  <c:v>3.5487216163061004</c:v>
                </c:pt>
                <c:pt idx="6616">
                  <c:v>3.5492580010727677</c:v>
                </c:pt>
                <c:pt idx="6617">
                  <c:v>3.5497943858394452</c:v>
                </c:pt>
                <c:pt idx="6618">
                  <c:v>3.5503307706061196</c:v>
                </c:pt>
                <c:pt idx="6619">
                  <c:v>3.5508671553727877</c:v>
                </c:pt>
                <c:pt idx="6620">
                  <c:v>3.5514035401394604</c:v>
                </c:pt>
                <c:pt idx="6621">
                  <c:v>3.551939924906133</c:v>
                </c:pt>
                <c:pt idx="6622">
                  <c:v>3.5524763096728025</c:v>
                </c:pt>
                <c:pt idx="6623">
                  <c:v>3.5530126944394778</c:v>
                </c:pt>
                <c:pt idx="6624">
                  <c:v>3.5535490792061508</c:v>
                </c:pt>
                <c:pt idx="6625">
                  <c:v>3.5540854639728203</c:v>
                </c:pt>
                <c:pt idx="6626">
                  <c:v>3.5546218487395005</c:v>
                </c:pt>
                <c:pt idx="6627">
                  <c:v>3.5551582335061656</c:v>
                </c:pt>
                <c:pt idx="6628">
                  <c:v>3.5556946182728413</c:v>
                </c:pt>
                <c:pt idx="6629">
                  <c:v>3.5562310030395139</c:v>
                </c:pt>
                <c:pt idx="6630">
                  <c:v>3.5567673878061865</c:v>
                </c:pt>
                <c:pt idx="6631">
                  <c:v>3.5573037725728618</c:v>
                </c:pt>
                <c:pt idx="6632">
                  <c:v>3.5578401573395317</c:v>
                </c:pt>
                <c:pt idx="6633">
                  <c:v>3.5583765421062052</c:v>
                </c:pt>
                <c:pt idx="6634">
                  <c:v>3.558912926872877</c:v>
                </c:pt>
                <c:pt idx="6635">
                  <c:v>3.5594493116395465</c:v>
                </c:pt>
                <c:pt idx="6636">
                  <c:v>3.5599856964062195</c:v>
                </c:pt>
                <c:pt idx="6637">
                  <c:v>3.5605220811728975</c:v>
                </c:pt>
                <c:pt idx="6638">
                  <c:v>3.5610584659395643</c:v>
                </c:pt>
                <c:pt idx="6639">
                  <c:v>3.5615948507062432</c:v>
                </c:pt>
                <c:pt idx="6640">
                  <c:v>3.5621312354729189</c:v>
                </c:pt>
                <c:pt idx="6641">
                  <c:v>3.5626676202395826</c:v>
                </c:pt>
                <c:pt idx="6642">
                  <c:v>3.5632040050062592</c:v>
                </c:pt>
                <c:pt idx="6643">
                  <c:v>3.5637403897729336</c:v>
                </c:pt>
                <c:pt idx="6644">
                  <c:v>3.5642767745396031</c:v>
                </c:pt>
                <c:pt idx="6645">
                  <c:v>3.5648131593062757</c:v>
                </c:pt>
                <c:pt idx="6646">
                  <c:v>3.5653495440729492</c:v>
                </c:pt>
                <c:pt idx="6647">
                  <c:v>3.5658859288396187</c:v>
                </c:pt>
                <c:pt idx="6648">
                  <c:v>3.5664223136062927</c:v>
                </c:pt>
                <c:pt idx="6649">
                  <c:v>3.5669586983729662</c:v>
                </c:pt>
                <c:pt idx="6650">
                  <c:v>3.5674950831396388</c:v>
                </c:pt>
                <c:pt idx="6651">
                  <c:v>3.5680314679063176</c:v>
                </c:pt>
                <c:pt idx="6652">
                  <c:v>3.5685678526729898</c:v>
                </c:pt>
                <c:pt idx="6653">
                  <c:v>3.5691042374396598</c:v>
                </c:pt>
                <c:pt idx="6654">
                  <c:v>3.5696406222063293</c:v>
                </c:pt>
                <c:pt idx="6655">
                  <c:v>3.5701770069730032</c:v>
                </c:pt>
                <c:pt idx="6656">
                  <c:v>3.5707133917396749</c:v>
                </c:pt>
                <c:pt idx="6657">
                  <c:v>3.5712497765063476</c:v>
                </c:pt>
                <c:pt idx="6658">
                  <c:v>3.5717861612730197</c:v>
                </c:pt>
                <c:pt idx="6659">
                  <c:v>3.5723225460396932</c:v>
                </c:pt>
                <c:pt idx="6660">
                  <c:v>3.572858930806361</c:v>
                </c:pt>
                <c:pt idx="6661">
                  <c:v>3.573395315573038</c:v>
                </c:pt>
                <c:pt idx="6662">
                  <c:v>3.5739317003397146</c:v>
                </c:pt>
                <c:pt idx="6663">
                  <c:v>3.5744680851063833</c:v>
                </c:pt>
                <c:pt idx="6664">
                  <c:v>3.5750044698730532</c:v>
                </c:pt>
                <c:pt idx="6665">
                  <c:v>3.5755408546397267</c:v>
                </c:pt>
                <c:pt idx="6666">
                  <c:v>3.5760772394064007</c:v>
                </c:pt>
                <c:pt idx="6667">
                  <c:v>3.5766136241730702</c:v>
                </c:pt>
                <c:pt idx="6668">
                  <c:v>3.5771500089397472</c:v>
                </c:pt>
                <c:pt idx="6669">
                  <c:v>3.5776863937064189</c:v>
                </c:pt>
                <c:pt idx="6670">
                  <c:v>3.5782227784730916</c:v>
                </c:pt>
                <c:pt idx="6671">
                  <c:v>3.5787591632397606</c:v>
                </c:pt>
                <c:pt idx="6672">
                  <c:v>3.5792955480064403</c:v>
                </c:pt>
                <c:pt idx="6673">
                  <c:v>3.5798319327731067</c:v>
                </c:pt>
                <c:pt idx="6674">
                  <c:v>3.580368317539782</c:v>
                </c:pt>
                <c:pt idx="6675">
                  <c:v>3.5809047023064609</c:v>
                </c:pt>
                <c:pt idx="6676">
                  <c:v>3.5814410870731268</c:v>
                </c:pt>
                <c:pt idx="6677">
                  <c:v>3.5819774718397999</c:v>
                </c:pt>
                <c:pt idx="6678">
                  <c:v>3.5825138566064769</c:v>
                </c:pt>
                <c:pt idx="6679">
                  <c:v>3.5830502413731451</c:v>
                </c:pt>
                <c:pt idx="6680">
                  <c:v>3.5835866261398182</c:v>
                </c:pt>
                <c:pt idx="6681">
                  <c:v>3.5841230109064952</c:v>
                </c:pt>
                <c:pt idx="6682">
                  <c:v>3.5846593956731598</c:v>
                </c:pt>
                <c:pt idx="6683">
                  <c:v>3.5851957804398356</c:v>
                </c:pt>
                <c:pt idx="6684">
                  <c:v>3.5857321652065082</c:v>
                </c:pt>
                <c:pt idx="6685">
                  <c:v>3.5862685499731781</c:v>
                </c:pt>
                <c:pt idx="6686">
                  <c:v>3.5868049347398503</c:v>
                </c:pt>
                <c:pt idx="6687">
                  <c:v>3.5873413195065282</c:v>
                </c:pt>
                <c:pt idx="6688">
                  <c:v>3.5878777042731986</c:v>
                </c:pt>
                <c:pt idx="6689">
                  <c:v>3.5884140890398708</c:v>
                </c:pt>
                <c:pt idx="6690">
                  <c:v>3.5889504738065439</c:v>
                </c:pt>
                <c:pt idx="6691">
                  <c:v>3.5894868585732191</c:v>
                </c:pt>
                <c:pt idx="6692">
                  <c:v>3.5900232433398878</c:v>
                </c:pt>
                <c:pt idx="6693">
                  <c:v>3.5905596281065617</c:v>
                </c:pt>
                <c:pt idx="6694">
                  <c:v>3.5910960128732348</c:v>
                </c:pt>
                <c:pt idx="6695">
                  <c:v>3.5916323976399074</c:v>
                </c:pt>
                <c:pt idx="6696">
                  <c:v>3.59216878240658</c:v>
                </c:pt>
                <c:pt idx="6697">
                  <c:v>3.5927051671732499</c:v>
                </c:pt>
                <c:pt idx="6698">
                  <c:v>3.5932415519399252</c:v>
                </c:pt>
                <c:pt idx="6699">
                  <c:v>3.5937779367065992</c:v>
                </c:pt>
                <c:pt idx="6700">
                  <c:v>3.5943143214732705</c:v>
                </c:pt>
                <c:pt idx="6701">
                  <c:v>3.5948507062399431</c:v>
                </c:pt>
                <c:pt idx="6702">
                  <c:v>3.5953870910066184</c:v>
                </c:pt>
                <c:pt idx="6703">
                  <c:v>3.5959234757732856</c:v>
                </c:pt>
                <c:pt idx="6704">
                  <c:v>3.5964598605399587</c:v>
                </c:pt>
                <c:pt idx="6705">
                  <c:v>3.5969962453066362</c:v>
                </c:pt>
                <c:pt idx="6706">
                  <c:v>3.5975326300733061</c:v>
                </c:pt>
                <c:pt idx="6707">
                  <c:v>3.5980690148399788</c:v>
                </c:pt>
                <c:pt idx="6708">
                  <c:v>3.5986053996066483</c:v>
                </c:pt>
                <c:pt idx="6709">
                  <c:v>3.599141784373324</c:v>
                </c:pt>
                <c:pt idx="6710">
                  <c:v>3.5996781691399939</c:v>
                </c:pt>
                <c:pt idx="6711">
                  <c:v>3.6002145539066692</c:v>
                </c:pt>
                <c:pt idx="6712">
                  <c:v>3.6007509386733418</c:v>
                </c:pt>
                <c:pt idx="6713">
                  <c:v>3.6012873234400145</c:v>
                </c:pt>
                <c:pt idx="6714">
                  <c:v>3.6018237082066897</c:v>
                </c:pt>
                <c:pt idx="6715">
                  <c:v>3.6023600929733601</c:v>
                </c:pt>
                <c:pt idx="6716">
                  <c:v>3.6028964777400332</c:v>
                </c:pt>
                <c:pt idx="6717">
                  <c:v>3.603432862506708</c:v>
                </c:pt>
                <c:pt idx="6718">
                  <c:v>3.6039692472733815</c:v>
                </c:pt>
                <c:pt idx="6719">
                  <c:v>3.6045056320400501</c:v>
                </c:pt>
                <c:pt idx="6720">
                  <c:v>3.6050420168067228</c:v>
                </c:pt>
                <c:pt idx="6721">
                  <c:v>3.6055784015733954</c:v>
                </c:pt>
                <c:pt idx="6722">
                  <c:v>3.6061147863400707</c:v>
                </c:pt>
                <c:pt idx="6723">
                  <c:v>3.6066511711067397</c:v>
                </c:pt>
                <c:pt idx="6724">
                  <c:v>3.607187555873419</c:v>
                </c:pt>
                <c:pt idx="6725">
                  <c:v>3.6077239406400889</c:v>
                </c:pt>
                <c:pt idx="6726">
                  <c:v>3.6082603254067585</c:v>
                </c:pt>
                <c:pt idx="6727">
                  <c:v>3.6087967101734351</c:v>
                </c:pt>
                <c:pt idx="6728">
                  <c:v>3.6093330949401041</c:v>
                </c:pt>
                <c:pt idx="6729">
                  <c:v>3.6098694797067763</c:v>
                </c:pt>
                <c:pt idx="6730">
                  <c:v>3.6104058644734467</c:v>
                </c:pt>
                <c:pt idx="6731">
                  <c:v>3.6109422492401198</c:v>
                </c:pt>
                <c:pt idx="6732">
                  <c:v>3.6114786340067901</c:v>
                </c:pt>
                <c:pt idx="6733">
                  <c:v>3.6120150187734668</c:v>
                </c:pt>
                <c:pt idx="6734">
                  <c:v>3.6125514035401372</c:v>
                </c:pt>
                <c:pt idx="6735">
                  <c:v>3.6130877883068169</c:v>
                </c:pt>
                <c:pt idx="6736">
                  <c:v>3.6136241730734837</c:v>
                </c:pt>
                <c:pt idx="6737">
                  <c:v>3.6141605578401608</c:v>
                </c:pt>
                <c:pt idx="6738">
                  <c:v>3.6146969426068312</c:v>
                </c:pt>
                <c:pt idx="6739">
                  <c:v>3.6152333273735029</c:v>
                </c:pt>
                <c:pt idx="6740">
                  <c:v>3.6157697121401755</c:v>
                </c:pt>
                <c:pt idx="6741">
                  <c:v>3.6163060969068477</c:v>
                </c:pt>
                <c:pt idx="6742">
                  <c:v>3.6168424816735159</c:v>
                </c:pt>
                <c:pt idx="6743">
                  <c:v>3.6173788664401942</c:v>
                </c:pt>
                <c:pt idx="6744">
                  <c:v>3.6179152512068682</c:v>
                </c:pt>
                <c:pt idx="6745">
                  <c:v>3.6184516359735377</c:v>
                </c:pt>
                <c:pt idx="6746">
                  <c:v>3.6189880207402108</c:v>
                </c:pt>
                <c:pt idx="6747">
                  <c:v>3.6195244055068838</c:v>
                </c:pt>
                <c:pt idx="6748">
                  <c:v>3.6200607902735582</c:v>
                </c:pt>
                <c:pt idx="6749">
                  <c:v>3.620597175040229</c:v>
                </c:pt>
                <c:pt idx="6750">
                  <c:v>3.6211335598069065</c:v>
                </c:pt>
                <c:pt idx="6751">
                  <c:v>3.6216699445735743</c:v>
                </c:pt>
                <c:pt idx="6752">
                  <c:v>3.6222063293402433</c:v>
                </c:pt>
                <c:pt idx="6753">
                  <c:v>3.6227427141069195</c:v>
                </c:pt>
                <c:pt idx="6754">
                  <c:v>3.6232790988735948</c:v>
                </c:pt>
                <c:pt idx="6755">
                  <c:v>3.6238154836402621</c:v>
                </c:pt>
                <c:pt idx="6756">
                  <c:v>3.624351868406944</c:v>
                </c:pt>
                <c:pt idx="6757">
                  <c:v>3.62488825317361</c:v>
                </c:pt>
                <c:pt idx="6758">
                  <c:v>3.6254246379402826</c:v>
                </c:pt>
                <c:pt idx="6759">
                  <c:v>3.6259610227069596</c:v>
                </c:pt>
                <c:pt idx="6760">
                  <c:v>3.6264974074736278</c:v>
                </c:pt>
                <c:pt idx="6761">
                  <c:v>3.6270337922403058</c:v>
                </c:pt>
                <c:pt idx="6762">
                  <c:v>3.6275701770069784</c:v>
                </c:pt>
                <c:pt idx="6763">
                  <c:v>3.6281065617736483</c:v>
                </c:pt>
                <c:pt idx="6764">
                  <c:v>3.6286429465403192</c:v>
                </c:pt>
                <c:pt idx="6765">
                  <c:v>3.629179331306994</c:v>
                </c:pt>
                <c:pt idx="6766">
                  <c:v>3.6297157160736635</c:v>
                </c:pt>
                <c:pt idx="6767">
                  <c:v>3.6302521008403361</c:v>
                </c:pt>
                <c:pt idx="6768">
                  <c:v>3.6307884856070087</c:v>
                </c:pt>
                <c:pt idx="6769">
                  <c:v>3.6313248703736813</c:v>
                </c:pt>
                <c:pt idx="6770">
                  <c:v>3.6318612551403566</c:v>
                </c:pt>
                <c:pt idx="6771">
                  <c:v>3.6323976399070266</c:v>
                </c:pt>
                <c:pt idx="6772">
                  <c:v>3.6329340246736987</c:v>
                </c:pt>
                <c:pt idx="6773">
                  <c:v>3.6334704094403731</c:v>
                </c:pt>
                <c:pt idx="6774">
                  <c:v>3.6340067942070449</c:v>
                </c:pt>
                <c:pt idx="6775">
                  <c:v>3.6345431789737175</c:v>
                </c:pt>
                <c:pt idx="6776">
                  <c:v>3.6350795637403901</c:v>
                </c:pt>
                <c:pt idx="6777">
                  <c:v>3.6356159485070632</c:v>
                </c:pt>
                <c:pt idx="6778">
                  <c:v>3.6361523332737304</c:v>
                </c:pt>
                <c:pt idx="6779">
                  <c:v>3.6366887180404079</c:v>
                </c:pt>
                <c:pt idx="6780">
                  <c:v>3.6372251028070806</c:v>
                </c:pt>
                <c:pt idx="6781">
                  <c:v>3.6377614875737532</c:v>
                </c:pt>
                <c:pt idx="6782">
                  <c:v>3.6382978723404289</c:v>
                </c:pt>
                <c:pt idx="6783">
                  <c:v>3.638834257107102</c:v>
                </c:pt>
                <c:pt idx="6784">
                  <c:v>3.639370641873771</c:v>
                </c:pt>
                <c:pt idx="6785">
                  <c:v>3.6399070266404436</c:v>
                </c:pt>
                <c:pt idx="6786">
                  <c:v>3.6404434114071162</c:v>
                </c:pt>
                <c:pt idx="6787">
                  <c:v>3.6409797961737889</c:v>
                </c:pt>
                <c:pt idx="6788">
                  <c:v>3.6415161809404615</c:v>
                </c:pt>
                <c:pt idx="6789">
                  <c:v>3.6420525657071341</c:v>
                </c:pt>
                <c:pt idx="6790">
                  <c:v>3.6425889504738067</c:v>
                </c:pt>
                <c:pt idx="6791">
                  <c:v>3.6431253352404802</c:v>
                </c:pt>
                <c:pt idx="6792">
                  <c:v>3.6436617200071555</c:v>
                </c:pt>
                <c:pt idx="6793">
                  <c:v>3.6441981047738237</c:v>
                </c:pt>
                <c:pt idx="6794">
                  <c:v>3.6447344895404998</c:v>
                </c:pt>
                <c:pt idx="6795">
                  <c:v>3.6452708743071698</c:v>
                </c:pt>
                <c:pt idx="6796">
                  <c:v>3.6458072590738424</c:v>
                </c:pt>
                <c:pt idx="6797">
                  <c:v>3.646343643840515</c:v>
                </c:pt>
                <c:pt idx="6798">
                  <c:v>3.6468800286071876</c:v>
                </c:pt>
                <c:pt idx="6799">
                  <c:v>3.6474164133738571</c:v>
                </c:pt>
                <c:pt idx="6800">
                  <c:v>3.6479527981405369</c:v>
                </c:pt>
                <c:pt idx="6801">
                  <c:v>3.6484891829072055</c:v>
                </c:pt>
                <c:pt idx="6802">
                  <c:v>3.6490255676738781</c:v>
                </c:pt>
                <c:pt idx="6803">
                  <c:v>3.6495619524405556</c:v>
                </c:pt>
                <c:pt idx="6804">
                  <c:v>3.6500983372072233</c:v>
                </c:pt>
                <c:pt idx="6805">
                  <c:v>3.6506347219738959</c:v>
                </c:pt>
                <c:pt idx="6806">
                  <c:v>3.6511711067405686</c:v>
                </c:pt>
                <c:pt idx="6807">
                  <c:v>3.6517074915072407</c:v>
                </c:pt>
                <c:pt idx="6808">
                  <c:v>3.6522438762739138</c:v>
                </c:pt>
                <c:pt idx="6809">
                  <c:v>3.6527802610405882</c:v>
                </c:pt>
                <c:pt idx="6810">
                  <c:v>3.6533166458072612</c:v>
                </c:pt>
                <c:pt idx="6811">
                  <c:v>3.6538530305739321</c:v>
                </c:pt>
                <c:pt idx="6812">
                  <c:v>3.6543894153406047</c:v>
                </c:pt>
                <c:pt idx="6813">
                  <c:v>3.6549258001072782</c:v>
                </c:pt>
                <c:pt idx="6814">
                  <c:v>3.6554621848739459</c:v>
                </c:pt>
                <c:pt idx="6815">
                  <c:v>3.6559985696406225</c:v>
                </c:pt>
                <c:pt idx="6816">
                  <c:v>3.6565349544072951</c:v>
                </c:pt>
                <c:pt idx="6817">
                  <c:v>3.6570713391739678</c:v>
                </c:pt>
                <c:pt idx="6818">
                  <c:v>3.6576077239406404</c:v>
                </c:pt>
                <c:pt idx="6819">
                  <c:v>3.6581441087073183</c:v>
                </c:pt>
                <c:pt idx="6820">
                  <c:v>3.6586804934739825</c:v>
                </c:pt>
                <c:pt idx="6821">
                  <c:v>3.6592168782406582</c:v>
                </c:pt>
                <c:pt idx="6822">
                  <c:v>3.6597532630073335</c:v>
                </c:pt>
                <c:pt idx="6823">
                  <c:v>3.6602896477740052</c:v>
                </c:pt>
                <c:pt idx="6824">
                  <c:v>3.6608260325406787</c:v>
                </c:pt>
                <c:pt idx="6825">
                  <c:v>3.6613624173073491</c:v>
                </c:pt>
                <c:pt idx="6826">
                  <c:v>3.6618988020740213</c:v>
                </c:pt>
                <c:pt idx="6827">
                  <c:v>3.6624351868406939</c:v>
                </c:pt>
                <c:pt idx="6828">
                  <c:v>3.662971571607371</c:v>
                </c:pt>
                <c:pt idx="6829">
                  <c:v>3.6635079563740418</c:v>
                </c:pt>
                <c:pt idx="6830">
                  <c:v>3.6640443411407144</c:v>
                </c:pt>
                <c:pt idx="6831">
                  <c:v>3.6645807259073897</c:v>
                </c:pt>
                <c:pt idx="6832">
                  <c:v>3.6651171106740592</c:v>
                </c:pt>
                <c:pt idx="6833">
                  <c:v>3.6656534954407265</c:v>
                </c:pt>
                <c:pt idx="6834">
                  <c:v>3.6661898802074053</c:v>
                </c:pt>
                <c:pt idx="6835">
                  <c:v>3.6667262649740775</c:v>
                </c:pt>
                <c:pt idx="6836">
                  <c:v>3.6672626497407474</c:v>
                </c:pt>
                <c:pt idx="6837">
                  <c:v>3.6677990345074232</c:v>
                </c:pt>
                <c:pt idx="6838">
                  <c:v>3.6683354192740931</c:v>
                </c:pt>
                <c:pt idx="6839">
                  <c:v>3.6688718040407653</c:v>
                </c:pt>
                <c:pt idx="6840">
                  <c:v>3.6694081888074392</c:v>
                </c:pt>
                <c:pt idx="6841">
                  <c:v>3.6699445735741105</c:v>
                </c:pt>
                <c:pt idx="6842">
                  <c:v>3.6704809583407831</c:v>
                </c:pt>
                <c:pt idx="6843">
                  <c:v>3.6710173431074584</c:v>
                </c:pt>
                <c:pt idx="6844">
                  <c:v>3.6715537278741284</c:v>
                </c:pt>
                <c:pt idx="6845">
                  <c:v>3.6720901126407997</c:v>
                </c:pt>
                <c:pt idx="6846">
                  <c:v>3.6726264974074736</c:v>
                </c:pt>
                <c:pt idx="6847">
                  <c:v>3.6731628821741462</c:v>
                </c:pt>
                <c:pt idx="6848">
                  <c:v>3.6736992669408202</c:v>
                </c:pt>
                <c:pt idx="6849">
                  <c:v>3.674235651707495</c:v>
                </c:pt>
                <c:pt idx="6850">
                  <c:v>3.6747720364741627</c:v>
                </c:pt>
                <c:pt idx="6851">
                  <c:v>3.6753084212408367</c:v>
                </c:pt>
                <c:pt idx="6852">
                  <c:v>3.6758448060075097</c:v>
                </c:pt>
                <c:pt idx="6853">
                  <c:v>3.6763811907741824</c:v>
                </c:pt>
                <c:pt idx="6854">
                  <c:v>3.676917575540855</c:v>
                </c:pt>
                <c:pt idx="6855">
                  <c:v>3.6774539603075276</c:v>
                </c:pt>
                <c:pt idx="6856">
                  <c:v>3.6779903450742002</c:v>
                </c:pt>
                <c:pt idx="6857">
                  <c:v>3.6785267298408741</c:v>
                </c:pt>
                <c:pt idx="6858">
                  <c:v>3.6790631146075428</c:v>
                </c:pt>
                <c:pt idx="6859">
                  <c:v>3.6795994993742167</c:v>
                </c:pt>
                <c:pt idx="6860">
                  <c:v>3.6801358841408911</c:v>
                </c:pt>
                <c:pt idx="6861">
                  <c:v>3.6806722689075664</c:v>
                </c:pt>
                <c:pt idx="6862">
                  <c:v>3.6812086536742337</c:v>
                </c:pt>
                <c:pt idx="6863">
                  <c:v>3.6817450384409085</c:v>
                </c:pt>
                <c:pt idx="6864">
                  <c:v>3.6822814232075807</c:v>
                </c:pt>
                <c:pt idx="6865">
                  <c:v>3.6828178079742542</c:v>
                </c:pt>
                <c:pt idx="6866">
                  <c:v>3.6833541927409299</c:v>
                </c:pt>
                <c:pt idx="6867">
                  <c:v>3.6838905775076038</c:v>
                </c:pt>
                <c:pt idx="6868">
                  <c:v>3.6844269622742716</c:v>
                </c:pt>
                <c:pt idx="6869">
                  <c:v>3.6849633470409477</c:v>
                </c:pt>
                <c:pt idx="6870">
                  <c:v>3.6854997318076204</c:v>
                </c:pt>
                <c:pt idx="6871">
                  <c:v>3.6860361165742868</c:v>
                </c:pt>
                <c:pt idx="6872">
                  <c:v>3.6865725013409647</c:v>
                </c:pt>
                <c:pt idx="6873">
                  <c:v>3.6871088861076395</c:v>
                </c:pt>
                <c:pt idx="6874">
                  <c:v>3.6876452708743082</c:v>
                </c:pt>
                <c:pt idx="6875">
                  <c:v>3.6881816556409852</c:v>
                </c:pt>
                <c:pt idx="6876">
                  <c:v>3.6887180404076569</c:v>
                </c:pt>
                <c:pt idx="6877">
                  <c:v>3.6892544251743247</c:v>
                </c:pt>
                <c:pt idx="6878">
                  <c:v>3.6897908099410008</c:v>
                </c:pt>
                <c:pt idx="6879">
                  <c:v>3.6903271947076712</c:v>
                </c:pt>
                <c:pt idx="6880">
                  <c:v>3.690863579474343</c:v>
                </c:pt>
                <c:pt idx="6881">
                  <c:v>3.6913999642410156</c:v>
                </c:pt>
                <c:pt idx="6882">
                  <c:v>3.6919363490076882</c:v>
                </c:pt>
                <c:pt idx="6883">
                  <c:v>3.6924727337743581</c:v>
                </c:pt>
                <c:pt idx="6884">
                  <c:v>3.6930091185410352</c:v>
                </c:pt>
                <c:pt idx="6885">
                  <c:v>3.693545503307706</c:v>
                </c:pt>
                <c:pt idx="6886">
                  <c:v>3.6940818880743818</c:v>
                </c:pt>
                <c:pt idx="6887">
                  <c:v>3.6946182728410539</c:v>
                </c:pt>
                <c:pt idx="6888">
                  <c:v>3.6951546576077252</c:v>
                </c:pt>
                <c:pt idx="6889">
                  <c:v>3.6956910423744005</c:v>
                </c:pt>
                <c:pt idx="6890">
                  <c:v>3.6962274271410687</c:v>
                </c:pt>
                <c:pt idx="6891">
                  <c:v>3.6967638119077422</c:v>
                </c:pt>
                <c:pt idx="6892">
                  <c:v>3.6973001966744152</c:v>
                </c:pt>
                <c:pt idx="6893">
                  <c:v>3.6978365814410892</c:v>
                </c:pt>
                <c:pt idx="6894">
                  <c:v>3.69837296620776</c:v>
                </c:pt>
                <c:pt idx="6895">
                  <c:v>3.6989093509744353</c:v>
                </c:pt>
                <c:pt idx="6896">
                  <c:v>3.6994457357411021</c:v>
                </c:pt>
                <c:pt idx="6897">
                  <c:v>3.6999821205077779</c:v>
                </c:pt>
                <c:pt idx="6898">
                  <c:v>3.7005185052744536</c:v>
                </c:pt>
                <c:pt idx="6899">
                  <c:v>3.7010548900411231</c:v>
                </c:pt>
                <c:pt idx="6900">
                  <c:v>3.7015912748078006</c:v>
                </c:pt>
                <c:pt idx="6901">
                  <c:v>3.7021276595744692</c:v>
                </c:pt>
                <c:pt idx="6902">
                  <c:v>3.7026640443411409</c:v>
                </c:pt>
                <c:pt idx="6903">
                  <c:v>3.7032004291078136</c:v>
                </c:pt>
                <c:pt idx="6904">
                  <c:v>3.7037368138744888</c:v>
                </c:pt>
                <c:pt idx="6905">
                  <c:v>3.7042731986411592</c:v>
                </c:pt>
                <c:pt idx="6906">
                  <c:v>3.7048095834078314</c:v>
                </c:pt>
                <c:pt idx="6907">
                  <c:v>3.705345968174504</c:v>
                </c:pt>
                <c:pt idx="6908">
                  <c:v>3.7058823529411793</c:v>
                </c:pt>
                <c:pt idx="6909">
                  <c:v>3.7064187377078488</c:v>
                </c:pt>
                <c:pt idx="6910">
                  <c:v>3.7069551224745192</c:v>
                </c:pt>
                <c:pt idx="6911">
                  <c:v>3.7074915072411998</c:v>
                </c:pt>
                <c:pt idx="6912">
                  <c:v>3.7080278920078698</c:v>
                </c:pt>
                <c:pt idx="6913">
                  <c:v>3.7085642767745433</c:v>
                </c:pt>
                <c:pt idx="6914">
                  <c:v>3.7091006615412159</c:v>
                </c:pt>
                <c:pt idx="6915">
                  <c:v>3.709637046307888</c:v>
                </c:pt>
                <c:pt idx="6916">
                  <c:v>3.7101734310745575</c:v>
                </c:pt>
                <c:pt idx="6917">
                  <c:v>3.7107098158412302</c:v>
                </c:pt>
                <c:pt idx="6918">
                  <c:v>3.7112462006079032</c:v>
                </c:pt>
                <c:pt idx="6919">
                  <c:v>3.7117825853745754</c:v>
                </c:pt>
                <c:pt idx="6920">
                  <c:v>3.7123189701412467</c:v>
                </c:pt>
                <c:pt idx="6921">
                  <c:v>3.7128553549079197</c:v>
                </c:pt>
                <c:pt idx="6922">
                  <c:v>3.7133917396745963</c:v>
                </c:pt>
                <c:pt idx="6923">
                  <c:v>3.7139281244412632</c:v>
                </c:pt>
                <c:pt idx="6924">
                  <c:v>3.7144645092079402</c:v>
                </c:pt>
                <c:pt idx="6925">
                  <c:v>3.7150008939746084</c:v>
                </c:pt>
                <c:pt idx="6926">
                  <c:v>3.7155372787412873</c:v>
                </c:pt>
                <c:pt idx="6927">
                  <c:v>3.7160736635079572</c:v>
                </c:pt>
                <c:pt idx="6928">
                  <c:v>3.7166100482746289</c:v>
                </c:pt>
                <c:pt idx="6929">
                  <c:v>3.717146433041302</c:v>
                </c:pt>
                <c:pt idx="6930">
                  <c:v>3.7176828178079782</c:v>
                </c:pt>
                <c:pt idx="6931">
                  <c:v>3.7182192025746472</c:v>
                </c:pt>
                <c:pt idx="6932">
                  <c:v>3.7187555873413212</c:v>
                </c:pt>
                <c:pt idx="6933">
                  <c:v>3.7192919721079969</c:v>
                </c:pt>
                <c:pt idx="6934">
                  <c:v>3.7198283568746637</c:v>
                </c:pt>
                <c:pt idx="6935">
                  <c:v>3.7203647416413461</c:v>
                </c:pt>
                <c:pt idx="6936">
                  <c:v>3.7209011264080112</c:v>
                </c:pt>
                <c:pt idx="6937">
                  <c:v>3.7214375111746842</c:v>
                </c:pt>
                <c:pt idx="6938">
                  <c:v>3.7219738959413595</c:v>
                </c:pt>
                <c:pt idx="6939">
                  <c:v>3.7225102807080281</c:v>
                </c:pt>
                <c:pt idx="6940">
                  <c:v>3.7230466654747008</c:v>
                </c:pt>
                <c:pt idx="6941">
                  <c:v>3.7235830502413809</c:v>
                </c:pt>
                <c:pt idx="6942">
                  <c:v>3.724119435008046</c:v>
                </c:pt>
                <c:pt idx="6943">
                  <c:v>3.7246558197747177</c:v>
                </c:pt>
                <c:pt idx="6944">
                  <c:v>3.7251922045413957</c:v>
                </c:pt>
                <c:pt idx="6945">
                  <c:v>3.7257285893080638</c:v>
                </c:pt>
                <c:pt idx="6946">
                  <c:v>3.7262649740747364</c:v>
                </c:pt>
                <c:pt idx="6947">
                  <c:v>3.7268013588414135</c:v>
                </c:pt>
                <c:pt idx="6948">
                  <c:v>3.7273377436080866</c:v>
                </c:pt>
                <c:pt idx="6949">
                  <c:v>3.7278741283747552</c:v>
                </c:pt>
                <c:pt idx="6950">
                  <c:v>3.7284105131414282</c:v>
                </c:pt>
                <c:pt idx="6951">
                  <c:v>3.7289468979080995</c:v>
                </c:pt>
                <c:pt idx="6952">
                  <c:v>3.7294832826747748</c:v>
                </c:pt>
                <c:pt idx="6953">
                  <c:v>3.7300196674414452</c:v>
                </c:pt>
                <c:pt idx="6954">
                  <c:v>3.7305560522081191</c:v>
                </c:pt>
                <c:pt idx="6955">
                  <c:v>3.7310924369747864</c:v>
                </c:pt>
                <c:pt idx="6956">
                  <c:v>3.7316288217414626</c:v>
                </c:pt>
                <c:pt idx="6957">
                  <c:v>3.7321652065081348</c:v>
                </c:pt>
                <c:pt idx="6958">
                  <c:v>3.7327015912748078</c:v>
                </c:pt>
                <c:pt idx="6959">
                  <c:v>3.7332379760414836</c:v>
                </c:pt>
                <c:pt idx="6960">
                  <c:v>3.7337743608081557</c:v>
                </c:pt>
                <c:pt idx="6961">
                  <c:v>3.7343107455748283</c:v>
                </c:pt>
                <c:pt idx="6962">
                  <c:v>3.7348471303414983</c:v>
                </c:pt>
                <c:pt idx="6963">
                  <c:v>3.7353835151081709</c:v>
                </c:pt>
                <c:pt idx="6964">
                  <c:v>3.7359198998748409</c:v>
                </c:pt>
                <c:pt idx="6965">
                  <c:v>3.7364562846415161</c:v>
                </c:pt>
                <c:pt idx="6966">
                  <c:v>3.7369926694081861</c:v>
                </c:pt>
                <c:pt idx="6967">
                  <c:v>3.7375290541748614</c:v>
                </c:pt>
                <c:pt idx="6968">
                  <c:v>3.7380654389415344</c:v>
                </c:pt>
                <c:pt idx="6969">
                  <c:v>3.7386018237082044</c:v>
                </c:pt>
                <c:pt idx="6970">
                  <c:v>3.7391382084748801</c:v>
                </c:pt>
                <c:pt idx="6971">
                  <c:v>3.7396745932415532</c:v>
                </c:pt>
                <c:pt idx="6972">
                  <c:v>3.7402109780082249</c:v>
                </c:pt>
                <c:pt idx="6973">
                  <c:v>3.7407473627749002</c:v>
                </c:pt>
                <c:pt idx="6974">
                  <c:v>3.7412837475415759</c:v>
                </c:pt>
                <c:pt idx="6975">
                  <c:v>3.7418201323082427</c:v>
                </c:pt>
                <c:pt idx="6976">
                  <c:v>3.7423565170749185</c:v>
                </c:pt>
                <c:pt idx="6977">
                  <c:v>3.742892901841588</c:v>
                </c:pt>
                <c:pt idx="6978">
                  <c:v>3.7434292866082606</c:v>
                </c:pt>
                <c:pt idx="6979">
                  <c:v>3.7439656713749359</c:v>
                </c:pt>
                <c:pt idx="6980">
                  <c:v>3.7445020561416089</c:v>
                </c:pt>
                <c:pt idx="6981">
                  <c:v>3.7450384409082784</c:v>
                </c:pt>
                <c:pt idx="6982">
                  <c:v>3.7455748256749546</c:v>
                </c:pt>
                <c:pt idx="6983">
                  <c:v>3.7461112104416272</c:v>
                </c:pt>
                <c:pt idx="6984">
                  <c:v>3.7466475952082963</c:v>
                </c:pt>
                <c:pt idx="6985">
                  <c:v>3.747183979974972</c:v>
                </c:pt>
                <c:pt idx="6986">
                  <c:v>3.747720364741645</c:v>
                </c:pt>
                <c:pt idx="6987">
                  <c:v>3.7482567495083172</c:v>
                </c:pt>
                <c:pt idx="6988">
                  <c:v>3.7487931342749872</c:v>
                </c:pt>
                <c:pt idx="6989">
                  <c:v>3.7493295190416602</c:v>
                </c:pt>
                <c:pt idx="6990">
                  <c:v>3.749865903808332</c:v>
                </c:pt>
                <c:pt idx="6991">
                  <c:v>3.7504022885750046</c:v>
                </c:pt>
                <c:pt idx="6992">
                  <c:v>3.7509386733416772</c:v>
                </c:pt>
                <c:pt idx="6993">
                  <c:v>3.7514750581083498</c:v>
                </c:pt>
                <c:pt idx="6994">
                  <c:v>3.7520114428750242</c:v>
                </c:pt>
                <c:pt idx="6995">
                  <c:v>3.752547827641695</c:v>
                </c:pt>
                <c:pt idx="6996">
                  <c:v>3.7530842124083703</c:v>
                </c:pt>
                <c:pt idx="6997">
                  <c:v>3.7536205971750412</c:v>
                </c:pt>
                <c:pt idx="6998">
                  <c:v>3.7541569819417142</c:v>
                </c:pt>
                <c:pt idx="6999">
                  <c:v>3.7546933667083855</c:v>
                </c:pt>
                <c:pt idx="7000">
                  <c:v>3.7552297514750608</c:v>
                </c:pt>
                <c:pt idx="7001">
                  <c:v>3.7557661362417307</c:v>
                </c:pt>
                <c:pt idx="7002">
                  <c:v>3.7563025210084033</c:v>
                </c:pt>
                <c:pt idx="7003">
                  <c:v>3.756838905775076</c:v>
                </c:pt>
                <c:pt idx="7004">
                  <c:v>3.7573752905417486</c:v>
                </c:pt>
                <c:pt idx="7005">
                  <c:v>3.7579116753084212</c:v>
                </c:pt>
                <c:pt idx="7006">
                  <c:v>3.7584480600750938</c:v>
                </c:pt>
                <c:pt idx="7007">
                  <c:v>3.7589844448417682</c:v>
                </c:pt>
                <c:pt idx="7008">
                  <c:v>3.7595208296084395</c:v>
                </c:pt>
                <c:pt idx="7009">
                  <c:v>3.7600572143751148</c:v>
                </c:pt>
                <c:pt idx="7010">
                  <c:v>3.7605935991417851</c:v>
                </c:pt>
                <c:pt idx="7011">
                  <c:v>3.7611299839084582</c:v>
                </c:pt>
                <c:pt idx="7012">
                  <c:v>3.7616663686751299</c:v>
                </c:pt>
                <c:pt idx="7013">
                  <c:v>3.7622027534418025</c:v>
                </c:pt>
                <c:pt idx="7014">
                  <c:v>3.7627391382084752</c:v>
                </c:pt>
                <c:pt idx="7015">
                  <c:v>3.7632755229751482</c:v>
                </c:pt>
                <c:pt idx="7016">
                  <c:v>3.7638119077418231</c:v>
                </c:pt>
                <c:pt idx="7017">
                  <c:v>3.7643482925084952</c:v>
                </c:pt>
                <c:pt idx="7018">
                  <c:v>3.7648846772751656</c:v>
                </c:pt>
                <c:pt idx="7019">
                  <c:v>3.7654210620418413</c:v>
                </c:pt>
                <c:pt idx="7020">
                  <c:v>3.7659574468085135</c:v>
                </c:pt>
                <c:pt idx="7021">
                  <c:v>3.7664938315751835</c:v>
                </c:pt>
                <c:pt idx="7022">
                  <c:v>3.7670302163418605</c:v>
                </c:pt>
                <c:pt idx="7023">
                  <c:v>3.7675666011085291</c:v>
                </c:pt>
                <c:pt idx="7024">
                  <c:v>3.7681029858752013</c:v>
                </c:pt>
                <c:pt idx="7025">
                  <c:v>3.7686393706418766</c:v>
                </c:pt>
                <c:pt idx="7026">
                  <c:v>3.7691757554085492</c:v>
                </c:pt>
                <c:pt idx="7027">
                  <c:v>3.7697121401752192</c:v>
                </c:pt>
                <c:pt idx="7028">
                  <c:v>3.7702485249418887</c:v>
                </c:pt>
                <c:pt idx="7029">
                  <c:v>3.7707849097085644</c:v>
                </c:pt>
                <c:pt idx="7030">
                  <c:v>3.7713212944752392</c:v>
                </c:pt>
                <c:pt idx="7031">
                  <c:v>3.7718576792419087</c:v>
                </c:pt>
                <c:pt idx="7032">
                  <c:v>3.7723940640085822</c:v>
                </c:pt>
                <c:pt idx="7033">
                  <c:v>3.7729304487752575</c:v>
                </c:pt>
                <c:pt idx="7034">
                  <c:v>3.7734668335419275</c:v>
                </c:pt>
                <c:pt idx="7035">
                  <c:v>3.7740032183086001</c:v>
                </c:pt>
                <c:pt idx="7036">
                  <c:v>3.7745396030752731</c:v>
                </c:pt>
                <c:pt idx="7037">
                  <c:v>3.7750759878419453</c:v>
                </c:pt>
                <c:pt idx="7038">
                  <c:v>3.7756123726086179</c:v>
                </c:pt>
                <c:pt idx="7039">
                  <c:v>3.7761487573752905</c:v>
                </c:pt>
                <c:pt idx="7040">
                  <c:v>3.7766851421419632</c:v>
                </c:pt>
                <c:pt idx="7041">
                  <c:v>3.7772215269086389</c:v>
                </c:pt>
                <c:pt idx="7042">
                  <c:v>3.7777579116753111</c:v>
                </c:pt>
                <c:pt idx="7043">
                  <c:v>3.7782942964419846</c:v>
                </c:pt>
                <c:pt idx="7044">
                  <c:v>3.7788306812086536</c:v>
                </c:pt>
                <c:pt idx="7045">
                  <c:v>3.7793670659753293</c:v>
                </c:pt>
                <c:pt idx="7046">
                  <c:v>3.7799034507420002</c:v>
                </c:pt>
                <c:pt idx="7047">
                  <c:v>3.7804398355086719</c:v>
                </c:pt>
                <c:pt idx="7048">
                  <c:v>3.7809762202753476</c:v>
                </c:pt>
                <c:pt idx="7049">
                  <c:v>3.7815126050420198</c:v>
                </c:pt>
                <c:pt idx="7050">
                  <c:v>3.7820489898086844</c:v>
                </c:pt>
                <c:pt idx="7051">
                  <c:v>3.7825853745753641</c:v>
                </c:pt>
                <c:pt idx="7052">
                  <c:v>3.7831217593420434</c:v>
                </c:pt>
                <c:pt idx="7053">
                  <c:v>3.7836581441087067</c:v>
                </c:pt>
                <c:pt idx="7054">
                  <c:v>3.7841945288753873</c:v>
                </c:pt>
                <c:pt idx="7055">
                  <c:v>3.7847309136420564</c:v>
                </c:pt>
                <c:pt idx="7056">
                  <c:v>3.7852672984087254</c:v>
                </c:pt>
                <c:pt idx="7057">
                  <c:v>3.7858036831753981</c:v>
                </c:pt>
                <c:pt idx="7058">
                  <c:v>3.7863400679420756</c:v>
                </c:pt>
                <c:pt idx="7059">
                  <c:v>3.7868764527087433</c:v>
                </c:pt>
                <c:pt idx="7060">
                  <c:v>3.7874128374754195</c:v>
                </c:pt>
                <c:pt idx="7061">
                  <c:v>3.7879492222420916</c:v>
                </c:pt>
                <c:pt idx="7062">
                  <c:v>3.7884856070087607</c:v>
                </c:pt>
                <c:pt idx="7063">
                  <c:v>3.7890219917754377</c:v>
                </c:pt>
                <c:pt idx="7064">
                  <c:v>3.7895583765421081</c:v>
                </c:pt>
                <c:pt idx="7065">
                  <c:v>3.7900947613087812</c:v>
                </c:pt>
                <c:pt idx="7066">
                  <c:v>3.790631146075456</c:v>
                </c:pt>
                <c:pt idx="7067">
                  <c:v>3.7911675308421242</c:v>
                </c:pt>
                <c:pt idx="7068">
                  <c:v>3.7917039156087968</c:v>
                </c:pt>
                <c:pt idx="7069">
                  <c:v>3.7922403003754677</c:v>
                </c:pt>
                <c:pt idx="7070">
                  <c:v>3.7927766851421421</c:v>
                </c:pt>
                <c:pt idx="7071">
                  <c:v>3.7933130699088151</c:v>
                </c:pt>
                <c:pt idx="7072">
                  <c:v>3.7938494546754873</c:v>
                </c:pt>
                <c:pt idx="7073">
                  <c:v>3.7943858394421599</c:v>
                </c:pt>
                <c:pt idx="7074">
                  <c:v>3.7949222242088325</c:v>
                </c:pt>
                <c:pt idx="7075">
                  <c:v>3.7954586089755047</c:v>
                </c:pt>
                <c:pt idx="7076">
                  <c:v>3.7959949937421782</c:v>
                </c:pt>
                <c:pt idx="7077">
                  <c:v>3.796531378508853</c:v>
                </c:pt>
                <c:pt idx="7078">
                  <c:v>3.7970677632755252</c:v>
                </c:pt>
                <c:pt idx="7079">
                  <c:v>3.7976041480422</c:v>
                </c:pt>
                <c:pt idx="7080">
                  <c:v>3.7981405328088678</c:v>
                </c:pt>
                <c:pt idx="7081">
                  <c:v>3.7986769175755408</c:v>
                </c:pt>
                <c:pt idx="7082">
                  <c:v>3.7992133023422152</c:v>
                </c:pt>
                <c:pt idx="7083">
                  <c:v>3.7997496871088829</c:v>
                </c:pt>
                <c:pt idx="7084">
                  <c:v>3.8002860718755591</c:v>
                </c:pt>
                <c:pt idx="7085">
                  <c:v>3.8008224566422317</c:v>
                </c:pt>
                <c:pt idx="7086">
                  <c:v>3.8013588414089043</c:v>
                </c:pt>
                <c:pt idx="7087">
                  <c:v>3.801895226175577</c:v>
                </c:pt>
                <c:pt idx="7088">
                  <c:v>3.8024316109422487</c:v>
                </c:pt>
                <c:pt idx="7089">
                  <c:v>3.8029679957089195</c:v>
                </c:pt>
                <c:pt idx="7090">
                  <c:v>3.8035043804755952</c:v>
                </c:pt>
                <c:pt idx="7091">
                  <c:v>3.8040407652422674</c:v>
                </c:pt>
                <c:pt idx="7092">
                  <c:v>3.80457715000894</c:v>
                </c:pt>
                <c:pt idx="7093">
                  <c:v>3.8051135347756126</c:v>
                </c:pt>
                <c:pt idx="7094">
                  <c:v>3.8056499195422799</c:v>
                </c:pt>
                <c:pt idx="7095">
                  <c:v>3.8061863043089579</c:v>
                </c:pt>
                <c:pt idx="7096">
                  <c:v>3.8067226890756274</c:v>
                </c:pt>
                <c:pt idx="7097">
                  <c:v>3.8072590738423031</c:v>
                </c:pt>
                <c:pt idx="7098">
                  <c:v>3.8077954586089784</c:v>
                </c:pt>
                <c:pt idx="7099">
                  <c:v>3.8083318433756492</c:v>
                </c:pt>
                <c:pt idx="7100">
                  <c:v>3.808868228142321</c:v>
                </c:pt>
                <c:pt idx="7101">
                  <c:v>3.8094046129089936</c:v>
                </c:pt>
                <c:pt idx="7102">
                  <c:v>3.8099409976756635</c:v>
                </c:pt>
                <c:pt idx="7103">
                  <c:v>3.8104773824423392</c:v>
                </c:pt>
                <c:pt idx="7104">
                  <c:v>3.8110137672090114</c:v>
                </c:pt>
                <c:pt idx="7105">
                  <c:v>3.8115501519756827</c:v>
                </c:pt>
                <c:pt idx="7106">
                  <c:v>3.8120865367423566</c:v>
                </c:pt>
                <c:pt idx="7107">
                  <c:v>3.8126229215090239</c:v>
                </c:pt>
                <c:pt idx="7108">
                  <c:v>3.8131593062756997</c:v>
                </c:pt>
                <c:pt idx="7109">
                  <c:v>3.8136956910423745</c:v>
                </c:pt>
                <c:pt idx="7110">
                  <c:v>3.8142320758090467</c:v>
                </c:pt>
                <c:pt idx="7111">
                  <c:v>3.8147684605757171</c:v>
                </c:pt>
                <c:pt idx="7112">
                  <c:v>3.8153048453423959</c:v>
                </c:pt>
                <c:pt idx="7113">
                  <c:v>3.8158412301090601</c:v>
                </c:pt>
                <c:pt idx="7114">
                  <c:v>3.8163776148757367</c:v>
                </c:pt>
                <c:pt idx="7115">
                  <c:v>3.8169139996424075</c:v>
                </c:pt>
                <c:pt idx="7116">
                  <c:v>3.8174503844090784</c:v>
                </c:pt>
                <c:pt idx="7117">
                  <c:v>3.8179867691757554</c:v>
                </c:pt>
                <c:pt idx="7118">
                  <c:v>3.818523153942428</c:v>
                </c:pt>
                <c:pt idx="7119">
                  <c:v>3.8190595387090975</c:v>
                </c:pt>
                <c:pt idx="7120">
                  <c:v>3.8195959234757693</c:v>
                </c:pt>
                <c:pt idx="7121">
                  <c:v>3.820132308242449</c:v>
                </c:pt>
                <c:pt idx="7122">
                  <c:v>3.820668693009114</c:v>
                </c:pt>
                <c:pt idx="7123">
                  <c:v>3.8212050777757907</c:v>
                </c:pt>
                <c:pt idx="7124">
                  <c:v>3.8217414625424642</c:v>
                </c:pt>
                <c:pt idx="7125">
                  <c:v>3.8222778473091372</c:v>
                </c:pt>
                <c:pt idx="7126">
                  <c:v>3.8228142320758067</c:v>
                </c:pt>
                <c:pt idx="7127">
                  <c:v>3.8233506168424842</c:v>
                </c:pt>
                <c:pt idx="7128">
                  <c:v>3.8238870016091546</c:v>
                </c:pt>
                <c:pt idx="7129">
                  <c:v>3.8244233863758268</c:v>
                </c:pt>
                <c:pt idx="7130">
                  <c:v>3.8249597711425012</c:v>
                </c:pt>
                <c:pt idx="7131">
                  <c:v>3.8254961559091725</c:v>
                </c:pt>
                <c:pt idx="7132">
                  <c:v>3.8260325406758438</c:v>
                </c:pt>
                <c:pt idx="7133">
                  <c:v>3.8265689254425177</c:v>
                </c:pt>
                <c:pt idx="7134">
                  <c:v>3.8271053102091903</c:v>
                </c:pt>
                <c:pt idx="7135">
                  <c:v>3.8276416949758598</c:v>
                </c:pt>
                <c:pt idx="7136">
                  <c:v>3.8281780797425355</c:v>
                </c:pt>
                <c:pt idx="7137">
                  <c:v>3.8287144645092077</c:v>
                </c:pt>
                <c:pt idx="7138">
                  <c:v>3.8292508492758781</c:v>
                </c:pt>
                <c:pt idx="7139">
                  <c:v>3.8297872340425552</c:v>
                </c:pt>
                <c:pt idx="7140">
                  <c:v>3.830323618809226</c:v>
                </c:pt>
                <c:pt idx="7141">
                  <c:v>3.8308600035758955</c:v>
                </c:pt>
                <c:pt idx="7142">
                  <c:v>3.8313963883425712</c:v>
                </c:pt>
                <c:pt idx="7143">
                  <c:v>3.8319327731092407</c:v>
                </c:pt>
                <c:pt idx="7144">
                  <c:v>3.8324691578759165</c:v>
                </c:pt>
                <c:pt idx="7145">
                  <c:v>3.8330055426425891</c:v>
                </c:pt>
                <c:pt idx="7146">
                  <c:v>3.833541927409259</c:v>
                </c:pt>
                <c:pt idx="7147">
                  <c:v>3.8340783121759343</c:v>
                </c:pt>
                <c:pt idx="7148">
                  <c:v>3.8346146969426069</c:v>
                </c:pt>
                <c:pt idx="7149">
                  <c:v>3.8351510817092787</c:v>
                </c:pt>
                <c:pt idx="7150">
                  <c:v>3.8356874664759522</c:v>
                </c:pt>
                <c:pt idx="7151">
                  <c:v>3.8362238512426248</c:v>
                </c:pt>
                <c:pt idx="7152">
                  <c:v>3.8367602360092943</c:v>
                </c:pt>
                <c:pt idx="7153">
                  <c:v>3.83729662077597</c:v>
                </c:pt>
                <c:pt idx="7154">
                  <c:v>3.8378330055426426</c:v>
                </c:pt>
                <c:pt idx="7155">
                  <c:v>3.8383693903093148</c:v>
                </c:pt>
                <c:pt idx="7156">
                  <c:v>3.8389057750759878</c:v>
                </c:pt>
                <c:pt idx="7157">
                  <c:v>3.8394421598426565</c:v>
                </c:pt>
                <c:pt idx="7158">
                  <c:v>3.8399785446093331</c:v>
                </c:pt>
                <c:pt idx="7159">
                  <c:v>3.8405149293760057</c:v>
                </c:pt>
                <c:pt idx="7160">
                  <c:v>3.8410513141426783</c:v>
                </c:pt>
                <c:pt idx="7161">
                  <c:v>3.841587698909354</c:v>
                </c:pt>
                <c:pt idx="7162">
                  <c:v>3.8421240836760235</c:v>
                </c:pt>
                <c:pt idx="7163">
                  <c:v>3.8426604684426966</c:v>
                </c:pt>
                <c:pt idx="7164">
                  <c:v>3.8431968532093692</c:v>
                </c:pt>
                <c:pt idx="7165">
                  <c:v>3.8437332379760449</c:v>
                </c:pt>
                <c:pt idx="7166">
                  <c:v>3.8442696227427144</c:v>
                </c:pt>
                <c:pt idx="7167">
                  <c:v>3.8448060075093871</c:v>
                </c:pt>
                <c:pt idx="7168">
                  <c:v>3.8453423922760597</c:v>
                </c:pt>
                <c:pt idx="7169">
                  <c:v>3.8458787770427332</c:v>
                </c:pt>
                <c:pt idx="7170">
                  <c:v>3.8464151618094027</c:v>
                </c:pt>
                <c:pt idx="7171">
                  <c:v>3.8469515465760802</c:v>
                </c:pt>
                <c:pt idx="7172">
                  <c:v>3.8474879313427501</c:v>
                </c:pt>
                <c:pt idx="7173">
                  <c:v>3.8480243161094232</c:v>
                </c:pt>
                <c:pt idx="7174">
                  <c:v>3.8485607008760985</c:v>
                </c:pt>
                <c:pt idx="7175">
                  <c:v>3.849097085642768</c:v>
                </c:pt>
                <c:pt idx="7176">
                  <c:v>3.8496334704094397</c:v>
                </c:pt>
                <c:pt idx="7177">
                  <c:v>3.8501698551761132</c:v>
                </c:pt>
                <c:pt idx="7178">
                  <c:v>3.8507062399427832</c:v>
                </c:pt>
                <c:pt idx="7179">
                  <c:v>3.8512426247094536</c:v>
                </c:pt>
                <c:pt idx="7180">
                  <c:v>3.8517790094761284</c:v>
                </c:pt>
                <c:pt idx="7181">
                  <c:v>3.8523153942427992</c:v>
                </c:pt>
                <c:pt idx="7182">
                  <c:v>3.8528517790094763</c:v>
                </c:pt>
                <c:pt idx="7183">
                  <c:v>3.8533881637761467</c:v>
                </c:pt>
                <c:pt idx="7184">
                  <c:v>3.8539245485428255</c:v>
                </c:pt>
                <c:pt idx="7185">
                  <c:v>3.8544609333094892</c:v>
                </c:pt>
                <c:pt idx="7186">
                  <c:v>3.8549973180761672</c:v>
                </c:pt>
                <c:pt idx="7187">
                  <c:v>3.8555337028428402</c:v>
                </c:pt>
                <c:pt idx="7188">
                  <c:v>3.856070087609512</c:v>
                </c:pt>
                <c:pt idx="7189">
                  <c:v>3.856606472376181</c:v>
                </c:pt>
                <c:pt idx="7190">
                  <c:v>3.8571428571428572</c:v>
                </c:pt>
                <c:pt idx="7191">
                  <c:v>3.8576792419095298</c:v>
                </c:pt>
                <c:pt idx="7192">
                  <c:v>3.8582156266761989</c:v>
                </c:pt>
                <c:pt idx="7193">
                  <c:v>3.8587520114428737</c:v>
                </c:pt>
                <c:pt idx="7194">
                  <c:v>3.8592883962095432</c:v>
                </c:pt>
                <c:pt idx="7195">
                  <c:v>3.8598247809762203</c:v>
                </c:pt>
                <c:pt idx="7196">
                  <c:v>3.8603611657428942</c:v>
                </c:pt>
                <c:pt idx="7197">
                  <c:v>3.8608975505095655</c:v>
                </c:pt>
                <c:pt idx="7198">
                  <c:v>3.8614339352762377</c:v>
                </c:pt>
                <c:pt idx="7199">
                  <c:v>3.8619703200429112</c:v>
                </c:pt>
                <c:pt idx="7200">
                  <c:v>3.8625067048095834</c:v>
                </c:pt>
                <c:pt idx="7201">
                  <c:v>3.863043089576256</c:v>
                </c:pt>
                <c:pt idx="7202">
                  <c:v>3.863579474342929</c:v>
                </c:pt>
                <c:pt idx="7203">
                  <c:v>3.8641158591096008</c:v>
                </c:pt>
                <c:pt idx="7204">
                  <c:v>3.8646522438762743</c:v>
                </c:pt>
                <c:pt idx="7205">
                  <c:v>3.8651886286429482</c:v>
                </c:pt>
                <c:pt idx="7206">
                  <c:v>3.8657250134096177</c:v>
                </c:pt>
                <c:pt idx="7207">
                  <c:v>3.8662613981762921</c:v>
                </c:pt>
                <c:pt idx="7208">
                  <c:v>3.8667977829429696</c:v>
                </c:pt>
                <c:pt idx="7209">
                  <c:v>3.8673341677096409</c:v>
                </c:pt>
                <c:pt idx="7210">
                  <c:v>3.8678705524763153</c:v>
                </c:pt>
                <c:pt idx="7211">
                  <c:v>3.8684069372429826</c:v>
                </c:pt>
                <c:pt idx="7212">
                  <c:v>3.8689433220096547</c:v>
                </c:pt>
                <c:pt idx="7213">
                  <c:v>3.8694797067763282</c:v>
                </c:pt>
                <c:pt idx="7214">
                  <c:v>3.8700160915429995</c:v>
                </c:pt>
                <c:pt idx="7215">
                  <c:v>3.8705524763096704</c:v>
                </c:pt>
                <c:pt idx="7216">
                  <c:v>3.8710888610763448</c:v>
                </c:pt>
                <c:pt idx="7217">
                  <c:v>3.8716252458430183</c:v>
                </c:pt>
                <c:pt idx="7218">
                  <c:v>3.8721616306096873</c:v>
                </c:pt>
                <c:pt idx="7219">
                  <c:v>3.8726980153763608</c:v>
                </c:pt>
                <c:pt idx="7220">
                  <c:v>3.8732344001430361</c:v>
                </c:pt>
                <c:pt idx="7221">
                  <c:v>3.8737707849097087</c:v>
                </c:pt>
                <c:pt idx="7222">
                  <c:v>3.8743071696763813</c:v>
                </c:pt>
                <c:pt idx="7223">
                  <c:v>3.8748435544430513</c:v>
                </c:pt>
                <c:pt idx="7224">
                  <c:v>3.8753799392097212</c:v>
                </c:pt>
                <c:pt idx="7225">
                  <c:v>3.8759163239763987</c:v>
                </c:pt>
                <c:pt idx="7226">
                  <c:v>3.8764527087430687</c:v>
                </c:pt>
                <c:pt idx="7227">
                  <c:v>3.8769890935097391</c:v>
                </c:pt>
                <c:pt idx="7228">
                  <c:v>3.8775254782764192</c:v>
                </c:pt>
                <c:pt idx="7229">
                  <c:v>3.8780618630430865</c:v>
                </c:pt>
                <c:pt idx="7230">
                  <c:v>3.8785982478097631</c:v>
                </c:pt>
                <c:pt idx="7231">
                  <c:v>3.8791346325764375</c:v>
                </c:pt>
                <c:pt idx="7232">
                  <c:v>3.8796710173431048</c:v>
                </c:pt>
                <c:pt idx="7233">
                  <c:v>3.8802074021097797</c:v>
                </c:pt>
                <c:pt idx="7234">
                  <c:v>3.8807437868764558</c:v>
                </c:pt>
                <c:pt idx="7235">
                  <c:v>3.8812801716431227</c:v>
                </c:pt>
                <c:pt idx="7236">
                  <c:v>3.8818165564097979</c:v>
                </c:pt>
                <c:pt idx="7237">
                  <c:v>3.8823529411764706</c:v>
                </c:pt>
                <c:pt idx="7238">
                  <c:v>3.8828893259431383</c:v>
                </c:pt>
                <c:pt idx="7239">
                  <c:v>3.8834257107098158</c:v>
                </c:pt>
                <c:pt idx="7240">
                  <c:v>3.8839620954764884</c:v>
                </c:pt>
                <c:pt idx="7241">
                  <c:v>3.8844984802431575</c:v>
                </c:pt>
                <c:pt idx="7242">
                  <c:v>3.8850348650098341</c:v>
                </c:pt>
                <c:pt idx="7243">
                  <c:v>3.8855712497765098</c:v>
                </c:pt>
                <c:pt idx="7244">
                  <c:v>3.8861076345431766</c:v>
                </c:pt>
                <c:pt idx="7245">
                  <c:v>3.8866440193098466</c:v>
                </c:pt>
                <c:pt idx="7246">
                  <c:v>3.8871804040765245</c:v>
                </c:pt>
                <c:pt idx="7247">
                  <c:v>3.8877167888431998</c:v>
                </c:pt>
                <c:pt idx="7248">
                  <c:v>3.8882531736098644</c:v>
                </c:pt>
                <c:pt idx="7249">
                  <c:v>3.8887895583765459</c:v>
                </c:pt>
                <c:pt idx="7250">
                  <c:v>3.8893259431432137</c:v>
                </c:pt>
                <c:pt idx="7251">
                  <c:v>3.8898623279098832</c:v>
                </c:pt>
                <c:pt idx="7252">
                  <c:v>3.8903987126765602</c:v>
                </c:pt>
                <c:pt idx="7253">
                  <c:v>3.8909350974432328</c:v>
                </c:pt>
                <c:pt idx="7254">
                  <c:v>3.8914714822099037</c:v>
                </c:pt>
                <c:pt idx="7255">
                  <c:v>3.8920078669765781</c:v>
                </c:pt>
                <c:pt idx="7256">
                  <c:v>3.8925442517432507</c:v>
                </c:pt>
                <c:pt idx="7257">
                  <c:v>3.8930806365099233</c:v>
                </c:pt>
                <c:pt idx="7258">
                  <c:v>3.8936170212765959</c:v>
                </c:pt>
                <c:pt idx="7259">
                  <c:v>3.8941534060432641</c:v>
                </c:pt>
                <c:pt idx="7260">
                  <c:v>3.8946897908099407</c:v>
                </c:pt>
                <c:pt idx="7261">
                  <c:v>3.8952261755766138</c:v>
                </c:pt>
                <c:pt idx="7262">
                  <c:v>3.8957625603432824</c:v>
                </c:pt>
                <c:pt idx="7263">
                  <c:v>3.8962989451099577</c:v>
                </c:pt>
                <c:pt idx="7264">
                  <c:v>3.8968353298766272</c:v>
                </c:pt>
                <c:pt idx="7265">
                  <c:v>3.8973717146433042</c:v>
                </c:pt>
                <c:pt idx="7266">
                  <c:v>3.8979080994099768</c:v>
                </c:pt>
                <c:pt idx="7267">
                  <c:v>3.898444484176645</c:v>
                </c:pt>
                <c:pt idx="7268">
                  <c:v>3.8989808689433247</c:v>
                </c:pt>
                <c:pt idx="7269">
                  <c:v>3.8995172537099951</c:v>
                </c:pt>
                <c:pt idx="7270">
                  <c:v>3.9000536384766673</c:v>
                </c:pt>
                <c:pt idx="7271">
                  <c:v>3.9005900232433399</c:v>
                </c:pt>
                <c:pt idx="7272">
                  <c:v>3.9011264080100152</c:v>
                </c:pt>
                <c:pt idx="7273">
                  <c:v>3.9016627927766847</c:v>
                </c:pt>
                <c:pt idx="7274">
                  <c:v>3.9021991775433582</c:v>
                </c:pt>
                <c:pt idx="7275">
                  <c:v>3.902735562310033</c:v>
                </c:pt>
                <c:pt idx="7276">
                  <c:v>3.9032719470767052</c:v>
                </c:pt>
                <c:pt idx="7277">
                  <c:v>3.9038083318433747</c:v>
                </c:pt>
                <c:pt idx="7278">
                  <c:v>3.9043447166100482</c:v>
                </c:pt>
                <c:pt idx="7279">
                  <c:v>3.9048811013767208</c:v>
                </c:pt>
                <c:pt idx="7280">
                  <c:v>3.9054174861433939</c:v>
                </c:pt>
                <c:pt idx="7281">
                  <c:v>3.9059538709100665</c:v>
                </c:pt>
                <c:pt idx="7282">
                  <c:v>3.9064902556767391</c:v>
                </c:pt>
                <c:pt idx="7283">
                  <c:v>3.9070266404434144</c:v>
                </c:pt>
                <c:pt idx="7284">
                  <c:v>3.9075630252100844</c:v>
                </c:pt>
                <c:pt idx="7285">
                  <c:v>3.908099409976757</c:v>
                </c:pt>
                <c:pt idx="7286">
                  <c:v>3.9086357947434287</c:v>
                </c:pt>
                <c:pt idx="7287">
                  <c:v>3.9091721795100995</c:v>
                </c:pt>
                <c:pt idx="7288">
                  <c:v>3.9097085642767748</c:v>
                </c:pt>
                <c:pt idx="7289">
                  <c:v>3.9102449490434443</c:v>
                </c:pt>
                <c:pt idx="7290">
                  <c:v>3.9107813338101187</c:v>
                </c:pt>
                <c:pt idx="7291">
                  <c:v>3.9113177185767958</c:v>
                </c:pt>
                <c:pt idx="7292">
                  <c:v>3.91185410334346</c:v>
                </c:pt>
                <c:pt idx="7293">
                  <c:v>3.9123904881101379</c:v>
                </c:pt>
                <c:pt idx="7294">
                  <c:v>3.9129268728768105</c:v>
                </c:pt>
                <c:pt idx="7295">
                  <c:v>3.9134632576434831</c:v>
                </c:pt>
                <c:pt idx="7296">
                  <c:v>3.9139996424101584</c:v>
                </c:pt>
                <c:pt idx="7297">
                  <c:v>3.9145360271768284</c:v>
                </c:pt>
                <c:pt idx="7298">
                  <c:v>3.915072411943497</c:v>
                </c:pt>
                <c:pt idx="7299">
                  <c:v>3.9156087967101727</c:v>
                </c:pt>
                <c:pt idx="7300">
                  <c:v>3.9161451814768413</c:v>
                </c:pt>
                <c:pt idx="7301">
                  <c:v>3.9166815662435188</c:v>
                </c:pt>
                <c:pt idx="7302">
                  <c:v>3.9172179510101914</c:v>
                </c:pt>
                <c:pt idx="7303">
                  <c:v>3.9177543357768627</c:v>
                </c:pt>
                <c:pt idx="7304">
                  <c:v>3.9182907205435371</c:v>
                </c:pt>
                <c:pt idx="7305">
                  <c:v>3.9188271053102066</c:v>
                </c:pt>
                <c:pt idx="7306">
                  <c:v>3.9193634900768775</c:v>
                </c:pt>
                <c:pt idx="7307">
                  <c:v>3.9198998748435527</c:v>
                </c:pt>
                <c:pt idx="7308">
                  <c:v>3.9204362596102271</c:v>
                </c:pt>
                <c:pt idx="7309">
                  <c:v>3.9209726443768997</c:v>
                </c:pt>
                <c:pt idx="7310">
                  <c:v>3.9215090291435724</c:v>
                </c:pt>
                <c:pt idx="7311">
                  <c:v>3.9220454139102379</c:v>
                </c:pt>
                <c:pt idx="7312">
                  <c:v>3.922581798676922</c:v>
                </c:pt>
                <c:pt idx="7313">
                  <c:v>3.9231181834435875</c:v>
                </c:pt>
                <c:pt idx="7314">
                  <c:v>3.9236545682102641</c:v>
                </c:pt>
                <c:pt idx="7315">
                  <c:v>3.9241909529769416</c:v>
                </c:pt>
                <c:pt idx="7316">
                  <c:v>3.924727337743608</c:v>
                </c:pt>
                <c:pt idx="7317">
                  <c:v>3.9252637225102807</c:v>
                </c:pt>
                <c:pt idx="7318">
                  <c:v>3.9258001072769542</c:v>
                </c:pt>
                <c:pt idx="7319">
                  <c:v>3.9263364920436263</c:v>
                </c:pt>
                <c:pt idx="7320">
                  <c:v>3.9268728768102967</c:v>
                </c:pt>
                <c:pt idx="7321">
                  <c:v>3.927409261576976</c:v>
                </c:pt>
                <c:pt idx="7322">
                  <c:v>3.9279456463436437</c:v>
                </c:pt>
                <c:pt idx="7323">
                  <c:v>3.9284820311103172</c:v>
                </c:pt>
                <c:pt idx="7324">
                  <c:v>3.9290184158769867</c:v>
                </c:pt>
                <c:pt idx="7325">
                  <c:v>3.929554800643662</c:v>
                </c:pt>
                <c:pt idx="7326">
                  <c:v>3.9300911854103346</c:v>
                </c:pt>
                <c:pt idx="7327">
                  <c:v>3.9306275701770081</c:v>
                </c:pt>
                <c:pt idx="7328">
                  <c:v>3.9311639549436777</c:v>
                </c:pt>
                <c:pt idx="7329">
                  <c:v>3.9317003397103525</c:v>
                </c:pt>
                <c:pt idx="7330">
                  <c:v>3.9322367244770247</c:v>
                </c:pt>
                <c:pt idx="7331">
                  <c:v>3.9327731092436942</c:v>
                </c:pt>
                <c:pt idx="7332">
                  <c:v>3.9333094940103703</c:v>
                </c:pt>
                <c:pt idx="7333">
                  <c:v>3.9338458787770429</c:v>
                </c:pt>
                <c:pt idx="7334">
                  <c:v>3.9343822635437147</c:v>
                </c:pt>
                <c:pt idx="7335">
                  <c:v>3.9349186483103882</c:v>
                </c:pt>
                <c:pt idx="7336">
                  <c:v>3.9354550330770559</c:v>
                </c:pt>
                <c:pt idx="7337">
                  <c:v>3.9359914178437334</c:v>
                </c:pt>
                <c:pt idx="7338">
                  <c:v>3.9365278026104082</c:v>
                </c:pt>
                <c:pt idx="7339">
                  <c:v>3.9370641873770786</c:v>
                </c:pt>
                <c:pt idx="7340">
                  <c:v>3.9376005721437513</c:v>
                </c:pt>
                <c:pt idx="7341">
                  <c:v>3.9381369569104252</c:v>
                </c:pt>
                <c:pt idx="7342">
                  <c:v>3.9386733416770991</c:v>
                </c:pt>
                <c:pt idx="7343">
                  <c:v>3.9392097264437655</c:v>
                </c:pt>
                <c:pt idx="7344">
                  <c:v>3.9397461112104391</c:v>
                </c:pt>
                <c:pt idx="7345">
                  <c:v>3.9402824959771143</c:v>
                </c:pt>
                <c:pt idx="7346">
                  <c:v>3.9408188807437838</c:v>
                </c:pt>
                <c:pt idx="7347">
                  <c:v>3.9413552655104596</c:v>
                </c:pt>
                <c:pt idx="7348">
                  <c:v>3.9418916502771348</c:v>
                </c:pt>
                <c:pt idx="7349">
                  <c:v>3.942428035043799</c:v>
                </c:pt>
                <c:pt idx="7350">
                  <c:v>3.9429644198104774</c:v>
                </c:pt>
                <c:pt idx="7351">
                  <c:v>3.9435008045771527</c:v>
                </c:pt>
                <c:pt idx="7352">
                  <c:v>3.94403718934382</c:v>
                </c:pt>
                <c:pt idx="7353">
                  <c:v>3.9445735741104979</c:v>
                </c:pt>
                <c:pt idx="7354">
                  <c:v>3.9451099588771692</c:v>
                </c:pt>
                <c:pt idx="7355">
                  <c:v>3.9456463436438369</c:v>
                </c:pt>
                <c:pt idx="7356">
                  <c:v>3.9461827284105158</c:v>
                </c:pt>
                <c:pt idx="7357">
                  <c:v>3.946719113177183</c:v>
                </c:pt>
                <c:pt idx="7358">
                  <c:v>3.9472554979438561</c:v>
                </c:pt>
                <c:pt idx="7359">
                  <c:v>3.9477918827105376</c:v>
                </c:pt>
                <c:pt idx="7360">
                  <c:v>3.9483282674772067</c:v>
                </c:pt>
                <c:pt idx="7361">
                  <c:v>3.9488646522438766</c:v>
                </c:pt>
                <c:pt idx="7362">
                  <c:v>3.9494010370105488</c:v>
                </c:pt>
                <c:pt idx="7363">
                  <c:v>3.9499374217772218</c:v>
                </c:pt>
                <c:pt idx="7364">
                  <c:v>3.9504738065438927</c:v>
                </c:pt>
                <c:pt idx="7365">
                  <c:v>3.9510101913105644</c:v>
                </c:pt>
                <c:pt idx="7366">
                  <c:v>3.9515465760772397</c:v>
                </c:pt>
                <c:pt idx="7367">
                  <c:v>3.9520829608439123</c:v>
                </c:pt>
                <c:pt idx="7368">
                  <c:v>3.9526193456105827</c:v>
                </c:pt>
                <c:pt idx="7369">
                  <c:v>3.9531557303772575</c:v>
                </c:pt>
                <c:pt idx="7370">
                  <c:v>3.9536921151439275</c:v>
                </c:pt>
                <c:pt idx="7371">
                  <c:v>3.9542284999105983</c:v>
                </c:pt>
                <c:pt idx="7372">
                  <c:v>3.9547648846772754</c:v>
                </c:pt>
                <c:pt idx="7373">
                  <c:v>3.955301269443948</c:v>
                </c:pt>
                <c:pt idx="7374">
                  <c:v>3.9558376542106197</c:v>
                </c:pt>
                <c:pt idx="7375">
                  <c:v>3.9563740389772932</c:v>
                </c:pt>
                <c:pt idx="7376">
                  <c:v>3.956910423743961</c:v>
                </c:pt>
                <c:pt idx="7377">
                  <c:v>3.9574468085106385</c:v>
                </c:pt>
                <c:pt idx="7378">
                  <c:v>3.9579831932773111</c:v>
                </c:pt>
                <c:pt idx="7379">
                  <c:v>3.9585195780439841</c:v>
                </c:pt>
                <c:pt idx="7380">
                  <c:v>3.9590559628106563</c:v>
                </c:pt>
                <c:pt idx="7381">
                  <c:v>3.959592347577332</c:v>
                </c:pt>
                <c:pt idx="7382">
                  <c:v>3.9601287323440015</c:v>
                </c:pt>
                <c:pt idx="7383">
                  <c:v>3.9606651171106737</c:v>
                </c:pt>
                <c:pt idx="7384">
                  <c:v>3.9612015018773503</c:v>
                </c:pt>
                <c:pt idx="7385">
                  <c:v>3.9617378866440212</c:v>
                </c:pt>
                <c:pt idx="7386">
                  <c:v>3.9622742714106942</c:v>
                </c:pt>
                <c:pt idx="7387">
                  <c:v>3.9628106561773646</c:v>
                </c:pt>
                <c:pt idx="7388">
                  <c:v>3.9633470409440403</c:v>
                </c:pt>
                <c:pt idx="7389">
                  <c:v>3.9638834257107072</c:v>
                </c:pt>
                <c:pt idx="7390">
                  <c:v>3.9644198104773842</c:v>
                </c:pt>
                <c:pt idx="7391">
                  <c:v>3.9649561952440537</c:v>
                </c:pt>
                <c:pt idx="7392">
                  <c:v>3.9654925800107277</c:v>
                </c:pt>
                <c:pt idx="7393">
                  <c:v>3.9660289647774003</c:v>
                </c:pt>
                <c:pt idx="7394">
                  <c:v>3.9665653495440729</c:v>
                </c:pt>
                <c:pt idx="7395">
                  <c:v>3.9671017343107455</c:v>
                </c:pt>
                <c:pt idx="7396">
                  <c:v>3.9676381190774181</c:v>
                </c:pt>
                <c:pt idx="7397">
                  <c:v>3.9681745038440912</c:v>
                </c:pt>
                <c:pt idx="7398">
                  <c:v>3.9687108886107652</c:v>
                </c:pt>
                <c:pt idx="7399">
                  <c:v>3.9692472733774382</c:v>
                </c:pt>
                <c:pt idx="7400">
                  <c:v>3.9697836581441091</c:v>
                </c:pt>
                <c:pt idx="7401">
                  <c:v>3.9703200429107843</c:v>
                </c:pt>
                <c:pt idx="7402">
                  <c:v>3.9708564276774543</c:v>
                </c:pt>
                <c:pt idx="7403">
                  <c:v>3.9713928124441269</c:v>
                </c:pt>
                <c:pt idx="7404">
                  <c:v>3.9719291972107977</c:v>
                </c:pt>
                <c:pt idx="7405">
                  <c:v>3.9724655819774721</c:v>
                </c:pt>
                <c:pt idx="7406">
                  <c:v>3.9730019667441447</c:v>
                </c:pt>
                <c:pt idx="7407">
                  <c:v>3.9735383515108182</c:v>
                </c:pt>
                <c:pt idx="7408">
                  <c:v>3.9740747362774926</c:v>
                </c:pt>
                <c:pt idx="7409">
                  <c:v>3.9746111210441599</c:v>
                </c:pt>
                <c:pt idx="7410">
                  <c:v>3.9751475058108348</c:v>
                </c:pt>
                <c:pt idx="7411">
                  <c:v>3.9756838905775078</c:v>
                </c:pt>
                <c:pt idx="7412">
                  <c:v>3.9762202753441787</c:v>
                </c:pt>
                <c:pt idx="7413">
                  <c:v>3.9767566601108504</c:v>
                </c:pt>
                <c:pt idx="7414">
                  <c:v>3.9772930448775283</c:v>
                </c:pt>
                <c:pt idx="7415">
                  <c:v>3.9778294296441956</c:v>
                </c:pt>
                <c:pt idx="7416">
                  <c:v>3.9783658144108673</c:v>
                </c:pt>
                <c:pt idx="7417">
                  <c:v>3.9789021991775408</c:v>
                </c:pt>
                <c:pt idx="7418">
                  <c:v>3.979438583944213</c:v>
                </c:pt>
                <c:pt idx="7419">
                  <c:v>3.9799749687108887</c:v>
                </c:pt>
                <c:pt idx="7420">
                  <c:v>3.9805113534775645</c:v>
                </c:pt>
                <c:pt idx="7421">
                  <c:v>3.981047738244234</c:v>
                </c:pt>
                <c:pt idx="7422">
                  <c:v>3.9815841230109066</c:v>
                </c:pt>
                <c:pt idx="7423">
                  <c:v>3.9821205077775819</c:v>
                </c:pt>
                <c:pt idx="7424">
                  <c:v>3.9826568925442487</c:v>
                </c:pt>
                <c:pt idx="7425">
                  <c:v>3.9831932773109298</c:v>
                </c:pt>
                <c:pt idx="7426">
                  <c:v>3.9837296620776015</c:v>
                </c:pt>
                <c:pt idx="7427">
                  <c:v>3.9842660468442697</c:v>
                </c:pt>
                <c:pt idx="7428">
                  <c:v>3.9848024316109423</c:v>
                </c:pt>
                <c:pt idx="7429">
                  <c:v>3.985338816377618</c:v>
                </c:pt>
                <c:pt idx="7430">
                  <c:v>3.9858752011442848</c:v>
                </c:pt>
                <c:pt idx="7431">
                  <c:v>3.9864115859109601</c:v>
                </c:pt>
                <c:pt idx="7432">
                  <c:v>3.9869479706776332</c:v>
                </c:pt>
                <c:pt idx="7433">
                  <c:v>3.9874843554443085</c:v>
                </c:pt>
                <c:pt idx="7434">
                  <c:v>3.988020740210982</c:v>
                </c:pt>
                <c:pt idx="7435">
                  <c:v>3.9885571249776506</c:v>
                </c:pt>
                <c:pt idx="7436">
                  <c:v>3.9890935097443236</c:v>
                </c:pt>
                <c:pt idx="7437">
                  <c:v>3.9896298945109971</c:v>
                </c:pt>
                <c:pt idx="7438">
                  <c:v>3.9901662792776689</c:v>
                </c:pt>
                <c:pt idx="7439">
                  <c:v>3.9907026640443397</c:v>
                </c:pt>
                <c:pt idx="7440">
                  <c:v>3.9912390488110172</c:v>
                </c:pt>
                <c:pt idx="7441">
                  <c:v>3.9917754335776823</c:v>
                </c:pt>
                <c:pt idx="7442">
                  <c:v>3.9923118183443602</c:v>
                </c:pt>
                <c:pt idx="7443">
                  <c:v>3.9928482031110266</c:v>
                </c:pt>
                <c:pt idx="7444">
                  <c:v>3.9933845878777077</c:v>
                </c:pt>
                <c:pt idx="7445">
                  <c:v>3.9939209726443798</c:v>
                </c:pt>
                <c:pt idx="7446">
                  <c:v>3.9944573574110498</c:v>
                </c:pt>
                <c:pt idx="7447">
                  <c:v>3.994993742177726</c:v>
                </c:pt>
                <c:pt idx="7448">
                  <c:v>3.995530126944395</c:v>
                </c:pt>
                <c:pt idx="7449">
                  <c:v>3.9960665117110667</c:v>
                </c:pt>
                <c:pt idx="7450">
                  <c:v>3.9966028964777376</c:v>
                </c:pt>
                <c:pt idx="7451">
                  <c:v>3.9971392812444169</c:v>
                </c:pt>
                <c:pt idx="7452">
                  <c:v>3.9976756660110837</c:v>
                </c:pt>
                <c:pt idx="7453">
                  <c:v>3.9982120507777581</c:v>
                </c:pt>
                <c:pt idx="7454">
                  <c:v>3.9987484355444263</c:v>
                </c:pt>
                <c:pt idx="7455">
                  <c:v>3.9992848203111033</c:v>
                </c:pt>
                <c:pt idx="7456">
                  <c:v>3.9998212050777759</c:v>
                </c:pt>
                <c:pt idx="7457">
                  <c:v>4.000357589844449</c:v>
                </c:pt>
                <c:pt idx="7458">
                  <c:v>4.0008939746111283</c:v>
                </c:pt>
                <c:pt idx="7459">
                  <c:v>4.001430359377788</c:v>
                </c:pt>
                <c:pt idx="7460">
                  <c:v>4.0019667441444717</c:v>
                </c:pt>
                <c:pt idx="7461">
                  <c:v>4.0025031289111404</c:v>
                </c:pt>
                <c:pt idx="7462">
                  <c:v>4.0030395136778116</c:v>
                </c:pt>
                <c:pt idx="7463">
                  <c:v>4.0035758984444847</c:v>
                </c:pt>
                <c:pt idx="7464">
                  <c:v>4.0041122832111569</c:v>
                </c:pt>
                <c:pt idx="7465">
                  <c:v>4.0046486679778299</c:v>
                </c:pt>
                <c:pt idx="7466">
                  <c:v>4.0051850527444959</c:v>
                </c:pt>
                <c:pt idx="7467">
                  <c:v>4.0057214375111805</c:v>
                </c:pt>
                <c:pt idx="7468">
                  <c:v>4.0062578222778473</c:v>
                </c:pt>
                <c:pt idx="7469">
                  <c:v>4.0067942070445204</c:v>
                </c:pt>
                <c:pt idx="7470">
                  <c:v>4.0073305918111926</c:v>
                </c:pt>
                <c:pt idx="7471">
                  <c:v>4.0078669765778656</c:v>
                </c:pt>
                <c:pt idx="7472">
                  <c:v>4.0084033613445404</c:v>
                </c:pt>
                <c:pt idx="7473">
                  <c:v>4.0089397461112055</c:v>
                </c:pt>
                <c:pt idx="7474">
                  <c:v>4.009476130877883</c:v>
                </c:pt>
                <c:pt idx="7475">
                  <c:v>4.0100125156445561</c:v>
                </c:pt>
                <c:pt idx="7476">
                  <c:v>4.0105489004112282</c:v>
                </c:pt>
                <c:pt idx="7477">
                  <c:v>4.0110852851778995</c:v>
                </c:pt>
                <c:pt idx="7478">
                  <c:v>4.0116216699445788</c:v>
                </c:pt>
                <c:pt idx="7479">
                  <c:v>4.0121580547112465</c:v>
                </c:pt>
                <c:pt idx="7480">
                  <c:v>4.0126944394779134</c:v>
                </c:pt>
                <c:pt idx="7481">
                  <c:v>4.0132308242445918</c:v>
                </c:pt>
                <c:pt idx="7482">
                  <c:v>4.0137672090112639</c:v>
                </c:pt>
                <c:pt idx="7483">
                  <c:v>4.014303593777937</c:v>
                </c:pt>
                <c:pt idx="7484">
                  <c:v>4.0148399785446065</c:v>
                </c:pt>
                <c:pt idx="7485">
                  <c:v>4.0153763633112796</c:v>
                </c:pt>
                <c:pt idx="7486">
                  <c:v>4.0159127480779446</c:v>
                </c:pt>
                <c:pt idx="7487">
                  <c:v>4.0164491328446399</c:v>
                </c:pt>
                <c:pt idx="7488">
                  <c:v>4.016985517611289</c:v>
                </c:pt>
                <c:pt idx="7489">
                  <c:v>4.0175219023779674</c:v>
                </c:pt>
                <c:pt idx="7490">
                  <c:v>4.0180582871446484</c:v>
                </c:pt>
                <c:pt idx="7491">
                  <c:v>4.0185946719113126</c:v>
                </c:pt>
                <c:pt idx="7492">
                  <c:v>4.0191310566779821</c:v>
                </c:pt>
                <c:pt idx="7493">
                  <c:v>4.0196674414446756</c:v>
                </c:pt>
                <c:pt idx="7494">
                  <c:v>4.0202038262113353</c:v>
                </c:pt>
                <c:pt idx="7495">
                  <c:v>4.0207402109780075</c:v>
                </c:pt>
                <c:pt idx="7496">
                  <c:v>4.0212765957446894</c:v>
                </c:pt>
                <c:pt idx="7497">
                  <c:v>4.0218129805113536</c:v>
                </c:pt>
                <c:pt idx="7498">
                  <c:v>4.0223493652780284</c:v>
                </c:pt>
                <c:pt idx="7499">
                  <c:v>4.0228857500446935</c:v>
                </c:pt>
                <c:pt idx="7500">
                  <c:v>4.0234221348113781</c:v>
                </c:pt>
                <c:pt idx="7501">
                  <c:v>4.023958519578037</c:v>
                </c:pt>
                <c:pt idx="7502">
                  <c:v>4.0244949043447145</c:v>
                </c:pt>
                <c:pt idx="7503">
                  <c:v>4.0250312891113875</c:v>
                </c:pt>
                <c:pt idx="7504">
                  <c:v>4.0255676738780615</c:v>
                </c:pt>
                <c:pt idx="7505">
                  <c:v>4.0261040586447345</c:v>
                </c:pt>
                <c:pt idx="7506">
                  <c:v>4.0266404434114094</c:v>
                </c:pt>
                <c:pt idx="7507">
                  <c:v>4.0271768281780691</c:v>
                </c:pt>
                <c:pt idx="7508">
                  <c:v>4.0277132129447475</c:v>
                </c:pt>
                <c:pt idx="7509">
                  <c:v>4.0282495977114294</c:v>
                </c:pt>
                <c:pt idx="7510">
                  <c:v>4.0287859824780945</c:v>
                </c:pt>
                <c:pt idx="7511">
                  <c:v>4.0293223672447702</c:v>
                </c:pt>
                <c:pt idx="7512">
                  <c:v>4.0298587520114415</c:v>
                </c:pt>
                <c:pt idx="7513">
                  <c:v>4.0303951367781163</c:v>
                </c:pt>
                <c:pt idx="7514">
                  <c:v>4.0309315215447885</c:v>
                </c:pt>
                <c:pt idx="7515">
                  <c:v>4.0314679063114633</c:v>
                </c:pt>
                <c:pt idx="7516">
                  <c:v>4.0320042910781337</c:v>
                </c:pt>
                <c:pt idx="7517">
                  <c:v>4.0325406758448104</c:v>
                </c:pt>
                <c:pt idx="7518">
                  <c:v>4.033077060611479</c:v>
                </c:pt>
                <c:pt idx="7519">
                  <c:v>4.0336134453781582</c:v>
                </c:pt>
                <c:pt idx="7520">
                  <c:v>4.0341498301448295</c:v>
                </c:pt>
                <c:pt idx="7521">
                  <c:v>4.0346862149114955</c:v>
                </c:pt>
                <c:pt idx="7522">
                  <c:v>4.0352225996781748</c:v>
                </c:pt>
                <c:pt idx="7523">
                  <c:v>4.0357589844448514</c:v>
                </c:pt>
                <c:pt idx="7524">
                  <c:v>4.0362953692115164</c:v>
                </c:pt>
                <c:pt idx="7525">
                  <c:v>4.0368317539781904</c:v>
                </c:pt>
                <c:pt idx="7526">
                  <c:v>4.0373681387448697</c:v>
                </c:pt>
                <c:pt idx="7527">
                  <c:v>4.0379045235115285</c:v>
                </c:pt>
                <c:pt idx="7528">
                  <c:v>4.0384409082782051</c:v>
                </c:pt>
                <c:pt idx="7529">
                  <c:v>4.0389772930448826</c:v>
                </c:pt>
                <c:pt idx="7530">
                  <c:v>4.0395136778115495</c:v>
                </c:pt>
                <c:pt idx="7531">
                  <c:v>4.0400500625782225</c:v>
                </c:pt>
                <c:pt idx="7532">
                  <c:v>4.0405864473448956</c:v>
                </c:pt>
                <c:pt idx="7533">
                  <c:v>4.0411228321115704</c:v>
                </c:pt>
                <c:pt idx="7534">
                  <c:v>4.0416592168782408</c:v>
                </c:pt>
                <c:pt idx="7535">
                  <c:v>4.0421956016449085</c:v>
                </c:pt>
                <c:pt idx="7536">
                  <c:v>4.042731986411586</c:v>
                </c:pt>
                <c:pt idx="7537">
                  <c:v>4.0432683711782591</c:v>
                </c:pt>
                <c:pt idx="7538">
                  <c:v>4.0438047559449313</c:v>
                </c:pt>
                <c:pt idx="7539">
                  <c:v>4.0443411407116097</c:v>
                </c:pt>
                <c:pt idx="7540">
                  <c:v>4.0448775254782765</c:v>
                </c:pt>
                <c:pt idx="7541">
                  <c:v>4.0454139102449496</c:v>
                </c:pt>
                <c:pt idx="7542">
                  <c:v>4.0459502950116271</c:v>
                </c:pt>
                <c:pt idx="7543">
                  <c:v>4.0464866797782868</c:v>
                </c:pt>
                <c:pt idx="7544">
                  <c:v>4.0470230645449714</c:v>
                </c:pt>
                <c:pt idx="7545">
                  <c:v>4.04755944931164</c:v>
                </c:pt>
                <c:pt idx="7546">
                  <c:v>4.0480958340783095</c:v>
                </c:pt>
                <c:pt idx="7547">
                  <c:v>4.0486322188449853</c:v>
                </c:pt>
                <c:pt idx="7548">
                  <c:v>4.0491686036116654</c:v>
                </c:pt>
                <c:pt idx="7549">
                  <c:v>4.0497049883783314</c:v>
                </c:pt>
                <c:pt idx="7550">
                  <c:v>4.0502413731450027</c:v>
                </c:pt>
                <c:pt idx="7551">
                  <c:v>4.0507777579116784</c:v>
                </c:pt>
                <c:pt idx="7552">
                  <c:v>4.0513141426783479</c:v>
                </c:pt>
                <c:pt idx="7553">
                  <c:v>4.0518505274450138</c:v>
                </c:pt>
                <c:pt idx="7554">
                  <c:v>4.0523869122116905</c:v>
                </c:pt>
                <c:pt idx="7555">
                  <c:v>4.0529232969783662</c:v>
                </c:pt>
                <c:pt idx="7556">
                  <c:v>4.0534596817450383</c:v>
                </c:pt>
                <c:pt idx="7557">
                  <c:v>4.0539960665117052</c:v>
                </c:pt>
                <c:pt idx="7558">
                  <c:v>4.0545324512783782</c:v>
                </c:pt>
                <c:pt idx="7559">
                  <c:v>4.0550688360450495</c:v>
                </c:pt>
                <c:pt idx="7560">
                  <c:v>4.0556052208117288</c:v>
                </c:pt>
                <c:pt idx="7561">
                  <c:v>4.0561416055784019</c:v>
                </c:pt>
                <c:pt idx="7562">
                  <c:v>4.0566779903450794</c:v>
                </c:pt>
                <c:pt idx="7563">
                  <c:v>4.0572143751117418</c:v>
                </c:pt>
                <c:pt idx="7564">
                  <c:v>4.0577507598784122</c:v>
                </c:pt>
                <c:pt idx="7565">
                  <c:v>4.0582871446450905</c:v>
                </c:pt>
                <c:pt idx="7566">
                  <c:v>4.0588235294117654</c:v>
                </c:pt>
                <c:pt idx="7567">
                  <c:v>4.0593599141784384</c:v>
                </c:pt>
                <c:pt idx="7568">
                  <c:v>4.0598962989451097</c:v>
                </c:pt>
                <c:pt idx="7569">
                  <c:v>4.0604326837117828</c:v>
                </c:pt>
                <c:pt idx="7570">
                  <c:v>4.0609690684784479</c:v>
                </c:pt>
                <c:pt idx="7571">
                  <c:v>4.061505453245128</c:v>
                </c:pt>
                <c:pt idx="7572">
                  <c:v>4.062041838011794</c:v>
                </c:pt>
                <c:pt idx="7573">
                  <c:v>4.062578222778467</c:v>
                </c:pt>
                <c:pt idx="7574">
                  <c:v>4.0631146075451365</c:v>
                </c:pt>
                <c:pt idx="7575">
                  <c:v>4.0636509923118194</c:v>
                </c:pt>
                <c:pt idx="7576">
                  <c:v>4.0641873770784755</c:v>
                </c:pt>
                <c:pt idx="7577">
                  <c:v>4.0647237618451637</c:v>
                </c:pt>
                <c:pt idx="7578">
                  <c:v>4.0652601466118394</c:v>
                </c:pt>
                <c:pt idx="7579">
                  <c:v>4.0657965313785045</c:v>
                </c:pt>
                <c:pt idx="7580">
                  <c:v>4.0663329161451776</c:v>
                </c:pt>
                <c:pt idx="7581">
                  <c:v>4.0668693009118595</c:v>
                </c:pt>
                <c:pt idx="7582">
                  <c:v>4.0674056856785272</c:v>
                </c:pt>
                <c:pt idx="7583">
                  <c:v>4.0679420704451932</c:v>
                </c:pt>
                <c:pt idx="7584">
                  <c:v>4.0684784552118733</c:v>
                </c:pt>
                <c:pt idx="7585">
                  <c:v>4.0690148399785357</c:v>
                </c:pt>
                <c:pt idx="7586">
                  <c:v>4.0695512247452115</c:v>
                </c:pt>
                <c:pt idx="7587">
                  <c:v>4.0700876095118899</c:v>
                </c:pt>
                <c:pt idx="7588">
                  <c:v>4.0706239942785745</c:v>
                </c:pt>
                <c:pt idx="7589">
                  <c:v>4.0711603790452351</c:v>
                </c:pt>
                <c:pt idx="7590">
                  <c:v>4.0716967638119135</c:v>
                </c:pt>
                <c:pt idx="7591">
                  <c:v>4.0722331485785803</c:v>
                </c:pt>
                <c:pt idx="7592">
                  <c:v>4.0727695333452525</c:v>
                </c:pt>
                <c:pt idx="7593">
                  <c:v>4.0733059181119264</c:v>
                </c:pt>
                <c:pt idx="7594">
                  <c:v>4.0738423028786039</c:v>
                </c:pt>
                <c:pt idx="7595">
                  <c:v>4.0743786876452708</c:v>
                </c:pt>
                <c:pt idx="7596">
                  <c:v>4.0749150724119358</c:v>
                </c:pt>
                <c:pt idx="7597">
                  <c:v>4.075451457178616</c:v>
                </c:pt>
                <c:pt idx="7598">
                  <c:v>4.0759878419452802</c:v>
                </c:pt>
                <c:pt idx="7599">
                  <c:v>4.0765242267119559</c:v>
                </c:pt>
                <c:pt idx="7600">
                  <c:v>4.0770606114786396</c:v>
                </c:pt>
                <c:pt idx="7601">
                  <c:v>4.0775969962453065</c:v>
                </c:pt>
                <c:pt idx="7602">
                  <c:v>4.0781333810119804</c:v>
                </c:pt>
                <c:pt idx="7603">
                  <c:v>4.0786697657786632</c:v>
                </c:pt>
                <c:pt idx="7604">
                  <c:v>4.0792061505453319</c:v>
                </c:pt>
                <c:pt idx="7605">
                  <c:v>4.0797425353120031</c:v>
                </c:pt>
                <c:pt idx="7606">
                  <c:v>4.0802789200786753</c:v>
                </c:pt>
                <c:pt idx="7607">
                  <c:v>4.0808153048453395</c:v>
                </c:pt>
                <c:pt idx="7608">
                  <c:v>4.0813516896120206</c:v>
                </c:pt>
                <c:pt idx="7609">
                  <c:v>4.0818880743786874</c:v>
                </c:pt>
                <c:pt idx="7610">
                  <c:v>4.0824244591453605</c:v>
                </c:pt>
                <c:pt idx="7611">
                  <c:v>4.0829608439120326</c:v>
                </c:pt>
                <c:pt idx="7612">
                  <c:v>4.0834972286787057</c:v>
                </c:pt>
                <c:pt idx="7613">
                  <c:v>4.0840336134453787</c:v>
                </c:pt>
                <c:pt idx="7614">
                  <c:v>4.0845699982120509</c:v>
                </c:pt>
                <c:pt idx="7615">
                  <c:v>4.0851063829787284</c:v>
                </c:pt>
                <c:pt idx="7616">
                  <c:v>4.0856427677453961</c:v>
                </c:pt>
                <c:pt idx="7617">
                  <c:v>4.0861791525120745</c:v>
                </c:pt>
                <c:pt idx="7618">
                  <c:v>4.0867155372787352</c:v>
                </c:pt>
                <c:pt idx="7619">
                  <c:v>4.0872519220454091</c:v>
                </c:pt>
                <c:pt idx="7620">
                  <c:v>4.0877883068120866</c:v>
                </c:pt>
                <c:pt idx="7621">
                  <c:v>4.0883246915787597</c:v>
                </c:pt>
                <c:pt idx="7622">
                  <c:v>4.0888610763454265</c:v>
                </c:pt>
                <c:pt idx="7623">
                  <c:v>4.089397461112112</c:v>
                </c:pt>
                <c:pt idx="7624">
                  <c:v>4.0899338458787771</c:v>
                </c:pt>
                <c:pt idx="7625">
                  <c:v>4.0904702306454421</c:v>
                </c:pt>
                <c:pt idx="7626">
                  <c:v>4.0910066154121303</c:v>
                </c:pt>
                <c:pt idx="7627">
                  <c:v>4.0915430001787954</c:v>
                </c:pt>
                <c:pt idx="7628">
                  <c:v>4.0920793849454684</c:v>
                </c:pt>
                <c:pt idx="7629">
                  <c:v>4.0926157697121406</c:v>
                </c:pt>
                <c:pt idx="7630">
                  <c:v>4.0931521544788128</c:v>
                </c:pt>
                <c:pt idx="7631">
                  <c:v>4.0936885392454787</c:v>
                </c:pt>
                <c:pt idx="7632">
                  <c:v>4.094224924012158</c:v>
                </c:pt>
                <c:pt idx="7633">
                  <c:v>4.094761308778831</c:v>
                </c:pt>
                <c:pt idx="7634">
                  <c:v>4.0952976935455032</c:v>
                </c:pt>
                <c:pt idx="7635">
                  <c:v>4.0958340783121745</c:v>
                </c:pt>
                <c:pt idx="7636">
                  <c:v>4.0963704630788484</c:v>
                </c:pt>
                <c:pt idx="7637">
                  <c:v>4.0969068478455126</c:v>
                </c:pt>
                <c:pt idx="7638">
                  <c:v>4.0974432326121937</c:v>
                </c:pt>
                <c:pt idx="7639">
                  <c:v>4.0979796173788667</c:v>
                </c:pt>
                <c:pt idx="7640">
                  <c:v>4.0985160021455345</c:v>
                </c:pt>
                <c:pt idx="7641">
                  <c:v>4.099052386912212</c:v>
                </c:pt>
                <c:pt idx="7642">
                  <c:v>4.0995887716788841</c:v>
                </c:pt>
                <c:pt idx="7643">
                  <c:v>4.1001251564455465</c:v>
                </c:pt>
                <c:pt idx="7644">
                  <c:v>4.1006615412122294</c:v>
                </c:pt>
                <c:pt idx="7645">
                  <c:v>4.1011979259789015</c:v>
                </c:pt>
                <c:pt idx="7646">
                  <c:v>4.1017343107455746</c:v>
                </c:pt>
                <c:pt idx="7647">
                  <c:v>4.1022706955122494</c:v>
                </c:pt>
                <c:pt idx="7648">
                  <c:v>4.1028070802789145</c:v>
                </c:pt>
                <c:pt idx="7649">
                  <c:v>4.1033434650455929</c:v>
                </c:pt>
                <c:pt idx="7650">
                  <c:v>4.1038798498122651</c:v>
                </c:pt>
                <c:pt idx="7651">
                  <c:v>4.1044162345789283</c:v>
                </c:pt>
                <c:pt idx="7652">
                  <c:v>4.1049526193456041</c:v>
                </c:pt>
                <c:pt idx="7653">
                  <c:v>4.1054890041122825</c:v>
                </c:pt>
                <c:pt idx="7654">
                  <c:v>4.1060253888789555</c:v>
                </c:pt>
                <c:pt idx="7655">
                  <c:v>4.1065617736456304</c:v>
                </c:pt>
                <c:pt idx="7656">
                  <c:v>4.1070981584123016</c:v>
                </c:pt>
                <c:pt idx="7657">
                  <c:v>4.1076345431789658</c:v>
                </c:pt>
                <c:pt idx="7658">
                  <c:v>4.1081709279456406</c:v>
                </c:pt>
                <c:pt idx="7659">
                  <c:v>4.108707312712319</c:v>
                </c:pt>
                <c:pt idx="7660">
                  <c:v>4.1092436974789921</c:v>
                </c:pt>
                <c:pt idx="7661">
                  <c:v>4.1097800822456696</c:v>
                </c:pt>
                <c:pt idx="7662">
                  <c:v>4.1103164670123356</c:v>
                </c:pt>
                <c:pt idx="7663">
                  <c:v>4.1108528517790042</c:v>
                </c:pt>
                <c:pt idx="7664">
                  <c:v>4.1113892365456772</c:v>
                </c:pt>
                <c:pt idx="7665">
                  <c:v>4.1119256213123547</c:v>
                </c:pt>
                <c:pt idx="7666">
                  <c:v>4.1124620060790278</c:v>
                </c:pt>
                <c:pt idx="7667">
                  <c:v>4.1129983908456955</c:v>
                </c:pt>
                <c:pt idx="7668">
                  <c:v>4.1135347756123695</c:v>
                </c:pt>
                <c:pt idx="7669">
                  <c:v>4.114071160379039</c:v>
                </c:pt>
                <c:pt idx="7670">
                  <c:v>4.1146075451457103</c:v>
                </c:pt>
                <c:pt idx="7671">
                  <c:v>4.1151439299123895</c:v>
                </c:pt>
                <c:pt idx="7672">
                  <c:v>4.1156803146790635</c:v>
                </c:pt>
                <c:pt idx="7673">
                  <c:v>4.1162166994457356</c:v>
                </c:pt>
                <c:pt idx="7674">
                  <c:v>4.1167530842124114</c:v>
                </c:pt>
                <c:pt idx="7675">
                  <c:v>4.1172894689790756</c:v>
                </c:pt>
                <c:pt idx="7676">
                  <c:v>4.1178258537457406</c:v>
                </c:pt>
                <c:pt idx="7677">
                  <c:v>4.1183622385124261</c:v>
                </c:pt>
                <c:pt idx="7678">
                  <c:v>4.1188986232790965</c:v>
                </c:pt>
                <c:pt idx="7679">
                  <c:v>4.1194350080457651</c:v>
                </c:pt>
                <c:pt idx="7680">
                  <c:v>4.1199713928124444</c:v>
                </c:pt>
                <c:pt idx="7681">
                  <c:v>4.1205077775791086</c:v>
                </c:pt>
                <c:pt idx="7682">
                  <c:v>4.1210441623457843</c:v>
                </c:pt>
                <c:pt idx="7683">
                  <c:v>4.1215805471124485</c:v>
                </c:pt>
                <c:pt idx="7684">
                  <c:v>4.1221169318791278</c:v>
                </c:pt>
                <c:pt idx="7685">
                  <c:v>4.1226533166458017</c:v>
                </c:pt>
                <c:pt idx="7686">
                  <c:v>4.1231897014124765</c:v>
                </c:pt>
                <c:pt idx="7687">
                  <c:v>4.1237260861791505</c:v>
                </c:pt>
                <c:pt idx="7688">
                  <c:v>4.1242624709458253</c:v>
                </c:pt>
                <c:pt idx="7689">
                  <c:v>4.1247988557124904</c:v>
                </c:pt>
                <c:pt idx="7690">
                  <c:v>4.1253352404791652</c:v>
                </c:pt>
                <c:pt idx="7691">
                  <c:v>4.1258716252458383</c:v>
                </c:pt>
                <c:pt idx="7692">
                  <c:v>4.1264080100125158</c:v>
                </c:pt>
                <c:pt idx="7693">
                  <c:v>4.1269443947791888</c:v>
                </c:pt>
                <c:pt idx="7694">
                  <c:v>4.1274807795458477</c:v>
                </c:pt>
                <c:pt idx="7695">
                  <c:v>4.1280171643125341</c:v>
                </c:pt>
                <c:pt idx="7696">
                  <c:v>4.1285535490791965</c:v>
                </c:pt>
                <c:pt idx="7697">
                  <c:v>4.1290899338458775</c:v>
                </c:pt>
                <c:pt idx="7698">
                  <c:v>4.1296263186125515</c:v>
                </c:pt>
                <c:pt idx="7699">
                  <c:v>4.1301627033792307</c:v>
                </c:pt>
                <c:pt idx="7700">
                  <c:v>4.1306990881458994</c:v>
                </c:pt>
                <c:pt idx="7701">
                  <c:v>4.1312354729125724</c:v>
                </c:pt>
                <c:pt idx="7702">
                  <c:v>4.1317718576792375</c:v>
                </c:pt>
                <c:pt idx="7703">
                  <c:v>4.1323082424459079</c:v>
                </c:pt>
                <c:pt idx="7704">
                  <c:v>4.1328446272125845</c:v>
                </c:pt>
                <c:pt idx="7705">
                  <c:v>4.1333810119792602</c:v>
                </c:pt>
                <c:pt idx="7706">
                  <c:v>4.1339173967459262</c:v>
                </c:pt>
                <c:pt idx="7707">
                  <c:v>4.1344537815126117</c:v>
                </c:pt>
                <c:pt idx="7708">
                  <c:v>4.1349901662792714</c:v>
                </c:pt>
                <c:pt idx="7709">
                  <c:v>4.13552655104594</c:v>
                </c:pt>
                <c:pt idx="7710">
                  <c:v>4.1360629358126344</c:v>
                </c:pt>
                <c:pt idx="7711">
                  <c:v>4.1365993205792959</c:v>
                </c:pt>
                <c:pt idx="7712">
                  <c:v>4.1371357053459645</c:v>
                </c:pt>
                <c:pt idx="7713">
                  <c:v>4.1376720901126482</c:v>
                </c:pt>
                <c:pt idx="7714">
                  <c:v>4.1382084748793133</c:v>
                </c:pt>
                <c:pt idx="7715">
                  <c:v>4.1387448596459766</c:v>
                </c:pt>
                <c:pt idx="7716">
                  <c:v>4.1392812444126594</c:v>
                </c:pt>
                <c:pt idx="7717">
                  <c:v>4.1398176291793316</c:v>
                </c:pt>
                <c:pt idx="7718">
                  <c:v>4.1403540139459976</c:v>
                </c:pt>
                <c:pt idx="7719">
                  <c:v>4.1408903987126804</c:v>
                </c:pt>
                <c:pt idx="7720">
                  <c:v>4.1414267834793534</c:v>
                </c:pt>
                <c:pt idx="7721">
                  <c:v>4.1419631682460221</c:v>
                </c:pt>
                <c:pt idx="7722">
                  <c:v>4.1424995530126942</c:v>
                </c:pt>
                <c:pt idx="7723">
                  <c:v>4.1430359377793655</c:v>
                </c:pt>
                <c:pt idx="7724">
                  <c:v>4.1435723225460395</c:v>
                </c:pt>
                <c:pt idx="7725">
                  <c:v>4.1441087073127072</c:v>
                </c:pt>
                <c:pt idx="7726">
                  <c:v>4.1446450920793874</c:v>
                </c:pt>
                <c:pt idx="7727">
                  <c:v>4.1451814768460462</c:v>
                </c:pt>
                <c:pt idx="7728">
                  <c:v>4.1457178616127255</c:v>
                </c:pt>
                <c:pt idx="7729">
                  <c:v>4.146254246379395</c:v>
                </c:pt>
                <c:pt idx="7730">
                  <c:v>4.146790631146076</c:v>
                </c:pt>
                <c:pt idx="7731">
                  <c:v>4.1473270159127482</c:v>
                </c:pt>
                <c:pt idx="7732">
                  <c:v>4.1478634006794213</c:v>
                </c:pt>
                <c:pt idx="7733">
                  <c:v>4.1483997854460934</c:v>
                </c:pt>
                <c:pt idx="7734">
                  <c:v>4.1489361702127665</c:v>
                </c:pt>
                <c:pt idx="7735">
                  <c:v>4.1494725549794387</c:v>
                </c:pt>
                <c:pt idx="7736">
                  <c:v>4.1500089397461064</c:v>
                </c:pt>
                <c:pt idx="7737">
                  <c:v>4.1505453245127795</c:v>
                </c:pt>
                <c:pt idx="7738">
                  <c:v>4.1510817092794507</c:v>
                </c:pt>
                <c:pt idx="7739">
                  <c:v>4.1516180940461345</c:v>
                </c:pt>
                <c:pt idx="7740">
                  <c:v>4.1521544788127907</c:v>
                </c:pt>
                <c:pt idx="7741">
                  <c:v>4.152690863579469</c:v>
                </c:pt>
                <c:pt idx="7742">
                  <c:v>4.1532272483461465</c:v>
                </c:pt>
                <c:pt idx="7743">
                  <c:v>4.1537636331128276</c:v>
                </c:pt>
                <c:pt idx="7744">
                  <c:v>4.1543000178794838</c:v>
                </c:pt>
                <c:pt idx="7745">
                  <c:v>4.1548364026461648</c:v>
                </c:pt>
                <c:pt idx="7746">
                  <c:v>4.1553727874128414</c:v>
                </c:pt>
                <c:pt idx="7747">
                  <c:v>4.1559091721795065</c:v>
                </c:pt>
                <c:pt idx="7748">
                  <c:v>4.156445556946176</c:v>
                </c:pt>
                <c:pt idx="7749">
                  <c:v>4.15698194171285</c:v>
                </c:pt>
                <c:pt idx="7750">
                  <c:v>4.1575183264795204</c:v>
                </c:pt>
                <c:pt idx="7751">
                  <c:v>4.1580547112461952</c:v>
                </c:pt>
                <c:pt idx="7752">
                  <c:v>4.1585910960128736</c:v>
                </c:pt>
                <c:pt idx="7753">
                  <c:v>4.1591274807795484</c:v>
                </c:pt>
                <c:pt idx="7754">
                  <c:v>4.1596638655462188</c:v>
                </c:pt>
                <c:pt idx="7755">
                  <c:v>4.1602002503128865</c:v>
                </c:pt>
                <c:pt idx="7756">
                  <c:v>4.160736635079564</c:v>
                </c:pt>
                <c:pt idx="7757">
                  <c:v>4.1612730198462362</c:v>
                </c:pt>
                <c:pt idx="7758">
                  <c:v>4.1618094046129093</c:v>
                </c:pt>
                <c:pt idx="7759">
                  <c:v>4.1623457893795806</c:v>
                </c:pt>
                <c:pt idx="7760">
                  <c:v>4.1628821741462456</c:v>
                </c:pt>
                <c:pt idx="7761">
                  <c:v>4.1634185589129196</c:v>
                </c:pt>
                <c:pt idx="7762">
                  <c:v>4.1639549436795891</c:v>
                </c:pt>
                <c:pt idx="7763">
                  <c:v>4.1644913284462639</c:v>
                </c:pt>
                <c:pt idx="7764">
                  <c:v>4.165027713212945</c:v>
                </c:pt>
                <c:pt idx="7765">
                  <c:v>4.1655640979796145</c:v>
                </c:pt>
                <c:pt idx="7766">
                  <c:v>4.1661004827462875</c:v>
                </c:pt>
                <c:pt idx="7767">
                  <c:v>4.1666368675129526</c:v>
                </c:pt>
                <c:pt idx="7768">
                  <c:v>4.1671732522796345</c:v>
                </c:pt>
                <c:pt idx="7769">
                  <c:v>4.1677096370463032</c:v>
                </c:pt>
                <c:pt idx="7770">
                  <c:v>4.1682460218129807</c:v>
                </c:pt>
                <c:pt idx="7771">
                  <c:v>4.1687824065796484</c:v>
                </c:pt>
                <c:pt idx="7772">
                  <c:v>4.1693187913463294</c:v>
                </c:pt>
                <c:pt idx="7773">
                  <c:v>4.1698551761129883</c:v>
                </c:pt>
                <c:pt idx="7774">
                  <c:v>4.1703915608796711</c:v>
                </c:pt>
                <c:pt idx="7775">
                  <c:v>4.1709279456463442</c:v>
                </c:pt>
                <c:pt idx="7776">
                  <c:v>4.1714643304130163</c:v>
                </c:pt>
                <c:pt idx="7777">
                  <c:v>4.1720007151796894</c:v>
                </c:pt>
                <c:pt idx="7778">
                  <c:v>4.1725370999463616</c:v>
                </c:pt>
                <c:pt idx="7779">
                  <c:v>4.1730734847130462</c:v>
                </c:pt>
                <c:pt idx="7780">
                  <c:v>4.1736098694797068</c:v>
                </c:pt>
                <c:pt idx="7781">
                  <c:v>4.1741462542463745</c:v>
                </c:pt>
                <c:pt idx="7782">
                  <c:v>4.1746826390130485</c:v>
                </c:pt>
                <c:pt idx="7783">
                  <c:v>4.1752190237797304</c:v>
                </c:pt>
                <c:pt idx="7784">
                  <c:v>4.1757554085463955</c:v>
                </c:pt>
                <c:pt idx="7785">
                  <c:v>4.1762917933130819</c:v>
                </c:pt>
                <c:pt idx="7786">
                  <c:v>4.1768281780797425</c:v>
                </c:pt>
                <c:pt idx="7787">
                  <c:v>4.1773645628464067</c:v>
                </c:pt>
                <c:pt idx="7788">
                  <c:v>4.1779009476130815</c:v>
                </c:pt>
                <c:pt idx="7789">
                  <c:v>4.1784373323797608</c:v>
                </c:pt>
                <c:pt idx="7790">
                  <c:v>4.1789737171464285</c:v>
                </c:pt>
                <c:pt idx="7791">
                  <c:v>4.1795101019131113</c:v>
                </c:pt>
                <c:pt idx="7792">
                  <c:v>4.1800464866797782</c:v>
                </c:pt>
                <c:pt idx="7793">
                  <c:v>4.1805828714464388</c:v>
                </c:pt>
                <c:pt idx="7794">
                  <c:v>4.1811192562131225</c:v>
                </c:pt>
                <c:pt idx="7795">
                  <c:v>4.1816556409797965</c:v>
                </c:pt>
                <c:pt idx="7796">
                  <c:v>4.1821920257464686</c:v>
                </c:pt>
                <c:pt idx="7797">
                  <c:v>4.182728410513147</c:v>
                </c:pt>
                <c:pt idx="7798">
                  <c:v>4.1832647952798219</c:v>
                </c:pt>
                <c:pt idx="7799">
                  <c:v>4.1838011800464869</c:v>
                </c:pt>
                <c:pt idx="7800">
                  <c:v>4.1843375648131556</c:v>
                </c:pt>
                <c:pt idx="7801">
                  <c:v>4.1848739495798295</c:v>
                </c:pt>
                <c:pt idx="7802">
                  <c:v>4.1854103343464963</c:v>
                </c:pt>
                <c:pt idx="7803">
                  <c:v>4.1859467191131774</c:v>
                </c:pt>
                <c:pt idx="7804">
                  <c:v>4.1864831038798513</c:v>
                </c:pt>
                <c:pt idx="7805">
                  <c:v>4.1870194886465226</c:v>
                </c:pt>
                <c:pt idx="7806">
                  <c:v>4.1875558734131868</c:v>
                </c:pt>
                <c:pt idx="7807">
                  <c:v>4.1880922581798679</c:v>
                </c:pt>
                <c:pt idx="7808">
                  <c:v>4.1886286429465409</c:v>
                </c:pt>
                <c:pt idx="7809">
                  <c:v>4.1891650277132095</c:v>
                </c:pt>
                <c:pt idx="7810">
                  <c:v>4.1897014124798915</c:v>
                </c:pt>
                <c:pt idx="7811">
                  <c:v>4.1902377972465565</c:v>
                </c:pt>
                <c:pt idx="7812">
                  <c:v>4.1907741820132314</c:v>
                </c:pt>
                <c:pt idx="7813">
                  <c:v>4.1913105667798938</c:v>
                </c:pt>
                <c:pt idx="7814">
                  <c:v>4.1918469515465766</c:v>
                </c:pt>
                <c:pt idx="7815">
                  <c:v>4.1923833363132434</c:v>
                </c:pt>
                <c:pt idx="7816">
                  <c:v>4.1929197210799147</c:v>
                </c:pt>
                <c:pt idx="7817">
                  <c:v>4.193456105846594</c:v>
                </c:pt>
                <c:pt idx="7818">
                  <c:v>4.1939924906132724</c:v>
                </c:pt>
                <c:pt idx="7819">
                  <c:v>4.1945288753799321</c:v>
                </c:pt>
                <c:pt idx="7820">
                  <c:v>4.1950652601466061</c:v>
                </c:pt>
                <c:pt idx="7821">
                  <c:v>4.1956016449132854</c:v>
                </c:pt>
                <c:pt idx="7822">
                  <c:v>4.1961380296799513</c:v>
                </c:pt>
                <c:pt idx="7823">
                  <c:v>4.1966744144466324</c:v>
                </c:pt>
                <c:pt idx="7824">
                  <c:v>4.1972107992133028</c:v>
                </c:pt>
                <c:pt idx="7825">
                  <c:v>4.1977471839799794</c:v>
                </c:pt>
                <c:pt idx="7826">
                  <c:v>4.1982835687466427</c:v>
                </c:pt>
                <c:pt idx="7827">
                  <c:v>4.1988199535133202</c:v>
                </c:pt>
                <c:pt idx="7828">
                  <c:v>4.1993563382799861</c:v>
                </c:pt>
                <c:pt idx="7829">
                  <c:v>4.1998927230466707</c:v>
                </c:pt>
                <c:pt idx="7830">
                  <c:v>4.2004291078133438</c:v>
                </c:pt>
                <c:pt idx="7831">
                  <c:v>4.2009654925800124</c:v>
                </c:pt>
                <c:pt idx="7832">
                  <c:v>4.2015018773466783</c:v>
                </c:pt>
                <c:pt idx="7833">
                  <c:v>4.2020382621133558</c:v>
                </c:pt>
                <c:pt idx="7834">
                  <c:v>4.2025746468800245</c:v>
                </c:pt>
                <c:pt idx="7835">
                  <c:v>4.2031110316466975</c:v>
                </c:pt>
                <c:pt idx="7836">
                  <c:v>4.203647416413383</c:v>
                </c:pt>
                <c:pt idx="7837">
                  <c:v>4.2041838011800445</c:v>
                </c:pt>
                <c:pt idx="7838">
                  <c:v>4.2047201859467194</c:v>
                </c:pt>
                <c:pt idx="7839">
                  <c:v>4.2052565707133915</c:v>
                </c:pt>
                <c:pt idx="7840">
                  <c:v>4.2057929554800708</c:v>
                </c:pt>
                <c:pt idx="7841">
                  <c:v>4.2063293402467394</c:v>
                </c:pt>
                <c:pt idx="7842">
                  <c:v>4.2068657250134134</c:v>
                </c:pt>
                <c:pt idx="7843">
                  <c:v>4.207402109780082</c:v>
                </c:pt>
                <c:pt idx="7844">
                  <c:v>4.2079384945467551</c:v>
                </c:pt>
                <c:pt idx="7845">
                  <c:v>4.2084748793134255</c:v>
                </c:pt>
                <c:pt idx="7846">
                  <c:v>4.2090112640801003</c:v>
                </c:pt>
                <c:pt idx="7847">
                  <c:v>4.2095476488467725</c:v>
                </c:pt>
                <c:pt idx="7848">
                  <c:v>4.2100840336134455</c:v>
                </c:pt>
                <c:pt idx="7849">
                  <c:v>4.2106204183801239</c:v>
                </c:pt>
                <c:pt idx="7850">
                  <c:v>4.2111568031467854</c:v>
                </c:pt>
                <c:pt idx="7851">
                  <c:v>4.2116931879134754</c:v>
                </c:pt>
                <c:pt idx="7852">
                  <c:v>4.2122295726801404</c:v>
                </c:pt>
                <c:pt idx="7853">
                  <c:v>4.2127659574468055</c:v>
                </c:pt>
                <c:pt idx="7854">
                  <c:v>4.2133023422134812</c:v>
                </c:pt>
                <c:pt idx="7855">
                  <c:v>4.2138387269801543</c:v>
                </c:pt>
                <c:pt idx="7856">
                  <c:v>4.2143751117468264</c:v>
                </c:pt>
                <c:pt idx="7857">
                  <c:v>4.2149114965134942</c:v>
                </c:pt>
                <c:pt idx="7858">
                  <c:v>4.2154478812801734</c:v>
                </c:pt>
                <c:pt idx="7859">
                  <c:v>4.2159842660468323</c:v>
                </c:pt>
                <c:pt idx="7860">
                  <c:v>4.2165206508135169</c:v>
                </c:pt>
                <c:pt idx="7861">
                  <c:v>4.21705703558019</c:v>
                </c:pt>
                <c:pt idx="7862">
                  <c:v>4.2175934203468621</c:v>
                </c:pt>
                <c:pt idx="7863">
                  <c:v>4.2181298051135405</c:v>
                </c:pt>
                <c:pt idx="7864">
                  <c:v>4.2186661898802127</c:v>
                </c:pt>
                <c:pt idx="7865">
                  <c:v>4.2192025746468804</c:v>
                </c:pt>
                <c:pt idx="7866">
                  <c:v>4.2197389594135526</c:v>
                </c:pt>
                <c:pt idx="7867">
                  <c:v>4.2202753441802274</c:v>
                </c:pt>
                <c:pt idx="7868">
                  <c:v>4.2208117289468916</c:v>
                </c:pt>
                <c:pt idx="7869">
                  <c:v>4.2213481137135815</c:v>
                </c:pt>
                <c:pt idx="7870">
                  <c:v>4.2218844984802395</c:v>
                </c:pt>
                <c:pt idx="7871">
                  <c:v>4.2224208832469099</c:v>
                </c:pt>
                <c:pt idx="7872">
                  <c:v>4.2229572680135803</c:v>
                </c:pt>
                <c:pt idx="7873">
                  <c:v>4.2234936527802613</c:v>
                </c:pt>
                <c:pt idx="7874">
                  <c:v>4.2240300375469237</c:v>
                </c:pt>
                <c:pt idx="7875">
                  <c:v>4.2245664223136083</c:v>
                </c:pt>
                <c:pt idx="7876">
                  <c:v>4.2251028070802734</c:v>
                </c:pt>
                <c:pt idx="7877">
                  <c:v>4.2256391918469518</c:v>
                </c:pt>
                <c:pt idx="7878">
                  <c:v>4.226175576613624</c:v>
                </c:pt>
                <c:pt idx="7879">
                  <c:v>4.2267119613802917</c:v>
                </c:pt>
                <c:pt idx="7880">
                  <c:v>4.2272483461469665</c:v>
                </c:pt>
                <c:pt idx="7881">
                  <c:v>4.2277847309136405</c:v>
                </c:pt>
                <c:pt idx="7882">
                  <c:v>4.2283211156803198</c:v>
                </c:pt>
                <c:pt idx="7883">
                  <c:v>4.2288575004469804</c:v>
                </c:pt>
                <c:pt idx="7884">
                  <c:v>4.2293938852136721</c:v>
                </c:pt>
                <c:pt idx="7885">
                  <c:v>4.2299302699803274</c:v>
                </c:pt>
                <c:pt idx="7886">
                  <c:v>4.2304666547470084</c:v>
                </c:pt>
                <c:pt idx="7887">
                  <c:v>4.2310030395136877</c:v>
                </c:pt>
                <c:pt idx="7888">
                  <c:v>4.2315394242803572</c:v>
                </c:pt>
                <c:pt idx="7889">
                  <c:v>4.2320758090470205</c:v>
                </c:pt>
                <c:pt idx="7890">
                  <c:v>4.232612193813706</c:v>
                </c:pt>
                <c:pt idx="7891">
                  <c:v>4.2331485785803684</c:v>
                </c:pt>
                <c:pt idx="7892">
                  <c:v>4.2336849633470415</c:v>
                </c:pt>
                <c:pt idx="7893">
                  <c:v>4.2342213481137136</c:v>
                </c:pt>
                <c:pt idx="7894">
                  <c:v>4.2347577328803894</c:v>
                </c:pt>
                <c:pt idx="7895">
                  <c:v>4.2352941176470589</c:v>
                </c:pt>
                <c:pt idx="7896">
                  <c:v>4.2358305024137319</c:v>
                </c:pt>
                <c:pt idx="7897">
                  <c:v>4.2363668871804094</c:v>
                </c:pt>
                <c:pt idx="7898">
                  <c:v>4.2369032719470772</c:v>
                </c:pt>
                <c:pt idx="7899">
                  <c:v>4.2374396567137476</c:v>
                </c:pt>
                <c:pt idx="7900">
                  <c:v>4.2379760414804215</c:v>
                </c:pt>
                <c:pt idx="7901">
                  <c:v>4.2385124262470946</c:v>
                </c:pt>
                <c:pt idx="7902">
                  <c:v>4.2390488110137738</c:v>
                </c:pt>
                <c:pt idx="7903">
                  <c:v>4.2395851957804433</c:v>
                </c:pt>
                <c:pt idx="7904">
                  <c:v>4.2401215805471129</c:v>
                </c:pt>
                <c:pt idx="7905">
                  <c:v>4.2406579653137904</c:v>
                </c:pt>
                <c:pt idx="7906">
                  <c:v>4.2411943500804545</c:v>
                </c:pt>
                <c:pt idx="7907">
                  <c:v>4.2417307348471365</c:v>
                </c:pt>
                <c:pt idx="7908">
                  <c:v>4.2422671196138122</c:v>
                </c:pt>
                <c:pt idx="7909">
                  <c:v>4.2428035043804764</c:v>
                </c:pt>
                <c:pt idx="7910">
                  <c:v>4.2433398891471494</c:v>
                </c:pt>
                <c:pt idx="7911">
                  <c:v>4.2438762739138234</c:v>
                </c:pt>
                <c:pt idx="7912">
                  <c:v>4.2444126586804849</c:v>
                </c:pt>
                <c:pt idx="7913">
                  <c:v>4.2449490434471704</c:v>
                </c:pt>
                <c:pt idx="7914">
                  <c:v>4.245485428213839</c:v>
                </c:pt>
                <c:pt idx="7915">
                  <c:v>4.2460218129805112</c:v>
                </c:pt>
                <c:pt idx="7916">
                  <c:v>4.2465581977471896</c:v>
                </c:pt>
                <c:pt idx="7917">
                  <c:v>4.2470945825138564</c:v>
                </c:pt>
                <c:pt idx="7918">
                  <c:v>4.2476309672805295</c:v>
                </c:pt>
                <c:pt idx="7919">
                  <c:v>4.2481673520472016</c:v>
                </c:pt>
                <c:pt idx="7920">
                  <c:v>4.2487037368138818</c:v>
                </c:pt>
                <c:pt idx="7921">
                  <c:v>4.249240121580554</c:v>
                </c:pt>
                <c:pt idx="7922">
                  <c:v>4.2497765063472155</c:v>
                </c:pt>
                <c:pt idx="7923">
                  <c:v>4.2503128911138921</c:v>
                </c:pt>
                <c:pt idx="7924">
                  <c:v>4.2508492758805705</c:v>
                </c:pt>
                <c:pt idx="7925">
                  <c:v>4.2513856606472356</c:v>
                </c:pt>
                <c:pt idx="7926">
                  <c:v>4.2519220454139104</c:v>
                </c:pt>
                <c:pt idx="7927">
                  <c:v>4.2524584301805826</c:v>
                </c:pt>
                <c:pt idx="7928">
                  <c:v>4.2529948149472476</c:v>
                </c:pt>
                <c:pt idx="7929">
                  <c:v>4.2535311997139313</c:v>
                </c:pt>
                <c:pt idx="7930">
                  <c:v>4.2540675844806062</c:v>
                </c:pt>
                <c:pt idx="7931">
                  <c:v>4.2546039692472695</c:v>
                </c:pt>
                <c:pt idx="7932">
                  <c:v>4.2551403540139461</c:v>
                </c:pt>
                <c:pt idx="7933">
                  <c:v>4.2556767387806191</c:v>
                </c:pt>
                <c:pt idx="7934">
                  <c:v>4.2562131235472913</c:v>
                </c:pt>
                <c:pt idx="7935">
                  <c:v>4.2567495083139697</c:v>
                </c:pt>
                <c:pt idx="7936">
                  <c:v>4.2572858930806374</c:v>
                </c:pt>
                <c:pt idx="7937">
                  <c:v>4.2578222778473043</c:v>
                </c:pt>
                <c:pt idx="7938">
                  <c:v>4.2583586626139818</c:v>
                </c:pt>
                <c:pt idx="7939">
                  <c:v>4.2588950473806548</c:v>
                </c:pt>
                <c:pt idx="7940">
                  <c:v>4.2594314321473314</c:v>
                </c:pt>
                <c:pt idx="7941">
                  <c:v>4.2599678169140001</c:v>
                </c:pt>
                <c:pt idx="7942">
                  <c:v>4.2605042016806705</c:v>
                </c:pt>
                <c:pt idx="7943">
                  <c:v>4.2610405864473453</c:v>
                </c:pt>
                <c:pt idx="7944">
                  <c:v>4.2615769712140175</c:v>
                </c:pt>
                <c:pt idx="7945">
                  <c:v>4.2621133559806905</c:v>
                </c:pt>
                <c:pt idx="7946">
                  <c:v>4.2626497407473689</c:v>
                </c:pt>
                <c:pt idx="7947">
                  <c:v>4.2631861255140384</c:v>
                </c:pt>
                <c:pt idx="7948">
                  <c:v>4.2637225102807079</c:v>
                </c:pt>
                <c:pt idx="7949">
                  <c:v>4.264258895047381</c:v>
                </c:pt>
                <c:pt idx="7950">
                  <c:v>4.264795279814046</c:v>
                </c:pt>
                <c:pt idx="7951">
                  <c:v>4.2653316645807262</c:v>
                </c:pt>
                <c:pt idx="7952">
                  <c:v>4.2658680493473975</c:v>
                </c:pt>
                <c:pt idx="7953">
                  <c:v>4.2664044341140714</c:v>
                </c:pt>
                <c:pt idx="7954">
                  <c:v>4.2669408188807383</c:v>
                </c:pt>
                <c:pt idx="7955">
                  <c:v>4.2674772036474096</c:v>
                </c:pt>
                <c:pt idx="7956">
                  <c:v>4.2680135884140888</c:v>
                </c:pt>
                <c:pt idx="7957">
                  <c:v>4.2685499731807619</c:v>
                </c:pt>
                <c:pt idx="7958">
                  <c:v>4.269086357947427</c:v>
                </c:pt>
                <c:pt idx="7959">
                  <c:v>4.2696227427141178</c:v>
                </c:pt>
                <c:pt idx="7960">
                  <c:v>4.2701591274807793</c:v>
                </c:pt>
                <c:pt idx="7961">
                  <c:v>4.2706955122474515</c:v>
                </c:pt>
                <c:pt idx="7962">
                  <c:v>4.2712318970141361</c:v>
                </c:pt>
                <c:pt idx="7963">
                  <c:v>4.2717682817808083</c:v>
                </c:pt>
                <c:pt idx="7964">
                  <c:v>4.2723046665474653</c:v>
                </c:pt>
                <c:pt idx="7965">
                  <c:v>4.272841051314149</c:v>
                </c:pt>
                <c:pt idx="7966">
                  <c:v>4.2733774360808194</c:v>
                </c:pt>
                <c:pt idx="7967">
                  <c:v>4.2739138208474845</c:v>
                </c:pt>
                <c:pt idx="7968">
                  <c:v>4.2744502056141673</c:v>
                </c:pt>
                <c:pt idx="7969">
                  <c:v>4.2749865903808315</c:v>
                </c:pt>
                <c:pt idx="7970">
                  <c:v>4.2755229751475063</c:v>
                </c:pt>
                <c:pt idx="7971">
                  <c:v>4.2760593599141847</c:v>
                </c:pt>
                <c:pt idx="7972">
                  <c:v>4.2765957446808534</c:v>
                </c:pt>
                <c:pt idx="7973">
                  <c:v>4.2771321294475237</c:v>
                </c:pt>
                <c:pt idx="7974">
                  <c:v>4.2776685142142039</c:v>
                </c:pt>
                <c:pt idx="7975">
                  <c:v>4.2782048989808734</c:v>
                </c:pt>
                <c:pt idx="7976">
                  <c:v>4.2787412837475491</c:v>
                </c:pt>
                <c:pt idx="7977">
                  <c:v>4.2792776685142195</c:v>
                </c:pt>
                <c:pt idx="7978">
                  <c:v>4.2798140532808873</c:v>
                </c:pt>
                <c:pt idx="7979">
                  <c:v>4.2803504380475585</c:v>
                </c:pt>
                <c:pt idx="7980">
                  <c:v>4.2808868228142325</c:v>
                </c:pt>
                <c:pt idx="7981">
                  <c:v>4.2814232075809064</c:v>
                </c:pt>
                <c:pt idx="7982">
                  <c:v>4.2819595923475804</c:v>
                </c:pt>
                <c:pt idx="7983">
                  <c:v>4.2824959771142455</c:v>
                </c:pt>
                <c:pt idx="7984">
                  <c:v>4.283032361880923</c:v>
                </c:pt>
                <c:pt idx="7985">
                  <c:v>4.2835687466475951</c:v>
                </c:pt>
                <c:pt idx="7986">
                  <c:v>4.2841051314142682</c:v>
                </c:pt>
                <c:pt idx="7987">
                  <c:v>4.2846415161809395</c:v>
                </c:pt>
                <c:pt idx="7988">
                  <c:v>4.2851779009476125</c:v>
                </c:pt>
                <c:pt idx="7989">
                  <c:v>4.2857142857142874</c:v>
                </c:pt>
                <c:pt idx="7990">
                  <c:v>4.2862506704809586</c:v>
                </c:pt>
                <c:pt idx="7991">
                  <c:v>4.2867870552476361</c:v>
                </c:pt>
                <c:pt idx="7992">
                  <c:v>4.287323440014311</c:v>
                </c:pt>
                <c:pt idx="7993">
                  <c:v>4.287859824780976</c:v>
                </c:pt>
                <c:pt idx="7994">
                  <c:v>4.2883962095476491</c:v>
                </c:pt>
                <c:pt idx="7995">
                  <c:v>4.2889325943143284</c:v>
                </c:pt>
                <c:pt idx="7996">
                  <c:v>4.2894689790809943</c:v>
                </c:pt>
                <c:pt idx="7997">
                  <c:v>4.2900053638476674</c:v>
                </c:pt>
                <c:pt idx="7998">
                  <c:v>4.2905417486143413</c:v>
                </c:pt>
                <c:pt idx="7999">
                  <c:v>4.2910781333810171</c:v>
                </c:pt>
                <c:pt idx="8000">
                  <c:v>4.2916145181476848</c:v>
                </c:pt>
                <c:pt idx="8001">
                  <c:v>4.292150902914357</c:v>
                </c:pt>
                <c:pt idx="8002">
                  <c:v>4.29268728768103</c:v>
                </c:pt>
                <c:pt idx="8003">
                  <c:v>4.2932236724477031</c:v>
                </c:pt>
                <c:pt idx="8004">
                  <c:v>4.2937600572143806</c:v>
                </c:pt>
                <c:pt idx="8005">
                  <c:v>4.2942964419810483</c:v>
                </c:pt>
                <c:pt idx="8006">
                  <c:v>4.2948328267477107</c:v>
                </c:pt>
                <c:pt idx="8007">
                  <c:v>4.2953692115143989</c:v>
                </c:pt>
                <c:pt idx="8008">
                  <c:v>4.2959055962810657</c:v>
                </c:pt>
                <c:pt idx="8009">
                  <c:v>4.2964419810477414</c:v>
                </c:pt>
                <c:pt idx="8010">
                  <c:v>4.2969783658144109</c:v>
                </c:pt>
                <c:pt idx="8011">
                  <c:v>4.2975147505810769</c:v>
                </c:pt>
                <c:pt idx="8012">
                  <c:v>4.2980511353477562</c:v>
                </c:pt>
                <c:pt idx="8013">
                  <c:v>4.2985875201144275</c:v>
                </c:pt>
                <c:pt idx="8014">
                  <c:v>4.2991239048811094</c:v>
                </c:pt>
                <c:pt idx="8015">
                  <c:v>4.2996602896477807</c:v>
                </c:pt>
                <c:pt idx="8016">
                  <c:v>4.3001966744144466</c:v>
                </c:pt>
                <c:pt idx="8017">
                  <c:v>4.3007330591811197</c:v>
                </c:pt>
                <c:pt idx="8018">
                  <c:v>4.3012694439477981</c:v>
                </c:pt>
                <c:pt idx="8019">
                  <c:v>4.3018058287144649</c:v>
                </c:pt>
                <c:pt idx="8020">
                  <c:v>4.3023422134811424</c:v>
                </c:pt>
                <c:pt idx="8021">
                  <c:v>4.3028785982478075</c:v>
                </c:pt>
                <c:pt idx="8022">
                  <c:v>4.3034149830144806</c:v>
                </c:pt>
                <c:pt idx="8023">
                  <c:v>4.3039513677811545</c:v>
                </c:pt>
                <c:pt idx="8024">
                  <c:v>4.3044877525478276</c:v>
                </c:pt>
                <c:pt idx="8025">
                  <c:v>4.3050241373145006</c:v>
                </c:pt>
                <c:pt idx="8026">
                  <c:v>4.3055605220811728</c:v>
                </c:pt>
                <c:pt idx="8027">
                  <c:v>4.3060969068478459</c:v>
                </c:pt>
                <c:pt idx="8028">
                  <c:v>4.306633291614526</c:v>
                </c:pt>
                <c:pt idx="8029">
                  <c:v>4.3071696763811875</c:v>
                </c:pt>
                <c:pt idx="8030">
                  <c:v>4.3077060611478615</c:v>
                </c:pt>
                <c:pt idx="8031">
                  <c:v>4.3082424459145461</c:v>
                </c:pt>
                <c:pt idx="8032">
                  <c:v>4.3087788306812085</c:v>
                </c:pt>
                <c:pt idx="8033">
                  <c:v>4.3093152154478815</c:v>
                </c:pt>
                <c:pt idx="8034">
                  <c:v>4.3098516002145537</c:v>
                </c:pt>
                <c:pt idx="8035">
                  <c:v>4.3103879849812294</c:v>
                </c:pt>
                <c:pt idx="8036">
                  <c:v>4.3109243697478883</c:v>
                </c:pt>
                <c:pt idx="8037">
                  <c:v>4.3114607545145782</c:v>
                </c:pt>
                <c:pt idx="8038">
                  <c:v>4.3119971392812442</c:v>
                </c:pt>
                <c:pt idx="8039">
                  <c:v>4.3125335240479084</c:v>
                </c:pt>
                <c:pt idx="8040">
                  <c:v>4.3130699088145894</c:v>
                </c:pt>
                <c:pt idx="8041">
                  <c:v>4.3136062935812634</c:v>
                </c:pt>
                <c:pt idx="8042">
                  <c:v>4.3141426783479266</c:v>
                </c:pt>
                <c:pt idx="8043">
                  <c:v>4.3146790631146104</c:v>
                </c:pt>
                <c:pt idx="8044">
                  <c:v>4.3152154478812754</c:v>
                </c:pt>
                <c:pt idx="8045">
                  <c:v>4.3157518326479449</c:v>
                </c:pt>
                <c:pt idx="8046">
                  <c:v>4.3162882174146304</c:v>
                </c:pt>
                <c:pt idx="8047">
                  <c:v>4.3168246021812955</c:v>
                </c:pt>
                <c:pt idx="8048">
                  <c:v>4.3173609869479685</c:v>
                </c:pt>
                <c:pt idx="8049">
                  <c:v>4.3178973717146425</c:v>
                </c:pt>
                <c:pt idx="8050">
                  <c:v>4.3184337564813156</c:v>
                </c:pt>
                <c:pt idx="8051">
                  <c:v>4.3189701412479833</c:v>
                </c:pt>
                <c:pt idx="8052">
                  <c:v>4.3195065260146617</c:v>
                </c:pt>
                <c:pt idx="8053">
                  <c:v>4.3200429107813338</c:v>
                </c:pt>
                <c:pt idx="8054">
                  <c:v>4.3205792955480069</c:v>
                </c:pt>
                <c:pt idx="8055">
                  <c:v>4.3211156803146791</c:v>
                </c:pt>
                <c:pt idx="8056">
                  <c:v>4.3216520650813521</c:v>
                </c:pt>
                <c:pt idx="8057">
                  <c:v>4.3221884498480163</c:v>
                </c:pt>
                <c:pt idx="8058">
                  <c:v>4.3227248346146965</c:v>
                </c:pt>
                <c:pt idx="8059">
                  <c:v>4.3232612193813704</c:v>
                </c:pt>
                <c:pt idx="8060">
                  <c:v>4.3237976041480426</c:v>
                </c:pt>
                <c:pt idx="8061">
                  <c:v>4.3243339889147148</c:v>
                </c:pt>
                <c:pt idx="8062">
                  <c:v>4.3248703736813816</c:v>
                </c:pt>
                <c:pt idx="8063">
                  <c:v>4.325406758448052</c:v>
                </c:pt>
                <c:pt idx="8064">
                  <c:v>4.3259431432147331</c:v>
                </c:pt>
                <c:pt idx="8065">
                  <c:v>4.3264795279813999</c:v>
                </c:pt>
                <c:pt idx="8066">
                  <c:v>4.3270159127480703</c:v>
                </c:pt>
                <c:pt idx="8067">
                  <c:v>4.3275522975147451</c:v>
                </c:pt>
                <c:pt idx="8068">
                  <c:v>4.3280886822814235</c:v>
                </c:pt>
                <c:pt idx="8069">
                  <c:v>4.3286250670480877</c:v>
                </c:pt>
                <c:pt idx="8070">
                  <c:v>4.3291614518147714</c:v>
                </c:pt>
                <c:pt idx="8071">
                  <c:v>4.3296978365814365</c:v>
                </c:pt>
                <c:pt idx="8072">
                  <c:v>4.330234221348114</c:v>
                </c:pt>
                <c:pt idx="8073">
                  <c:v>4.3307706061147861</c:v>
                </c:pt>
                <c:pt idx="8074">
                  <c:v>4.3313069908814592</c:v>
                </c:pt>
                <c:pt idx="8075">
                  <c:v>4.3318433756481394</c:v>
                </c:pt>
                <c:pt idx="8076">
                  <c:v>4.3323797604148098</c:v>
                </c:pt>
                <c:pt idx="8077">
                  <c:v>4.3329161451814766</c:v>
                </c:pt>
                <c:pt idx="8078">
                  <c:v>4.3334525299481497</c:v>
                </c:pt>
                <c:pt idx="8079">
                  <c:v>4.3339889147148281</c:v>
                </c:pt>
                <c:pt idx="8080">
                  <c:v>4.3345252994814878</c:v>
                </c:pt>
                <c:pt idx="8081">
                  <c:v>4.3350616842481777</c:v>
                </c:pt>
                <c:pt idx="8082">
                  <c:v>4.3355980690148401</c:v>
                </c:pt>
                <c:pt idx="8083">
                  <c:v>4.3361344537815105</c:v>
                </c:pt>
                <c:pt idx="8084">
                  <c:v>4.3366708385481854</c:v>
                </c:pt>
                <c:pt idx="8085">
                  <c:v>4.3372072233148584</c:v>
                </c:pt>
                <c:pt idx="8086">
                  <c:v>4.3377436080815324</c:v>
                </c:pt>
                <c:pt idx="8087">
                  <c:v>4.3382799928482099</c:v>
                </c:pt>
                <c:pt idx="8088">
                  <c:v>4.3388163776148758</c:v>
                </c:pt>
                <c:pt idx="8089">
                  <c:v>4.3393527623815524</c:v>
                </c:pt>
                <c:pt idx="8090">
                  <c:v>4.339889147148221</c:v>
                </c:pt>
                <c:pt idx="8091">
                  <c:v>4.3404255319148941</c:v>
                </c:pt>
                <c:pt idx="8092">
                  <c:v>4.3409619166815663</c:v>
                </c:pt>
                <c:pt idx="8093">
                  <c:v>4.3414983014482393</c:v>
                </c:pt>
                <c:pt idx="8094">
                  <c:v>4.3420346862149062</c:v>
                </c:pt>
                <c:pt idx="8095">
                  <c:v>4.3425710709815846</c:v>
                </c:pt>
                <c:pt idx="8096">
                  <c:v>4.3431074557482567</c:v>
                </c:pt>
                <c:pt idx="8097">
                  <c:v>4.3436438405149334</c:v>
                </c:pt>
                <c:pt idx="8098">
                  <c:v>4.3441802252815958</c:v>
                </c:pt>
                <c:pt idx="8099">
                  <c:v>4.3447166100482688</c:v>
                </c:pt>
                <c:pt idx="8100">
                  <c:v>4.3452529948149525</c:v>
                </c:pt>
                <c:pt idx="8101">
                  <c:v>4.3457893795816203</c:v>
                </c:pt>
                <c:pt idx="8102">
                  <c:v>4.3463257643482915</c:v>
                </c:pt>
                <c:pt idx="8103">
                  <c:v>4.3468621491149717</c:v>
                </c:pt>
                <c:pt idx="8104">
                  <c:v>4.3473985338816394</c:v>
                </c:pt>
                <c:pt idx="8105">
                  <c:v>4.3479349186483001</c:v>
                </c:pt>
                <c:pt idx="8106">
                  <c:v>4.3484713034149829</c:v>
                </c:pt>
                <c:pt idx="8107">
                  <c:v>4.3490076881816613</c:v>
                </c:pt>
                <c:pt idx="8108">
                  <c:v>4.3495440729483281</c:v>
                </c:pt>
                <c:pt idx="8109">
                  <c:v>4.3500804577149941</c:v>
                </c:pt>
                <c:pt idx="8110">
                  <c:v>4.3506168424816725</c:v>
                </c:pt>
                <c:pt idx="8111">
                  <c:v>4.3511532272483455</c:v>
                </c:pt>
                <c:pt idx="8112">
                  <c:v>4.3516896120150186</c:v>
                </c:pt>
                <c:pt idx="8113">
                  <c:v>4.3522259967816916</c:v>
                </c:pt>
                <c:pt idx="8114">
                  <c:v>4.3527623815483709</c:v>
                </c:pt>
                <c:pt idx="8115">
                  <c:v>4.3532987663150369</c:v>
                </c:pt>
                <c:pt idx="8116">
                  <c:v>4.3538351510817055</c:v>
                </c:pt>
                <c:pt idx="8117">
                  <c:v>4.3543715358483785</c:v>
                </c:pt>
                <c:pt idx="8118">
                  <c:v>4.3549079206150436</c:v>
                </c:pt>
                <c:pt idx="8119">
                  <c:v>4.3554443053817273</c:v>
                </c:pt>
                <c:pt idx="8120">
                  <c:v>4.3559806901483942</c:v>
                </c:pt>
                <c:pt idx="8121">
                  <c:v>4.3565170749150672</c:v>
                </c:pt>
                <c:pt idx="8122">
                  <c:v>4.3570534596817456</c:v>
                </c:pt>
                <c:pt idx="8123">
                  <c:v>4.3575898444484071</c:v>
                </c:pt>
                <c:pt idx="8124">
                  <c:v>4.358126229215082</c:v>
                </c:pt>
                <c:pt idx="8125">
                  <c:v>4.3586626139817701</c:v>
                </c:pt>
                <c:pt idx="8126">
                  <c:v>4.3591989987484361</c:v>
                </c:pt>
                <c:pt idx="8127">
                  <c:v>4.3597353835151083</c:v>
                </c:pt>
                <c:pt idx="8128">
                  <c:v>4.3602717682817795</c:v>
                </c:pt>
                <c:pt idx="8129">
                  <c:v>4.3608081530484482</c:v>
                </c:pt>
                <c:pt idx="8130">
                  <c:v>4.3613445378151265</c:v>
                </c:pt>
                <c:pt idx="8131">
                  <c:v>4.3618809225817934</c:v>
                </c:pt>
                <c:pt idx="8132">
                  <c:v>4.362417307348462</c:v>
                </c:pt>
                <c:pt idx="8133">
                  <c:v>4.3629536921151395</c:v>
                </c:pt>
                <c:pt idx="8134">
                  <c:v>4.3634900768818117</c:v>
                </c:pt>
                <c:pt idx="8135">
                  <c:v>4.3640264616484803</c:v>
                </c:pt>
                <c:pt idx="8136">
                  <c:v>4.3645628464151525</c:v>
                </c:pt>
                <c:pt idx="8137">
                  <c:v>4.3650992311818344</c:v>
                </c:pt>
                <c:pt idx="8138">
                  <c:v>4.3656356159485075</c:v>
                </c:pt>
                <c:pt idx="8139">
                  <c:v>4.3661720007151796</c:v>
                </c:pt>
                <c:pt idx="8140">
                  <c:v>4.3667083854818589</c:v>
                </c:pt>
                <c:pt idx="8141">
                  <c:v>4.3672447702485249</c:v>
                </c:pt>
                <c:pt idx="8142">
                  <c:v>4.3677811550151926</c:v>
                </c:pt>
                <c:pt idx="8143">
                  <c:v>4.3683175397818665</c:v>
                </c:pt>
                <c:pt idx="8144">
                  <c:v>4.3688539245485405</c:v>
                </c:pt>
                <c:pt idx="8145">
                  <c:v>4.36939030931521</c:v>
                </c:pt>
                <c:pt idx="8146">
                  <c:v>4.3699266940818884</c:v>
                </c:pt>
                <c:pt idx="8147">
                  <c:v>4.3704630788485614</c:v>
                </c:pt>
                <c:pt idx="8148">
                  <c:v>4.3709994636152336</c:v>
                </c:pt>
                <c:pt idx="8149">
                  <c:v>4.3715358483818987</c:v>
                </c:pt>
                <c:pt idx="8150">
                  <c:v>4.3720722331485788</c:v>
                </c:pt>
                <c:pt idx="8151">
                  <c:v>4.3726086179152475</c:v>
                </c:pt>
                <c:pt idx="8152">
                  <c:v>4.3731450026819294</c:v>
                </c:pt>
                <c:pt idx="8153">
                  <c:v>4.3736813874485962</c:v>
                </c:pt>
                <c:pt idx="8154">
                  <c:v>4.3742177722152675</c:v>
                </c:pt>
                <c:pt idx="8155">
                  <c:v>4.3747541569819361</c:v>
                </c:pt>
                <c:pt idx="8156">
                  <c:v>4.3752905417486154</c:v>
                </c:pt>
                <c:pt idx="8157">
                  <c:v>4.3758269265152796</c:v>
                </c:pt>
                <c:pt idx="8158">
                  <c:v>4.3763633112819678</c:v>
                </c:pt>
                <c:pt idx="8159">
                  <c:v>4.376899696048639</c:v>
                </c:pt>
                <c:pt idx="8160">
                  <c:v>4.377436080815305</c:v>
                </c:pt>
                <c:pt idx="8161">
                  <c:v>4.3779724655819781</c:v>
                </c:pt>
                <c:pt idx="8162">
                  <c:v>4.3785088503486485</c:v>
                </c:pt>
                <c:pt idx="8163">
                  <c:v>4.3790452351153233</c:v>
                </c:pt>
                <c:pt idx="8164">
                  <c:v>4.3795816198819955</c:v>
                </c:pt>
                <c:pt idx="8165">
                  <c:v>4.3801180046486694</c:v>
                </c:pt>
                <c:pt idx="8166">
                  <c:v>4.3806543894153407</c:v>
                </c:pt>
                <c:pt idx="8167">
                  <c:v>4.3811907741820137</c:v>
                </c:pt>
                <c:pt idx="8168">
                  <c:v>4.3817271589486904</c:v>
                </c:pt>
                <c:pt idx="8169">
                  <c:v>4.382263543715359</c:v>
                </c:pt>
                <c:pt idx="8170">
                  <c:v>4.3827999284820311</c:v>
                </c:pt>
                <c:pt idx="8171">
                  <c:v>4.3833363132487042</c:v>
                </c:pt>
                <c:pt idx="8172">
                  <c:v>4.3838726980153764</c:v>
                </c:pt>
                <c:pt idx="8173">
                  <c:v>4.3844090827820494</c:v>
                </c:pt>
                <c:pt idx="8174">
                  <c:v>4.3849454675487136</c:v>
                </c:pt>
                <c:pt idx="8175">
                  <c:v>4.3854818523153867</c:v>
                </c:pt>
                <c:pt idx="8176">
                  <c:v>4.3860182370820668</c:v>
                </c:pt>
                <c:pt idx="8177">
                  <c:v>4.3865546218487355</c:v>
                </c:pt>
                <c:pt idx="8178">
                  <c:v>4.387091006615405</c:v>
                </c:pt>
                <c:pt idx="8179">
                  <c:v>4.3876273913820905</c:v>
                </c:pt>
                <c:pt idx="8180">
                  <c:v>4.3881637761487555</c:v>
                </c:pt>
                <c:pt idx="8181">
                  <c:v>4.3887001609154295</c:v>
                </c:pt>
                <c:pt idx="8182">
                  <c:v>4.3892365456821034</c:v>
                </c:pt>
                <c:pt idx="8183">
                  <c:v>4.3897729304487774</c:v>
                </c:pt>
                <c:pt idx="8184">
                  <c:v>4.3903093152154478</c:v>
                </c:pt>
                <c:pt idx="8185">
                  <c:v>4.3908456999821261</c:v>
                </c:pt>
                <c:pt idx="8186">
                  <c:v>4.391382084748793</c:v>
                </c:pt>
                <c:pt idx="8187">
                  <c:v>4.3919184695154598</c:v>
                </c:pt>
                <c:pt idx="8188">
                  <c:v>4.3924548542821356</c:v>
                </c:pt>
                <c:pt idx="8189">
                  <c:v>4.3929912390488051</c:v>
                </c:pt>
                <c:pt idx="8190">
                  <c:v>4.3935276238154781</c:v>
                </c:pt>
                <c:pt idx="8191">
                  <c:v>4.3940640085821565</c:v>
                </c:pt>
                <c:pt idx="8192">
                  <c:v>4.3946003933488313</c:v>
                </c:pt>
                <c:pt idx="8193">
                  <c:v>4.3951367781154884</c:v>
                </c:pt>
                <c:pt idx="8194">
                  <c:v>4.395673162882181</c:v>
                </c:pt>
                <c:pt idx="8195">
                  <c:v>4.396209547648847</c:v>
                </c:pt>
                <c:pt idx="8196">
                  <c:v>4.3967459324155165</c:v>
                </c:pt>
                <c:pt idx="8197">
                  <c:v>4.3972823171821895</c:v>
                </c:pt>
                <c:pt idx="8198">
                  <c:v>4.3978187019488653</c:v>
                </c:pt>
                <c:pt idx="8199">
                  <c:v>4.3983550867155365</c:v>
                </c:pt>
                <c:pt idx="8200">
                  <c:v>4.3988914714822105</c:v>
                </c:pt>
                <c:pt idx="8201">
                  <c:v>4.3994278562488773</c:v>
                </c:pt>
                <c:pt idx="8202">
                  <c:v>4.3999642410155477</c:v>
                </c:pt>
                <c:pt idx="8203">
                  <c:v>4.4005006257822314</c:v>
                </c:pt>
                <c:pt idx="8204">
                  <c:v>4.401037010548901</c:v>
                </c:pt>
                <c:pt idx="8205">
                  <c:v>4.4015733953155811</c:v>
                </c:pt>
                <c:pt idx="8206">
                  <c:v>4.4021097800822515</c:v>
                </c:pt>
                <c:pt idx="8207">
                  <c:v>4.4026461648489184</c:v>
                </c:pt>
                <c:pt idx="8208">
                  <c:v>4.4031825496155852</c:v>
                </c:pt>
                <c:pt idx="8209">
                  <c:v>4.4037189343822698</c:v>
                </c:pt>
                <c:pt idx="8210">
                  <c:v>4.4042553191489366</c:v>
                </c:pt>
                <c:pt idx="8211">
                  <c:v>4.4047917039156124</c:v>
                </c:pt>
                <c:pt idx="8212">
                  <c:v>4.4053280886822881</c:v>
                </c:pt>
                <c:pt idx="8213">
                  <c:v>4.405864473448954</c:v>
                </c:pt>
                <c:pt idx="8214">
                  <c:v>4.4064008582156271</c:v>
                </c:pt>
                <c:pt idx="8215">
                  <c:v>4.4069372429822975</c:v>
                </c:pt>
                <c:pt idx="8216">
                  <c:v>4.4074736277489706</c:v>
                </c:pt>
                <c:pt idx="8217">
                  <c:v>4.4080100125156454</c:v>
                </c:pt>
                <c:pt idx="8218">
                  <c:v>4.4085463972823193</c:v>
                </c:pt>
                <c:pt idx="8219">
                  <c:v>4.4090827820489924</c:v>
                </c:pt>
                <c:pt idx="8220">
                  <c:v>4.409619166815669</c:v>
                </c:pt>
                <c:pt idx="8221">
                  <c:v>4.410155551582335</c:v>
                </c:pt>
                <c:pt idx="8222">
                  <c:v>4.410691936349008</c:v>
                </c:pt>
                <c:pt idx="8223">
                  <c:v>4.4112283211156864</c:v>
                </c:pt>
                <c:pt idx="8224">
                  <c:v>4.411764705882363</c:v>
                </c:pt>
                <c:pt idx="8225">
                  <c:v>4.4123010906490308</c:v>
                </c:pt>
                <c:pt idx="8226">
                  <c:v>4.4128374754156985</c:v>
                </c:pt>
                <c:pt idx="8227">
                  <c:v>4.4133738601823724</c:v>
                </c:pt>
                <c:pt idx="8228">
                  <c:v>4.4139102449490384</c:v>
                </c:pt>
                <c:pt idx="8229">
                  <c:v>4.4144466297157088</c:v>
                </c:pt>
                <c:pt idx="8230">
                  <c:v>4.4149830144823889</c:v>
                </c:pt>
                <c:pt idx="8231">
                  <c:v>4.4155193992490611</c:v>
                </c:pt>
                <c:pt idx="8232">
                  <c:v>4.4160557840157395</c:v>
                </c:pt>
                <c:pt idx="8233">
                  <c:v>4.4165921687824063</c:v>
                </c:pt>
                <c:pt idx="8234">
                  <c:v>4.4171285535490785</c:v>
                </c:pt>
                <c:pt idx="8235">
                  <c:v>4.4176649383157462</c:v>
                </c:pt>
                <c:pt idx="8236">
                  <c:v>4.4182013230824309</c:v>
                </c:pt>
                <c:pt idx="8237">
                  <c:v>4.4187377078490977</c:v>
                </c:pt>
                <c:pt idx="8238">
                  <c:v>4.4192740926157734</c:v>
                </c:pt>
                <c:pt idx="8239">
                  <c:v>4.4198104773824385</c:v>
                </c:pt>
                <c:pt idx="8240">
                  <c:v>4.4203468621491151</c:v>
                </c:pt>
                <c:pt idx="8241">
                  <c:v>4.4208832469157784</c:v>
                </c:pt>
                <c:pt idx="8242">
                  <c:v>4.4214196316824603</c:v>
                </c:pt>
                <c:pt idx="8243">
                  <c:v>4.4219560164491325</c:v>
                </c:pt>
                <c:pt idx="8244">
                  <c:v>4.4224924012158064</c:v>
                </c:pt>
                <c:pt idx="8245">
                  <c:v>4.4230287859824848</c:v>
                </c:pt>
                <c:pt idx="8246">
                  <c:v>4.4235651707491508</c:v>
                </c:pt>
                <c:pt idx="8247">
                  <c:v>4.4241015555158176</c:v>
                </c:pt>
                <c:pt idx="8248">
                  <c:v>4.4246379402824898</c:v>
                </c:pt>
                <c:pt idx="8249">
                  <c:v>4.4251743250491691</c:v>
                </c:pt>
                <c:pt idx="8250">
                  <c:v>4.4257107098158395</c:v>
                </c:pt>
                <c:pt idx="8251">
                  <c:v>4.426247094582525</c:v>
                </c:pt>
                <c:pt idx="8252">
                  <c:v>4.4267834793491874</c:v>
                </c:pt>
                <c:pt idx="8253">
                  <c:v>4.4273198641158542</c:v>
                </c:pt>
                <c:pt idx="8254">
                  <c:v>4.4278562488825264</c:v>
                </c:pt>
                <c:pt idx="8255">
                  <c:v>4.4283926336492074</c:v>
                </c:pt>
                <c:pt idx="8256">
                  <c:v>4.4289290184158769</c:v>
                </c:pt>
                <c:pt idx="8257">
                  <c:v>4.4294654031825553</c:v>
                </c:pt>
                <c:pt idx="8258">
                  <c:v>4.4300017879492293</c:v>
                </c:pt>
                <c:pt idx="8259">
                  <c:v>4.4305381727158952</c:v>
                </c:pt>
                <c:pt idx="8260">
                  <c:v>4.4310745574825674</c:v>
                </c:pt>
                <c:pt idx="8261">
                  <c:v>4.4316109422492413</c:v>
                </c:pt>
                <c:pt idx="8262">
                  <c:v>4.4321473270159073</c:v>
                </c:pt>
                <c:pt idx="8263">
                  <c:v>4.4326837117825928</c:v>
                </c:pt>
                <c:pt idx="8264">
                  <c:v>4.4332200965492641</c:v>
                </c:pt>
                <c:pt idx="8265">
                  <c:v>4.4337564813159371</c:v>
                </c:pt>
                <c:pt idx="8266">
                  <c:v>4.4342928660826031</c:v>
                </c:pt>
                <c:pt idx="8267">
                  <c:v>4.4348292508492761</c:v>
                </c:pt>
                <c:pt idx="8268">
                  <c:v>4.4353656356159483</c:v>
                </c:pt>
                <c:pt idx="8269">
                  <c:v>4.4359020203826294</c:v>
                </c:pt>
                <c:pt idx="8270">
                  <c:v>4.4364384051492989</c:v>
                </c:pt>
                <c:pt idx="8271">
                  <c:v>4.4369747899159684</c:v>
                </c:pt>
                <c:pt idx="8272">
                  <c:v>4.4375111746826414</c:v>
                </c:pt>
                <c:pt idx="8273">
                  <c:v>4.4380475594493118</c:v>
                </c:pt>
                <c:pt idx="8274">
                  <c:v>4.438583944215984</c:v>
                </c:pt>
                <c:pt idx="8275">
                  <c:v>4.4391203289826633</c:v>
                </c:pt>
                <c:pt idx="8276">
                  <c:v>4.4396567137493417</c:v>
                </c:pt>
                <c:pt idx="8277">
                  <c:v>4.4401930985160023</c:v>
                </c:pt>
                <c:pt idx="8278">
                  <c:v>4.4407294832826905</c:v>
                </c:pt>
                <c:pt idx="8279">
                  <c:v>4.4412658680493484</c:v>
                </c:pt>
                <c:pt idx="8280">
                  <c:v>4.4418022528160224</c:v>
                </c:pt>
                <c:pt idx="8281">
                  <c:v>4.4423386375826928</c:v>
                </c:pt>
                <c:pt idx="8282">
                  <c:v>4.4428750223493694</c:v>
                </c:pt>
                <c:pt idx="8283">
                  <c:v>4.443411407116038</c:v>
                </c:pt>
                <c:pt idx="8284">
                  <c:v>4.4439477918827173</c:v>
                </c:pt>
                <c:pt idx="8285">
                  <c:v>4.4444841766493761</c:v>
                </c:pt>
                <c:pt idx="8286">
                  <c:v>4.4450205614160545</c:v>
                </c:pt>
                <c:pt idx="8287">
                  <c:v>4.4455569461827285</c:v>
                </c:pt>
                <c:pt idx="8288">
                  <c:v>4.4460933309494024</c:v>
                </c:pt>
                <c:pt idx="8289">
                  <c:v>4.4466297157160852</c:v>
                </c:pt>
                <c:pt idx="8290">
                  <c:v>4.4471661004827494</c:v>
                </c:pt>
                <c:pt idx="8291">
                  <c:v>4.4477024852494278</c:v>
                </c:pt>
                <c:pt idx="8292">
                  <c:v>4.4482388700160875</c:v>
                </c:pt>
                <c:pt idx="8293">
                  <c:v>4.4487752547827695</c:v>
                </c:pt>
                <c:pt idx="8294">
                  <c:v>4.4493116395494372</c:v>
                </c:pt>
                <c:pt idx="8295">
                  <c:v>4.4498480243161147</c:v>
                </c:pt>
                <c:pt idx="8296">
                  <c:v>4.4503844090827815</c:v>
                </c:pt>
                <c:pt idx="8297">
                  <c:v>4.4509207938494564</c:v>
                </c:pt>
                <c:pt idx="8298">
                  <c:v>4.4514571786161294</c:v>
                </c:pt>
                <c:pt idx="8299">
                  <c:v>4.4519935633827998</c:v>
                </c:pt>
                <c:pt idx="8300">
                  <c:v>4.4525299481494685</c:v>
                </c:pt>
                <c:pt idx="8301">
                  <c:v>4.4530663329161504</c:v>
                </c:pt>
                <c:pt idx="8302">
                  <c:v>4.4536027176828261</c:v>
                </c:pt>
                <c:pt idx="8303">
                  <c:v>4.4541391024494885</c:v>
                </c:pt>
                <c:pt idx="8304">
                  <c:v>4.4546754872161634</c:v>
                </c:pt>
                <c:pt idx="8305">
                  <c:v>4.4552118719828364</c:v>
                </c:pt>
                <c:pt idx="8306">
                  <c:v>4.4557482567495086</c:v>
                </c:pt>
                <c:pt idx="8307">
                  <c:v>4.4562846415161808</c:v>
                </c:pt>
                <c:pt idx="8308">
                  <c:v>4.4568210262828538</c:v>
                </c:pt>
                <c:pt idx="8309">
                  <c:v>4.4573574110495304</c:v>
                </c:pt>
                <c:pt idx="8310">
                  <c:v>4.4578937958162044</c:v>
                </c:pt>
                <c:pt idx="8311">
                  <c:v>4.4584301805828783</c:v>
                </c:pt>
                <c:pt idx="8312">
                  <c:v>4.4589665653495443</c:v>
                </c:pt>
                <c:pt idx="8313">
                  <c:v>4.4595029501162156</c:v>
                </c:pt>
                <c:pt idx="8314">
                  <c:v>4.4600393348828904</c:v>
                </c:pt>
                <c:pt idx="8315">
                  <c:v>4.4605757196495626</c:v>
                </c:pt>
                <c:pt idx="8316">
                  <c:v>4.4611121044162374</c:v>
                </c:pt>
                <c:pt idx="8317">
                  <c:v>4.4616484891829158</c:v>
                </c:pt>
                <c:pt idx="8318">
                  <c:v>4.4621848739495702</c:v>
                </c:pt>
                <c:pt idx="8319">
                  <c:v>4.4627212587162459</c:v>
                </c:pt>
                <c:pt idx="8320">
                  <c:v>4.4632576434829305</c:v>
                </c:pt>
                <c:pt idx="8321">
                  <c:v>4.4637940282495965</c:v>
                </c:pt>
                <c:pt idx="8322">
                  <c:v>4.4643304130162695</c:v>
                </c:pt>
                <c:pt idx="8323">
                  <c:v>4.4648667977829435</c:v>
                </c:pt>
                <c:pt idx="8324">
                  <c:v>4.4654031825496237</c:v>
                </c:pt>
                <c:pt idx="8325">
                  <c:v>4.4659395673162772</c:v>
                </c:pt>
                <c:pt idx="8326">
                  <c:v>4.4664759520829609</c:v>
                </c:pt>
                <c:pt idx="8327">
                  <c:v>4.4670123368496295</c:v>
                </c:pt>
                <c:pt idx="8328">
                  <c:v>4.4675487216163061</c:v>
                </c:pt>
                <c:pt idx="8329">
                  <c:v>4.4680851063829765</c:v>
                </c:pt>
                <c:pt idx="8330">
                  <c:v>4.4686214911496593</c:v>
                </c:pt>
                <c:pt idx="8331">
                  <c:v>4.4691578759163244</c:v>
                </c:pt>
                <c:pt idx="8332">
                  <c:v>4.4696942606829966</c:v>
                </c:pt>
                <c:pt idx="8333">
                  <c:v>4.4702306454496776</c:v>
                </c:pt>
                <c:pt idx="8334">
                  <c:v>4.470767030216348</c:v>
                </c:pt>
                <c:pt idx="8335">
                  <c:v>4.4713034149830317</c:v>
                </c:pt>
                <c:pt idx="8336">
                  <c:v>4.4718397997496959</c:v>
                </c:pt>
                <c:pt idx="8337">
                  <c:v>4.4723761845163708</c:v>
                </c:pt>
                <c:pt idx="8338">
                  <c:v>4.4729125692830305</c:v>
                </c:pt>
                <c:pt idx="8339">
                  <c:v>4.4734489540497107</c:v>
                </c:pt>
                <c:pt idx="8340">
                  <c:v>4.4739853388163775</c:v>
                </c:pt>
                <c:pt idx="8341">
                  <c:v>4.4745217235830514</c:v>
                </c:pt>
                <c:pt idx="8342">
                  <c:v>4.4750581083497289</c:v>
                </c:pt>
                <c:pt idx="8343">
                  <c:v>4.4755944931163993</c:v>
                </c:pt>
                <c:pt idx="8344">
                  <c:v>4.476130877883068</c:v>
                </c:pt>
                <c:pt idx="8345">
                  <c:v>4.4766672626497472</c:v>
                </c:pt>
                <c:pt idx="8346">
                  <c:v>4.4772036474164105</c:v>
                </c:pt>
                <c:pt idx="8347">
                  <c:v>4.4777400321830916</c:v>
                </c:pt>
                <c:pt idx="8348">
                  <c:v>4.4782764169497584</c:v>
                </c:pt>
                <c:pt idx="8349">
                  <c:v>4.4788128017164315</c:v>
                </c:pt>
                <c:pt idx="8350">
                  <c:v>4.4793491864831196</c:v>
                </c:pt>
                <c:pt idx="8351">
                  <c:v>4.4798855712497767</c:v>
                </c:pt>
                <c:pt idx="8352">
                  <c:v>4.4804219560164436</c:v>
                </c:pt>
                <c:pt idx="8353">
                  <c:v>4.4809583407831282</c:v>
                </c:pt>
                <c:pt idx="8354">
                  <c:v>4.4814947255497994</c:v>
                </c:pt>
                <c:pt idx="8355">
                  <c:v>4.4820311103164672</c:v>
                </c:pt>
                <c:pt idx="8356">
                  <c:v>4.4825674950831518</c:v>
                </c:pt>
                <c:pt idx="8357">
                  <c:v>4.4831038798498115</c:v>
                </c:pt>
                <c:pt idx="8358">
                  <c:v>4.4836402646164863</c:v>
                </c:pt>
                <c:pt idx="8359">
                  <c:v>4.4841766493831576</c:v>
                </c:pt>
                <c:pt idx="8360">
                  <c:v>4.4847130341498334</c:v>
                </c:pt>
                <c:pt idx="8361">
                  <c:v>4.4852494189165091</c:v>
                </c:pt>
                <c:pt idx="8362">
                  <c:v>4.4857858036831804</c:v>
                </c:pt>
                <c:pt idx="8363">
                  <c:v>4.4863221884498579</c:v>
                </c:pt>
                <c:pt idx="8364">
                  <c:v>4.4868585732165212</c:v>
                </c:pt>
                <c:pt idx="8365">
                  <c:v>4.4873949579831915</c:v>
                </c:pt>
                <c:pt idx="8366">
                  <c:v>4.4879313427498664</c:v>
                </c:pt>
                <c:pt idx="8367">
                  <c:v>4.4884677275165394</c:v>
                </c:pt>
                <c:pt idx="8368">
                  <c:v>4.4890041122832134</c:v>
                </c:pt>
                <c:pt idx="8369">
                  <c:v>4.48954049704989</c:v>
                </c:pt>
                <c:pt idx="8370">
                  <c:v>4.4900768818165568</c:v>
                </c:pt>
                <c:pt idx="8371">
                  <c:v>4.490613266583229</c:v>
                </c:pt>
                <c:pt idx="8372">
                  <c:v>4.4911496513499021</c:v>
                </c:pt>
                <c:pt idx="8373">
                  <c:v>4.4916860361165742</c:v>
                </c:pt>
                <c:pt idx="8374">
                  <c:v>4.4922224208832526</c:v>
                </c:pt>
                <c:pt idx="8375">
                  <c:v>4.4927588056499195</c:v>
                </c:pt>
                <c:pt idx="8376">
                  <c:v>4.4932951904165934</c:v>
                </c:pt>
                <c:pt idx="8377">
                  <c:v>4.4938315751832674</c:v>
                </c:pt>
                <c:pt idx="8378">
                  <c:v>4.4943679599499378</c:v>
                </c:pt>
                <c:pt idx="8379">
                  <c:v>4.4949043447166055</c:v>
                </c:pt>
                <c:pt idx="8380">
                  <c:v>4.495440729483283</c:v>
                </c:pt>
                <c:pt idx="8381">
                  <c:v>4.4959771142499552</c:v>
                </c:pt>
                <c:pt idx="8382">
                  <c:v>4.4965134990166336</c:v>
                </c:pt>
                <c:pt idx="8383">
                  <c:v>4.4970498837833066</c:v>
                </c:pt>
                <c:pt idx="8384">
                  <c:v>4.4975862685499637</c:v>
                </c:pt>
                <c:pt idx="8385">
                  <c:v>4.4981226533166474</c:v>
                </c:pt>
                <c:pt idx="8386">
                  <c:v>4.4986590380833258</c:v>
                </c:pt>
                <c:pt idx="8387">
                  <c:v>4.4991954228499909</c:v>
                </c:pt>
                <c:pt idx="8388">
                  <c:v>4.4997318076166639</c:v>
                </c:pt>
                <c:pt idx="8389">
                  <c:v>4.5002681923833503</c:v>
                </c:pt>
                <c:pt idx="8390">
                  <c:v>4.5008045771500003</c:v>
                </c:pt>
                <c:pt idx="8391">
                  <c:v>4.5013409619166813</c:v>
                </c:pt>
                <c:pt idx="8392">
                  <c:v>4.5018773466833544</c:v>
                </c:pt>
                <c:pt idx="8393">
                  <c:v>4.5024137314500274</c:v>
                </c:pt>
                <c:pt idx="8394">
                  <c:v>4.5029501162166943</c:v>
                </c:pt>
                <c:pt idx="8395">
                  <c:v>4.5034865009833727</c:v>
                </c:pt>
                <c:pt idx="8396">
                  <c:v>4.5040228857500484</c:v>
                </c:pt>
                <c:pt idx="8397">
                  <c:v>4.5045592705167072</c:v>
                </c:pt>
                <c:pt idx="8398">
                  <c:v>4.5050956552833901</c:v>
                </c:pt>
                <c:pt idx="8399">
                  <c:v>4.5056320400500631</c:v>
                </c:pt>
                <c:pt idx="8400">
                  <c:v>4.5061684248167406</c:v>
                </c:pt>
                <c:pt idx="8401">
                  <c:v>4.5067048095834075</c:v>
                </c:pt>
                <c:pt idx="8402">
                  <c:v>4.5072411943500894</c:v>
                </c:pt>
                <c:pt idx="8403">
                  <c:v>4.5077775791167447</c:v>
                </c:pt>
                <c:pt idx="8404">
                  <c:v>4.5083139638834284</c:v>
                </c:pt>
                <c:pt idx="8405">
                  <c:v>4.5088503486500935</c:v>
                </c:pt>
                <c:pt idx="8406">
                  <c:v>4.509386733416771</c:v>
                </c:pt>
                <c:pt idx="8407">
                  <c:v>4.5099231181834494</c:v>
                </c:pt>
                <c:pt idx="8408">
                  <c:v>4.5104595029501162</c:v>
                </c:pt>
                <c:pt idx="8409">
                  <c:v>4.5109958877167822</c:v>
                </c:pt>
                <c:pt idx="8410">
                  <c:v>4.5115322724834606</c:v>
                </c:pt>
                <c:pt idx="8411">
                  <c:v>4.5120686572501354</c:v>
                </c:pt>
                <c:pt idx="8412">
                  <c:v>4.5126050420168067</c:v>
                </c:pt>
                <c:pt idx="8413">
                  <c:v>4.5131414267834797</c:v>
                </c:pt>
                <c:pt idx="8414">
                  <c:v>4.5136778115501519</c:v>
                </c:pt>
                <c:pt idx="8415">
                  <c:v>4.514214196316825</c:v>
                </c:pt>
                <c:pt idx="8416">
                  <c:v>4.5147505810834945</c:v>
                </c:pt>
                <c:pt idx="8417">
                  <c:v>4.5152869658501702</c:v>
                </c:pt>
                <c:pt idx="8418">
                  <c:v>4.5158233506168415</c:v>
                </c:pt>
                <c:pt idx="8419">
                  <c:v>4.5163597353835208</c:v>
                </c:pt>
                <c:pt idx="8420">
                  <c:v>4.5168961201501894</c:v>
                </c:pt>
                <c:pt idx="8421">
                  <c:v>4.5174325049168607</c:v>
                </c:pt>
                <c:pt idx="8422">
                  <c:v>4.5179688896835328</c:v>
                </c:pt>
                <c:pt idx="8423">
                  <c:v>4.5185052744501988</c:v>
                </c:pt>
                <c:pt idx="8424">
                  <c:v>4.5190416592168781</c:v>
                </c:pt>
                <c:pt idx="8425">
                  <c:v>4.5195780439835511</c:v>
                </c:pt>
                <c:pt idx="8426">
                  <c:v>4.5201144287502144</c:v>
                </c:pt>
                <c:pt idx="8427">
                  <c:v>4.5206508135168955</c:v>
                </c:pt>
                <c:pt idx="8428">
                  <c:v>4.5211871982835694</c:v>
                </c:pt>
                <c:pt idx="8429">
                  <c:v>4.5217235830502434</c:v>
                </c:pt>
                <c:pt idx="8430">
                  <c:v>4.5222599678169049</c:v>
                </c:pt>
                <c:pt idx="8431">
                  <c:v>4.5227963525835868</c:v>
                </c:pt>
                <c:pt idx="8432">
                  <c:v>4.5233327373502545</c:v>
                </c:pt>
                <c:pt idx="8433">
                  <c:v>4.523869122116932</c:v>
                </c:pt>
                <c:pt idx="8434">
                  <c:v>4.524405506883598</c:v>
                </c:pt>
                <c:pt idx="8435">
                  <c:v>4.5249418916502755</c:v>
                </c:pt>
                <c:pt idx="8436">
                  <c:v>4.5254782764169379</c:v>
                </c:pt>
                <c:pt idx="8437">
                  <c:v>4.5260146611836225</c:v>
                </c:pt>
                <c:pt idx="8438">
                  <c:v>4.5265510459502956</c:v>
                </c:pt>
                <c:pt idx="8439">
                  <c:v>4.5270874307169615</c:v>
                </c:pt>
                <c:pt idx="8440">
                  <c:v>4.5276238154836461</c:v>
                </c:pt>
                <c:pt idx="8441">
                  <c:v>4.5281602002503085</c:v>
                </c:pt>
                <c:pt idx="8442">
                  <c:v>4.528696585016986</c:v>
                </c:pt>
                <c:pt idx="8443">
                  <c:v>4.5292329697836582</c:v>
                </c:pt>
                <c:pt idx="8444">
                  <c:v>4.5297693545503384</c:v>
                </c:pt>
                <c:pt idx="8445">
                  <c:v>4.5303057393170025</c:v>
                </c:pt>
                <c:pt idx="8446">
                  <c:v>4.5308421240836889</c:v>
                </c:pt>
                <c:pt idx="8447">
                  <c:v>4.5313785088503504</c:v>
                </c:pt>
                <c:pt idx="8448">
                  <c:v>4.5319148936170217</c:v>
                </c:pt>
                <c:pt idx="8449">
                  <c:v>4.5324512783836886</c:v>
                </c:pt>
                <c:pt idx="8450">
                  <c:v>4.5329876631503669</c:v>
                </c:pt>
                <c:pt idx="8451">
                  <c:v>4.5335240479170356</c:v>
                </c:pt>
                <c:pt idx="8452">
                  <c:v>4.5340604326837122</c:v>
                </c:pt>
                <c:pt idx="8453">
                  <c:v>4.534596817450379</c:v>
                </c:pt>
                <c:pt idx="8454">
                  <c:v>4.5351332022170565</c:v>
                </c:pt>
                <c:pt idx="8455">
                  <c:v>4.5356695869837376</c:v>
                </c:pt>
                <c:pt idx="8456">
                  <c:v>4.5362059717504026</c:v>
                </c:pt>
                <c:pt idx="8457">
                  <c:v>4.5367423565170784</c:v>
                </c:pt>
                <c:pt idx="8458">
                  <c:v>4.5372787412837514</c:v>
                </c:pt>
                <c:pt idx="8459">
                  <c:v>4.537815126050412</c:v>
                </c:pt>
                <c:pt idx="8460">
                  <c:v>4.5383515108170895</c:v>
                </c:pt>
                <c:pt idx="8461">
                  <c:v>4.5388878955837706</c:v>
                </c:pt>
                <c:pt idx="8462">
                  <c:v>4.5394242803504383</c:v>
                </c:pt>
                <c:pt idx="8463">
                  <c:v>4.5399606651171114</c:v>
                </c:pt>
                <c:pt idx="8464">
                  <c:v>4.5404970498837836</c:v>
                </c:pt>
                <c:pt idx="8465">
                  <c:v>4.5410334346504584</c:v>
                </c:pt>
                <c:pt idx="8466">
                  <c:v>4.5415698194171314</c:v>
                </c:pt>
                <c:pt idx="8467">
                  <c:v>4.542106204183801</c:v>
                </c:pt>
                <c:pt idx="8468">
                  <c:v>4.5426425889504793</c:v>
                </c:pt>
                <c:pt idx="8469">
                  <c:v>4.5431789737171462</c:v>
                </c:pt>
                <c:pt idx="8470">
                  <c:v>4.5437153584838175</c:v>
                </c:pt>
                <c:pt idx="8471">
                  <c:v>4.5442517432504905</c:v>
                </c:pt>
                <c:pt idx="8472">
                  <c:v>4.5447881280171654</c:v>
                </c:pt>
                <c:pt idx="8473">
                  <c:v>4.5453245127838384</c:v>
                </c:pt>
                <c:pt idx="8474">
                  <c:v>4.5458608975505097</c:v>
                </c:pt>
                <c:pt idx="8475">
                  <c:v>4.546397282317189</c:v>
                </c:pt>
                <c:pt idx="8476">
                  <c:v>4.5469336670838549</c:v>
                </c:pt>
                <c:pt idx="8477">
                  <c:v>4.547470051850528</c:v>
                </c:pt>
                <c:pt idx="8478">
                  <c:v>4.5480064366171975</c:v>
                </c:pt>
                <c:pt idx="8479">
                  <c:v>4.5485428213838732</c:v>
                </c:pt>
                <c:pt idx="8480">
                  <c:v>4.5490792061505454</c:v>
                </c:pt>
                <c:pt idx="8481">
                  <c:v>4.5496155909172185</c:v>
                </c:pt>
                <c:pt idx="8482">
                  <c:v>4.5501519756838906</c:v>
                </c:pt>
                <c:pt idx="8483">
                  <c:v>4.5506883604505637</c:v>
                </c:pt>
                <c:pt idx="8484">
                  <c:v>4.5512247452172394</c:v>
                </c:pt>
                <c:pt idx="8485">
                  <c:v>4.5517611299839134</c:v>
                </c:pt>
                <c:pt idx="8486">
                  <c:v>4.5522975147505811</c:v>
                </c:pt>
                <c:pt idx="8487">
                  <c:v>4.5528338995172479</c:v>
                </c:pt>
                <c:pt idx="8488">
                  <c:v>4.5533702842839316</c:v>
                </c:pt>
                <c:pt idx="8489">
                  <c:v>4.5539066690505932</c:v>
                </c:pt>
                <c:pt idx="8490">
                  <c:v>4.5544430538172715</c:v>
                </c:pt>
                <c:pt idx="8491">
                  <c:v>4.5549794385839446</c:v>
                </c:pt>
                <c:pt idx="8492">
                  <c:v>4.5555158233506097</c:v>
                </c:pt>
                <c:pt idx="8493">
                  <c:v>4.5560522081172845</c:v>
                </c:pt>
                <c:pt idx="8494">
                  <c:v>4.556588592883962</c:v>
                </c:pt>
                <c:pt idx="8495">
                  <c:v>4.5571249776506288</c:v>
                </c:pt>
                <c:pt idx="8496">
                  <c:v>4.5576613624173072</c:v>
                </c:pt>
                <c:pt idx="8497">
                  <c:v>4.5581977471839785</c:v>
                </c:pt>
                <c:pt idx="8498">
                  <c:v>4.5587341319506525</c:v>
                </c:pt>
                <c:pt idx="8499">
                  <c:v>4.5592705167173264</c:v>
                </c:pt>
                <c:pt idx="8500">
                  <c:v>4.5598069014839977</c:v>
                </c:pt>
                <c:pt idx="8501">
                  <c:v>4.5603432862506734</c:v>
                </c:pt>
                <c:pt idx="8502">
                  <c:v>4.5608796710173385</c:v>
                </c:pt>
                <c:pt idx="8503">
                  <c:v>4.561416055784016</c:v>
                </c:pt>
                <c:pt idx="8504">
                  <c:v>4.5619524405506882</c:v>
                </c:pt>
                <c:pt idx="8505">
                  <c:v>4.562488825317355</c:v>
                </c:pt>
                <c:pt idx="8506">
                  <c:v>4.5630252100840325</c:v>
                </c:pt>
                <c:pt idx="8507">
                  <c:v>4.5635615948507064</c:v>
                </c:pt>
                <c:pt idx="8508">
                  <c:v>4.5640979796173733</c:v>
                </c:pt>
                <c:pt idx="8509">
                  <c:v>4.5646343643840463</c:v>
                </c:pt>
                <c:pt idx="8510">
                  <c:v>4.5651707491507247</c:v>
                </c:pt>
                <c:pt idx="8511">
                  <c:v>4.5657071339173969</c:v>
                </c:pt>
                <c:pt idx="8512">
                  <c:v>4.5662435186840753</c:v>
                </c:pt>
                <c:pt idx="8513">
                  <c:v>4.5667799034507421</c:v>
                </c:pt>
                <c:pt idx="8514">
                  <c:v>4.5673162882174037</c:v>
                </c:pt>
                <c:pt idx="8515">
                  <c:v>4.5678526729840865</c:v>
                </c:pt>
                <c:pt idx="8516">
                  <c:v>4.5683890577507551</c:v>
                </c:pt>
                <c:pt idx="8517">
                  <c:v>4.5689254425174273</c:v>
                </c:pt>
                <c:pt idx="8518">
                  <c:v>4.5694618272841074</c:v>
                </c:pt>
                <c:pt idx="8519">
                  <c:v>4.5699982120507778</c:v>
                </c:pt>
                <c:pt idx="8520">
                  <c:v>4.570534596817442</c:v>
                </c:pt>
                <c:pt idx="8521">
                  <c:v>4.5710709815841355</c:v>
                </c:pt>
                <c:pt idx="8522">
                  <c:v>4.5716073663507961</c:v>
                </c:pt>
                <c:pt idx="8523">
                  <c:v>4.5721437511174683</c:v>
                </c:pt>
                <c:pt idx="8524">
                  <c:v>4.5726801358841493</c:v>
                </c:pt>
                <c:pt idx="8525">
                  <c:v>4.5732165206508135</c:v>
                </c:pt>
                <c:pt idx="8526">
                  <c:v>4.5737529054174884</c:v>
                </c:pt>
                <c:pt idx="8527">
                  <c:v>4.5742892901841659</c:v>
                </c:pt>
                <c:pt idx="8528">
                  <c:v>4.5748256749508318</c:v>
                </c:pt>
                <c:pt idx="8529">
                  <c:v>4.5753620597175084</c:v>
                </c:pt>
                <c:pt idx="8530">
                  <c:v>4.5758984444841859</c:v>
                </c:pt>
                <c:pt idx="8531">
                  <c:v>4.5764348292508465</c:v>
                </c:pt>
                <c:pt idx="8532">
                  <c:v>4.5769712140175223</c:v>
                </c:pt>
                <c:pt idx="8533">
                  <c:v>4.5775075987841944</c:v>
                </c:pt>
                <c:pt idx="8534">
                  <c:v>4.5780439835508799</c:v>
                </c:pt>
                <c:pt idx="8535">
                  <c:v>4.5785803683175343</c:v>
                </c:pt>
                <c:pt idx="8536">
                  <c:v>4.5791167530842127</c:v>
                </c:pt>
                <c:pt idx="8537">
                  <c:v>4.5796531378508929</c:v>
                </c:pt>
                <c:pt idx="8538">
                  <c:v>4.5801895226175526</c:v>
                </c:pt>
                <c:pt idx="8539">
                  <c:v>4.5807259073842301</c:v>
                </c:pt>
                <c:pt idx="8540">
                  <c:v>4.5812622921509112</c:v>
                </c:pt>
                <c:pt idx="8541">
                  <c:v>4.5817986769175754</c:v>
                </c:pt>
                <c:pt idx="8542">
                  <c:v>4.5823350616842475</c:v>
                </c:pt>
                <c:pt idx="8543">
                  <c:v>4.5828714464509206</c:v>
                </c:pt>
                <c:pt idx="8544">
                  <c:v>4.5834078312175883</c:v>
                </c:pt>
                <c:pt idx="8545">
                  <c:v>4.5839442159842694</c:v>
                </c:pt>
                <c:pt idx="8546">
                  <c:v>4.5844806007509336</c:v>
                </c:pt>
                <c:pt idx="8547">
                  <c:v>4.5850169855176111</c:v>
                </c:pt>
                <c:pt idx="8548">
                  <c:v>4.5855533702842841</c:v>
                </c:pt>
                <c:pt idx="8549">
                  <c:v>4.5860897550509572</c:v>
                </c:pt>
                <c:pt idx="8550">
                  <c:v>4.5866261398176347</c:v>
                </c:pt>
                <c:pt idx="8551">
                  <c:v>4.5871625245843024</c:v>
                </c:pt>
                <c:pt idx="8552">
                  <c:v>4.5876989093509764</c:v>
                </c:pt>
                <c:pt idx="8553">
                  <c:v>4.5882352941176494</c:v>
                </c:pt>
                <c:pt idx="8554">
                  <c:v>4.5887716788843198</c:v>
                </c:pt>
                <c:pt idx="8555">
                  <c:v>4.5893080636509929</c:v>
                </c:pt>
                <c:pt idx="8556">
                  <c:v>4.5898444484176704</c:v>
                </c:pt>
                <c:pt idx="8557">
                  <c:v>4.5903808331843381</c:v>
                </c:pt>
                <c:pt idx="8558">
                  <c:v>4.590917217951004</c:v>
                </c:pt>
                <c:pt idx="8559">
                  <c:v>4.5914536027176833</c:v>
                </c:pt>
                <c:pt idx="8560">
                  <c:v>4.5919899874843564</c:v>
                </c:pt>
                <c:pt idx="8561">
                  <c:v>4.5925263722510286</c:v>
                </c:pt>
                <c:pt idx="8562">
                  <c:v>4.5930627570177007</c:v>
                </c:pt>
                <c:pt idx="8563">
                  <c:v>4.59359914178438</c:v>
                </c:pt>
                <c:pt idx="8564">
                  <c:v>4.5941355265510344</c:v>
                </c:pt>
                <c:pt idx="8565">
                  <c:v>4.5946719113177155</c:v>
                </c:pt>
                <c:pt idx="8566">
                  <c:v>4.5952082960843912</c:v>
                </c:pt>
                <c:pt idx="8567">
                  <c:v>4.5957446808510696</c:v>
                </c:pt>
                <c:pt idx="8568">
                  <c:v>4.5962810656177364</c:v>
                </c:pt>
                <c:pt idx="8569">
                  <c:v>4.5968174503844095</c:v>
                </c:pt>
                <c:pt idx="8570">
                  <c:v>4.5973538351510816</c:v>
                </c:pt>
                <c:pt idx="8571">
                  <c:v>4.5978902199177467</c:v>
                </c:pt>
                <c:pt idx="8572">
                  <c:v>4.5984266046844304</c:v>
                </c:pt>
                <c:pt idx="8573">
                  <c:v>4.5989629894510999</c:v>
                </c:pt>
                <c:pt idx="8574">
                  <c:v>4.5994993742177721</c:v>
                </c:pt>
                <c:pt idx="8575">
                  <c:v>4.6000357589844389</c:v>
                </c:pt>
                <c:pt idx="8576">
                  <c:v>4.6005721437511173</c:v>
                </c:pt>
                <c:pt idx="8577">
                  <c:v>4.6011085285177842</c:v>
                </c:pt>
                <c:pt idx="8578">
                  <c:v>4.6016449132844679</c:v>
                </c:pt>
                <c:pt idx="8579">
                  <c:v>4.6021812980511356</c:v>
                </c:pt>
                <c:pt idx="8580">
                  <c:v>4.6027176828178078</c:v>
                </c:pt>
                <c:pt idx="8581">
                  <c:v>4.6032540675844755</c:v>
                </c:pt>
                <c:pt idx="8582">
                  <c:v>4.603790452351153</c:v>
                </c:pt>
                <c:pt idx="8583">
                  <c:v>4.6043268371178199</c:v>
                </c:pt>
                <c:pt idx="8584">
                  <c:v>4.6048632218844965</c:v>
                </c:pt>
                <c:pt idx="8585">
                  <c:v>4.6053996066511713</c:v>
                </c:pt>
                <c:pt idx="8586">
                  <c:v>4.6059359914178382</c:v>
                </c:pt>
                <c:pt idx="8587">
                  <c:v>4.6064723761845165</c:v>
                </c:pt>
                <c:pt idx="8588">
                  <c:v>4.6070087609511896</c:v>
                </c:pt>
                <c:pt idx="8589">
                  <c:v>4.6075451457178618</c:v>
                </c:pt>
                <c:pt idx="8590">
                  <c:v>4.6080815304845348</c:v>
                </c:pt>
                <c:pt idx="8591">
                  <c:v>4.608617915251207</c:v>
                </c:pt>
                <c:pt idx="8592">
                  <c:v>4.6091543000178765</c:v>
                </c:pt>
                <c:pt idx="8593">
                  <c:v>4.6096906847845602</c:v>
                </c:pt>
                <c:pt idx="8594">
                  <c:v>4.6102270695512253</c:v>
                </c:pt>
                <c:pt idx="8595">
                  <c:v>4.6107634543178984</c:v>
                </c:pt>
                <c:pt idx="8596">
                  <c:v>4.6112998390845714</c:v>
                </c:pt>
                <c:pt idx="8597">
                  <c:v>4.6118362238512374</c:v>
                </c:pt>
                <c:pt idx="8598">
                  <c:v>4.6123726086179087</c:v>
                </c:pt>
                <c:pt idx="8599">
                  <c:v>4.6129089933845879</c:v>
                </c:pt>
                <c:pt idx="8600">
                  <c:v>4.6134453781512539</c:v>
                </c:pt>
                <c:pt idx="8601">
                  <c:v>4.6139817629179261</c:v>
                </c:pt>
                <c:pt idx="8602">
                  <c:v>4.6145181476846009</c:v>
                </c:pt>
                <c:pt idx="8603">
                  <c:v>4.6150545324512704</c:v>
                </c:pt>
                <c:pt idx="8604">
                  <c:v>4.6155909172179399</c:v>
                </c:pt>
                <c:pt idx="8605">
                  <c:v>4.6161273019846298</c:v>
                </c:pt>
                <c:pt idx="8606">
                  <c:v>4.6166636867512993</c:v>
                </c:pt>
                <c:pt idx="8607">
                  <c:v>4.6172000715179635</c:v>
                </c:pt>
                <c:pt idx="8608">
                  <c:v>4.6177364562846375</c:v>
                </c:pt>
                <c:pt idx="8609">
                  <c:v>4.6182728410513141</c:v>
                </c:pt>
                <c:pt idx="8610">
                  <c:v>4.6188092258179845</c:v>
                </c:pt>
                <c:pt idx="8611">
                  <c:v>4.6193456105846593</c:v>
                </c:pt>
                <c:pt idx="8612">
                  <c:v>4.6198819953513324</c:v>
                </c:pt>
                <c:pt idx="8613">
                  <c:v>4.6204183801180045</c:v>
                </c:pt>
                <c:pt idx="8614">
                  <c:v>4.6209547648846776</c:v>
                </c:pt>
                <c:pt idx="8615">
                  <c:v>4.6214911496513498</c:v>
                </c:pt>
                <c:pt idx="8616">
                  <c:v>4.6220275344180166</c:v>
                </c:pt>
                <c:pt idx="8617">
                  <c:v>4.622563919184695</c:v>
                </c:pt>
                <c:pt idx="8618">
                  <c:v>4.6231003039513681</c:v>
                </c:pt>
                <c:pt idx="8619">
                  <c:v>4.6236366887180385</c:v>
                </c:pt>
                <c:pt idx="8620">
                  <c:v>4.6241730734847071</c:v>
                </c:pt>
                <c:pt idx="8621">
                  <c:v>4.6247094582513855</c:v>
                </c:pt>
                <c:pt idx="8622">
                  <c:v>4.6252458430180532</c:v>
                </c:pt>
                <c:pt idx="8623">
                  <c:v>4.6257822277847254</c:v>
                </c:pt>
                <c:pt idx="8624">
                  <c:v>4.6263186125513984</c:v>
                </c:pt>
                <c:pt idx="8625">
                  <c:v>4.6268549973180697</c:v>
                </c:pt>
                <c:pt idx="8626">
                  <c:v>4.627391382084749</c:v>
                </c:pt>
                <c:pt idx="8627">
                  <c:v>4.6279277668514105</c:v>
                </c:pt>
                <c:pt idx="8628">
                  <c:v>4.628464151618088</c:v>
                </c:pt>
                <c:pt idx="8629">
                  <c:v>4.6290005363847655</c:v>
                </c:pt>
                <c:pt idx="8630">
                  <c:v>4.6295369211514332</c:v>
                </c:pt>
                <c:pt idx="8631">
                  <c:v>4.6300733059181134</c:v>
                </c:pt>
                <c:pt idx="8632">
                  <c:v>4.6306096906847918</c:v>
                </c:pt>
                <c:pt idx="8633">
                  <c:v>4.6311460754514577</c:v>
                </c:pt>
                <c:pt idx="8634">
                  <c:v>4.6316824602181352</c:v>
                </c:pt>
                <c:pt idx="8635">
                  <c:v>4.632218844984803</c:v>
                </c:pt>
                <c:pt idx="8636">
                  <c:v>4.6327552297514689</c:v>
                </c:pt>
                <c:pt idx="8637">
                  <c:v>4.6332916145181535</c:v>
                </c:pt>
                <c:pt idx="8638">
                  <c:v>4.6338279992848266</c:v>
                </c:pt>
                <c:pt idx="8639">
                  <c:v>4.6343643840514925</c:v>
                </c:pt>
                <c:pt idx="8640">
                  <c:v>4.6349007688181656</c:v>
                </c:pt>
                <c:pt idx="8641">
                  <c:v>4.6354371535848404</c:v>
                </c:pt>
                <c:pt idx="8642">
                  <c:v>4.6359735383515055</c:v>
                </c:pt>
                <c:pt idx="8643">
                  <c:v>4.6365099231181839</c:v>
                </c:pt>
                <c:pt idx="8644">
                  <c:v>4.6370463078848561</c:v>
                </c:pt>
                <c:pt idx="8645">
                  <c:v>4.6375826926515291</c:v>
                </c:pt>
                <c:pt idx="8646">
                  <c:v>4.6381190774181951</c:v>
                </c:pt>
                <c:pt idx="8647">
                  <c:v>4.6386554621848797</c:v>
                </c:pt>
                <c:pt idx="8648">
                  <c:v>4.6391918469515465</c:v>
                </c:pt>
                <c:pt idx="8649">
                  <c:v>4.6397282317182196</c:v>
                </c:pt>
                <c:pt idx="8650">
                  <c:v>4.6402646164848917</c:v>
                </c:pt>
                <c:pt idx="8651">
                  <c:v>4.6408010012515684</c:v>
                </c:pt>
                <c:pt idx="8652">
                  <c:v>4.641337386018237</c:v>
                </c:pt>
                <c:pt idx="8653">
                  <c:v>4.64187377078491</c:v>
                </c:pt>
                <c:pt idx="8654">
                  <c:v>4.6424101555515795</c:v>
                </c:pt>
                <c:pt idx="8655">
                  <c:v>4.6429465403182446</c:v>
                </c:pt>
                <c:pt idx="8656">
                  <c:v>4.6434829250849274</c:v>
                </c:pt>
                <c:pt idx="8657">
                  <c:v>4.6440193098516005</c:v>
                </c:pt>
                <c:pt idx="8658">
                  <c:v>4.6445556946182673</c:v>
                </c:pt>
                <c:pt idx="8659">
                  <c:v>4.6450920793849457</c:v>
                </c:pt>
                <c:pt idx="8660">
                  <c:v>4.6456284641516241</c:v>
                </c:pt>
                <c:pt idx="8661">
                  <c:v>4.6461648489182821</c:v>
                </c:pt>
                <c:pt idx="8662">
                  <c:v>4.6467012336849631</c:v>
                </c:pt>
                <c:pt idx="8663">
                  <c:v>4.6472376184516362</c:v>
                </c:pt>
                <c:pt idx="8664">
                  <c:v>4.6477740032183075</c:v>
                </c:pt>
                <c:pt idx="8665">
                  <c:v>4.6483103879849805</c:v>
                </c:pt>
                <c:pt idx="8666">
                  <c:v>4.6488467727516554</c:v>
                </c:pt>
                <c:pt idx="8667">
                  <c:v>4.6493831575183284</c:v>
                </c:pt>
                <c:pt idx="8668">
                  <c:v>4.6499195422849944</c:v>
                </c:pt>
                <c:pt idx="8669">
                  <c:v>4.6504559270516665</c:v>
                </c:pt>
                <c:pt idx="8670">
                  <c:v>4.6509923118183449</c:v>
                </c:pt>
                <c:pt idx="8671">
                  <c:v>4.6515286965850118</c:v>
                </c:pt>
                <c:pt idx="8672">
                  <c:v>4.6520650813516902</c:v>
                </c:pt>
                <c:pt idx="8673">
                  <c:v>4.6526014661183615</c:v>
                </c:pt>
                <c:pt idx="8674">
                  <c:v>4.6531378508850256</c:v>
                </c:pt>
                <c:pt idx="8675">
                  <c:v>4.6536742356517076</c:v>
                </c:pt>
                <c:pt idx="8676">
                  <c:v>4.6542106204183753</c:v>
                </c:pt>
                <c:pt idx="8677">
                  <c:v>4.6547470051850475</c:v>
                </c:pt>
                <c:pt idx="8678">
                  <c:v>4.6552833899517294</c:v>
                </c:pt>
                <c:pt idx="8679">
                  <c:v>4.6558197747183945</c:v>
                </c:pt>
                <c:pt idx="8680">
                  <c:v>4.6563561594850675</c:v>
                </c:pt>
                <c:pt idx="8681">
                  <c:v>4.6568925442517415</c:v>
                </c:pt>
                <c:pt idx="8682">
                  <c:v>4.6574289290184065</c:v>
                </c:pt>
                <c:pt idx="8683">
                  <c:v>4.6579653137850832</c:v>
                </c:pt>
                <c:pt idx="8684">
                  <c:v>4.6585016985517615</c:v>
                </c:pt>
                <c:pt idx="8685">
                  <c:v>4.6590380833184337</c:v>
                </c:pt>
                <c:pt idx="8686">
                  <c:v>4.6595744680851006</c:v>
                </c:pt>
                <c:pt idx="8687">
                  <c:v>4.6601108528517683</c:v>
                </c:pt>
                <c:pt idx="8688">
                  <c:v>4.6606472376184449</c:v>
                </c:pt>
                <c:pt idx="8689">
                  <c:v>4.6611836223851242</c:v>
                </c:pt>
                <c:pt idx="8690">
                  <c:v>4.6617200071517955</c:v>
                </c:pt>
                <c:pt idx="8691">
                  <c:v>4.6622563919184685</c:v>
                </c:pt>
                <c:pt idx="8692">
                  <c:v>4.6627927766851371</c:v>
                </c:pt>
                <c:pt idx="8693">
                  <c:v>4.6633291614518164</c:v>
                </c:pt>
                <c:pt idx="8694">
                  <c:v>4.6638655462184762</c:v>
                </c:pt>
                <c:pt idx="8695">
                  <c:v>4.6644019309851501</c:v>
                </c:pt>
                <c:pt idx="8696">
                  <c:v>4.6649383157518285</c:v>
                </c:pt>
                <c:pt idx="8697">
                  <c:v>4.665474700518498</c:v>
                </c:pt>
                <c:pt idx="8698">
                  <c:v>4.6660110852851782</c:v>
                </c:pt>
                <c:pt idx="8699">
                  <c:v>4.6665474700518486</c:v>
                </c:pt>
                <c:pt idx="8700">
                  <c:v>4.6670838548185145</c:v>
                </c:pt>
                <c:pt idx="8701">
                  <c:v>4.6676202395851876</c:v>
                </c:pt>
                <c:pt idx="8702">
                  <c:v>4.6681566243518686</c:v>
                </c:pt>
                <c:pt idx="8703">
                  <c:v>4.6686930091185408</c:v>
                </c:pt>
                <c:pt idx="8704">
                  <c:v>4.6692293938852139</c:v>
                </c:pt>
                <c:pt idx="8705">
                  <c:v>4.6697657786518869</c:v>
                </c:pt>
                <c:pt idx="8706">
                  <c:v>4.6703021634185591</c:v>
                </c:pt>
                <c:pt idx="8707">
                  <c:v>4.670838548185225</c:v>
                </c:pt>
                <c:pt idx="8708">
                  <c:v>4.6713749329519043</c:v>
                </c:pt>
                <c:pt idx="8709">
                  <c:v>4.6719113177185765</c:v>
                </c:pt>
                <c:pt idx="8710">
                  <c:v>4.6724477024852495</c:v>
                </c:pt>
                <c:pt idx="8711">
                  <c:v>4.6729840872519146</c:v>
                </c:pt>
                <c:pt idx="8712">
                  <c:v>4.6735204720185948</c:v>
                </c:pt>
                <c:pt idx="8713">
                  <c:v>4.6740568567852563</c:v>
                </c:pt>
                <c:pt idx="8714">
                  <c:v>4.6745932415519365</c:v>
                </c:pt>
                <c:pt idx="8715">
                  <c:v>4.6751296263186095</c:v>
                </c:pt>
                <c:pt idx="8716">
                  <c:v>4.6756660110852852</c:v>
                </c:pt>
                <c:pt idx="8717">
                  <c:v>4.6762023958519672</c:v>
                </c:pt>
                <c:pt idx="8718">
                  <c:v>4.6767387806186393</c:v>
                </c:pt>
                <c:pt idx="8719">
                  <c:v>4.6772751653853035</c:v>
                </c:pt>
                <c:pt idx="8720">
                  <c:v>4.6778115501519677</c:v>
                </c:pt>
                <c:pt idx="8721">
                  <c:v>4.6783479349186514</c:v>
                </c:pt>
                <c:pt idx="8722">
                  <c:v>4.6788843196853138</c:v>
                </c:pt>
                <c:pt idx="8723">
                  <c:v>4.6794207044519984</c:v>
                </c:pt>
                <c:pt idx="8724">
                  <c:v>4.6799570892186715</c:v>
                </c:pt>
                <c:pt idx="8725">
                  <c:v>4.6804934739853392</c:v>
                </c:pt>
                <c:pt idx="8726">
                  <c:v>4.6810298587520105</c:v>
                </c:pt>
                <c:pt idx="8727">
                  <c:v>4.6815662435186844</c:v>
                </c:pt>
                <c:pt idx="8728">
                  <c:v>4.6821026282853495</c:v>
                </c:pt>
                <c:pt idx="8729">
                  <c:v>4.6826390130520323</c:v>
                </c:pt>
                <c:pt idx="8730">
                  <c:v>4.6831753978186965</c:v>
                </c:pt>
                <c:pt idx="8731">
                  <c:v>4.6837117825853793</c:v>
                </c:pt>
                <c:pt idx="8732">
                  <c:v>4.6842481673520471</c:v>
                </c:pt>
                <c:pt idx="8733">
                  <c:v>4.6847845521187068</c:v>
                </c:pt>
                <c:pt idx="8734">
                  <c:v>4.6853209368853861</c:v>
                </c:pt>
                <c:pt idx="8735">
                  <c:v>4.6858573216520654</c:v>
                </c:pt>
                <c:pt idx="8736">
                  <c:v>4.6863937064187384</c:v>
                </c:pt>
                <c:pt idx="8737">
                  <c:v>4.6869300911854053</c:v>
                </c:pt>
                <c:pt idx="8738">
                  <c:v>4.6874664759520828</c:v>
                </c:pt>
                <c:pt idx="8739">
                  <c:v>4.6880028607187487</c:v>
                </c:pt>
                <c:pt idx="8740">
                  <c:v>4.6885392454854227</c:v>
                </c:pt>
                <c:pt idx="8741">
                  <c:v>4.6890756302521011</c:v>
                </c:pt>
                <c:pt idx="8742">
                  <c:v>4.6896120150187732</c:v>
                </c:pt>
                <c:pt idx="8743">
                  <c:v>4.6901483997854445</c:v>
                </c:pt>
                <c:pt idx="8744">
                  <c:v>4.6906847845521193</c:v>
                </c:pt>
                <c:pt idx="8745">
                  <c:v>4.6912211693187915</c:v>
                </c:pt>
                <c:pt idx="8746">
                  <c:v>4.6917575540854646</c:v>
                </c:pt>
                <c:pt idx="8747">
                  <c:v>4.6922939388521394</c:v>
                </c:pt>
                <c:pt idx="8748">
                  <c:v>4.6928303236188045</c:v>
                </c:pt>
                <c:pt idx="8749">
                  <c:v>4.6933667083854775</c:v>
                </c:pt>
                <c:pt idx="8750">
                  <c:v>4.6939030931521604</c:v>
                </c:pt>
                <c:pt idx="8751">
                  <c:v>4.6944394779188245</c:v>
                </c:pt>
                <c:pt idx="8752">
                  <c:v>4.6949758626854834</c:v>
                </c:pt>
                <c:pt idx="8753">
                  <c:v>4.6955122474521662</c:v>
                </c:pt>
                <c:pt idx="8754">
                  <c:v>4.6960486322188464</c:v>
                </c:pt>
                <c:pt idx="8755">
                  <c:v>4.6965850169855061</c:v>
                </c:pt>
                <c:pt idx="8756">
                  <c:v>4.6971214017521907</c:v>
                </c:pt>
                <c:pt idx="8757">
                  <c:v>4.6976577865188629</c:v>
                </c:pt>
                <c:pt idx="8758">
                  <c:v>4.6981941712855297</c:v>
                </c:pt>
                <c:pt idx="8759">
                  <c:v>4.6987305560521984</c:v>
                </c:pt>
                <c:pt idx="8760">
                  <c:v>4.6992669408188812</c:v>
                </c:pt>
                <c:pt idx="8761">
                  <c:v>4.6998033255855525</c:v>
                </c:pt>
                <c:pt idx="8762">
                  <c:v>4.7003397103522317</c:v>
                </c:pt>
                <c:pt idx="8763">
                  <c:v>4.7008760951189004</c:v>
                </c:pt>
                <c:pt idx="8764">
                  <c:v>4.7014124798855716</c:v>
                </c:pt>
                <c:pt idx="8765">
                  <c:v>4.7019488646522438</c:v>
                </c:pt>
                <c:pt idx="8766">
                  <c:v>4.7024852494189053</c:v>
                </c:pt>
                <c:pt idx="8767">
                  <c:v>4.7030216341855891</c:v>
                </c:pt>
                <c:pt idx="8768">
                  <c:v>4.7035580189522621</c:v>
                </c:pt>
                <c:pt idx="8769">
                  <c:v>4.7040944037189343</c:v>
                </c:pt>
                <c:pt idx="8770">
                  <c:v>4.7046307884856073</c:v>
                </c:pt>
                <c:pt idx="8771">
                  <c:v>4.7051671732522804</c:v>
                </c:pt>
                <c:pt idx="8772">
                  <c:v>4.7057035580189472</c:v>
                </c:pt>
                <c:pt idx="8773">
                  <c:v>4.7062399427856318</c:v>
                </c:pt>
                <c:pt idx="8774">
                  <c:v>4.7067763275522978</c:v>
                </c:pt>
                <c:pt idx="8775">
                  <c:v>4.70731271231897</c:v>
                </c:pt>
                <c:pt idx="8776">
                  <c:v>4.707849097085643</c:v>
                </c:pt>
                <c:pt idx="8777">
                  <c:v>4.7083854818523205</c:v>
                </c:pt>
                <c:pt idx="8778">
                  <c:v>4.7089218666189803</c:v>
                </c:pt>
                <c:pt idx="8779">
                  <c:v>4.7094582513856604</c:v>
                </c:pt>
                <c:pt idx="8780">
                  <c:v>4.7099946361523335</c:v>
                </c:pt>
                <c:pt idx="8781">
                  <c:v>4.7105310209190057</c:v>
                </c:pt>
                <c:pt idx="8782">
                  <c:v>4.7110674056856876</c:v>
                </c:pt>
                <c:pt idx="8783">
                  <c:v>4.7116037904523633</c:v>
                </c:pt>
                <c:pt idx="8784">
                  <c:v>4.7121401752190284</c:v>
                </c:pt>
                <c:pt idx="8785">
                  <c:v>4.7126765599856917</c:v>
                </c:pt>
                <c:pt idx="8786">
                  <c:v>4.7132129447523745</c:v>
                </c:pt>
                <c:pt idx="8787">
                  <c:v>4.7137493295190422</c:v>
                </c:pt>
                <c:pt idx="8788">
                  <c:v>4.7142857142857091</c:v>
                </c:pt>
                <c:pt idx="8789">
                  <c:v>4.7148220990523884</c:v>
                </c:pt>
                <c:pt idx="8790">
                  <c:v>4.7153584838190676</c:v>
                </c:pt>
                <c:pt idx="8791">
                  <c:v>4.7158948685857238</c:v>
                </c:pt>
                <c:pt idx="8792">
                  <c:v>4.7164312533524049</c:v>
                </c:pt>
                <c:pt idx="8793">
                  <c:v>4.7169676381190779</c:v>
                </c:pt>
                <c:pt idx="8794">
                  <c:v>4.7175040228857421</c:v>
                </c:pt>
                <c:pt idx="8795">
                  <c:v>4.7180404076524232</c:v>
                </c:pt>
                <c:pt idx="8796">
                  <c:v>4.7185767924190953</c:v>
                </c:pt>
                <c:pt idx="8797">
                  <c:v>4.7191131771857675</c:v>
                </c:pt>
                <c:pt idx="8798">
                  <c:v>4.7196495619524423</c:v>
                </c:pt>
                <c:pt idx="8799">
                  <c:v>4.7201859467191047</c:v>
                </c:pt>
                <c:pt idx="8800">
                  <c:v>4.7207223314857858</c:v>
                </c:pt>
                <c:pt idx="8801">
                  <c:v>4.7212587162524589</c:v>
                </c:pt>
                <c:pt idx="8802">
                  <c:v>4.7217951010191372</c:v>
                </c:pt>
                <c:pt idx="8803">
                  <c:v>4.7223314857858094</c:v>
                </c:pt>
                <c:pt idx="8804">
                  <c:v>4.7228678705524745</c:v>
                </c:pt>
                <c:pt idx="8805">
                  <c:v>4.7234042553191475</c:v>
                </c:pt>
                <c:pt idx="8806">
                  <c:v>4.7239406400858215</c:v>
                </c:pt>
                <c:pt idx="8807">
                  <c:v>4.7244770248524945</c:v>
                </c:pt>
                <c:pt idx="8808">
                  <c:v>4.7250134096191694</c:v>
                </c:pt>
                <c:pt idx="8809">
                  <c:v>4.7255497943858424</c:v>
                </c:pt>
                <c:pt idx="8810">
                  <c:v>4.7260861791525075</c:v>
                </c:pt>
                <c:pt idx="8811">
                  <c:v>4.7266225639191894</c:v>
                </c:pt>
                <c:pt idx="8812">
                  <c:v>4.7271589486858465</c:v>
                </c:pt>
                <c:pt idx="8813">
                  <c:v>4.7276953334525302</c:v>
                </c:pt>
                <c:pt idx="8814">
                  <c:v>4.7282317182192015</c:v>
                </c:pt>
                <c:pt idx="8815">
                  <c:v>4.7287681029858817</c:v>
                </c:pt>
                <c:pt idx="8816">
                  <c:v>4.7293044877525494</c:v>
                </c:pt>
                <c:pt idx="8817">
                  <c:v>4.7298408725192207</c:v>
                </c:pt>
                <c:pt idx="8818">
                  <c:v>4.7303772572858875</c:v>
                </c:pt>
                <c:pt idx="8819">
                  <c:v>4.7309136420525704</c:v>
                </c:pt>
                <c:pt idx="8820">
                  <c:v>4.7314500268192381</c:v>
                </c:pt>
                <c:pt idx="8821">
                  <c:v>4.7319864115859085</c:v>
                </c:pt>
                <c:pt idx="8822">
                  <c:v>4.7325227963525895</c:v>
                </c:pt>
                <c:pt idx="8823">
                  <c:v>4.7330591811192626</c:v>
                </c:pt>
                <c:pt idx="8824">
                  <c:v>4.7335955658859286</c:v>
                </c:pt>
                <c:pt idx="8825">
                  <c:v>4.7341319506526016</c:v>
                </c:pt>
                <c:pt idx="8826">
                  <c:v>4.7346683354192818</c:v>
                </c:pt>
                <c:pt idx="8827">
                  <c:v>4.7352047201859468</c:v>
                </c:pt>
                <c:pt idx="8828">
                  <c:v>4.7357411049526341</c:v>
                </c:pt>
                <c:pt idx="8829">
                  <c:v>4.7362774897192992</c:v>
                </c:pt>
                <c:pt idx="8830">
                  <c:v>4.7368138744859651</c:v>
                </c:pt>
                <c:pt idx="8831">
                  <c:v>4.7373502592526373</c:v>
                </c:pt>
                <c:pt idx="8832">
                  <c:v>4.7378866440193095</c:v>
                </c:pt>
                <c:pt idx="8833">
                  <c:v>4.7384230287859825</c:v>
                </c:pt>
                <c:pt idx="8834">
                  <c:v>4.7389594135526636</c:v>
                </c:pt>
                <c:pt idx="8835">
                  <c:v>4.7394957983193358</c:v>
                </c:pt>
                <c:pt idx="8836">
                  <c:v>4.7400321830860062</c:v>
                </c:pt>
                <c:pt idx="8837">
                  <c:v>4.740568567852673</c:v>
                </c:pt>
                <c:pt idx="8838">
                  <c:v>4.7411049526193461</c:v>
                </c:pt>
                <c:pt idx="8839">
                  <c:v>4.7416413373860182</c:v>
                </c:pt>
                <c:pt idx="8840">
                  <c:v>4.7421777221526913</c:v>
                </c:pt>
                <c:pt idx="8841">
                  <c:v>4.7427141069193635</c:v>
                </c:pt>
                <c:pt idx="8842">
                  <c:v>4.7432504916860427</c:v>
                </c:pt>
                <c:pt idx="8843">
                  <c:v>4.7437868764527034</c:v>
                </c:pt>
                <c:pt idx="8844">
                  <c:v>4.7443232612193817</c:v>
                </c:pt>
                <c:pt idx="8845">
                  <c:v>4.7448596459860495</c:v>
                </c:pt>
                <c:pt idx="8846">
                  <c:v>4.7453960307527314</c:v>
                </c:pt>
                <c:pt idx="8847">
                  <c:v>4.7459324155193992</c:v>
                </c:pt>
                <c:pt idx="8848">
                  <c:v>4.7464688002860722</c:v>
                </c:pt>
                <c:pt idx="8849">
                  <c:v>4.7470051850527497</c:v>
                </c:pt>
                <c:pt idx="8850">
                  <c:v>4.7475415698194086</c:v>
                </c:pt>
                <c:pt idx="8851">
                  <c:v>4.7480779545860896</c:v>
                </c:pt>
                <c:pt idx="8852">
                  <c:v>4.7486143393527627</c:v>
                </c:pt>
                <c:pt idx="8853">
                  <c:v>4.7491507241194384</c:v>
                </c:pt>
                <c:pt idx="8854">
                  <c:v>4.7496871088861123</c:v>
                </c:pt>
                <c:pt idx="8855">
                  <c:v>4.7502234936527907</c:v>
                </c:pt>
                <c:pt idx="8856">
                  <c:v>4.750759878419446</c:v>
                </c:pt>
                <c:pt idx="8857">
                  <c:v>4.7512962631861306</c:v>
                </c:pt>
                <c:pt idx="8858">
                  <c:v>4.7518326479527975</c:v>
                </c:pt>
                <c:pt idx="8859">
                  <c:v>4.7523690327194714</c:v>
                </c:pt>
                <c:pt idx="8860">
                  <c:v>4.7529054174861383</c:v>
                </c:pt>
                <c:pt idx="8861">
                  <c:v>4.7534418022528184</c:v>
                </c:pt>
                <c:pt idx="8862">
                  <c:v>4.7539781870194888</c:v>
                </c:pt>
                <c:pt idx="8863">
                  <c:v>4.7545145717861486</c:v>
                </c:pt>
                <c:pt idx="8864">
                  <c:v>4.7550509565528341</c:v>
                </c:pt>
                <c:pt idx="8865">
                  <c:v>4.7555873413195018</c:v>
                </c:pt>
                <c:pt idx="8866">
                  <c:v>4.7561237260861793</c:v>
                </c:pt>
                <c:pt idx="8867">
                  <c:v>4.7566601108528603</c:v>
                </c:pt>
                <c:pt idx="8868">
                  <c:v>4.7571964956195307</c:v>
                </c:pt>
                <c:pt idx="8869">
                  <c:v>4.7577328803861976</c:v>
                </c:pt>
                <c:pt idx="8870">
                  <c:v>4.7582692651528795</c:v>
                </c:pt>
                <c:pt idx="8871">
                  <c:v>4.7588056499195375</c:v>
                </c:pt>
                <c:pt idx="8872">
                  <c:v>4.7593420346862194</c:v>
                </c:pt>
                <c:pt idx="8873">
                  <c:v>4.7598784194528934</c:v>
                </c:pt>
                <c:pt idx="8874">
                  <c:v>4.760414804219554</c:v>
                </c:pt>
                <c:pt idx="8875">
                  <c:v>4.7609511889862315</c:v>
                </c:pt>
                <c:pt idx="8876">
                  <c:v>4.7614875737529045</c:v>
                </c:pt>
                <c:pt idx="8877">
                  <c:v>4.7620239585195785</c:v>
                </c:pt>
                <c:pt idx="8878">
                  <c:v>4.7625603432862453</c:v>
                </c:pt>
                <c:pt idx="8879">
                  <c:v>4.7630967280529237</c:v>
                </c:pt>
                <c:pt idx="8880">
                  <c:v>4.7636331128195994</c:v>
                </c:pt>
                <c:pt idx="8881">
                  <c:v>4.764169497586269</c:v>
                </c:pt>
                <c:pt idx="8882">
                  <c:v>4.7647058823529385</c:v>
                </c:pt>
                <c:pt idx="8883">
                  <c:v>4.7652422671196142</c:v>
                </c:pt>
                <c:pt idx="8884">
                  <c:v>4.7657786518862855</c:v>
                </c:pt>
                <c:pt idx="8885">
                  <c:v>4.7663150366529532</c:v>
                </c:pt>
                <c:pt idx="8886">
                  <c:v>4.7668514214196334</c:v>
                </c:pt>
                <c:pt idx="8887">
                  <c:v>4.767387806186294</c:v>
                </c:pt>
                <c:pt idx="8888">
                  <c:v>4.7679241909529768</c:v>
                </c:pt>
                <c:pt idx="8889">
                  <c:v>4.7684605757196499</c:v>
                </c:pt>
                <c:pt idx="8890">
                  <c:v>4.7689969604863158</c:v>
                </c:pt>
                <c:pt idx="8891">
                  <c:v>4.7695333452529951</c:v>
                </c:pt>
                <c:pt idx="8892">
                  <c:v>4.7700697300196779</c:v>
                </c:pt>
                <c:pt idx="8893">
                  <c:v>4.7706061147863466</c:v>
                </c:pt>
                <c:pt idx="8894">
                  <c:v>4.7711424995530232</c:v>
                </c:pt>
                <c:pt idx="8895">
                  <c:v>4.7716788843196971</c:v>
                </c:pt>
                <c:pt idx="8896">
                  <c:v>4.7722152690863515</c:v>
                </c:pt>
                <c:pt idx="8897">
                  <c:v>4.7727516538530361</c:v>
                </c:pt>
                <c:pt idx="8898">
                  <c:v>4.773288038619703</c:v>
                </c:pt>
                <c:pt idx="8899">
                  <c:v>4.7738244233863814</c:v>
                </c:pt>
                <c:pt idx="8900">
                  <c:v>4.7743608081530491</c:v>
                </c:pt>
                <c:pt idx="8901">
                  <c:v>4.7748971929197284</c:v>
                </c:pt>
                <c:pt idx="8902">
                  <c:v>4.7754335776863881</c:v>
                </c:pt>
                <c:pt idx="8903">
                  <c:v>4.7759699624530727</c:v>
                </c:pt>
                <c:pt idx="8904">
                  <c:v>4.7765063472197395</c:v>
                </c:pt>
                <c:pt idx="8905">
                  <c:v>4.7770427319864117</c:v>
                </c:pt>
                <c:pt idx="8906">
                  <c:v>4.7775791167530874</c:v>
                </c:pt>
                <c:pt idx="8907">
                  <c:v>4.7781155015197507</c:v>
                </c:pt>
                <c:pt idx="8908">
                  <c:v>4.77865188628643</c:v>
                </c:pt>
                <c:pt idx="8909">
                  <c:v>4.7791882710531022</c:v>
                </c:pt>
                <c:pt idx="8910">
                  <c:v>4.7797246558197806</c:v>
                </c:pt>
                <c:pt idx="8911">
                  <c:v>4.7802610405864474</c:v>
                </c:pt>
                <c:pt idx="8912">
                  <c:v>4.7807974253531338</c:v>
                </c:pt>
                <c:pt idx="8913">
                  <c:v>4.7813338101197926</c:v>
                </c:pt>
                <c:pt idx="8914">
                  <c:v>4.7818701948864728</c:v>
                </c:pt>
                <c:pt idx="8915">
                  <c:v>4.7824065796531379</c:v>
                </c:pt>
                <c:pt idx="8916">
                  <c:v>4.7829429644198109</c:v>
                </c:pt>
                <c:pt idx="8917">
                  <c:v>4.7834793491864795</c:v>
                </c:pt>
                <c:pt idx="8918">
                  <c:v>4.7840157339531562</c:v>
                </c:pt>
                <c:pt idx="8919">
                  <c:v>4.7845521187198283</c:v>
                </c:pt>
                <c:pt idx="8920">
                  <c:v>4.7850885034865005</c:v>
                </c:pt>
                <c:pt idx="8921">
                  <c:v>4.7856248882531789</c:v>
                </c:pt>
                <c:pt idx="8922">
                  <c:v>4.7861612730198484</c:v>
                </c:pt>
                <c:pt idx="8923">
                  <c:v>4.7866976577865188</c:v>
                </c:pt>
                <c:pt idx="8924">
                  <c:v>4.7872340425531918</c:v>
                </c:pt>
                <c:pt idx="8925">
                  <c:v>4.7877704273198693</c:v>
                </c:pt>
                <c:pt idx="8926">
                  <c:v>4.7883068120865371</c:v>
                </c:pt>
                <c:pt idx="8927">
                  <c:v>4.7888431968532146</c:v>
                </c:pt>
                <c:pt idx="8928">
                  <c:v>4.7893795816198903</c:v>
                </c:pt>
                <c:pt idx="8929">
                  <c:v>4.7899159663865456</c:v>
                </c:pt>
                <c:pt idx="8930">
                  <c:v>4.7904523511532284</c:v>
                </c:pt>
                <c:pt idx="8931">
                  <c:v>4.7909887359198997</c:v>
                </c:pt>
                <c:pt idx="8932">
                  <c:v>4.7915251206865728</c:v>
                </c:pt>
                <c:pt idx="8933">
                  <c:v>4.7920615054532494</c:v>
                </c:pt>
                <c:pt idx="8934">
                  <c:v>4.7925978902199127</c:v>
                </c:pt>
                <c:pt idx="8935">
                  <c:v>4.7931342749865831</c:v>
                </c:pt>
                <c:pt idx="8936">
                  <c:v>4.7936706597532632</c:v>
                </c:pt>
                <c:pt idx="8937">
                  <c:v>4.7942070445199354</c:v>
                </c:pt>
                <c:pt idx="8938">
                  <c:v>4.7947434292866093</c:v>
                </c:pt>
                <c:pt idx="8939">
                  <c:v>4.7952798140532824</c:v>
                </c:pt>
                <c:pt idx="8940">
                  <c:v>4.7958161988199484</c:v>
                </c:pt>
                <c:pt idx="8941">
                  <c:v>4.7963525835866339</c:v>
                </c:pt>
                <c:pt idx="8942">
                  <c:v>4.7968889683532945</c:v>
                </c:pt>
                <c:pt idx="8943">
                  <c:v>4.7974253531199675</c:v>
                </c:pt>
                <c:pt idx="8944">
                  <c:v>4.7979617378866442</c:v>
                </c:pt>
                <c:pt idx="8945">
                  <c:v>4.7984981226533243</c:v>
                </c:pt>
                <c:pt idx="8946">
                  <c:v>4.7990345074199832</c:v>
                </c:pt>
                <c:pt idx="8947">
                  <c:v>4.7995708921866624</c:v>
                </c:pt>
                <c:pt idx="8948">
                  <c:v>4.8001072769533346</c:v>
                </c:pt>
                <c:pt idx="8949">
                  <c:v>4.8006436617200094</c:v>
                </c:pt>
                <c:pt idx="8950">
                  <c:v>4.8011800464866745</c:v>
                </c:pt>
                <c:pt idx="8951">
                  <c:v>4.8017164312533529</c:v>
                </c:pt>
                <c:pt idx="8952">
                  <c:v>4.8022528160200251</c:v>
                </c:pt>
                <c:pt idx="8953">
                  <c:v>4.8027892007866955</c:v>
                </c:pt>
                <c:pt idx="8954">
                  <c:v>4.8033255855533765</c:v>
                </c:pt>
                <c:pt idx="8955">
                  <c:v>4.8038619703200425</c:v>
                </c:pt>
                <c:pt idx="8956">
                  <c:v>4.8043983550867155</c:v>
                </c:pt>
                <c:pt idx="8957">
                  <c:v>4.8049347398533833</c:v>
                </c:pt>
                <c:pt idx="8958">
                  <c:v>4.8054711246200634</c:v>
                </c:pt>
                <c:pt idx="8959">
                  <c:v>4.8060075093867285</c:v>
                </c:pt>
                <c:pt idx="8960">
                  <c:v>4.8065438941534104</c:v>
                </c:pt>
                <c:pt idx="8961">
                  <c:v>4.8070802789200702</c:v>
                </c:pt>
                <c:pt idx="8962">
                  <c:v>4.8076166636867441</c:v>
                </c:pt>
                <c:pt idx="8963">
                  <c:v>4.8081530484534243</c:v>
                </c:pt>
                <c:pt idx="8964">
                  <c:v>4.8086894332200973</c:v>
                </c:pt>
                <c:pt idx="8965">
                  <c:v>4.8092258179867695</c:v>
                </c:pt>
                <c:pt idx="8966">
                  <c:v>4.809762202753447</c:v>
                </c:pt>
                <c:pt idx="8967">
                  <c:v>4.8102985875201174</c:v>
                </c:pt>
                <c:pt idx="8968">
                  <c:v>4.8108349722867754</c:v>
                </c:pt>
                <c:pt idx="8969">
                  <c:v>4.81137135705346</c:v>
                </c:pt>
                <c:pt idx="8970">
                  <c:v>4.8119077418201321</c:v>
                </c:pt>
                <c:pt idx="8971">
                  <c:v>4.8124441265867981</c:v>
                </c:pt>
                <c:pt idx="8972">
                  <c:v>4.8129805113534685</c:v>
                </c:pt>
                <c:pt idx="8973">
                  <c:v>4.8135168961201442</c:v>
                </c:pt>
                <c:pt idx="8974">
                  <c:v>4.8140532808868226</c:v>
                </c:pt>
                <c:pt idx="8975">
                  <c:v>4.8145896656534877</c:v>
                </c:pt>
                <c:pt idx="8976">
                  <c:v>4.8151260504201678</c:v>
                </c:pt>
                <c:pt idx="8977">
                  <c:v>4.8156624351868462</c:v>
                </c:pt>
                <c:pt idx="8978">
                  <c:v>4.816198819953514</c:v>
                </c:pt>
                <c:pt idx="8979">
                  <c:v>4.8167352047201861</c:v>
                </c:pt>
                <c:pt idx="8980">
                  <c:v>4.8172715894868565</c:v>
                </c:pt>
                <c:pt idx="8981">
                  <c:v>4.8178079742535305</c:v>
                </c:pt>
                <c:pt idx="8982">
                  <c:v>4.8183443590201991</c:v>
                </c:pt>
                <c:pt idx="8983">
                  <c:v>4.8188807437868766</c:v>
                </c:pt>
                <c:pt idx="8984">
                  <c:v>4.8194171285535496</c:v>
                </c:pt>
                <c:pt idx="8985">
                  <c:v>4.8199535133202218</c:v>
                </c:pt>
                <c:pt idx="8986">
                  <c:v>4.8204898980868878</c:v>
                </c:pt>
                <c:pt idx="8987">
                  <c:v>4.8210262828535724</c:v>
                </c:pt>
                <c:pt idx="8988">
                  <c:v>4.8215626676202366</c:v>
                </c:pt>
                <c:pt idx="8989">
                  <c:v>4.8220990523869061</c:v>
                </c:pt>
                <c:pt idx="8990">
                  <c:v>4.82263543715358</c:v>
                </c:pt>
                <c:pt idx="8991">
                  <c:v>4.8231718219202513</c:v>
                </c:pt>
                <c:pt idx="8992">
                  <c:v>4.8237082066869252</c:v>
                </c:pt>
                <c:pt idx="8993">
                  <c:v>4.8242445914536027</c:v>
                </c:pt>
                <c:pt idx="8994">
                  <c:v>4.8247809762202643</c:v>
                </c:pt>
                <c:pt idx="8995">
                  <c:v>4.8253173609869373</c:v>
                </c:pt>
                <c:pt idx="8996">
                  <c:v>4.8258537457536272</c:v>
                </c:pt>
                <c:pt idx="8997">
                  <c:v>4.8263901305202905</c:v>
                </c:pt>
                <c:pt idx="8998">
                  <c:v>4.8269265152869645</c:v>
                </c:pt>
                <c:pt idx="8999">
                  <c:v>4.8274629000536384</c:v>
                </c:pt>
                <c:pt idx="9000">
                  <c:v>4.8279992848203115</c:v>
                </c:pt>
                <c:pt idx="9001">
                  <c:v>4.8285356695869686</c:v>
                </c:pt>
                <c:pt idx="9002">
                  <c:v>4.8290720543536594</c:v>
                </c:pt>
                <c:pt idx="9003">
                  <c:v>4.8296084391203324</c:v>
                </c:pt>
                <c:pt idx="9004">
                  <c:v>4.8301448238869957</c:v>
                </c:pt>
                <c:pt idx="9005">
                  <c:v>4.8306812086536794</c:v>
                </c:pt>
                <c:pt idx="9006">
                  <c:v>4.8312175934203525</c:v>
                </c:pt>
                <c:pt idx="9007">
                  <c:v>4.8317539781870185</c:v>
                </c:pt>
                <c:pt idx="9008">
                  <c:v>4.8322903629536924</c:v>
                </c:pt>
                <c:pt idx="9009">
                  <c:v>4.8328267477203664</c:v>
                </c:pt>
                <c:pt idx="9010">
                  <c:v>4.8333631324870439</c:v>
                </c:pt>
                <c:pt idx="9011">
                  <c:v>4.8338995172537098</c:v>
                </c:pt>
                <c:pt idx="9012">
                  <c:v>4.8344359020203775</c:v>
                </c:pt>
                <c:pt idx="9013">
                  <c:v>4.8349722867870488</c:v>
                </c:pt>
                <c:pt idx="9014">
                  <c:v>4.8355086715537281</c:v>
                </c:pt>
                <c:pt idx="9015">
                  <c:v>4.8360450563203985</c:v>
                </c:pt>
                <c:pt idx="9016">
                  <c:v>4.8365814410870716</c:v>
                </c:pt>
                <c:pt idx="9017">
                  <c:v>4.8371178258537455</c:v>
                </c:pt>
                <c:pt idx="9018">
                  <c:v>4.8376542106204132</c:v>
                </c:pt>
                <c:pt idx="9019">
                  <c:v>4.8381905953870916</c:v>
                </c:pt>
                <c:pt idx="9020">
                  <c:v>4.8387269801537709</c:v>
                </c:pt>
                <c:pt idx="9021">
                  <c:v>4.839263364920444</c:v>
                </c:pt>
                <c:pt idx="9022">
                  <c:v>4.8397997496871143</c:v>
                </c:pt>
                <c:pt idx="9023">
                  <c:v>4.8403361344537821</c:v>
                </c:pt>
                <c:pt idx="9024">
                  <c:v>4.840872519220448</c:v>
                </c:pt>
                <c:pt idx="9025">
                  <c:v>4.8414089039871326</c:v>
                </c:pt>
                <c:pt idx="9026">
                  <c:v>4.8419452887537995</c:v>
                </c:pt>
                <c:pt idx="9027">
                  <c:v>4.8424816735204672</c:v>
                </c:pt>
                <c:pt idx="9028">
                  <c:v>4.8430180582871447</c:v>
                </c:pt>
                <c:pt idx="9029">
                  <c:v>4.8435544430538178</c:v>
                </c:pt>
                <c:pt idx="9030">
                  <c:v>4.8440908278204802</c:v>
                </c:pt>
                <c:pt idx="9031">
                  <c:v>4.844627212587163</c:v>
                </c:pt>
                <c:pt idx="9032">
                  <c:v>4.8451635973538405</c:v>
                </c:pt>
                <c:pt idx="9033">
                  <c:v>4.8456999821205136</c:v>
                </c:pt>
                <c:pt idx="9034">
                  <c:v>4.8462363668871795</c:v>
                </c:pt>
                <c:pt idx="9035">
                  <c:v>4.8467727516538588</c:v>
                </c:pt>
                <c:pt idx="9036">
                  <c:v>4.8473091364205274</c:v>
                </c:pt>
                <c:pt idx="9037">
                  <c:v>4.8478455211871934</c:v>
                </c:pt>
                <c:pt idx="9038">
                  <c:v>4.8483819059538762</c:v>
                </c:pt>
                <c:pt idx="9039">
                  <c:v>4.8489182907205395</c:v>
                </c:pt>
                <c:pt idx="9040">
                  <c:v>4.8494546754872099</c:v>
                </c:pt>
                <c:pt idx="9041">
                  <c:v>4.8499910602538892</c:v>
                </c:pt>
                <c:pt idx="9042">
                  <c:v>4.8505274450205613</c:v>
                </c:pt>
                <c:pt idx="9043">
                  <c:v>4.8510638297872344</c:v>
                </c:pt>
                <c:pt idx="9044">
                  <c:v>4.8516002145539074</c:v>
                </c:pt>
                <c:pt idx="9045">
                  <c:v>4.8521365993205743</c:v>
                </c:pt>
                <c:pt idx="9046">
                  <c:v>4.8526729840872518</c:v>
                </c:pt>
                <c:pt idx="9047">
                  <c:v>4.8532093688539284</c:v>
                </c:pt>
                <c:pt idx="9048">
                  <c:v>4.853745753620597</c:v>
                </c:pt>
                <c:pt idx="9049">
                  <c:v>4.8542821383872665</c:v>
                </c:pt>
                <c:pt idx="9050">
                  <c:v>4.854818523153936</c:v>
                </c:pt>
                <c:pt idx="9051">
                  <c:v>4.85535490792061</c:v>
                </c:pt>
                <c:pt idx="9052">
                  <c:v>4.8558912926872875</c:v>
                </c:pt>
                <c:pt idx="9053">
                  <c:v>4.8564276774539605</c:v>
                </c:pt>
                <c:pt idx="9054">
                  <c:v>4.8569640622206327</c:v>
                </c:pt>
                <c:pt idx="9055">
                  <c:v>4.8575004469872978</c:v>
                </c:pt>
                <c:pt idx="9056">
                  <c:v>4.8580368317539735</c:v>
                </c:pt>
                <c:pt idx="9057">
                  <c:v>4.8585732165206466</c:v>
                </c:pt>
                <c:pt idx="9058">
                  <c:v>4.8591096012873294</c:v>
                </c:pt>
                <c:pt idx="9059">
                  <c:v>4.8596459860539962</c:v>
                </c:pt>
                <c:pt idx="9060">
                  <c:v>4.8601823708206675</c:v>
                </c:pt>
                <c:pt idx="9061">
                  <c:v>4.8607187555873415</c:v>
                </c:pt>
                <c:pt idx="9062">
                  <c:v>4.8612551403540154</c:v>
                </c:pt>
                <c:pt idx="9063">
                  <c:v>4.8617915251206894</c:v>
                </c:pt>
                <c:pt idx="9064">
                  <c:v>4.8623279098873544</c:v>
                </c:pt>
                <c:pt idx="9065">
                  <c:v>4.8628642946540319</c:v>
                </c:pt>
                <c:pt idx="9066">
                  <c:v>4.8634006794206979</c:v>
                </c:pt>
                <c:pt idx="9067">
                  <c:v>4.8639370641873745</c:v>
                </c:pt>
                <c:pt idx="9068">
                  <c:v>4.8644734489540475</c:v>
                </c:pt>
                <c:pt idx="9069">
                  <c:v>4.8650098337207215</c:v>
                </c:pt>
                <c:pt idx="9070">
                  <c:v>4.8655462184873857</c:v>
                </c:pt>
                <c:pt idx="9071">
                  <c:v>4.8660826032540694</c:v>
                </c:pt>
                <c:pt idx="9072">
                  <c:v>4.8666189880207407</c:v>
                </c:pt>
                <c:pt idx="9073">
                  <c:v>4.8671553727873995</c:v>
                </c:pt>
                <c:pt idx="9074">
                  <c:v>4.8676917575540859</c:v>
                </c:pt>
                <c:pt idx="9075">
                  <c:v>4.8682281423207581</c:v>
                </c:pt>
                <c:pt idx="9076">
                  <c:v>4.868764527087424</c:v>
                </c:pt>
                <c:pt idx="9077">
                  <c:v>4.8693009118541033</c:v>
                </c:pt>
                <c:pt idx="9078">
                  <c:v>4.8698372966207755</c:v>
                </c:pt>
                <c:pt idx="9079">
                  <c:v>4.8703736813874494</c:v>
                </c:pt>
                <c:pt idx="9080">
                  <c:v>4.8709100661541216</c:v>
                </c:pt>
                <c:pt idx="9081">
                  <c:v>4.8714464509207938</c:v>
                </c:pt>
                <c:pt idx="9082">
                  <c:v>4.8719828356874668</c:v>
                </c:pt>
                <c:pt idx="9083">
                  <c:v>4.872519220454139</c:v>
                </c:pt>
                <c:pt idx="9084">
                  <c:v>4.873055605220812</c:v>
                </c:pt>
                <c:pt idx="9085">
                  <c:v>4.8735919899874842</c:v>
                </c:pt>
                <c:pt idx="9086">
                  <c:v>4.8741283747541573</c:v>
                </c:pt>
                <c:pt idx="9087">
                  <c:v>4.8746647595208294</c:v>
                </c:pt>
                <c:pt idx="9088">
                  <c:v>4.8752011442875034</c:v>
                </c:pt>
                <c:pt idx="9089">
                  <c:v>4.8757375290541773</c:v>
                </c:pt>
                <c:pt idx="9090">
                  <c:v>4.8762739138208557</c:v>
                </c:pt>
                <c:pt idx="9091">
                  <c:v>4.8768102985875155</c:v>
                </c:pt>
                <c:pt idx="9092">
                  <c:v>4.8773466833542001</c:v>
                </c:pt>
                <c:pt idx="9093">
                  <c:v>4.8778830681208651</c:v>
                </c:pt>
                <c:pt idx="9094">
                  <c:v>4.8784194528875382</c:v>
                </c:pt>
                <c:pt idx="9095">
                  <c:v>4.878955837654205</c:v>
                </c:pt>
                <c:pt idx="9096">
                  <c:v>4.8794922224208834</c:v>
                </c:pt>
                <c:pt idx="9097">
                  <c:v>4.8800286071875565</c:v>
                </c:pt>
                <c:pt idx="9098">
                  <c:v>4.8805649919542304</c:v>
                </c:pt>
                <c:pt idx="9099">
                  <c:v>4.8811013767208964</c:v>
                </c:pt>
                <c:pt idx="9100">
                  <c:v>4.8816377614875739</c:v>
                </c:pt>
                <c:pt idx="9101">
                  <c:v>4.8821741462542407</c:v>
                </c:pt>
                <c:pt idx="9102">
                  <c:v>4.8827105310209102</c:v>
                </c:pt>
                <c:pt idx="9103">
                  <c:v>4.8832469157875922</c:v>
                </c:pt>
                <c:pt idx="9104">
                  <c:v>4.8837833005542697</c:v>
                </c:pt>
                <c:pt idx="9105">
                  <c:v>4.8843196853209374</c:v>
                </c:pt>
                <c:pt idx="9106">
                  <c:v>4.8848560700876043</c:v>
                </c:pt>
                <c:pt idx="9107">
                  <c:v>4.885392454854288</c:v>
                </c:pt>
                <c:pt idx="9108">
                  <c:v>4.8859288396209468</c:v>
                </c:pt>
                <c:pt idx="9109">
                  <c:v>4.8864652243876314</c:v>
                </c:pt>
                <c:pt idx="9110">
                  <c:v>4.8870016091543</c:v>
                </c:pt>
                <c:pt idx="9111">
                  <c:v>4.8875379939209695</c:v>
                </c:pt>
                <c:pt idx="9112">
                  <c:v>4.8880743786876399</c:v>
                </c:pt>
                <c:pt idx="9113">
                  <c:v>4.8886107634543183</c:v>
                </c:pt>
                <c:pt idx="9114">
                  <c:v>4.8891471482209905</c:v>
                </c:pt>
                <c:pt idx="9115">
                  <c:v>4.8896835329876689</c:v>
                </c:pt>
                <c:pt idx="9116">
                  <c:v>4.8902199177543384</c:v>
                </c:pt>
                <c:pt idx="9117">
                  <c:v>4.8907563025210088</c:v>
                </c:pt>
                <c:pt idx="9118">
                  <c:v>4.8912926872876872</c:v>
                </c:pt>
                <c:pt idx="9119">
                  <c:v>4.8918290720543594</c:v>
                </c:pt>
                <c:pt idx="9120">
                  <c:v>4.8923654568210262</c:v>
                </c:pt>
                <c:pt idx="9121">
                  <c:v>4.8929018415876921</c:v>
                </c:pt>
                <c:pt idx="9122">
                  <c:v>4.8934382263543705</c:v>
                </c:pt>
                <c:pt idx="9123">
                  <c:v>4.8939746111210445</c:v>
                </c:pt>
                <c:pt idx="9124">
                  <c:v>4.8945109958877095</c:v>
                </c:pt>
                <c:pt idx="9125">
                  <c:v>4.8950473806543924</c:v>
                </c:pt>
                <c:pt idx="9126">
                  <c:v>4.8955837654210619</c:v>
                </c:pt>
                <c:pt idx="9127">
                  <c:v>4.8961201501877349</c:v>
                </c:pt>
                <c:pt idx="9128">
                  <c:v>4.8966565349544071</c:v>
                </c:pt>
                <c:pt idx="9129">
                  <c:v>4.8971929197210775</c:v>
                </c:pt>
                <c:pt idx="9130">
                  <c:v>4.8977293044877515</c:v>
                </c:pt>
                <c:pt idx="9131">
                  <c:v>4.8982656892544307</c:v>
                </c:pt>
                <c:pt idx="9132">
                  <c:v>4.8988020740210976</c:v>
                </c:pt>
                <c:pt idx="9133">
                  <c:v>4.8993384587877706</c:v>
                </c:pt>
                <c:pt idx="9134">
                  <c:v>4.8998748435544384</c:v>
                </c:pt>
                <c:pt idx="9135">
                  <c:v>4.9004112283211159</c:v>
                </c:pt>
                <c:pt idx="9136">
                  <c:v>4.9009476130877889</c:v>
                </c:pt>
                <c:pt idx="9137">
                  <c:v>4.9014839978544673</c:v>
                </c:pt>
                <c:pt idx="9138">
                  <c:v>4.902020382621143</c:v>
                </c:pt>
                <c:pt idx="9139">
                  <c:v>4.9025567673878045</c:v>
                </c:pt>
                <c:pt idx="9140">
                  <c:v>4.9030931521544847</c:v>
                </c:pt>
                <c:pt idx="9141">
                  <c:v>4.9036295369211524</c:v>
                </c:pt>
                <c:pt idx="9142">
                  <c:v>4.9041659216878264</c:v>
                </c:pt>
                <c:pt idx="9143">
                  <c:v>4.9047023064544968</c:v>
                </c:pt>
                <c:pt idx="9144">
                  <c:v>4.9052386912211796</c:v>
                </c:pt>
                <c:pt idx="9145">
                  <c:v>4.905775075987842</c:v>
                </c:pt>
                <c:pt idx="9146">
                  <c:v>4.9063114607545204</c:v>
                </c:pt>
                <c:pt idx="9147">
                  <c:v>4.9068478455211926</c:v>
                </c:pt>
                <c:pt idx="9148">
                  <c:v>4.9073842302878541</c:v>
                </c:pt>
                <c:pt idx="9149">
                  <c:v>4.9079206150545334</c:v>
                </c:pt>
                <c:pt idx="9150">
                  <c:v>4.9084569998212064</c:v>
                </c:pt>
                <c:pt idx="9151">
                  <c:v>4.9089933845878848</c:v>
                </c:pt>
                <c:pt idx="9152">
                  <c:v>4.9095297693545534</c:v>
                </c:pt>
                <c:pt idx="9153">
                  <c:v>4.91006615412123</c:v>
                </c:pt>
                <c:pt idx="9154">
                  <c:v>4.910602538887896</c:v>
                </c:pt>
                <c:pt idx="9155">
                  <c:v>4.9111389236545735</c:v>
                </c:pt>
                <c:pt idx="9156">
                  <c:v>4.9116753084212412</c:v>
                </c:pt>
                <c:pt idx="9157">
                  <c:v>4.9122116931879125</c:v>
                </c:pt>
                <c:pt idx="9158">
                  <c:v>4.9127480779545873</c:v>
                </c:pt>
                <c:pt idx="9159">
                  <c:v>4.9132844627212586</c:v>
                </c:pt>
                <c:pt idx="9160">
                  <c:v>4.9138208474879264</c:v>
                </c:pt>
                <c:pt idx="9161">
                  <c:v>4.9143572322546039</c:v>
                </c:pt>
                <c:pt idx="9162">
                  <c:v>4.9148936170212769</c:v>
                </c:pt>
                <c:pt idx="9163">
                  <c:v>4.9154300017879455</c:v>
                </c:pt>
                <c:pt idx="9164">
                  <c:v>4.9159663865546293</c:v>
                </c:pt>
                <c:pt idx="9165">
                  <c:v>4.9165027713212943</c:v>
                </c:pt>
                <c:pt idx="9166">
                  <c:v>4.9170391560879665</c:v>
                </c:pt>
                <c:pt idx="9167">
                  <c:v>4.9175755408546395</c:v>
                </c:pt>
                <c:pt idx="9168">
                  <c:v>4.9181119256213126</c:v>
                </c:pt>
                <c:pt idx="9169">
                  <c:v>4.9186483103879874</c:v>
                </c:pt>
                <c:pt idx="9170">
                  <c:v>4.9191846951546641</c:v>
                </c:pt>
                <c:pt idx="9171">
                  <c:v>4.9197210799213362</c:v>
                </c:pt>
                <c:pt idx="9172">
                  <c:v>4.9202574646880031</c:v>
                </c:pt>
                <c:pt idx="9173">
                  <c:v>4.9207938494546815</c:v>
                </c:pt>
                <c:pt idx="9174">
                  <c:v>4.9213302342213483</c:v>
                </c:pt>
                <c:pt idx="9175">
                  <c:v>4.9218666189880214</c:v>
                </c:pt>
                <c:pt idx="9176">
                  <c:v>4.9224030037546989</c:v>
                </c:pt>
                <c:pt idx="9177">
                  <c:v>4.9229393885213684</c:v>
                </c:pt>
                <c:pt idx="9178">
                  <c:v>4.9234757732880388</c:v>
                </c:pt>
                <c:pt idx="9179">
                  <c:v>4.9240121580547065</c:v>
                </c:pt>
                <c:pt idx="9180">
                  <c:v>4.924548542821384</c:v>
                </c:pt>
                <c:pt idx="9181">
                  <c:v>4.9250849275880464</c:v>
                </c:pt>
                <c:pt idx="9182">
                  <c:v>4.9256213123547345</c:v>
                </c:pt>
                <c:pt idx="9183">
                  <c:v>4.9261576971214005</c:v>
                </c:pt>
                <c:pt idx="9184">
                  <c:v>4.9266940818880807</c:v>
                </c:pt>
                <c:pt idx="9185">
                  <c:v>4.9272304666547475</c:v>
                </c:pt>
                <c:pt idx="9186">
                  <c:v>4.9277668514214144</c:v>
                </c:pt>
                <c:pt idx="9187">
                  <c:v>4.9283032361880874</c:v>
                </c:pt>
                <c:pt idx="9188">
                  <c:v>4.9288396209547694</c:v>
                </c:pt>
                <c:pt idx="9189">
                  <c:v>4.9293760057214424</c:v>
                </c:pt>
                <c:pt idx="9190">
                  <c:v>4.9299123904881101</c:v>
                </c:pt>
                <c:pt idx="9191">
                  <c:v>4.9304487752547912</c:v>
                </c:pt>
                <c:pt idx="9192">
                  <c:v>4.9309851600214545</c:v>
                </c:pt>
                <c:pt idx="9193">
                  <c:v>4.9315215447881338</c:v>
                </c:pt>
                <c:pt idx="9194">
                  <c:v>4.9320579295548024</c:v>
                </c:pt>
                <c:pt idx="9195">
                  <c:v>4.9325943143214737</c:v>
                </c:pt>
                <c:pt idx="9196">
                  <c:v>4.9331306990881494</c:v>
                </c:pt>
                <c:pt idx="9197">
                  <c:v>4.9336670838548384</c:v>
                </c:pt>
                <c:pt idx="9198">
                  <c:v>4.9342034686214911</c:v>
                </c:pt>
                <c:pt idx="9199">
                  <c:v>4.9347398533881695</c:v>
                </c:pt>
                <c:pt idx="9200">
                  <c:v>4.9352762381548416</c:v>
                </c:pt>
                <c:pt idx="9201">
                  <c:v>4.9358126229215094</c:v>
                </c:pt>
                <c:pt idx="9202">
                  <c:v>4.9363490076881913</c:v>
                </c:pt>
                <c:pt idx="9203">
                  <c:v>4.9368853924548608</c:v>
                </c:pt>
                <c:pt idx="9204">
                  <c:v>4.9374217772215294</c:v>
                </c:pt>
                <c:pt idx="9205">
                  <c:v>4.9379581619881998</c:v>
                </c:pt>
                <c:pt idx="9206">
                  <c:v>4.938494546754872</c:v>
                </c:pt>
                <c:pt idx="9207">
                  <c:v>4.9390309315215504</c:v>
                </c:pt>
                <c:pt idx="9208">
                  <c:v>4.9395673162882172</c:v>
                </c:pt>
                <c:pt idx="9209">
                  <c:v>4.9401037010548965</c:v>
                </c:pt>
                <c:pt idx="9210">
                  <c:v>4.9406400858215767</c:v>
                </c:pt>
                <c:pt idx="9211">
                  <c:v>4.9411764705882364</c:v>
                </c:pt>
                <c:pt idx="9212">
                  <c:v>4.9417128553549103</c:v>
                </c:pt>
                <c:pt idx="9213">
                  <c:v>4.9422492401215834</c:v>
                </c:pt>
                <c:pt idx="9214">
                  <c:v>4.9427856248882485</c:v>
                </c:pt>
                <c:pt idx="9215">
                  <c:v>4.943322009654934</c:v>
                </c:pt>
                <c:pt idx="9216">
                  <c:v>4.9438583944216079</c:v>
                </c:pt>
                <c:pt idx="9217">
                  <c:v>4.9443947791882685</c:v>
                </c:pt>
                <c:pt idx="9218">
                  <c:v>4.9449311639549443</c:v>
                </c:pt>
                <c:pt idx="9219">
                  <c:v>4.9454675487216164</c:v>
                </c:pt>
                <c:pt idx="9220">
                  <c:v>4.9460039334882904</c:v>
                </c:pt>
                <c:pt idx="9221">
                  <c:v>4.9465403182549634</c:v>
                </c:pt>
                <c:pt idx="9222">
                  <c:v>4.9470767030216418</c:v>
                </c:pt>
                <c:pt idx="9223">
                  <c:v>4.9476130877883104</c:v>
                </c:pt>
                <c:pt idx="9224">
                  <c:v>4.9481494725549853</c:v>
                </c:pt>
                <c:pt idx="9225">
                  <c:v>4.9486858573216495</c:v>
                </c:pt>
                <c:pt idx="9226">
                  <c:v>4.9492222420883341</c:v>
                </c:pt>
                <c:pt idx="9227">
                  <c:v>4.9497586268549973</c:v>
                </c:pt>
                <c:pt idx="9228">
                  <c:v>4.9502950116216775</c:v>
                </c:pt>
                <c:pt idx="9229">
                  <c:v>4.9508313963883426</c:v>
                </c:pt>
                <c:pt idx="9230">
                  <c:v>4.9513677811550236</c:v>
                </c:pt>
                <c:pt idx="9231">
                  <c:v>4.9519041659216914</c:v>
                </c:pt>
                <c:pt idx="9232">
                  <c:v>4.9524405506883609</c:v>
                </c:pt>
                <c:pt idx="9233">
                  <c:v>4.9529769354550295</c:v>
                </c:pt>
                <c:pt idx="9234">
                  <c:v>4.9535133202217061</c:v>
                </c:pt>
                <c:pt idx="9235">
                  <c:v>4.9540497049883836</c:v>
                </c:pt>
                <c:pt idx="9236">
                  <c:v>4.9545860897550451</c:v>
                </c:pt>
                <c:pt idx="9237">
                  <c:v>4.9551224745217288</c:v>
                </c:pt>
                <c:pt idx="9238">
                  <c:v>4.9556588592883966</c:v>
                </c:pt>
                <c:pt idx="9239">
                  <c:v>4.9561952440550687</c:v>
                </c:pt>
                <c:pt idx="9240">
                  <c:v>4.9567316288217418</c:v>
                </c:pt>
                <c:pt idx="9241">
                  <c:v>4.9572680135884184</c:v>
                </c:pt>
                <c:pt idx="9242">
                  <c:v>4.9578043983550817</c:v>
                </c:pt>
                <c:pt idx="9243">
                  <c:v>4.958340783121769</c:v>
                </c:pt>
                <c:pt idx="9244">
                  <c:v>4.9588771678884305</c:v>
                </c:pt>
                <c:pt idx="9245">
                  <c:v>4.9594135526551044</c:v>
                </c:pt>
                <c:pt idx="9246">
                  <c:v>4.9599499374217784</c:v>
                </c:pt>
                <c:pt idx="9247">
                  <c:v>4.9604863221884443</c:v>
                </c:pt>
                <c:pt idx="9248">
                  <c:v>4.9610227069551289</c:v>
                </c:pt>
                <c:pt idx="9249">
                  <c:v>4.9615590917217984</c:v>
                </c:pt>
                <c:pt idx="9250">
                  <c:v>4.9620954764884626</c:v>
                </c:pt>
                <c:pt idx="9251">
                  <c:v>4.9626318612551366</c:v>
                </c:pt>
                <c:pt idx="9252">
                  <c:v>4.9631682460218105</c:v>
                </c:pt>
                <c:pt idx="9253">
                  <c:v>4.9637046307884845</c:v>
                </c:pt>
                <c:pt idx="9254">
                  <c:v>4.9642410155551584</c:v>
                </c:pt>
                <c:pt idx="9255">
                  <c:v>4.9647774003218323</c:v>
                </c:pt>
                <c:pt idx="9256">
                  <c:v>4.9653137850885098</c:v>
                </c:pt>
                <c:pt idx="9257">
                  <c:v>4.9658501698551767</c:v>
                </c:pt>
                <c:pt idx="9258">
                  <c:v>4.9663865546218489</c:v>
                </c:pt>
                <c:pt idx="9259">
                  <c:v>4.9669229393885219</c:v>
                </c:pt>
                <c:pt idx="9260">
                  <c:v>4.9674593241551941</c:v>
                </c:pt>
                <c:pt idx="9261">
                  <c:v>4.9679957089218671</c:v>
                </c:pt>
                <c:pt idx="9262">
                  <c:v>4.9685320936885393</c:v>
                </c:pt>
                <c:pt idx="9263">
                  <c:v>4.9690684784552115</c:v>
                </c:pt>
                <c:pt idx="9264">
                  <c:v>4.9696048632218854</c:v>
                </c:pt>
                <c:pt idx="9265">
                  <c:v>4.9701412479885576</c:v>
                </c:pt>
                <c:pt idx="9266">
                  <c:v>4.9706776327552324</c:v>
                </c:pt>
                <c:pt idx="9267">
                  <c:v>4.9712140175219028</c:v>
                </c:pt>
                <c:pt idx="9268">
                  <c:v>4.971750402288583</c:v>
                </c:pt>
                <c:pt idx="9269">
                  <c:v>4.9722867870552481</c:v>
                </c:pt>
                <c:pt idx="9270">
                  <c:v>4.9728231718219265</c:v>
                </c:pt>
                <c:pt idx="9271">
                  <c:v>4.9733595565885915</c:v>
                </c:pt>
                <c:pt idx="9272">
                  <c:v>4.9738959413552664</c:v>
                </c:pt>
                <c:pt idx="9273">
                  <c:v>4.9744323261219385</c:v>
                </c:pt>
                <c:pt idx="9274">
                  <c:v>4.9749687108886134</c:v>
                </c:pt>
                <c:pt idx="9275">
                  <c:v>4.9755050956552838</c:v>
                </c:pt>
                <c:pt idx="9276">
                  <c:v>4.9760414804219675</c:v>
                </c:pt>
                <c:pt idx="9277">
                  <c:v>4.9765778651886334</c:v>
                </c:pt>
                <c:pt idx="9278">
                  <c:v>4.9771142499552887</c:v>
                </c:pt>
                <c:pt idx="9279">
                  <c:v>4.9776506347219796</c:v>
                </c:pt>
                <c:pt idx="9280">
                  <c:v>4.9781870194886464</c:v>
                </c:pt>
                <c:pt idx="9281">
                  <c:v>4.978723404255331</c:v>
                </c:pt>
                <c:pt idx="9282">
                  <c:v>4.9792597890220014</c:v>
                </c:pt>
                <c:pt idx="9283">
                  <c:v>4.9797961737886771</c:v>
                </c:pt>
                <c:pt idx="9284">
                  <c:v>4.9803325585553369</c:v>
                </c:pt>
                <c:pt idx="9285">
                  <c:v>4.9808689433220152</c:v>
                </c:pt>
                <c:pt idx="9286">
                  <c:v>4.9814053280886821</c:v>
                </c:pt>
                <c:pt idx="9287">
                  <c:v>4.9819417128553605</c:v>
                </c:pt>
                <c:pt idx="9288">
                  <c:v>4.9824780976220326</c:v>
                </c:pt>
                <c:pt idx="9289">
                  <c:v>4.9830144823887004</c:v>
                </c:pt>
                <c:pt idx="9290">
                  <c:v>4.9835508671553672</c:v>
                </c:pt>
                <c:pt idx="9291">
                  <c:v>4.9840872519220456</c:v>
                </c:pt>
                <c:pt idx="9292">
                  <c:v>4.9846236366887187</c:v>
                </c:pt>
                <c:pt idx="9293">
                  <c:v>4.9851600214553908</c:v>
                </c:pt>
                <c:pt idx="9294">
                  <c:v>4.985696406222071</c:v>
                </c:pt>
                <c:pt idx="9295">
                  <c:v>4.9862327909887441</c:v>
                </c:pt>
                <c:pt idx="9296">
                  <c:v>4.9867691757554145</c:v>
                </c:pt>
                <c:pt idx="9297">
                  <c:v>4.9873055605220795</c:v>
                </c:pt>
                <c:pt idx="9298">
                  <c:v>4.9878419452887544</c:v>
                </c:pt>
                <c:pt idx="9299">
                  <c:v>4.9883783300554274</c:v>
                </c:pt>
                <c:pt idx="9300">
                  <c:v>4.9889147148220996</c:v>
                </c:pt>
                <c:pt idx="9301">
                  <c:v>4.9894510995887771</c:v>
                </c:pt>
                <c:pt idx="9302">
                  <c:v>4.9899874843554484</c:v>
                </c:pt>
                <c:pt idx="9303">
                  <c:v>4.990523869122117</c:v>
                </c:pt>
                <c:pt idx="9304">
                  <c:v>4.99106025388879</c:v>
                </c:pt>
                <c:pt idx="9305">
                  <c:v>4.9915966386554569</c:v>
                </c:pt>
                <c:pt idx="9306">
                  <c:v>4.9921330234221406</c:v>
                </c:pt>
                <c:pt idx="9307">
                  <c:v>4.9926694081888128</c:v>
                </c:pt>
                <c:pt idx="9308">
                  <c:v>4.9932057929554814</c:v>
                </c:pt>
                <c:pt idx="9309">
                  <c:v>4.9937421777221589</c:v>
                </c:pt>
                <c:pt idx="9310">
                  <c:v>4.9942785624888284</c:v>
                </c:pt>
                <c:pt idx="9311">
                  <c:v>4.9948149472554828</c:v>
                </c:pt>
                <c:pt idx="9312">
                  <c:v>4.9953513320221772</c:v>
                </c:pt>
                <c:pt idx="9313">
                  <c:v>4.9958877167888405</c:v>
                </c:pt>
                <c:pt idx="9314">
                  <c:v>4.9964241015555162</c:v>
                </c:pt>
                <c:pt idx="9315">
                  <c:v>4.9969604863221937</c:v>
                </c:pt>
                <c:pt idx="9316">
                  <c:v>4.9974968710888605</c:v>
                </c:pt>
                <c:pt idx="9317">
                  <c:v>4.9980332558555336</c:v>
                </c:pt>
                <c:pt idx="9318">
                  <c:v>4.9985696406222084</c:v>
                </c:pt>
                <c:pt idx="9319">
                  <c:v>4.9991060253888824</c:v>
                </c:pt>
                <c:pt idx="9320">
                  <c:v>4.9996424101555581</c:v>
                </c:pt>
                <c:pt idx="9321">
                  <c:v>5.0001787949222321</c:v>
                </c:pt>
                <c:pt idx="9322">
                  <c:v>5.0007151796888945</c:v>
                </c:pt>
                <c:pt idx="9323">
                  <c:v>5.0012515644555693</c:v>
                </c:pt>
                <c:pt idx="9324">
                  <c:v>5.0017879492222415</c:v>
                </c:pt>
                <c:pt idx="9325">
                  <c:v>5.0023243339889145</c:v>
                </c:pt>
                <c:pt idx="9326">
                  <c:v>5.0028607187555876</c:v>
                </c:pt>
                <c:pt idx="9327">
                  <c:v>5.0033971035222677</c:v>
                </c:pt>
                <c:pt idx="9328">
                  <c:v>5.0039334882889328</c:v>
                </c:pt>
                <c:pt idx="9329">
                  <c:v>5.0044698730556059</c:v>
                </c:pt>
                <c:pt idx="9330">
                  <c:v>5.0050062578222745</c:v>
                </c:pt>
                <c:pt idx="9331">
                  <c:v>5.0055426425889475</c:v>
                </c:pt>
                <c:pt idx="9332">
                  <c:v>5.0060790273556233</c:v>
                </c:pt>
                <c:pt idx="9333">
                  <c:v>5.0066154121222963</c:v>
                </c:pt>
                <c:pt idx="9334">
                  <c:v>5.0071517968889685</c:v>
                </c:pt>
                <c:pt idx="9335">
                  <c:v>5.0076881816556424</c:v>
                </c:pt>
                <c:pt idx="9336">
                  <c:v>5.0082245664223084</c:v>
                </c:pt>
                <c:pt idx="9337">
                  <c:v>5.0087609511889868</c:v>
                </c:pt>
                <c:pt idx="9338">
                  <c:v>5.0092973359556678</c:v>
                </c:pt>
                <c:pt idx="9339">
                  <c:v>5.0098337207223391</c:v>
                </c:pt>
                <c:pt idx="9340">
                  <c:v>5.0103701054890095</c:v>
                </c:pt>
                <c:pt idx="9341">
                  <c:v>5.0109064902556772</c:v>
                </c:pt>
                <c:pt idx="9342">
                  <c:v>5.0114428750223494</c:v>
                </c:pt>
                <c:pt idx="9343">
                  <c:v>5.0119792597890225</c:v>
                </c:pt>
                <c:pt idx="9344">
                  <c:v>5.0125156445556858</c:v>
                </c:pt>
                <c:pt idx="9345">
                  <c:v>5.0130520293223704</c:v>
                </c:pt>
                <c:pt idx="9346">
                  <c:v>5.0135884140890399</c:v>
                </c:pt>
                <c:pt idx="9347">
                  <c:v>5.0141247988557049</c:v>
                </c:pt>
                <c:pt idx="9348">
                  <c:v>5.0146611836223931</c:v>
                </c:pt>
                <c:pt idx="9349">
                  <c:v>5.0151975683890484</c:v>
                </c:pt>
                <c:pt idx="9350">
                  <c:v>5.0157339531557295</c:v>
                </c:pt>
                <c:pt idx="9351">
                  <c:v>5.0162703379224025</c:v>
                </c:pt>
                <c:pt idx="9352">
                  <c:v>5.0168067226890773</c:v>
                </c:pt>
                <c:pt idx="9353">
                  <c:v>5.0173431074557486</c:v>
                </c:pt>
                <c:pt idx="9354">
                  <c:v>5.0178794922224261</c:v>
                </c:pt>
                <c:pt idx="9355">
                  <c:v>5.0184158769890805</c:v>
                </c:pt>
                <c:pt idx="9356">
                  <c:v>5.0189522617557598</c:v>
                </c:pt>
                <c:pt idx="9357">
                  <c:v>5.0194886465224355</c:v>
                </c:pt>
                <c:pt idx="9358">
                  <c:v>5.0200250312891095</c:v>
                </c:pt>
                <c:pt idx="9359">
                  <c:v>5.0205614160557781</c:v>
                </c:pt>
                <c:pt idx="9360">
                  <c:v>5.0210978008224565</c:v>
                </c:pt>
                <c:pt idx="9361">
                  <c:v>5.0216341855891375</c:v>
                </c:pt>
                <c:pt idx="9362">
                  <c:v>5.0221705703557875</c:v>
                </c:pt>
                <c:pt idx="9363">
                  <c:v>5.0227069551224748</c:v>
                </c:pt>
                <c:pt idx="9364">
                  <c:v>5.0232433398891514</c:v>
                </c:pt>
                <c:pt idx="9365">
                  <c:v>5.0237797246558262</c:v>
                </c:pt>
                <c:pt idx="9366">
                  <c:v>5.0243161094224851</c:v>
                </c:pt>
                <c:pt idx="9367">
                  <c:v>5.0248524941891706</c:v>
                </c:pt>
                <c:pt idx="9368">
                  <c:v>5.0253888789558303</c:v>
                </c:pt>
                <c:pt idx="9369">
                  <c:v>5.0259252637225051</c:v>
                </c:pt>
                <c:pt idx="9370">
                  <c:v>5.0264616484891835</c:v>
                </c:pt>
                <c:pt idx="9371">
                  <c:v>5.0269980332558557</c:v>
                </c:pt>
                <c:pt idx="9372">
                  <c:v>5.0275344180225234</c:v>
                </c:pt>
                <c:pt idx="9373">
                  <c:v>5.0280708027891965</c:v>
                </c:pt>
                <c:pt idx="9374">
                  <c:v>5.0286071875558784</c:v>
                </c:pt>
                <c:pt idx="9375">
                  <c:v>5.0291435723225462</c:v>
                </c:pt>
                <c:pt idx="9376">
                  <c:v>5.0296799570892166</c:v>
                </c:pt>
                <c:pt idx="9377">
                  <c:v>5.0302163418558905</c:v>
                </c:pt>
                <c:pt idx="9378">
                  <c:v>5.0307527266225707</c:v>
                </c:pt>
                <c:pt idx="9379">
                  <c:v>5.0312891113892428</c:v>
                </c:pt>
                <c:pt idx="9380">
                  <c:v>5.0318254961559097</c:v>
                </c:pt>
                <c:pt idx="9381">
                  <c:v>5.0323618809225881</c:v>
                </c:pt>
                <c:pt idx="9382">
                  <c:v>5.0328982656892549</c:v>
                </c:pt>
                <c:pt idx="9383">
                  <c:v>5.0334346504559218</c:v>
                </c:pt>
                <c:pt idx="9384">
                  <c:v>5.0339710352226064</c:v>
                </c:pt>
                <c:pt idx="9385">
                  <c:v>5.0345074199892705</c:v>
                </c:pt>
                <c:pt idx="9386">
                  <c:v>5.0350438047559454</c:v>
                </c:pt>
                <c:pt idx="9387">
                  <c:v>5.0355801895226184</c:v>
                </c:pt>
                <c:pt idx="9388">
                  <c:v>5.0361165742892853</c:v>
                </c:pt>
                <c:pt idx="9389">
                  <c:v>5.0366529590559628</c:v>
                </c:pt>
                <c:pt idx="9390">
                  <c:v>5.0371893438226394</c:v>
                </c:pt>
                <c:pt idx="9391">
                  <c:v>5.037725728589308</c:v>
                </c:pt>
                <c:pt idx="9392">
                  <c:v>5.0382621133559873</c:v>
                </c:pt>
                <c:pt idx="9393">
                  <c:v>5.038798498122663</c:v>
                </c:pt>
                <c:pt idx="9394">
                  <c:v>5.0393348828893316</c:v>
                </c:pt>
                <c:pt idx="9395">
                  <c:v>5.0398712676559931</c:v>
                </c:pt>
                <c:pt idx="9396">
                  <c:v>5.0404076524226724</c:v>
                </c:pt>
                <c:pt idx="9397">
                  <c:v>5.0409440371893384</c:v>
                </c:pt>
                <c:pt idx="9398">
                  <c:v>5.0414804219560168</c:v>
                </c:pt>
                <c:pt idx="9399">
                  <c:v>5.0420168067226845</c:v>
                </c:pt>
                <c:pt idx="9400">
                  <c:v>5.0425531914893682</c:v>
                </c:pt>
                <c:pt idx="9401">
                  <c:v>5.0430895762560279</c:v>
                </c:pt>
                <c:pt idx="9402">
                  <c:v>5.0436259610227072</c:v>
                </c:pt>
                <c:pt idx="9403">
                  <c:v>5.0441623457893794</c:v>
                </c:pt>
                <c:pt idx="9404">
                  <c:v>5.0446987305560516</c:v>
                </c:pt>
                <c:pt idx="9405">
                  <c:v>5.0452351153227308</c:v>
                </c:pt>
                <c:pt idx="9406">
                  <c:v>5.0457715000893977</c:v>
                </c:pt>
                <c:pt idx="9407">
                  <c:v>5.0463078848560734</c:v>
                </c:pt>
                <c:pt idx="9408">
                  <c:v>5.0468442696227385</c:v>
                </c:pt>
                <c:pt idx="9409">
                  <c:v>5.0473806543894097</c:v>
                </c:pt>
                <c:pt idx="9410">
                  <c:v>5.0479170391560784</c:v>
                </c:pt>
                <c:pt idx="9411">
                  <c:v>5.0484534239227683</c:v>
                </c:pt>
                <c:pt idx="9412">
                  <c:v>5.0489898086894272</c:v>
                </c:pt>
                <c:pt idx="9413">
                  <c:v>5.0495261934561118</c:v>
                </c:pt>
                <c:pt idx="9414">
                  <c:v>5.0500625782227786</c:v>
                </c:pt>
                <c:pt idx="9415">
                  <c:v>5.0505989629894463</c:v>
                </c:pt>
                <c:pt idx="9416">
                  <c:v>5.0511353477561176</c:v>
                </c:pt>
                <c:pt idx="9417">
                  <c:v>5.0516717325228022</c:v>
                </c:pt>
                <c:pt idx="9418">
                  <c:v>5.0522081172894691</c:v>
                </c:pt>
                <c:pt idx="9419">
                  <c:v>5.0527445020561395</c:v>
                </c:pt>
                <c:pt idx="9420">
                  <c:v>5.0532808868228143</c:v>
                </c:pt>
                <c:pt idx="9421">
                  <c:v>5.0538172715894785</c:v>
                </c:pt>
                <c:pt idx="9422">
                  <c:v>5.0543536563561542</c:v>
                </c:pt>
                <c:pt idx="9423">
                  <c:v>5.0548900411228326</c:v>
                </c:pt>
                <c:pt idx="9424">
                  <c:v>5.0554264258895074</c:v>
                </c:pt>
                <c:pt idx="9425">
                  <c:v>5.0559628106561778</c:v>
                </c:pt>
                <c:pt idx="9426">
                  <c:v>5.0564991954228606</c:v>
                </c:pt>
                <c:pt idx="9427">
                  <c:v>5.0570355801895177</c:v>
                </c:pt>
                <c:pt idx="9428">
                  <c:v>5.057571964956189</c:v>
                </c:pt>
                <c:pt idx="9429">
                  <c:v>5.0581083497228683</c:v>
                </c:pt>
                <c:pt idx="9430">
                  <c:v>5.0586447344895404</c:v>
                </c:pt>
                <c:pt idx="9431">
                  <c:v>5.0591811192562082</c:v>
                </c:pt>
                <c:pt idx="9432">
                  <c:v>5.0597175040228874</c:v>
                </c:pt>
                <c:pt idx="9433">
                  <c:v>5.0602538887895587</c:v>
                </c:pt>
                <c:pt idx="9434">
                  <c:v>5.0607902735562265</c:v>
                </c:pt>
                <c:pt idx="9435">
                  <c:v>5.061326658322904</c:v>
                </c:pt>
                <c:pt idx="9436">
                  <c:v>5.0618630430895815</c:v>
                </c:pt>
                <c:pt idx="9437">
                  <c:v>5.0623994278562465</c:v>
                </c:pt>
                <c:pt idx="9438">
                  <c:v>5.0629358126229107</c:v>
                </c:pt>
                <c:pt idx="9439">
                  <c:v>5.0634721973895944</c:v>
                </c:pt>
                <c:pt idx="9440">
                  <c:v>5.0640085821562666</c:v>
                </c:pt>
                <c:pt idx="9441">
                  <c:v>5.064544966922929</c:v>
                </c:pt>
                <c:pt idx="9442">
                  <c:v>5.0650813516896065</c:v>
                </c:pt>
                <c:pt idx="9443">
                  <c:v>5.0656177364562778</c:v>
                </c:pt>
                <c:pt idx="9444">
                  <c:v>5.0661541212229517</c:v>
                </c:pt>
                <c:pt idx="9445">
                  <c:v>5.0666905059896363</c:v>
                </c:pt>
                <c:pt idx="9446">
                  <c:v>5.0672268907563005</c:v>
                </c:pt>
                <c:pt idx="9447">
                  <c:v>5.0677632755229753</c:v>
                </c:pt>
                <c:pt idx="9448">
                  <c:v>5.0682996602896484</c:v>
                </c:pt>
                <c:pt idx="9449">
                  <c:v>5.0688360450563206</c:v>
                </c:pt>
                <c:pt idx="9450">
                  <c:v>5.0693724298229936</c:v>
                </c:pt>
                <c:pt idx="9451">
                  <c:v>5.0699088145896694</c:v>
                </c:pt>
                <c:pt idx="9452">
                  <c:v>5.0704451993563424</c:v>
                </c:pt>
                <c:pt idx="9453">
                  <c:v>5.070981584123011</c:v>
                </c:pt>
                <c:pt idx="9454">
                  <c:v>5.0715179688896841</c:v>
                </c:pt>
                <c:pt idx="9455">
                  <c:v>5.0720543536563545</c:v>
                </c:pt>
                <c:pt idx="9456">
                  <c:v>5.0725907384230293</c:v>
                </c:pt>
                <c:pt idx="9457">
                  <c:v>5.0731271231897024</c:v>
                </c:pt>
                <c:pt idx="9458">
                  <c:v>5.0736635079563808</c:v>
                </c:pt>
                <c:pt idx="9459">
                  <c:v>5.0741998927230494</c:v>
                </c:pt>
                <c:pt idx="9460">
                  <c:v>5.07473627748971</c:v>
                </c:pt>
                <c:pt idx="9461">
                  <c:v>5.075272662256392</c:v>
                </c:pt>
                <c:pt idx="9462">
                  <c:v>5.0758090470230703</c:v>
                </c:pt>
                <c:pt idx="9463">
                  <c:v>5.0763454317897425</c:v>
                </c:pt>
                <c:pt idx="9464">
                  <c:v>5.076881816556404</c:v>
                </c:pt>
                <c:pt idx="9465">
                  <c:v>5.0774182013230815</c:v>
                </c:pt>
                <c:pt idx="9466">
                  <c:v>5.0779545860897466</c:v>
                </c:pt>
                <c:pt idx="9467">
                  <c:v>5.0784909708564276</c:v>
                </c:pt>
                <c:pt idx="9468">
                  <c:v>5.0790273556231114</c:v>
                </c:pt>
                <c:pt idx="9469">
                  <c:v>5.0795637403897791</c:v>
                </c:pt>
                <c:pt idx="9470">
                  <c:v>5.0801001251564459</c:v>
                </c:pt>
                <c:pt idx="9471">
                  <c:v>5.0806365099231181</c:v>
                </c:pt>
                <c:pt idx="9472">
                  <c:v>5.0811728946897912</c:v>
                </c:pt>
                <c:pt idx="9473">
                  <c:v>5.0817092794564616</c:v>
                </c:pt>
                <c:pt idx="9474">
                  <c:v>5.0822456642231417</c:v>
                </c:pt>
                <c:pt idx="9475">
                  <c:v>5.0827820489898086</c:v>
                </c:pt>
                <c:pt idx="9476">
                  <c:v>5.0833184337564816</c:v>
                </c:pt>
                <c:pt idx="9477">
                  <c:v>5.0838548185231485</c:v>
                </c:pt>
                <c:pt idx="9478">
                  <c:v>5.0843912032898304</c:v>
                </c:pt>
                <c:pt idx="9479">
                  <c:v>5.0849275880564901</c:v>
                </c:pt>
                <c:pt idx="9480">
                  <c:v>5.0854639728231792</c:v>
                </c:pt>
                <c:pt idx="9481">
                  <c:v>5.0860003575898443</c:v>
                </c:pt>
                <c:pt idx="9482">
                  <c:v>5.0865367423565155</c:v>
                </c:pt>
                <c:pt idx="9483">
                  <c:v>5.0870731271231904</c:v>
                </c:pt>
                <c:pt idx="9484">
                  <c:v>5.0876095118898634</c:v>
                </c:pt>
                <c:pt idx="9485">
                  <c:v>5.0881458966565356</c:v>
                </c:pt>
                <c:pt idx="9486">
                  <c:v>5.0886822814232104</c:v>
                </c:pt>
                <c:pt idx="9487">
                  <c:v>5.0892186661898808</c:v>
                </c:pt>
                <c:pt idx="9488">
                  <c:v>5.0897550509565495</c:v>
                </c:pt>
                <c:pt idx="9489">
                  <c:v>5.0902914357232341</c:v>
                </c:pt>
                <c:pt idx="9490">
                  <c:v>5.0908278204898965</c:v>
                </c:pt>
                <c:pt idx="9491">
                  <c:v>5.0913642052565713</c:v>
                </c:pt>
                <c:pt idx="9492">
                  <c:v>5.0919005900232435</c:v>
                </c:pt>
                <c:pt idx="9493">
                  <c:v>5.0924369747899085</c:v>
                </c:pt>
                <c:pt idx="9494">
                  <c:v>5.0929733595565834</c:v>
                </c:pt>
                <c:pt idx="9495">
                  <c:v>5.0935097443232671</c:v>
                </c:pt>
                <c:pt idx="9496">
                  <c:v>5.0940461290899295</c:v>
                </c:pt>
                <c:pt idx="9497">
                  <c:v>5.0945825138566008</c:v>
                </c:pt>
                <c:pt idx="9498">
                  <c:v>5.0951188986232765</c:v>
                </c:pt>
                <c:pt idx="9499">
                  <c:v>5.0956552833899496</c:v>
                </c:pt>
                <c:pt idx="9500">
                  <c:v>5.0961916681566244</c:v>
                </c:pt>
                <c:pt idx="9501">
                  <c:v>5.0967280529232974</c:v>
                </c:pt>
                <c:pt idx="9502">
                  <c:v>5.0972644376899696</c:v>
                </c:pt>
                <c:pt idx="9503">
                  <c:v>5.0978008224566373</c:v>
                </c:pt>
                <c:pt idx="9504">
                  <c:v>5.0983372072233148</c:v>
                </c:pt>
                <c:pt idx="9505">
                  <c:v>5.0988735919899879</c:v>
                </c:pt>
                <c:pt idx="9506">
                  <c:v>5.0994099767566601</c:v>
                </c:pt>
                <c:pt idx="9507">
                  <c:v>5.0999463615233331</c:v>
                </c:pt>
                <c:pt idx="9508">
                  <c:v>5.10048274629</c:v>
                </c:pt>
                <c:pt idx="9509">
                  <c:v>5.1010191310566784</c:v>
                </c:pt>
                <c:pt idx="9510">
                  <c:v>5.1015555158233505</c:v>
                </c:pt>
                <c:pt idx="9511">
                  <c:v>5.1020919005900236</c:v>
                </c:pt>
                <c:pt idx="9512">
                  <c:v>5.1026282853566984</c:v>
                </c:pt>
                <c:pt idx="9513">
                  <c:v>5.1031646701233688</c:v>
                </c:pt>
                <c:pt idx="9514">
                  <c:v>5.103701054890041</c:v>
                </c:pt>
                <c:pt idx="9515">
                  <c:v>5.104237439656707</c:v>
                </c:pt>
                <c:pt idx="9516">
                  <c:v>5.1047738244233862</c:v>
                </c:pt>
                <c:pt idx="9517">
                  <c:v>5.1053102091900531</c:v>
                </c:pt>
                <c:pt idx="9518">
                  <c:v>5.1058465939567315</c:v>
                </c:pt>
                <c:pt idx="9519">
                  <c:v>5.1063829787234045</c:v>
                </c:pt>
                <c:pt idx="9520">
                  <c:v>5.1069193634900767</c:v>
                </c:pt>
                <c:pt idx="9521">
                  <c:v>5.1074557482567391</c:v>
                </c:pt>
                <c:pt idx="9522">
                  <c:v>5.1079921330234219</c:v>
                </c:pt>
                <c:pt idx="9523">
                  <c:v>5.1085285177900879</c:v>
                </c:pt>
                <c:pt idx="9524">
                  <c:v>5.1090649025567672</c:v>
                </c:pt>
                <c:pt idx="9525">
                  <c:v>5.1096012873234402</c:v>
                </c:pt>
                <c:pt idx="9526">
                  <c:v>5.1101376720901071</c:v>
                </c:pt>
                <c:pt idx="9527">
                  <c:v>5.1106740568567757</c:v>
                </c:pt>
                <c:pt idx="9528">
                  <c:v>5.1112104416234585</c:v>
                </c:pt>
                <c:pt idx="9529">
                  <c:v>5.1117468263901307</c:v>
                </c:pt>
                <c:pt idx="9530">
                  <c:v>5.1122832111567975</c:v>
                </c:pt>
                <c:pt idx="9531">
                  <c:v>5.1128195959234759</c:v>
                </c:pt>
                <c:pt idx="9532">
                  <c:v>5.113355980690149</c:v>
                </c:pt>
                <c:pt idx="9533">
                  <c:v>5.1138923654568211</c:v>
                </c:pt>
                <c:pt idx="9534">
                  <c:v>5.114428750223488</c:v>
                </c:pt>
                <c:pt idx="9535">
                  <c:v>5.1149651349901664</c:v>
                </c:pt>
                <c:pt idx="9536">
                  <c:v>5.1155015197568332</c:v>
                </c:pt>
                <c:pt idx="9537">
                  <c:v>5.1160379045235116</c:v>
                </c:pt>
                <c:pt idx="9538">
                  <c:v>5.1165742892901847</c:v>
                </c:pt>
                <c:pt idx="9539">
                  <c:v>5.1171106740568453</c:v>
                </c:pt>
                <c:pt idx="9540">
                  <c:v>5.1176470588235299</c:v>
                </c:pt>
                <c:pt idx="9541">
                  <c:v>5.1181834435901985</c:v>
                </c:pt>
                <c:pt idx="9542">
                  <c:v>5.1187198283568689</c:v>
                </c:pt>
                <c:pt idx="9543">
                  <c:v>5.1192562131235473</c:v>
                </c:pt>
                <c:pt idx="9544">
                  <c:v>5.1197925978902203</c:v>
                </c:pt>
                <c:pt idx="9545">
                  <c:v>5.1203289826568925</c:v>
                </c:pt>
                <c:pt idx="9546">
                  <c:v>5.1208653674235656</c:v>
                </c:pt>
                <c:pt idx="9547">
                  <c:v>5.1214017521902377</c:v>
                </c:pt>
                <c:pt idx="9548">
                  <c:v>5.1219381369569019</c:v>
                </c:pt>
                <c:pt idx="9549">
                  <c:v>5.122474521723575</c:v>
                </c:pt>
                <c:pt idx="9550">
                  <c:v>5.1230109064902454</c:v>
                </c:pt>
                <c:pt idx="9551">
                  <c:v>5.1235472912569255</c:v>
                </c:pt>
                <c:pt idx="9552">
                  <c:v>5.1240836760235897</c:v>
                </c:pt>
                <c:pt idx="9553">
                  <c:v>5.1246200607902672</c:v>
                </c:pt>
                <c:pt idx="9554">
                  <c:v>5.1251564455569385</c:v>
                </c:pt>
                <c:pt idx="9555">
                  <c:v>5.1256928303236187</c:v>
                </c:pt>
                <c:pt idx="9556">
                  <c:v>5.1262292150902917</c:v>
                </c:pt>
                <c:pt idx="9557">
                  <c:v>5.1267655998569586</c:v>
                </c:pt>
                <c:pt idx="9558">
                  <c:v>5.1273019846236414</c:v>
                </c:pt>
                <c:pt idx="9559">
                  <c:v>5.1278383693903002</c:v>
                </c:pt>
                <c:pt idx="9560">
                  <c:v>5.1283747541569751</c:v>
                </c:pt>
                <c:pt idx="9561">
                  <c:v>5.128911138923649</c:v>
                </c:pt>
                <c:pt idx="9562">
                  <c:v>5.1294475236903274</c:v>
                </c:pt>
                <c:pt idx="9563">
                  <c:v>5.1299839084569889</c:v>
                </c:pt>
                <c:pt idx="9564">
                  <c:v>5.130520293223678</c:v>
                </c:pt>
                <c:pt idx="9565">
                  <c:v>5.1310566779903457</c:v>
                </c:pt>
                <c:pt idx="9566">
                  <c:v>5.1315930627570179</c:v>
                </c:pt>
                <c:pt idx="9567">
                  <c:v>5.1321294475236909</c:v>
                </c:pt>
                <c:pt idx="9568">
                  <c:v>5.1326658322903631</c:v>
                </c:pt>
                <c:pt idx="9569">
                  <c:v>5.1332022170570362</c:v>
                </c:pt>
                <c:pt idx="9570">
                  <c:v>5.1337386018237083</c:v>
                </c:pt>
                <c:pt idx="9571">
                  <c:v>5.1342749865903805</c:v>
                </c:pt>
                <c:pt idx="9572">
                  <c:v>5.1348113713570447</c:v>
                </c:pt>
                <c:pt idx="9573">
                  <c:v>5.1353477561237284</c:v>
                </c:pt>
                <c:pt idx="9574">
                  <c:v>5.1358841408903935</c:v>
                </c:pt>
                <c:pt idx="9575">
                  <c:v>5.1364205256570719</c:v>
                </c:pt>
                <c:pt idx="9576">
                  <c:v>5.136956910423744</c:v>
                </c:pt>
                <c:pt idx="9577">
                  <c:v>5.1374932951904171</c:v>
                </c:pt>
                <c:pt idx="9578">
                  <c:v>5.1380296799570875</c:v>
                </c:pt>
                <c:pt idx="9579">
                  <c:v>5.1385660647237623</c:v>
                </c:pt>
                <c:pt idx="9580">
                  <c:v>5.1391024494904354</c:v>
                </c:pt>
                <c:pt idx="9581">
                  <c:v>5.1396388342571084</c:v>
                </c:pt>
                <c:pt idx="9582">
                  <c:v>5.1401752190237744</c:v>
                </c:pt>
                <c:pt idx="9583">
                  <c:v>5.1407116037904474</c:v>
                </c:pt>
                <c:pt idx="9584">
                  <c:v>5.1412479885571329</c:v>
                </c:pt>
                <c:pt idx="9585">
                  <c:v>5.1417843733237945</c:v>
                </c:pt>
                <c:pt idx="9586">
                  <c:v>5.1423207580904675</c:v>
                </c:pt>
                <c:pt idx="9587">
                  <c:v>5.1428571428571415</c:v>
                </c:pt>
                <c:pt idx="9588">
                  <c:v>5.1433935276238154</c:v>
                </c:pt>
                <c:pt idx="9589">
                  <c:v>5.1439299123904885</c:v>
                </c:pt>
                <c:pt idx="9590">
                  <c:v>5.1444662971571606</c:v>
                </c:pt>
                <c:pt idx="9591">
                  <c:v>5.1450026819238399</c:v>
                </c:pt>
                <c:pt idx="9592">
                  <c:v>5.1455390666904979</c:v>
                </c:pt>
                <c:pt idx="9593">
                  <c:v>5.1460754514571789</c:v>
                </c:pt>
                <c:pt idx="9594">
                  <c:v>5.1466118362238475</c:v>
                </c:pt>
                <c:pt idx="9595">
                  <c:v>5.1471482209905242</c:v>
                </c:pt>
                <c:pt idx="9596">
                  <c:v>5.1476846057571946</c:v>
                </c:pt>
                <c:pt idx="9597">
                  <c:v>5.1482209905238747</c:v>
                </c:pt>
                <c:pt idx="9598">
                  <c:v>5.1487573752905416</c:v>
                </c:pt>
                <c:pt idx="9599">
                  <c:v>5.1492937600572164</c:v>
                </c:pt>
                <c:pt idx="9600">
                  <c:v>5.1498301448238903</c:v>
                </c:pt>
                <c:pt idx="9601">
                  <c:v>5.1503665295905545</c:v>
                </c:pt>
                <c:pt idx="9602">
                  <c:v>5.1509029143572285</c:v>
                </c:pt>
                <c:pt idx="9603">
                  <c:v>5.1514392991239051</c:v>
                </c:pt>
                <c:pt idx="9604">
                  <c:v>5.1519756838905781</c:v>
                </c:pt>
                <c:pt idx="9605">
                  <c:v>5.1525120686572379</c:v>
                </c:pt>
                <c:pt idx="9606">
                  <c:v>5.1530484534239234</c:v>
                </c:pt>
                <c:pt idx="9607">
                  <c:v>5.1535848381905822</c:v>
                </c:pt>
                <c:pt idx="9608">
                  <c:v>5.1541212229572633</c:v>
                </c:pt>
                <c:pt idx="9609">
                  <c:v>5.1546576077239354</c:v>
                </c:pt>
                <c:pt idx="9610">
                  <c:v>5.1551939924906138</c:v>
                </c:pt>
                <c:pt idx="9611">
                  <c:v>5.1557303772572745</c:v>
                </c:pt>
                <c:pt idx="9612">
                  <c:v>5.1562667620239591</c:v>
                </c:pt>
                <c:pt idx="9613">
                  <c:v>5.1568031467906312</c:v>
                </c:pt>
                <c:pt idx="9614">
                  <c:v>5.1573395315572963</c:v>
                </c:pt>
                <c:pt idx="9615">
                  <c:v>5.1578759163239685</c:v>
                </c:pt>
                <c:pt idx="9616">
                  <c:v>5.1584123010906495</c:v>
                </c:pt>
                <c:pt idx="9617">
                  <c:v>5.158948685857327</c:v>
                </c:pt>
                <c:pt idx="9618">
                  <c:v>5.1594850706239868</c:v>
                </c:pt>
                <c:pt idx="9619">
                  <c:v>5.1600214553906714</c:v>
                </c:pt>
                <c:pt idx="9620">
                  <c:v>5.1605578401573302</c:v>
                </c:pt>
                <c:pt idx="9621">
                  <c:v>5.1610942249240095</c:v>
                </c:pt>
                <c:pt idx="9622">
                  <c:v>5.1616306096906852</c:v>
                </c:pt>
                <c:pt idx="9623">
                  <c:v>5.1621669944573565</c:v>
                </c:pt>
                <c:pt idx="9624">
                  <c:v>5.1627033792240296</c:v>
                </c:pt>
                <c:pt idx="9625">
                  <c:v>5.1632397639907026</c:v>
                </c:pt>
                <c:pt idx="9626">
                  <c:v>5.1637761487573757</c:v>
                </c:pt>
                <c:pt idx="9627">
                  <c:v>5.1643125335240416</c:v>
                </c:pt>
                <c:pt idx="9628">
                  <c:v>5.1648489182907138</c:v>
                </c:pt>
                <c:pt idx="9629">
                  <c:v>5.165385303057386</c:v>
                </c:pt>
                <c:pt idx="9630">
                  <c:v>5.1659216878240661</c:v>
                </c:pt>
                <c:pt idx="9631">
                  <c:v>5.1664580725907365</c:v>
                </c:pt>
                <c:pt idx="9632">
                  <c:v>5.1669944573573989</c:v>
                </c:pt>
                <c:pt idx="9633">
                  <c:v>5.1675308421240738</c:v>
                </c:pt>
                <c:pt idx="9634">
                  <c:v>5.1680672268907486</c:v>
                </c:pt>
                <c:pt idx="9635">
                  <c:v>5.1686036116574288</c:v>
                </c:pt>
                <c:pt idx="9636">
                  <c:v>5.1691399964241018</c:v>
                </c:pt>
                <c:pt idx="9637">
                  <c:v>5.1696763811907784</c:v>
                </c:pt>
                <c:pt idx="9638">
                  <c:v>5.1702127659574471</c:v>
                </c:pt>
                <c:pt idx="9639">
                  <c:v>5.170749150724129</c:v>
                </c:pt>
                <c:pt idx="9640">
                  <c:v>5.1712855354907905</c:v>
                </c:pt>
                <c:pt idx="9641">
                  <c:v>5.1718219202574653</c:v>
                </c:pt>
                <c:pt idx="9642">
                  <c:v>5.1723583050241437</c:v>
                </c:pt>
                <c:pt idx="9643">
                  <c:v>5.1728946897908106</c:v>
                </c:pt>
                <c:pt idx="9644">
                  <c:v>5.1734310745574774</c:v>
                </c:pt>
                <c:pt idx="9645">
                  <c:v>5.1739674593241594</c:v>
                </c:pt>
                <c:pt idx="9646">
                  <c:v>5.174503844090828</c:v>
                </c:pt>
                <c:pt idx="9647">
                  <c:v>5.1750402288574948</c:v>
                </c:pt>
                <c:pt idx="9648">
                  <c:v>5.1755766136241732</c:v>
                </c:pt>
                <c:pt idx="9649">
                  <c:v>5.1761129983908463</c:v>
                </c:pt>
                <c:pt idx="9650">
                  <c:v>5.1766493831575282</c:v>
                </c:pt>
                <c:pt idx="9651">
                  <c:v>5.1771857679241862</c:v>
                </c:pt>
                <c:pt idx="9652">
                  <c:v>5.1777221526908699</c:v>
                </c:pt>
                <c:pt idx="9653">
                  <c:v>5.1782585374575367</c:v>
                </c:pt>
                <c:pt idx="9654">
                  <c:v>5.1787949222242089</c:v>
                </c:pt>
                <c:pt idx="9655">
                  <c:v>5.179331306990882</c:v>
                </c:pt>
                <c:pt idx="9656">
                  <c:v>5.1798676917575595</c:v>
                </c:pt>
                <c:pt idx="9657">
                  <c:v>5.1804040765242245</c:v>
                </c:pt>
                <c:pt idx="9658">
                  <c:v>5.1809404612908985</c:v>
                </c:pt>
                <c:pt idx="9659">
                  <c:v>5.1814768460575662</c:v>
                </c:pt>
                <c:pt idx="9660">
                  <c:v>5.1820132308242446</c:v>
                </c:pt>
                <c:pt idx="9661">
                  <c:v>5.1825496155909176</c:v>
                </c:pt>
                <c:pt idx="9662">
                  <c:v>5.1830860003575845</c:v>
                </c:pt>
                <c:pt idx="9663">
                  <c:v>5.1836223851242744</c:v>
                </c:pt>
                <c:pt idx="9664">
                  <c:v>5.1841587698909288</c:v>
                </c:pt>
                <c:pt idx="9665">
                  <c:v>5.1846951546576081</c:v>
                </c:pt>
                <c:pt idx="9666">
                  <c:v>5.1852315394242785</c:v>
                </c:pt>
                <c:pt idx="9667">
                  <c:v>5.1857679241909516</c:v>
                </c:pt>
                <c:pt idx="9668">
                  <c:v>5.1863043089576264</c:v>
                </c:pt>
                <c:pt idx="9669">
                  <c:v>5.1868406937243039</c:v>
                </c:pt>
                <c:pt idx="9670">
                  <c:v>5.1873770784909654</c:v>
                </c:pt>
                <c:pt idx="9671">
                  <c:v>5.1879134632576385</c:v>
                </c:pt>
                <c:pt idx="9672">
                  <c:v>5.188449848024316</c:v>
                </c:pt>
                <c:pt idx="9673">
                  <c:v>5.1889862327909801</c:v>
                </c:pt>
                <c:pt idx="9674">
                  <c:v>5.1895226175576612</c:v>
                </c:pt>
                <c:pt idx="9675">
                  <c:v>5.1900590023243396</c:v>
                </c:pt>
                <c:pt idx="9676">
                  <c:v>5.1905953870910055</c:v>
                </c:pt>
                <c:pt idx="9677">
                  <c:v>5.1911317718576795</c:v>
                </c:pt>
                <c:pt idx="9678">
                  <c:v>5.1916681566243534</c:v>
                </c:pt>
                <c:pt idx="9679">
                  <c:v>5.1922045413910247</c:v>
                </c:pt>
                <c:pt idx="9680">
                  <c:v>5.1927409261576907</c:v>
                </c:pt>
                <c:pt idx="9681">
                  <c:v>5.1932773109243753</c:v>
                </c:pt>
                <c:pt idx="9682">
                  <c:v>5.193813695691043</c:v>
                </c:pt>
                <c:pt idx="9683">
                  <c:v>5.194350080457709</c:v>
                </c:pt>
                <c:pt idx="9684">
                  <c:v>5.1948864652243865</c:v>
                </c:pt>
                <c:pt idx="9685">
                  <c:v>5.1954228499910551</c:v>
                </c:pt>
                <c:pt idx="9686">
                  <c:v>5.1959592347577281</c:v>
                </c:pt>
                <c:pt idx="9687">
                  <c:v>5.1964956195244056</c:v>
                </c:pt>
                <c:pt idx="9688">
                  <c:v>5.1970320042910787</c:v>
                </c:pt>
                <c:pt idx="9689">
                  <c:v>5.1975683890577455</c:v>
                </c:pt>
                <c:pt idx="9690">
                  <c:v>5.1981047738244186</c:v>
                </c:pt>
                <c:pt idx="9691">
                  <c:v>5.1986411585910961</c:v>
                </c:pt>
                <c:pt idx="9692">
                  <c:v>5.1991775433577665</c:v>
                </c:pt>
                <c:pt idx="9693">
                  <c:v>5.1997139281244396</c:v>
                </c:pt>
                <c:pt idx="9694">
                  <c:v>5.2002503128911197</c:v>
                </c:pt>
                <c:pt idx="9695">
                  <c:v>5.2007866976577866</c:v>
                </c:pt>
                <c:pt idx="9696">
                  <c:v>5.2013230824244721</c:v>
                </c:pt>
                <c:pt idx="9697">
                  <c:v>5.201859467191138</c:v>
                </c:pt>
                <c:pt idx="9698">
                  <c:v>5.2023958519578049</c:v>
                </c:pt>
                <c:pt idx="9699">
                  <c:v>5.2029322367244717</c:v>
                </c:pt>
                <c:pt idx="9700">
                  <c:v>5.2034686214911563</c:v>
                </c:pt>
                <c:pt idx="9701">
                  <c:v>5.2040050062578205</c:v>
                </c:pt>
                <c:pt idx="9702">
                  <c:v>5.2045413910244953</c:v>
                </c:pt>
                <c:pt idx="9703">
                  <c:v>5.2050777757911737</c:v>
                </c:pt>
                <c:pt idx="9704">
                  <c:v>5.2056141605578405</c:v>
                </c:pt>
                <c:pt idx="9705">
                  <c:v>5.2061505453245127</c:v>
                </c:pt>
                <c:pt idx="9706">
                  <c:v>5.2066869300911884</c:v>
                </c:pt>
                <c:pt idx="9707">
                  <c:v>5.2072233148578642</c:v>
                </c:pt>
                <c:pt idx="9708">
                  <c:v>5.2077596996245372</c:v>
                </c:pt>
                <c:pt idx="9709">
                  <c:v>5.2082960843912112</c:v>
                </c:pt>
                <c:pt idx="9710">
                  <c:v>5.2088324691578762</c:v>
                </c:pt>
                <c:pt idx="9711">
                  <c:v>5.2093688539245537</c:v>
                </c:pt>
                <c:pt idx="9712">
                  <c:v>5.2099052386912215</c:v>
                </c:pt>
                <c:pt idx="9713">
                  <c:v>5.2104416234578936</c:v>
                </c:pt>
                <c:pt idx="9714">
                  <c:v>5.2109780082245694</c:v>
                </c:pt>
                <c:pt idx="9715">
                  <c:v>5.2115143929912389</c:v>
                </c:pt>
                <c:pt idx="9716">
                  <c:v>5.2120507777579039</c:v>
                </c:pt>
                <c:pt idx="9717">
                  <c:v>5.2125871625245841</c:v>
                </c:pt>
                <c:pt idx="9718">
                  <c:v>5.2131235472912545</c:v>
                </c:pt>
                <c:pt idx="9719">
                  <c:v>5.2136599320579293</c:v>
                </c:pt>
                <c:pt idx="9720">
                  <c:v>5.2141963168246015</c:v>
                </c:pt>
                <c:pt idx="9721">
                  <c:v>5.2147327015912754</c:v>
                </c:pt>
                <c:pt idx="9722">
                  <c:v>5.2152690863579494</c:v>
                </c:pt>
                <c:pt idx="9723">
                  <c:v>5.2158054711246224</c:v>
                </c:pt>
                <c:pt idx="9724">
                  <c:v>5.2163418558912928</c:v>
                </c:pt>
                <c:pt idx="9725">
                  <c:v>5.2168782406579659</c:v>
                </c:pt>
                <c:pt idx="9726">
                  <c:v>5.2174146254246381</c:v>
                </c:pt>
                <c:pt idx="9727">
                  <c:v>5.2179510101913085</c:v>
                </c:pt>
                <c:pt idx="9728">
                  <c:v>5.2184873949579815</c:v>
                </c:pt>
                <c:pt idx="9729">
                  <c:v>5.2190237797246626</c:v>
                </c:pt>
                <c:pt idx="9730">
                  <c:v>5.2195601644913348</c:v>
                </c:pt>
                <c:pt idx="9731">
                  <c:v>5.2200965492579936</c:v>
                </c:pt>
                <c:pt idx="9732">
                  <c:v>5.22063293402468</c:v>
                </c:pt>
                <c:pt idx="9733">
                  <c:v>5.2211693187913504</c:v>
                </c:pt>
                <c:pt idx="9734">
                  <c:v>5.221705703558019</c:v>
                </c:pt>
                <c:pt idx="9735">
                  <c:v>5.2222420883246992</c:v>
                </c:pt>
                <c:pt idx="9736">
                  <c:v>5.2227784730913696</c:v>
                </c:pt>
                <c:pt idx="9737">
                  <c:v>5.2233148578580284</c:v>
                </c:pt>
                <c:pt idx="9738">
                  <c:v>5.2238512426247095</c:v>
                </c:pt>
                <c:pt idx="9739">
                  <c:v>5.2243876273913772</c:v>
                </c:pt>
                <c:pt idx="9740">
                  <c:v>5.2249240121580467</c:v>
                </c:pt>
                <c:pt idx="9741">
                  <c:v>5.2254603969247304</c:v>
                </c:pt>
                <c:pt idx="9742">
                  <c:v>5.2259967816913999</c:v>
                </c:pt>
                <c:pt idx="9743">
                  <c:v>5.2265331664580685</c:v>
                </c:pt>
                <c:pt idx="9744">
                  <c:v>5.2270695512247451</c:v>
                </c:pt>
                <c:pt idx="9745">
                  <c:v>5.2276059359914155</c:v>
                </c:pt>
                <c:pt idx="9746">
                  <c:v>5.2281423207580895</c:v>
                </c:pt>
                <c:pt idx="9747">
                  <c:v>5.2286787055247723</c:v>
                </c:pt>
                <c:pt idx="9748">
                  <c:v>5.2292150902914374</c:v>
                </c:pt>
                <c:pt idx="9749">
                  <c:v>5.2297514750581104</c:v>
                </c:pt>
                <c:pt idx="9750">
                  <c:v>5.2302878598247808</c:v>
                </c:pt>
                <c:pt idx="9751">
                  <c:v>5.2308242445914495</c:v>
                </c:pt>
                <c:pt idx="9752">
                  <c:v>5.2313606293581341</c:v>
                </c:pt>
                <c:pt idx="9753">
                  <c:v>5.2318970141248089</c:v>
                </c:pt>
                <c:pt idx="9754">
                  <c:v>5.2324333988914713</c:v>
                </c:pt>
                <c:pt idx="9755">
                  <c:v>5.2329697836581541</c:v>
                </c:pt>
                <c:pt idx="9756">
                  <c:v>5.2335061684248174</c:v>
                </c:pt>
                <c:pt idx="9757">
                  <c:v>5.2340425531914896</c:v>
                </c:pt>
                <c:pt idx="9758">
                  <c:v>5.2345789379581618</c:v>
                </c:pt>
                <c:pt idx="9759">
                  <c:v>5.2351153227248384</c:v>
                </c:pt>
                <c:pt idx="9760">
                  <c:v>5.2356517074915114</c:v>
                </c:pt>
                <c:pt idx="9761">
                  <c:v>5.2361880922581863</c:v>
                </c:pt>
                <c:pt idx="9762">
                  <c:v>5.2367244770248531</c:v>
                </c:pt>
                <c:pt idx="9763">
                  <c:v>5.2372608617915306</c:v>
                </c:pt>
                <c:pt idx="9764">
                  <c:v>5.2377972465581975</c:v>
                </c:pt>
                <c:pt idx="9765">
                  <c:v>5.2383336313248794</c:v>
                </c:pt>
                <c:pt idx="9766">
                  <c:v>5.2388700160915436</c:v>
                </c:pt>
                <c:pt idx="9767">
                  <c:v>5.2394064008582184</c:v>
                </c:pt>
                <c:pt idx="9768">
                  <c:v>5.2399427856249039</c:v>
                </c:pt>
                <c:pt idx="9769">
                  <c:v>5.2404791703915672</c:v>
                </c:pt>
                <c:pt idx="9770">
                  <c:v>5.241015555158234</c:v>
                </c:pt>
                <c:pt idx="9771">
                  <c:v>5.2415519399249062</c:v>
                </c:pt>
                <c:pt idx="9772">
                  <c:v>5.2420883246915793</c:v>
                </c:pt>
                <c:pt idx="9773">
                  <c:v>5.2426247094582505</c:v>
                </c:pt>
                <c:pt idx="9774">
                  <c:v>5.243161094224936</c:v>
                </c:pt>
                <c:pt idx="9775">
                  <c:v>5.2436974789915984</c:v>
                </c:pt>
                <c:pt idx="9776">
                  <c:v>5.2442338637582697</c:v>
                </c:pt>
                <c:pt idx="9777">
                  <c:v>5.2447702485249375</c:v>
                </c:pt>
                <c:pt idx="9778">
                  <c:v>5.2453066332916194</c:v>
                </c:pt>
                <c:pt idx="9779">
                  <c:v>5.2458430180582871</c:v>
                </c:pt>
                <c:pt idx="9780">
                  <c:v>5.2463794028249717</c:v>
                </c:pt>
                <c:pt idx="9781">
                  <c:v>5.2469157875916324</c:v>
                </c:pt>
                <c:pt idx="9782">
                  <c:v>5.2474521723583054</c:v>
                </c:pt>
                <c:pt idx="9783">
                  <c:v>5.2479885571249714</c:v>
                </c:pt>
                <c:pt idx="9784">
                  <c:v>5.2485249418916506</c:v>
                </c:pt>
                <c:pt idx="9785">
                  <c:v>5.249061326658329</c:v>
                </c:pt>
                <c:pt idx="9786">
                  <c:v>5.2495977114249994</c:v>
                </c:pt>
                <c:pt idx="9787">
                  <c:v>5.250134096191668</c:v>
                </c:pt>
                <c:pt idx="9788">
                  <c:v>5.2506704809583473</c:v>
                </c:pt>
                <c:pt idx="9789">
                  <c:v>5.2512068657250115</c:v>
                </c:pt>
                <c:pt idx="9790">
                  <c:v>5.2517432504916917</c:v>
                </c:pt>
                <c:pt idx="9791">
                  <c:v>5.2522796352583594</c:v>
                </c:pt>
                <c:pt idx="9792">
                  <c:v>5.2528160200250262</c:v>
                </c:pt>
                <c:pt idx="9793">
                  <c:v>5.25335240479171</c:v>
                </c:pt>
                <c:pt idx="9794">
                  <c:v>5.2538887895583803</c:v>
                </c:pt>
                <c:pt idx="9795">
                  <c:v>5.2544251743250445</c:v>
                </c:pt>
                <c:pt idx="9796">
                  <c:v>5.2549615590917158</c:v>
                </c:pt>
                <c:pt idx="9797">
                  <c:v>5.2554979438583942</c:v>
                </c:pt>
                <c:pt idx="9798">
                  <c:v>5.2560343286250655</c:v>
                </c:pt>
                <c:pt idx="9799">
                  <c:v>5.2565707133917403</c:v>
                </c:pt>
                <c:pt idx="9800">
                  <c:v>5.2571070981584072</c:v>
                </c:pt>
                <c:pt idx="9801">
                  <c:v>5.2576434829250918</c:v>
                </c:pt>
                <c:pt idx="9802">
                  <c:v>5.2581798676917515</c:v>
                </c:pt>
                <c:pt idx="9803">
                  <c:v>5.2587162524584254</c:v>
                </c:pt>
                <c:pt idx="9804">
                  <c:v>5.2592526372251029</c:v>
                </c:pt>
                <c:pt idx="9805">
                  <c:v>5.2597890219917804</c:v>
                </c:pt>
                <c:pt idx="9806">
                  <c:v>5.2603254067584455</c:v>
                </c:pt>
                <c:pt idx="9807">
                  <c:v>5.2608617915251283</c:v>
                </c:pt>
                <c:pt idx="9808">
                  <c:v>5.2613981762917925</c:v>
                </c:pt>
                <c:pt idx="9809">
                  <c:v>5.2619345610584585</c:v>
                </c:pt>
                <c:pt idx="9810">
                  <c:v>5.2624709458251386</c:v>
                </c:pt>
                <c:pt idx="9811">
                  <c:v>5.2630073305918117</c:v>
                </c:pt>
                <c:pt idx="9812">
                  <c:v>5.2635437153584839</c:v>
                </c:pt>
                <c:pt idx="9813">
                  <c:v>5.2640801001251507</c:v>
                </c:pt>
                <c:pt idx="9814">
                  <c:v>5.2646164848918344</c:v>
                </c:pt>
                <c:pt idx="9815">
                  <c:v>5.2651528696584906</c:v>
                </c:pt>
                <c:pt idx="9816">
                  <c:v>5.2656892544251743</c:v>
                </c:pt>
                <c:pt idx="9817">
                  <c:v>5.2662256391918474</c:v>
                </c:pt>
                <c:pt idx="9818">
                  <c:v>5.2667620239585258</c:v>
                </c:pt>
                <c:pt idx="9819">
                  <c:v>5.2672984087251926</c:v>
                </c:pt>
                <c:pt idx="9820">
                  <c:v>5.2678347934918683</c:v>
                </c:pt>
                <c:pt idx="9821">
                  <c:v>5.2683711782585378</c:v>
                </c:pt>
                <c:pt idx="9822">
                  <c:v>5.268907563025202</c:v>
                </c:pt>
                <c:pt idx="9823">
                  <c:v>5.2694439477918831</c:v>
                </c:pt>
                <c:pt idx="9824">
                  <c:v>5.2699803325585499</c:v>
                </c:pt>
                <c:pt idx="9825">
                  <c:v>5.2705167173252265</c:v>
                </c:pt>
                <c:pt idx="9826">
                  <c:v>5.2710531020919094</c:v>
                </c:pt>
                <c:pt idx="9827">
                  <c:v>5.2715894868585789</c:v>
                </c:pt>
                <c:pt idx="9828">
                  <c:v>5.2721258716252377</c:v>
                </c:pt>
                <c:pt idx="9829">
                  <c:v>5.2726622563919188</c:v>
                </c:pt>
                <c:pt idx="9830">
                  <c:v>5.2731986411585909</c:v>
                </c:pt>
                <c:pt idx="9831">
                  <c:v>5.2737350259252684</c:v>
                </c:pt>
                <c:pt idx="9832">
                  <c:v>5.2742714106919415</c:v>
                </c:pt>
                <c:pt idx="9833">
                  <c:v>5.2748077954586146</c:v>
                </c:pt>
                <c:pt idx="9834">
                  <c:v>5.2753441802252814</c:v>
                </c:pt>
                <c:pt idx="9835">
                  <c:v>5.2758805649919545</c:v>
                </c:pt>
                <c:pt idx="9836">
                  <c:v>5.2764169497586284</c:v>
                </c:pt>
                <c:pt idx="9837">
                  <c:v>5.2769533345252997</c:v>
                </c:pt>
                <c:pt idx="9838">
                  <c:v>5.2774897192919727</c:v>
                </c:pt>
                <c:pt idx="9839">
                  <c:v>5.2780261040586529</c:v>
                </c:pt>
                <c:pt idx="9840">
                  <c:v>5.2785624888253242</c:v>
                </c:pt>
                <c:pt idx="9841">
                  <c:v>5.2790988735919901</c:v>
                </c:pt>
                <c:pt idx="9842">
                  <c:v>5.2796352583586632</c:v>
                </c:pt>
                <c:pt idx="9843">
                  <c:v>5.2801716431253354</c:v>
                </c:pt>
                <c:pt idx="9844">
                  <c:v>5.2807080278920084</c:v>
                </c:pt>
                <c:pt idx="9845">
                  <c:v>5.2812444126586895</c:v>
                </c:pt>
                <c:pt idx="9846">
                  <c:v>5.2817807974253537</c:v>
                </c:pt>
                <c:pt idx="9847">
                  <c:v>5.2823171821920329</c:v>
                </c:pt>
                <c:pt idx="9848">
                  <c:v>5.2828535669586945</c:v>
                </c:pt>
                <c:pt idx="9849">
                  <c:v>5.2833899517253711</c:v>
                </c:pt>
                <c:pt idx="9850">
                  <c:v>5.2839263364920441</c:v>
                </c:pt>
                <c:pt idx="9851">
                  <c:v>5.2844627212587163</c:v>
                </c:pt>
                <c:pt idx="9852">
                  <c:v>5.2849991060253885</c:v>
                </c:pt>
                <c:pt idx="9853">
                  <c:v>5.2855354907920624</c:v>
                </c:pt>
                <c:pt idx="9854">
                  <c:v>5.2860718755587364</c:v>
                </c:pt>
                <c:pt idx="9855">
                  <c:v>5.2866082603254068</c:v>
                </c:pt>
                <c:pt idx="9856">
                  <c:v>5.2871446450920798</c:v>
                </c:pt>
                <c:pt idx="9857">
                  <c:v>5.2876810298587476</c:v>
                </c:pt>
                <c:pt idx="9858">
                  <c:v>5.2882174146254304</c:v>
                </c:pt>
                <c:pt idx="9859">
                  <c:v>5.2887537993921043</c:v>
                </c:pt>
                <c:pt idx="9860">
                  <c:v>5.2892901841587818</c:v>
                </c:pt>
                <c:pt idx="9861">
                  <c:v>5.2898265689254371</c:v>
                </c:pt>
                <c:pt idx="9862">
                  <c:v>5.2903629536921235</c:v>
                </c:pt>
                <c:pt idx="9863">
                  <c:v>5.2908993384587877</c:v>
                </c:pt>
                <c:pt idx="9864">
                  <c:v>5.2914357232254607</c:v>
                </c:pt>
                <c:pt idx="9865">
                  <c:v>5.29197210799214</c:v>
                </c:pt>
                <c:pt idx="9866">
                  <c:v>5.2925084927588104</c:v>
                </c:pt>
                <c:pt idx="9867">
                  <c:v>5.2930448775254684</c:v>
                </c:pt>
                <c:pt idx="9868">
                  <c:v>5.2935812622921485</c:v>
                </c:pt>
                <c:pt idx="9869">
                  <c:v>5.2941176470588145</c:v>
                </c:pt>
                <c:pt idx="9870">
                  <c:v>5.2946540318254867</c:v>
                </c:pt>
                <c:pt idx="9871">
                  <c:v>5.2951904165921704</c:v>
                </c:pt>
                <c:pt idx="9872">
                  <c:v>5.2957268013588417</c:v>
                </c:pt>
                <c:pt idx="9873">
                  <c:v>5.2962631861255218</c:v>
                </c:pt>
                <c:pt idx="9874">
                  <c:v>5.2967995708921904</c:v>
                </c:pt>
                <c:pt idx="9875">
                  <c:v>5.2973359556588555</c:v>
                </c:pt>
                <c:pt idx="9876">
                  <c:v>5.2978723404255295</c:v>
                </c:pt>
                <c:pt idx="9877">
                  <c:v>5.2984087251922105</c:v>
                </c:pt>
                <c:pt idx="9878">
                  <c:v>5.2989451099588774</c:v>
                </c:pt>
                <c:pt idx="9879">
                  <c:v>5.2994814947255504</c:v>
                </c:pt>
                <c:pt idx="9880">
                  <c:v>5.3000178794922146</c:v>
                </c:pt>
                <c:pt idx="9881">
                  <c:v>5.3005542642588876</c:v>
                </c:pt>
                <c:pt idx="9882">
                  <c:v>5.3010906490255678</c:v>
                </c:pt>
                <c:pt idx="9883">
                  <c:v>5.3016270337922462</c:v>
                </c:pt>
                <c:pt idx="9884">
                  <c:v>5.3021634185589095</c:v>
                </c:pt>
                <c:pt idx="9885">
                  <c:v>5.3026998033255861</c:v>
                </c:pt>
                <c:pt idx="9886">
                  <c:v>5.3032361880922583</c:v>
                </c:pt>
                <c:pt idx="9887">
                  <c:v>5.3037725728589296</c:v>
                </c:pt>
                <c:pt idx="9888">
                  <c:v>5.3043089576255973</c:v>
                </c:pt>
                <c:pt idx="9889">
                  <c:v>5.3048453423922766</c:v>
                </c:pt>
                <c:pt idx="9890">
                  <c:v>5.3053817271589434</c:v>
                </c:pt>
                <c:pt idx="9891">
                  <c:v>5.3059181119256218</c:v>
                </c:pt>
                <c:pt idx="9892">
                  <c:v>5.306454496692294</c:v>
                </c:pt>
                <c:pt idx="9893">
                  <c:v>5.306990881458967</c:v>
                </c:pt>
                <c:pt idx="9894">
                  <c:v>5.3075272662256303</c:v>
                </c:pt>
                <c:pt idx="9895">
                  <c:v>5.3080636509923123</c:v>
                </c:pt>
                <c:pt idx="9896">
                  <c:v>5.3086000357589844</c:v>
                </c:pt>
                <c:pt idx="9897">
                  <c:v>5.3091364205256575</c:v>
                </c:pt>
                <c:pt idx="9898">
                  <c:v>5.3096728052923376</c:v>
                </c:pt>
                <c:pt idx="9899">
                  <c:v>5.3102091900590089</c:v>
                </c:pt>
                <c:pt idx="9900">
                  <c:v>5.3107455748256749</c:v>
                </c:pt>
                <c:pt idx="9901">
                  <c:v>5.3112819595923479</c:v>
                </c:pt>
                <c:pt idx="9902">
                  <c:v>5.3118183443590201</c:v>
                </c:pt>
                <c:pt idx="9903">
                  <c:v>5.3123547291256861</c:v>
                </c:pt>
                <c:pt idx="9904">
                  <c:v>5.3128911138923707</c:v>
                </c:pt>
                <c:pt idx="9905">
                  <c:v>5.3134274986590384</c:v>
                </c:pt>
                <c:pt idx="9906">
                  <c:v>5.3139638834257106</c:v>
                </c:pt>
                <c:pt idx="9907">
                  <c:v>5.3145002681923748</c:v>
                </c:pt>
                <c:pt idx="9908">
                  <c:v>5.3150366529590487</c:v>
                </c:pt>
                <c:pt idx="9909">
                  <c:v>5.3155730377257235</c:v>
                </c:pt>
                <c:pt idx="9910">
                  <c:v>5.316109422492401</c:v>
                </c:pt>
                <c:pt idx="9911">
                  <c:v>5.3166458072590741</c:v>
                </c:pt>
                <c:pt idx="9912">
                  <c:v>5.3171821920257445</c:v>
                </c:pt>
                <c:pt idx="9913">
                  <c:v>5.317718576792406</c:v>
                </c:pt>
                <c:pt idx="9914">
                  <c:v>5.3182549615590862</c:v>
                </c:pt>
                <c:pt idx="9915">
                  <c:v>5.3187913463257646</c:v>
                </c:pt>
                <c:pt idx="9916">
                  <c:v>5.3193277310924394</c:v>
                </c:pt>
                <c:pt idx="9917">
                  <c:v>5.3198641158591133</c:v>
                </c:pt>
                <c:pt idx="9918">
                  <c:v>5.3204005006257749</c:v>
                </c:pt>
                <c:pt idx="9919">
                  <c:v>5.3209368853924488</c:v>
                </c:pt>
                <c:pt idx="9920">
                  <c:v>5.3214732701591281</c:v>
                </c:pt>
                <c:pt idx="9921">
                  <c:v>5.322009654925794</c:v>
                </c:pt>
                <c:pt idx="9922">
                  <c:v>5.3225460396924671</c:v>
                </c:pt>
                <c:pt idx="9923">
                  <c:v>5.3230824244591464</c:v>
                </c:pt>
                <c:pt idx="9924">
                  <c:v>5.3236188092258132</c:v>
                </c:pt>
                <c:pt idx="9925">
                  <c:v>5.3241551939924854</c:v>
                </c:pt>
                <c:pt idx="9926">
                  <c:v>5.3246915787591576</c:v>
                </c:pt>
                <c:pt idx="9927">
                  <c:v>5.3252279635258359</c:v>
                </c:pt>
                <c:pt idx="9928">
                  <c:v>5.3257643482925046</c:v>
                </c:pt>
                <c:pt idx="9929">
                  <c:v>5.3263007330591812</c:v>
                </c:pt>
                <c:pt idx="9930">
                  <c:v>5.326837117825848</c:v>
                </c:pt>
                <c:pt idx="9931">
                  <c:v>5.3273735025925264</c:v>
                </c:pt>
                <c:pt idx="9932">
                  <c:v>5.3279098873591941</c:v>
                </c:pt>
                <c:pt idx="9933">
                  <c:v>5.3284462721258663</c:v>
                </c:pt>
                <c:pt idx="9934">
                  <c:v>5.3289826568925367</c:v>
                </c:pt>
                <c:pt idx="9935">
                  <c:v>5.3295190416592106</c:v>
                </c:pt>
                <c:pt idx="9936">
                  <c:v>5.3300554264258855</c:v>
                </c:pt>
                <c:pt idx="9937">
                  <c:v>5.3305918111925621</c:v>
                </c:pt>
                <c:pt idx="9938">
                  <c:v>5.331128195959244</c:v>
                </c:pt>
                <c:pt idx="9939">
                  <c:v>5.3316645807259073</c:v>
                </c:pt>
                <c:pt idx="9940">
                  <c:v>5.3322009654925804</c:v>
                </c:pt>
                <c:pt idx="9941">
                  <c:v>5.3327373502592472</c:v>
                </c:pt>
                <c:pt idx="9942">
                  <c:v>5.3332737350259318</c:v>
                </c:pt>
                <c:pt idx="9943">
                  <c:v>5.3338101197925978</c:v>
                </c:pt>
                <c:pt idx="9944">
                  <c:v>5.3343465045592708</c:v>
                </c:pt>
                <c:pt idx="9945">
                  <c:v>5.3348828893259359</c:v>
                </c:pt>
                <c:pt idx="9946">
                  <c:v>5.3354192740926161</c:v>
                </c:pt>
                <c:pt idx="9947">
                  <c:v>5.3359556588592802</c:v>
                </c:pt>
                <c:pt idx="9948">
                  <c:v>5.3364920436259613</c:v>
                </c:pt>
                <c:pt idx="9949">
                  <c:v>5.3370284283926388</c:v>
                </c:pt>
                <c:pt idx="9950">
                  <c:v>5.3375648131593065</c:v>
                </c:pt>
                <c:pt idx="9951">
                  <c:v>5.3381011979259787</c:v>
                </c:pt>
                <c:pt idx="9952">
                  <c:v>5.3386375826926571</c:v>
                </c:pt>
                <c:pt idx="9953">
                  <c:v>5.3391739674593239</c:v>
                </c:pt>
                <c:pt idx="9954">
                  <c:v>5.3397103522259908</c:v>
                </c:pt>
                <c:pt idx="9955">
                  <c:v>5.3402467369926763</c:v>
                </c:pt>
                <c:pt idx="9956">
                  <c:v>5.3407831217593422</c:v>
                </c:pt>
                <c:pt idx="9957">
                  <c:v>5.34131950652601</c:v>
                </c:pt>
                <c:pt idx="9958">
                  <c:v>5.3418558912926883</c:v>
                </c:pt>
                <c:pt idx="9959">
                  <c:v>5.3423922760593605</c:v>
                </c:pt>
                <c:pt idx="9960">
                  <c:v>5.3429286608260274</c:v>
                </c:pt>
                <c:pt idx="9961">
                  <c:v>5.3434650455927084</c:v>
                </c:pt>
                <c:pt idx="9962">
                  <c:v>5.3440014303593779</c:v>
                </c:pt>
                <c:pt idx="9963">
                  <c:v>5.3445378151260421</c:v>
                </c:pt>
                <c:pt idx="9964">
                  <c:v>5.3450741998927231</c:v>
                </c:pt>
                <c:pt idx="9965">
                  <c:v>5.3456105846593962</c:v>
                </c:pt>
                <c:pt idx="9966">
                  <c:v>5.3461469694260675</c:v>
                </c:pt>
                <c:pt idx="9967">
                  <c:v>5.3466833541927414</c:v>
                </c:pt>
                <c:pt idx="9968">
                  <c:v>5.3472197389594083</c:v>
                </c:pt>
                <c:pt idx="9969">
                  <c:v>5.3477561237260867</c:v>
                </c:pt>
                <c:pt idx="9970">
                  <c:v>5.3482925084927588</c:v>
                </c:pt>
                <c:pt idx="9971">
                  <c:v>5.3488288932594319</c:v>
                </c:pt>
                <c:pt idx="9972">
                  <c:v>5.3493652780261041</c:v>
                </c:pt>
                <c:pt idx="9973">
                  <c:v>5.3499016627927771</c:v>
                </c:pt>
                <c:pt idx="9974">
                  <c:v>5.3504380475594431</c:v>
                </c:pt>
                <c:pt idx="9975">
                  <c:v>5.3509744323261215</c:v>
                </c:pt>
                <c:pt idx="9976">
                  <c:v>5.3515108170927856</c:v>
                </c:pt>
                <c:pt idx="9977">
                  <c:v>5.3520472018594676</c:v>
                </c:pt>
                <c:pt idx="9978">
                  <c:v>5.3525835866261344</c:v>
                </c:pt>
                <c:pt idx="9979">
                  <c:v>5.3531199713928075</c:v>
                </c:pt>
                <c:pt idx="9980">
                  <c:v>5.3536563561594779</c:v>
                </c:pt>
                <c:pt idx="9981">
                  <c:v>5.3541927409261545</c:v>
                </c:pt>
                <c:pt idx="9982">
                  <c:v>5.3547291256928364</c:v>
                </c:pt>
                <c:pt idx="9983">
                  <c:v>5.3552655104595015</c:v>
                </c:pt>
                <c:pt idx="9984">
                  <c:v>5.3558018952261754</c:v>
                </c:pt>
                <c:pt idx="9985">
                  <c:v>5.3563382799928485</c:v>
                </c:pt>
                <c:pt idx="9986">
                  <c:v>5.3568746647595207</c:v>
                </c:pt>
                <c:pt idx="9987">
                  <c:v>5.3574110495261849</c:v>
                </c:pt>
                <c:pt idx="9988">
                  <c:v>5.3579474342928703</c:v>
                </c:pt>
                <c:pt idx="9989">
                  <c:v>5.3584838190595345</c:v>
                </c:pt>
                <c:pt idx="9990">
                  <c:v>5.3590202038262085</c:v>
                </c:pt>
                <c:pt idx="9991">
                  <c:v>5.3595565885928842</c:v>
                </c:pt>
                <c:pt idx="9992">
                  <c:v>5.3600929733595555</c:v>
                </c:pt>
                <c:pt idx="9993">
                  <c:v>5.3606293581262285</c:v>
                </c:pt>
                <c:pt idx="9994">
                  <c:v>5.3611657428929025</c:v>
                </c:pt>
                <c:pt idx="9995">
                  <c:v>5.3617021276595764</c:v>
                </c:pt>
                <c:pt idx="9996">
                  <c:v>5.3622385124262415</c:v>
                </c:pt>
                <c:pt idx="9997">
                  <c:v>5.3627748971929101</c:v>
                </c:pt>
                <c:pt idx="9998">
                  <c:v>5.3633112819595885</c:v>
                </c:pt>
                <c:pt idx="9999">
                  <c:v>5.363847666726258</c:v>
                </c:pt>
                <c:pt idx="10000">
                  <c:v>5.3643840514929284</c:v>
                </c:pt>
                <c:pt idx="10001">
                  <c:v>5.3649204362596041</c:v>
                </c:pt>
                <c:pt idx="10002">
                  <c:v>5.3654568210262719</c:v>
                </c:pt>
                <c:pt idx="10003">
                  <c:v>5.3659932057929556</c:v>
                </c:pt>
                <c:pt idx="10004">
                  <c:v>5.3665295905596304</c:v>
                </c:pt>
                <c:pt idx="10005">
                  <c:v>5.3670659753262919</c:v>
                </c:pt>
                <c:pt idx="10006">
                  <c:v>5.3676023600929685</c:v>
                </c:pt>
                <c:pt idx="10007">
                  <c:v>5.368138744859646</c:v>
                </c:pt>
                <c:pt idx="10008">
                  <c:v>5.3686751296263155</c:v>
                </c:pt>
                <c:pt idx="10009">
                  <c:v>5.3692115143929895</c:v>
                </c:pt>
                <c:pt idx="10010">
                  <c:v>5.3697478991596697</c:v>
                </c:pt>
                <c:pt idx="10011">
                  <c:v>5.3702842839263374</c:v>
                </c:pt>
                <c:pt idx="10012">
                  <c:v>5.3708206686930096</c:v>
                </c:pt>
                <c:pt idx="10013">
                  <c:v>5.3713570534596871</c:v>
                </c:pt>
                <c:pt idx="10014">
                  <c:v>5.3718934382263583</c:v>
                </c:pt>
                <c:pt idx="10015">
                  <c:v>5.3724298229930314</c:v>
                </c:pt>
                <c:pt idx="10016">
                  <c:v>5.3729662077596965</c:v>
                </c:pt>
                <c:pt idx="10017">
                  <c:v>5.3735025925263722</c:v>
                </c:pt>
                <c:pt idx="10018">
                  <c:v>5.3740389772930399</c:v>
                </c:pt>
                <c:pt idx="10019">
                  <c:v>5.3745753620597085</c:v>
                </c:pt>
                <c:pt idx="10020">
                  <c:v>5.3751117468263852</c:v>
                </c:pt>
                <c:pt idx="10021">
                  <c:v>5.3756481315930733</c:v>
                </c:pt>
                <c:pt idx="10022">
                  <c:v>5.3761845163597277</c:v>
                </c:pt>
                <c:pt idx="10023">
                  <c:v>5.3767209011264079</c:v>
                </c:pt>
                <c:pt idx="10024">
                  <c:v>5.3772572858930872</c:v>
                </c:pt>
                <c:pt idx="10025">
                  <c:v>5.3777936706597496</c:v>
                </c:pt>
                <c:pt idx="10026">
                  <c:v>5.3783300554264262</c:v>
                </c:pt>
                <c:pt idx="10027">
                  <c:v>5.3788664401930983</c:v>
                </c:pt>
                <c:pt idx="10028">
                  <c:v>5.3794028249597714</c:v>
                </c:pt>
                <c:pt idx="10029">
                  <c:v>5.3799392097264382</c:v>
                </c:pt>
                <c:pt idx="10030">
                  <c:v>5.3804755944931184</c:v>
                </c:pt>
                <c:pt idx="10031">
                  <c:v>5.3810119792597835</c:v>
                </c:pt>
                <c:pt idx="10032">
                  <c:v>5.3815483640264619</c:v>
                </c:pt>
                <c:pt idx="10033">
                  <c:v>5.3820847487931349</c:v>
                </c:pt>
                <c:pt idx="10034">
                  <c:v>5.3826211335598124</c:v>
                </c:pt>
                <c:pt idx="10035">
                  <c:v>5.3831575183264722</c:v>
                </c:pt>
                <c:pt idx="10036">
                  <c:v>5.3836939030931603</c:v>
                </c:pt>
                <c:pt idx="10037">
                  <c:v>5.3842302878598254</c:v>
                </c:pt>
                <c:pt idx="10038">
                  <c:v>5.3847666726264913</c:v>
                </c:pt>
                <c:pt idx="10039">
                  <c:v>5.3853030573931724</c:v>
                </c:pt>
                <c:pt idx="10040">
                  <c:v>5.3858394421598428</c:v>
                </c:pt>
                <c:pt idx="10041">
                  <c:v>5.3863758269265087</c:v>
                </c:pt>
                <c:pt idx="10042">
                  <c:v>5.386912211693188</c:v>
                </c:pt>
                <c:pt idx="10043">
                  <c:v>5.3874485964598611</c:v>
                </c:pt>
                <c:pt idx="10044">
                  <c:v>5.387984981226527</c:v>
                </c:pt>
                <c:pt idx="10045">
                  <c:v>5.3885213659932063</c:v>
                </c:pt>
                <c:pt idx="10046">
                  <c:v>5.3890577507598794</c:v>
                </c:pt>
                <c:pt idx="10047">
                  <c:v>5.3895941355265515</c:v>
                </c:pt>
                <c:pt idx="10048">
                  <c:v>5.3901305202932175</c:v>
                </c:pt>
                <c:pt idx="10049">
                  <c:v>5.3906669050598994</c:v>
                </c:pt>
                <c:pt idx="10050">
                  <c:v>5.3912032898265734</c:v>
                </c:pt>
                <c:pt idx="10051">
                  <c:v>5.391739674593242</c:v>
                </c:pt>
                <c:pt idx="10052">
                  <c:v>5.3922760593599079</c:v>
                </c:pt>
                <c:pt idx="10053">
                  <c:v>5.3928124441265846</c:v>
                </c:pt>
                <c:pt idx="10054">
                  <c:v>5.3933488288932585</c:v>
                </c:pt>
                <c:pt idx="10055">
                  <c:v>5.3938852136599271</c:v>
                </c:pt>
                <c:pt idx="10056">
                  <c:v>5.3944215984266046</c:v>
                </c:pt>
                <c:pt idx="10057">
                  <c:v>5.3949579831932777</c:v>
                </c:pt>
                <c:pt idx="10058">
                  <c:v>5.3954943679599401</c:v>
                </c:pt>
                <c:pt idx="10059">
                  <c:v>5.3960307527266229</c:v>
                </c:pt>
                <c:pt idx="10060">
                  <c:v>5.3965671374932951</c:v>
                </c:pt>
                <c:pt idx="10061">
                  <c:v>5.3971035222599655</c:v>
                </c:pt>
                <c:pt idx="10062">
                  <c:v>5.3976399070266385</c:v>
                </c:pt>
                <c:pt idx="10063">
                  <c:v>5.3981762917933125</c:v>
                </c:pt>
                <c:pt idx="10064">
                  <c:v>5.3987126765599767</c:v>
                </c:pt>
                <c:pt idx="10065">
                  <c:v>5.3992490613266639</c:v>
                </c:pt>
                <c:pt idx="10066">
                  <c:v>5.3997854460933308</c:v>
                </c:pt>
                <c:pt idx="10067">
                  <c:v>5.4003218308600038</c:v>
                </c:pt>
                <c:pt idx="10068">
                  <c:v>5.4008582156266804</c:v>
                </c:pt>
                <c:pt idx="10069">
                  <c:v>5.4013946003933544</c:v>
                </c:pt>
                <c:pt idx="10070">
                  <c:v>5.4019309851600283</c:v>
                </c:pt>
                <c:pt idx="10071">
                  <c:v>5.4024673699266943</c:v>
                </c:pt>
                <c:pt idx="10072">
                  <c:v>5.4030037546933789</c:v>
                </c:pt>
                <c:pt idx="10073">
                  <c:v>5.4035401394600404</c:v>
                </c:pt>
                <c:pt idx="10074">
                  <c:v>5.4040765242267073</c:v>
                </c:pt>
                <c:pt idx="10075">
                  <c:v>5.4046129089933874</c:v>
                </c:pt>
                <c:pt idx="10076">
                  <c:v>5.405149293760064</c:v>
                </c:pt>
                <c:pt idx="10077">
                  <c:v>5.4056856785267255</c:v>
                </c:pt>
                <c:pt idx="10078">
                  <c:v>5.4062220632934102</c:v>
                </c:pt>
                <c:pt idx="10079">
                  <c:v>5.4067584480600805</c:v>
                </c:pt>
                <c:pt idx="10080">
                  <c:v>5.4072948328267465</c:v>
                </c:pt>
                <c:pt idx="10081">
                  <c:v>5.4078312175934151</c:v>
                </c:pt>
                <c:pt idx="10082">
                  <c:v>5.4083676023600988</c:v>
                </c:pt>
                <c:pt idx="10083">
                  <c:v>5.4089039871267683</c:v>
                </c:pt>
                <c:pt idx="10084">
                  <c:v>5.4094403718934414</c:v>
                </c:pt>
                <c:pt idx="10085">
                  <c:v>5.4099767566601109</c:v>
                </c:pt>
                <c:pt idx="10086">
                  <c:v>5.410513141426784</c:v>
                </c:pt>
                <c:pt idx="10087">
                  <c:v>5.4110495261934561</c:v>
                </c:pt>
                <c:pt idx="10088">
                  <c:v>5.4115859109601292</c:v>
                </c:pt>
                <c:pt idx="10089">
                  <c:v>5.4121222957268014</c:v>
                </c:pt>
                <c:pt idx="10090">
                  <c:v>5.4126586804934798</c:v>
                </c:pt>
                <c:pt idx="10091">
                  <c:v>5.4131950652601484</c:v>
                </c:pt>
                <c:pt idx="10092">
                  <c:v>5.4137314500268197</c:v>
                </c:pt>
                <c:pt idx="10093">
                  <c:v>5.4142678347934918</c:v>
                </c:pt>
                <c:pt idx="10094">
                  <c:v>5.4148042195601649</c:v>
                </c:pt>
                <c:pt idx="10095">
                  <c:v>5.4153406043268424</c:v>
                </c:pt>
                <c:pt idx="10096">
                  <c:v>5.4158769890935101</c:v>
                </c:pt>
                <c:pt idx="10097">
                  <c:v>5.4164133738601823</c:v>
                </c:pt>
                <c:pt idx="10098">
                  <c:v>5.4169497586268553</c:v>
                </c:pt>
                <c:pt idx="10099">
                  <c:v>5.4174861433935284</c:v>
                </c:pt>
                <c:pt idx="10100">
                  <c:v>5.4180225281602006</c:v>
                </c:pt>
                <c:pt idx="10101">
                  <c:v>5.4185589129268728</c:v>
                </c:pt>
                <c:pt idx="10102">
                  <c:v>5.4190952976935494</c:v>
                </c:pt>
                <c:pt idx="10103">
                  <c:v>5.4196316824602242</c:v>
                </c:pt>
                <c:pt idx="10104">
                  <c:v>5.4201680672268875</c:v>
                </c:pt>
                <c:pt idx="10105">
                  <c:v>5.4207044519935632</c:v>
                </c:pt>
                <c:pt idx="10106">
                  <c:v>5.4212408367602363</c:v>
                </c:pt>
                <c:pt idx="10107">
                  <c:v>5.4217772215269076</c:v>
                </c:pt>
                <c:pt idx="10108">
                  <c:v>5.4223136062935815</c:v>
                </c:pt>
                <c:pt idx="10109">
                  <c:v>5.4228499910602537</c:v>
                </c:pt>
                <c:pt idx="10110">
                  <c:v>5.4233863758269267</c:v>
                </c:pt>
                <c:pt idx="10111">
                  <c:v>5.4239227605935998</c:v>
                </c:pt>
                <c:pt idx="10112">
                  <c:v>5.424459145360272</c:v>
                </c:pt>
                <c:pt idx="10113">
                  <c:v>5.4249955301269335</c:v>
                </c:pt>
                <c:pt idx="10114">
                  <c:v>5.4255319148936172</c:v>
                </c:pt>
                <c:pt idx="10115">
                  <c:v>5.4260682996602903</c:v>
                </c:pt>
                <c:pt idx="10116">
                  <c:v>5.4266046844269624</c:v>
                </c:pt>
                <c:pt idx="10117">
                  <c:v>5.4271410691936364</c:v>
                </c:pt>
                <c:pt idx="10118">
                  <c:v>5.4276774539603094</c:v>
                </c:pt>
                <c:pt idx="10119">
                  <c:v>5.4282138387269754</c:v>
                </c:pt>
                <c:pt idx="10120">
                  <c:v>5.4287502234936529</c:v>
                </c:pt>
                <c:pt idx="10121">
                  <c:v>5.4292866082603304</c:v>
                </c:pt>
                <c:pt idx="10122">
                  <c:v>5.4298229930269981</c:v>
                </c:pt>
                <c:pt idx="10123">
                  <c:v>5.4303593777936783</c:v>
                </c:pt>
                <c:pt idx="10124">
                  <c:v>5.4308957625603433</c:v>
                </c:pt>
                <c:pt idx="10125">
                  <c:v>5.4314321473270164</c:v>
                </c:pt>
                <c:pt idx="10126">
                  <c:v>5.4319685320936948</c:v>
                </c:pt>
                <c:pt idx="10127">
                  <c:v>5.4325049168603616</c:v>
                </c:pt>
                <c:pt idx="10128">
                  <c:v>5.4330413016270409</c:v>
                </c:pt>
                <c:pt idx="10129">
                  <c:v>5.4335776863937104</c:v>
                </c:pt>
                <c:pt idx="10130">
                  <c:v>5.4341140711603755</c:v>
                </c:pt>
                <c:pt idx="10131">
                  <c:v>5.4346504559270521</c:v>
                </c:pt>
                <c:pt idx="10132">
                  <c:v>5.4351868406937243</c:v>
                </c:pt>
                <c:pt idx="10133">
                  <c:v>5.4357232254604027</c:v>
                </c:pt>
                <c:pt idx="10134">
                  <c:v>5.4362596102270766</c:v>
                </c:pt>
                <c:pt idx="10135">
                  <c:v>5.4367959949937523</c:v>
                </c:pt>
                <c:pt idx="10136">
                  <c:v>5.4373323797604147</c:v>
                </c:pt>
                <c:pt idx="10137">
                  <c:v>5.4378687645270904</c:v>
                </c:pt>
                <c:pt idx="10138">
                  <c:v>5.4384051492937653</c:v>
                </c:pt>
                <c:pt idx="10139">
                  <c:v>5.438941534060433</c:v>
                </c:pt>
                <c:pt idx="10140">
                  <c:v>5.4394779188271105</c:v>
                </c:pt>
                <c:pt idx="10141">
                  <c:v>5.4400143035937782</c:v>
                </c:pt>
                <c:pt idx="10142">
                  <c:v>5.4405506883604495</c:v>
                </c:pt>
                <c:pt idx="10143">
                  <c:v>5.4410870731271288</c:v>
                </c:pt>
                <c:pt idx="10144">
                  <c:v>5.4416234578938036</c:v>
                </c:pt>
                <c:pt idx="10145">
                  <c:v>5.4421598426604687</c:v>
                </c:pt>
                <c:pt idx="10146">
                  <c:v>5.4426962274271409</c:v>
                </c:pt>
                <c:pt idx="10147">
                  <c:v>5.4432326121938219</c:v>
                </c:pt>
                <c:pt idx="10148">
                  <c:v>5.4437689969604914</c:v>
                </c:pt>
                <c:pt idx="10149">
                  <c:v>5.4443053817271592</c:v>
                </c:pt>
                <c:pt idx="10150">
                  <c:v>5.4448417664938322</c:v>
                </c:pt>
                <c:pt idx="10151">
                  <c:v>5.4453781512605097</c:v>
                </c:pt>
                <c:pt idx="10152">
                  <c:v>5.4459145360271703</c:v>
                </c:pt>
                <c:pt idx="10153">
                  <c:v>5.4464509207938514</c:v>
                </c:pt>
                <c:pt idx="10154">
                  <c:v>5.4469873055605289</c:v>
                </c:pt>
                <c:pt idx="10155">
                  <c:v>5.4475236903271984</c:v>
                </c:pt>
                <c:pt idx="10156">
                  <c:v>5.4480600750938777</c:v>
                </c:pt>
                <c:pt idx="10157">
                  <c:v>5.4485964598605401</c:v>
                </c:pt>
                <c:pt idx="10158">
                  <c:v>5.4491328446272105</c:v>
                </c:pt>
                <c:pt idx="10159">
                  <c:v>5.4496692293938942</c:v>
                </c:pt>
                <c:pt idx="10160">
                  <c:v>5.4502056141605584</c:v>
                </c:pt>
                <c:pt idx="10161">
                  <c:v>5.4507419989272314</c:v>
                </c:pt>
                <c:pt idx="10162">
                  <c:v>5.4512783836939143</c:v>
                </c:pt>
                <c:pt idx="10163">
                  <c:v>5.4518147684605758</c:v>
                </c:pt>
                <c:pt idx="10164">
                  <c:v>5.4523511532272488</c:v>
                </c:pt>
                <c:pt idx="10165">
                  <c:v>5.4528875379939148</c:v>
                </c:pt>
                <c:pt idx="10166">
                  <c:v>5.4534239227605994</c:v>
                </c:pt>
                <c:pt idx="10167">
                  <c:v>5.4539603075272662</c:v>
                </c:pt>
                <c:pt idx="10168">
                  <c:v>5.4544966922939393</c:v>
                </c:pt>
                <c:pt idx="10169">
                  <c:v>5.4550330770606115</c:v>
                </c:pt>
                <c:pt idx="10170">
                  <c:v>5.4555694618272854</c:v>
                </c:pt>
                <c:pt idx="10171">
                  <c:v>5.4561058465939496</c:v>
                </c:pt>
                <c:pt idx="10172">
                  <c:v>5.4566422313606395</c:v>
                </c:pt>
                <c:pt idx="10173">
                  <c:v>5.4571786161272957</c:v>
                </c:pt>
                <c:pt idx="10174">
                  <c:v>5.457715000893975</c:v>
                </c:pt>
                <c:pt idx="10175">
                  <c:v>5.4582513856606578</c:v>
                </c:pt>
                <c:pt idx="10176">
                  <c:v>5.4587877704273202</c:v>
                </c:pt>
                <c:pt idx="10177">
                  <c:v>5.4593241551939924</c:v>
                </c:pt>
                <c:pt idx="10178">
                  <c:v>5.4598605399606708</c:v>
                </c:pt>
                <c:pt idx="10179">
                  <c:v>5.4603969247273394</c:v>
                </c:pt>
                <c:pt idx="10180">
                  <c:v>5.4609333094940107</c:v>
                </c:pt>
                <c:pt idx="10181">
                  <c:v>5.4614696942606944</c:v>
                </c:pt>
                <c:pt idx="10182">
                  <c:v>5.4620060790273497</c:v>
                </c:pt>
                <c:pt idx="10183">
                  <c:v>5.4625424637940334</c:v>
                </c:pt>
                <c:pt idx="10184">
                  <c:v>5.4630788485606985</c:v>
                </c:pt>
                <c:pt idx="10185">
                  <c:v>5.4636152333273715</c:v>
                </c:pt>
                <c:pt idx="10186">
                  <c:v>5.4641516180940455</c:v>
                </c:pt>
                <c:pt idx="10187">
                  <c:v>5.4646880028607185</c:v>
                </c:pt>
                <c:pt idx="10188">
                  <c:v>5.4652243876273916</c:v>
                </c:pt>
                <c:pt idx="10189">
                  <c:v>5.4657607723940709</c:v>
                </c:pt>
                <c:pt idx="10190">
                  <c:v>5.4662971571607404</c:v>
                </c:pt>
                <c:pt idx="10191">
                  <c:v>5.4668335419274046</c:v>
                </c:pt>
                <c:pt idx="10192">
                  <c:v>5.4673699266940821</c:v>
                </c:pt>
                <c:pt idx="10193">
                  <c:v>5.4679063114607489</c:v>
                </c:pt>
                <c:pt idx="10194">
                  <c:v>5.4684426962274273</c:v>
                </c:pt>
                <c:pt idx="10195">
                  <c:v>5.4689790809941066</c:v>
                </c:pt>
                <c:pt idx="10196">
                  <c:v>5.4695154657607725</c:v>
                </c:pt>
                <c:pt idx="10197">
                  <c:v>5.4700518505274456</c:v>
                </c:pt>
                <c:pt idx="10198">
                  <c:v>5.4705882352941231</c:v>
                </c:pt>
                <c:pt idx="10199">
                  <c:v>5.4711246200607908</c:v>
                </c:pt>
                <c:pt idx="10200">
                  <c:v>5.4716610048274745</c:v>
                </c:pt>
                <c:pt idx="10201">
                  <c:v>5.472197389594144</c:v>
                </c:pt>
                <c:pt idx="10202">
                  <c:v>5.4727337743608135</c:v>
                </c:pt>
                <c:pt idx="10203">
                  <c:v>5.4732701591274813</c:v>
                </c:pt>
                <c:pt idx="10204">
                  <c:v>5.4738065438941534</c:v>
                </c:pt>
                <c:pt idx="10205">
                  <c:v>5.4743429286608327</c:v>
                </c:pt>
                <c:pt idx="10206">
                  <c:v>5.4748793134274987</c:v>
                </c:pt>
                <c:pt idx="10207">
                  <c:v>5.4754156981941771</c:v>
                </c:pt>
                <c:pt idx="10208">
                  <c:v>5.475952082960851</c:v>
                </c:pt>
                <c:pt idx="10209">
                  <c:v>5.476488467727517</c:v>
                </c:pt>
                <c:pt idx="10210">
                  <c:v>5.4770248524941891</c:v>
                </c:pt>
                <c:pt idx="10211">
                  <c:v>5.4775612372608622</c:v>
                </c:pt>
                <c:pt idx="10212">
                  <c:v>5.4780976220275397</c:v>
                </c:pt>
                <c:pt idx="10213">
                  <c:v>5.4786340067942074</c:v>
                </c:pt>
                <c:pt idx="10214">
                  <c:v>5.4791703915608876</c:v>
                </c:pt>
                <c:pt idx="10215">
                  <c:v>5.4797067763275527</c:v>
                </c:pt>
                <c:pt idx="10216">
                  <c:v>5.4802431610942381</c:v>
                </c:pt>
                <c:pt idx="10217">
                  <c:v>5.4807795458609014</c:v>
                </c:pt>
                <c:pt idx="10218">
                  <c:v>5.4813159306275701</c:v>
                </c:pt>
                <c:pt idx="10219">
                  <c:v>5.4818523153942511</c:v>
                </c:pt>
                <c:pt idx="10220">
                  <c:v>5.4823887001609153</c:v>
                </c:pt>
                <c:pt idx="10221">
                  <c:v>5.4829250849275883</c:v>
                </c:pt>
                <c:pt idx="10222">
                  <c:v>5.4834614696942694</c:v>
                </c:pt>
                <c:pt idx="10223">
                  <c:v>5.4839978544609336</c:v>
                </c:pt>
                <c:pt idx="10224">
                  <c:v>5.4845342392275978</c:v>
                </c:pt>
                <c:pt idx="10225">
                  <c:v>5.4850706239942824</c:v>
                </c:pt>
                <c:pt idx="10226">
                  <c:v>5.485607008760951</c:v>
                </c:pt>
                <c:pt idx="10227">
                  <c:v>5.4861433935276374</c:v>
                </c:pt>
                <c:pt idx="10228">
                  <c:v>5.4866797782943033</c:v>
                </c:pt>
                <c:pt idx="10229">
                  <c:v>5.4872161630609693</c:v>
                </c:pt>
                <c:pt idx="10230">
                  <c:v>5.4877525478276405</c:v>
                </c:pt>
                <c:pt idx="10231">
                  <c:v>5.4882889325943207</c:v>
                </c:pt>
                <c:pt idx="10232">
                  <c:v>5.4888253173609876</c:v>
                </c:pt>
                <c:pt idx="10233">
                  <c:v>5.4893617021276739</c:v>
                </c:pt>
                <c:pt idx="10234">
                  <c:v>5.4898980868943443</c:v>
                </c:pt>
                <c:pt idx="10235">
                  <c:v>5.490434471661005</c:v>
                </c:pt>
                <c:pt idx="10236">
                  <c:v>5.4909708564276745</c:v>
                </c:pt>
                <c:pt idx="10237">
                  <c:v>5.4915072411943502</c:v>
                </c:pt>
                <c:pt idx="10238">
                  <c:v>5.4920436259610321</c:v>
                </c:pt>
                <c:pt idx="10239">
                  <c:v>5.4925800107276945</c:v>
                </c:pt>
                <c:pt idx="10240">
                  <c:v>5.4931163954943747</c:v>
                </c:pt>
                <c:pt idx="10241">
                  <c:v>5.4936527802610495</c:v>
                </c:pt>
                <c:pt idx="10242">
                  <c:v>5.4941891650277084</c:v>
                </c:pt>
                <c:pt idx="10243">
                  <c:v>5.4947255497943859</c:v>
                </c:pt>
                <c:pt idx="10244">
                  <c:v>5.4952619345610678</c:v>
                </c:pt>
                <c:pt idx="10245">
                  <c:v>5.4957983193277311</c:v>
                </c:pt>
                <c:pt idx="10246">
                  <c:v>5.4963347040944095</c:v>
                </c:pt>
                <c:pt idx="10247">
                  <c:v>5.4968710888610817</c:v>
                </c:pt>
                <c:pt idx="10248">
                  <c:v>5.4974074736277485</c:v>
                </c:pt>
                <c:pt idx="10249">
                  <c:v>5.4979438583944216</c:v>
                </c:pt>
                <c:pt idx="10250">
                  <c:v>5.4984802431610946</c:v>
                </c:pt>
                <c:pt idx="10251">
                  <c:v>5.4990166279277668</c:v>
                </c:pt>
                <c:pt idx="10252">
                  <c:v>5.4995530126944434</c:v>
                </c:pt>
                <c:pt idx="10253">
                  <c:v>5.500089397461112</c:v>
                </c:pt>
                <c:pt idx="10254">
                  <c:v>5.5006257822277904</c:v>
                </c:pt>
                <c:pt idx="10255">
                  <c:v>5.5011621669944573</c:v>
                </c:pt>
                <c:pt idx="10256">
                  <c:v>5.5016985517611365</c:v>
                </c:pt>
                <c:pt idx="10257">
                  <c:v>5.5022349365277945</c:v>
                </c:pt>
                <c:pt idx="10258">
                  <c:v>5.5027713212944764</c:v>
                </c:pt>
                <c:pt idx="10259">
                  <c:v>5.5033077060611504</c:v>
                </c:pt>
                <c:pt idx="10260">
                  <c:v>5.5038440908278234</c:v>
                </c:pt>
                <c:pt idx="10261">
                  <c:v>5.5043804755944885</c:v>
                </c:pt>
                <c:pt idx="10262">
                  <c:v>5.5049168603611598</c:v>
                </c:pt>
                <c:pt idx="10263">
                  <c:v>5.5054532451278382</c:v>
                </c:pt>
                <c:pt idx="10264">
                  <c:v>5.5059896298945095</c:v>
                </c:pt>
                <c:pt idx="10265">
                  <c:v>5.5065260146611834</c:v>
                </c:pt>
                <c:pt idx="10266">
                  <c:v>5.5070623994278574</c:v>
                </c:pt>
                <c:pt idx="10267">
                  <c:v>5.5075987841945375</c:v>
                </c:pt>
                <c:pt idx="10268">
                  <c:v>5.5081351689611964</c:v>
                </c:pt>
                <c:pt idx="10269">
                  <c:v>5.5086715537278774</c:v>
                </c:pt>
                <c:pt idx="10270">
                  <c:v>5.5092079384945514</c:v>
                </c:pt>
                <c:pt idx="10271">
                  <c:v>5.5097443232612253</c:v>
                </c:pt>
                <c:pt idx="10272">
                  <c:v>5.5102807080278895</c:v>
                </c:pt>
                <c:pt idx="10273">
                  <c:v>5.5108170927945705</c:v>
                </c:pt>
                <c:pt idx="10274">
                  <c:v>5.5113534775612374</c:v>
                </c:pt>
                <c:pt idx="10275">
                  <c:v>5.5118898623279042</c:v>
                </c:pt>
                <c:pt idx="10276">
                  <c:v>5.5124262470945773</c:v>
                </c:pt>
                <c:pt idx="10277">
                  <c:v>5.5129626318612557</c:v>
                </c:pt>
                <c:pt idx="10278">
                  <c:v>5.5134990166279279</c:v>
                </c:pt>
                <c:pt idx="10279">
                  <c:v>5.5140354013946009</c:v>
                </c:pt>
                <c:pt idx="10280">
                  <c:v>5.5145717861612695</c:v>
                </c:pt>
                <c:pt idx="10281">
                  <c:v>5.5151081709279408</c:v>
                </c:pt>
                <c:pt idx="10282">
                  <c:v>5.5156445556946183</c:v>
                </c:pt>
                <c:pt idx="10283">
                  <c:v>5.5161809404612852</c:v>
                </c:pt>
                <c:pt idx="10284">
                  <c:v>5.5167173252279635</c:v>
                </c:pt>
                <c:pt idx="10285">
                  <c:v>5.5172537099946428</c:v>
                </c:pt>
                <c:pt idx="10286">
                  <c:v>5.5177900947613114</c:v>
                </c:pt>
                <c:pt idx="10287">
                  <c:v>5.5183264795279765</c:v>
                </c:pt>
                <c:pt idx="10288">
                  <c:v>5.5188628642946584</c:v>
                </c:pt>
                <c:pt idx="10289">
                  <c:v>5.5193992490613324</c:v>
                </c:pt>
                <c:pt idx="10290">
                  <c:v>5.5199356338279921</c:v>
                </c:pt>
                <c:pt idx="10291">
                  <c:v>5.5204720185946723</c:v>
                </c:pt>
                <c:pt idx="10292">
                  <c:v>5.5210084033613507</c:v>
                </c:pt>
                <c:pt idx="10293">
                  <c:v>5.5215447881280175</c:v>
                </c:pt>
                <c:pt idx="10294">
                  <c:v>5.5220811728946897</c:v>
                </c:pt>
                <c:pt idx="10295">
                  <c:v>5.5226175576613556</c:v>
                </c:pt>
                <c:pt idx="10296">
                  <c:v>5.5231539424280349</c:v>
                </c:pt>
                <c:pt idx="10297">
                  <c:v>5.523690327194708</c:v>
                </c:pt>
                <c:pt idx="10298">
                  <c:v>5.5242267119613802</c:v>
                </c:pt>
                <c:pt idx="10299">
                  <c:v>5.5247630967280505</c:v>
                </c:pt>
                <c:pt idx="10300">
                  <c:v>5.525299481494736</c:v>
                </c:pt>
                <c:pt idx="10301">
                  <c:v>5.525835866261386</c:v>
                </c:pt>
                <c:pt idx="10302">
                  <c:v>5.5263722510280706</c:v>
                </c:pt>
                <c:pt idx="10303">
                  <c:v>5.5269086357947437</c:v>
                </c:pt>
                <c:pt idx="10304">
                  <c:v>5.5274450205614087</c:v>
                </c:pt>
                <c:pt idx="10305">
                  <c:v>5.5279814053280845</c:v>
                </c:pt>
                <c:pt idx="10306">
                  <c:v>5.528517790094762</c:v>
                </c:pt>
                <c:pt idx="10307">
                  <c:v>5.5290541748614341</c:v>
                </c:pt>
                <c:pt idx="10308">
                  <c:v>5.5295905596281045</c:v>
                </c:pt>
                <c:pt idx="10309">
                  <c:v>5.5301269443947794</c:v>
                </c:pt>
                <c:pt idx="10310">
                  <c:v>5.5306633291614524</c:v>
                </c:pt>
                <c:pt idx="10311">
                  <c:v>5.5311997139281361</c:v>
                </c:pt>
                <c:pt idx="10312">
                  <c:v>5.5317360986947994</c:v>
                </c:pt>
                <c:pt idx="10313">
                  <c:v>5.5322724834614796</c:v>
                </c:pt>
                <c:pt idx="10314">
                  <c:v>5.5328088682281376</c:v>
                </c:pt>
                <c:pt idx="10315">
                  <c:v>5.5333452529948204</c:v>
                </c:pt>
                <c:pt idx="10316">
                  <c:v>5.5338816377614855</c:v>
                </c:pt>
                <c:pt idx="10317">
                  <c:v>5.5344180225281603</c:v>
                </c:pt>
                <c:pt idx="10318">
                  <c:v>5.5349544072948325</c:v>
                </c:pt>
                <c:pt idx="10319">
                  <c:v>5.5354907920615117</c:v>
                </c:pt>
                <c:pt idx="10320">
                  <c:v>5.5360271768281804</c:v>
                </c:pt>
                <c:pt idx="10321">
                  <c:v>5.5365635615948534</c:v>
                </c:pt>
                <c:pt idx="10322">
                  <c:v>5.5370999463615238</c:v>
                </c:pt>
                <c:pt idx="10323">
                  <c:v>5.537636331128196</c:v>
                </c:pt>
                <c:pt idx="10324">
                  <c:v>5.5381727158948797</c:v>
                </c:pt>
                <c:pt idx="10325">
                  <c:v>5.5387091006615483</c:v>
                </c:pt>
                <c:pt idx="10326">
                  <c:v>5.5392454854282249</c:v>
                </c:pt>
                <c:pt idx="10327">
                  <c:v>5.5397818701948864</c:v>
                </c:pt>
                <c:pt idx="10328">
                  <c:v>5.5403182549615595</c:v>
                </c:pt>
                <c:pt idx="10329">
                  <c:v>5.5408546397282263</c:v>
                </c:pt>
                <c:pt idx="10330">
                  <c:v>5.5413910244949118</c:v>
                </c:pt>
                <c:pt idx="10331">
                  <c:v>5.5419274092615813</c:v>
                </c:pt>
                <c:pt idx="10332">
                  <c:v>5.5424637940282553</c:v>
                </c:pt>
                <c:pt idx="10333">
                  <c:v>5.5430001787949221</c:v>
                </c:pt>
                <c:pt idx="10334">
                  <c:v>5.543536563561589</c:v>
                </c:pt>
                <c:pt idx="10335">
                  <c:v>5.5440729483282665</c:v>
                </c:pt>
                <c:pt idx="10336">
                  <c:v>5.5446093330949404</c:v>
                </c:pt>
                <c:pt idx="10337">
                  <c:v>5.5451457178616126</c:v>
                </c:pt>
                <c:pt idx="10338">
                  <c:v>5.5456821026282874</c:v>
                </c:pt>
                <c:pt idx="10339">
                  <c:v>5.546218487394964</c:v>
                </c:pt>
                <c:pt idx="10340">
                  <c:v>5.5467548721616309</c:v>
                </c:pt>
                <c:pt idx="10341">
                  <c:v>5.5472912569282977</c:v>
                </c:pt>
                <c:pt idx="10342">
                  <c:v>5.5478276416949761</c:v>
                </c:pt>
                <c:pt idx="10343">
                  <c:v>5.5483640264616483</c:v>
                </c:pt>
                <c:pt idx="10344">
                  <c:v>5.5489004112283213</c:v>
                </c:pt>
                <c:pt idx="10345">
                  <c:v>5.5494367959949997</c:v>
                </c:pt>
                <c:pt idx="10346">
                  <c:v>5.549973180761679</c:v>
                </c:pt>
                <c:pt idx="10347">
                  <c:v>5.5505095655283396</c:v>
                </c:pt>
                <c:pt idx="10348">
                  <c:v>5.5510459502950065</c:v>
                </c:pt>
                <c:pt idx="10349">
                  <c:v>5.5515823350616884</c:v>
                </c:pt>
                <c:pt idx="10350">
                  <c:v>5.5521187198283517</c:v>
                </c:pt>
                <c:pt idx="10351">
                  <c:v>5.5526551045950301</c:v>
                </c:pt>
                <c:pt idx="10352">
                  <c:v>5.5531914893617023</c:v>
                </c:pt>
                <c:pt idx="10353">
                  <c:v>5.5537278741283753</c:v>
                </c:pt>
                <c:pt idx="10354">
                  <c:v>5.5542642588950404</c:v>
                </c:pt>
                <c:pt idx="10355">
                  <c:v>5.5548006436617205</c:v>
                </c:pt>
                <c:pt idx="10356">
                  <c:v>5.5553370284283874</c:v>
                </c:pt>
                <c:pt idx="10357">
                  <c:v>5.5558734131950684</c:v>
                </c:pt>
                <c:pt idx="10358">
                  <c:v>5.5564097979617424</c:v>
                </c:pt>
                <c:pt idx="10359">
                  <c:v>5.556946182728411</c:v>
                </c:pt>
                <c:pt idx="10360">
                  <c:v>5.5574825674950707</c:v>
                </c:pt>
                <c:pt idx="10361">
                  <c:v>5.5580189522617545</c:v>
                </c:pt>
                <c:pt idx="10362">
                  <c:v>5.5585553370284213</c:v>
                </c:pt>
                <c:pt idx="10363">
                  <c:v>5.5590917217951024</c:v>
                </c:pt>
                <c:pt idx="10364">
                  <c:v>5.5596281065617799</c:v>
                </c:pt>
                <c:pt idx="10365">
                  <c:v>5.5601644913284467</c:v>
                </c:pt>
                <c:pt idx="10366">
                  <c:v>5.5607008760951082</c:v>
                </c:pt>
                <c:pt idx="10367">
                  <c:v>5.5612372608617875</c:v>
                </c:pt>
                <c:pt idx="10368">
                  <c:v>5.5617736456284694</c:v>
                </c:pt>
                <c:pt idx="10369">
                  <c:v>5.5623100303951345</c:v>
                </c:pt>
                <c:pt idx="10370">
                  <c:v>5.5628464151618093</c:v>
                </c:pt>
                <c:pt idx="10371">
                  <c:v>5.5633827999284815</c:v>
                </c:pt>
                <c:pt idx="10372">
                  <c:v>5.5639191846951563</c:v>
                </c:pt>
                <c:pt idx="10373">
                  <c:v>5.5644555694618214</c:v>
                </c:pt>
                <c:pt idx="10374">
                  <c:v>5.56499195422849</c:v>
                </c:pt>
                <c:pt idx="10375">
                  <c:v>5.5655283389951675</c:v>
                </c:pt>
                <c:pt idx="10376">
                  <c:v>5.5660647237618504</c:v>
                </c:pt>
                <c:pt idx="10377">
                  <c:v>5.5666011085285181</c:v>
                </c:pt>
                <c:pt idx="10378">
                  <c:v>5.5671374932951885</c:v>
                </c:pt>
                <c:pt idx="10379">
                  <c:v>5.5676738780618615</c:v>
                </c:pt>
                <c:pt idx="10380">
                  <c:v>5.5682102628285355</c:v>
                </c:pt>
                <c:pt idx="10381">
                  <c:v>5.5687466475952032</c:v>
                </c:pt>
                <c:pt idx="10382">
                  <c:v>5.5692830323618834</c:v>
                </c:pt>
                <c:pt idx="10383">
                  <c:v>5.5698194171285484</c:v>
                </c:pt>
                <c:pt idx="10384">
                  <c:v>5.5703558018952268</c:v>
                </c:pt>
                <c:pt idx="10385">
                  <c:v>5.5708921866619034</c:v>
                </c:pt>
                <c:pt idx="10386">
                  <c:v>5.5714285714285721</c:v>
                </c:pt>
                <c:pt idx="10387">
                  <c:v>5.571964956195238</c:v>
                </c:pt>
                <c:pt idx="10388">
                  <c:v>5.5725013409619155</c:v>
                </c:pt>
                <c:pt idx="10389">
                  <c:v>5.5730377257285904</c:v>
                </c:pt>
                <c:pt idx="10390">
                  <c:v>5.5735741104952625</c:v>
                </c:pt>
                <c:pt idx="10391">
                  <c:v>5.5741104952619374</c:v>
                </c:pt>
                <c:pt idx="10392">
                  <c:v>5.5746468800286104</c:v>
                </c:pt>
                <c:pt idx="10393">
                  <c:v>5.5751832647952755</c:v>
                </c:pt>
                <c:pt idx="10394">
                  <c:v>5.5757196495619485</c:v>
                </c:pt>
                <c:pt idx="10395">
                  <c:v>5.576256034328634</c:v>
                </c:pt>
                <c:pt idx="10396">
                  <c:v>5.5767924190952982</c:v>
                </c:pt>
                <c:pt idx="10397">
                  <c:v>5.5773288038619704</c:v>
                </c:pt>
                <c:pt idx="10398">
                  <c:v>5.5778651886286434</c:v>
                </c:pt>
                <c:pt idx="10399">
                  <c:v>5.5784015733953156</c:v>
                </c:pt>
                <c:pt idx="10400">
                  <c:v>5.5789379581619833</c:v>
                </c:pt>
                <c:pt idx="10401">
                  <c:v>5.5794743429286662</c:v>
                </c:pt>
                <c:pt idx="10402">
                  <c:v>5.5800107276953295</c:v>
                </c:pt>
                <c:pt idx="10403">
                  <c:v>5.5805471124620114</c:v>
                </c:pt>
                <c:pt idx="10404">
                  <c:v>5.5810834972286845</c:v>
                </c:pt>
                <c:pt idx="10405">
                  <c:v>5.5816198819953513</c:v>
                </c:pt>
                <c:pt idx="10406">
                  <c:v>5.5821562667620181</c:v>
                </c:pt>
                <c:pt idx="10407">
                  <c:v>5.5826926515286974</c:v>
                </c:pt>
                <c:pt idx="10408">
                  <c:v>5.5832290362953714</c:v>
                </c:pt>
                <c:pt idx="10409">
                  <c:v>5.5837654210620471</c:v>
                </c:pt>
                <c:pt idx="10410">
                  <c:v>5.5843018058287148</c:v>
                </c:pt>
                <c:pt idx="10411">
                  <c:v>5.584838190595387</c:v>
                </c:pt>
                <c:pt idx="10412">
                  <c:v>5.5853745753620601</c:v>
                </c:pt>
                <c:pt idx="10413">
                  <c:v>5.585910960128726</c:v>
                </c:pt>
                <c:pt idx="10414">
                  <c:v>5.5864473448954053</c:v>
                </c:pt>
                <c:pt idx="10415">
                  <c:v>5.5869837296620783</c:v>
                </c:pt>
                <c:pt idx="10416">
                  <c:v>5.5875201144287505</c:v>
                </c:pt>
                <c:pt idx="10417">
                  <c:v>5.5880564991954227</c:v>
                </c:pt>
                <c:pt idx="10418">
                  <c:v>5.5885928839620984</c:v>
                </c:pt>
                <c:pt idx="10419">
                  <c:v>5.5891292687287679</c:v>
                </c:pt>
                <c:pt idx="10420">
                  <c:v>5.589665653495441</c:v>
                </c:pt>
                <c:pt idx="10421">
                  <c:v>5.5902020382621131</c:v>
                </c:pt>
                <c:pt idx="10422">
                  <c:v>5.5907384230287862</c:v>
                </c:pt>
                <c:pt idx="10423">
                  <c:v>5.5912748077954522</c:v>
                </c:pt>
                <c:pt idx="10424">
                  <c:v>5.5918111925621394</c:v>
                </c:pt>
                <c:pt idx="10425">
                  <c:v>5.5923475773288045</c:v>
                </c:pt>
                <c:pt idx="10426">
                  <c:v>5.5928839620954696</c:v>
                </c:pt>
                <c:pt idx="10427">
                  <c:v>5.5934203468621497</c:v>
                </c:pt>
                <c:pt idx="10428">
                  <c:v>5.5939567316288219</c:v>
                </c:pt>
                <c:pt idx="10429">
                  <c:v>5.5944931163954879</c:v>
                </c:pt>
                <c:pt idx="10430">
                  <c:v>5.5950295011621725</c:v>
                </c:pt>
                <c:pt idx="10431">
                  <c:v>5.5955658859288402</c:v>
                </c:pt>
                <c:pt idx="10432">
                  <c:v>5.5961022706955061</c:v>
                </c:pt>
                <c:pt idx="10433">
                  <c:v>5.5966386554621907</c:v>
                </c:pt>
                <c:pt idx="10434">
                  <c:v>5.5971750402288514</c:v>
                </c:pt>
                <c:pt idx="10435">
                  <c:v>5.5977114249955306</c:v>
                </c:pt>
                <c:pt idx="10436">
                  <c:v>5.5982478097622028</c:v>
                </c:pt>
                <c:pt idx="10437">
                  <c:v>5.5987841945288794</c:v>
                </c:pt>
                <c:pt idx="10438">
                  <c:v>5.5993205792955445</c:v>
                </c:pt>
                <c:pt idx="10439">
                  <c:v>5.5998569640622211</c:v>
                </c:pt>
                <c:pt idx="10440">
                  <c:v>5.6003933488288915</c:v>
                </c:pt>
                <c:pt idx="10441">
                  <c:v>5.6009297335955663</c:v>
                </c:pt>
                <c:pt idx="10442">
                  <c:v>5.6014661183622394</c:v>
                </c:pt>
                <c:pt idx="10443">
                  <c:v>5.6020025031289062</c:v>
                </c:pt>
                <c:pt idx="10444">
                  <c:v>5.6025388878955749</c:v>
                </c:pt>
                <c:pt idx="10445">
                  <c:v>5.6030752726622506</c:v>
                </c:pt>
                <c:pt idx="10446">
                  <c:v>5.6036116574289245</c:v>
                </c:pt>
                <c:pt idx="10447">
                  <c:v>5.6041480421955958</c:v>
                </c:pt>
                <c:pt idx="10448">
                  <c:v>5.604684426962268</c:v>
                </c:pt>
                <c:pt idx="10449">
                  <c:v>5.6052208117289455</c:v>
                </c:pt>
                <c:pt idx="10450">
                  <c:v>5.6057571964956185</c:v>
                </c:pt>
                <c:pt idx="10451">
                  <c:v>5.6062935812622934</c:v>
                </c:pt>
                <c:pt idx="10452">
                  <c:v>5.6068299660289647</c:v>
                </c:pt>
                <c:pt idx="10453">
                  <c:v>5.6073663507956377</c:v>
                </c:pt>
                <c:pt idx="10454">
                  <c:v>5.6079027355623099</c:v>
                </c:pt>
                <c:pt idx="10455">
                  <c:v>5.6084391203289785</c:v>
                </c:pt>
                <c:pt idx="10456">
                  <c:v>5.6089755050956489</c:v>
                </c:pt>
                <c:pt idx="10457">
                  <c:v>5.6095118898623282</c:v>
                </c:pt>
                <c:pt idx="10458">
                  <c:v>5.610048274628995</c:v>
                </c:pt>
                <c:pt idx="10459">
                  <c:v>5.6105846593956619</c:v>
                </c:pt>
                <c:pt idx="10460">
                  <c:v>5.6111210441623474</c:v>
                </c:pt>
                <c:pt idx="10461">
                  <c:v>5.6116574289290186</c:v>
                </c:pt>
                <c:pt idx="10462">
                  <c:v>5.6121938136956864</c:v>
                </c:pt>
                <c:pt idx="10463">
                  <c:v>5.6127301984623639</c:v>
                </c:pt>
                <c:pt idx="10464">
                  <c:v>5.6132665832290414</c:v>
                </c:pt>
                <c:pt idx="10465">
                  <c:v>5.6138029679957002</c:v>
                </c:pt>
                <c:pt idx="10466">
                  <c:v>5.6143393527623795</c:v>
                </c:pt>
                <c:pt idx="10467">
                  <c:v>5.6148757375290446</c:v>
                </c:pt>
                <c:pt idx="10468">
                  <c:v>5.6154121222957265</c:v>
                </c:pt>
                <c:pt idx="10469">
                  <c:v>5.6159485070623942</c:v>
                </c:pt>
                <c:pt idx="10470">
                  <c:v>5.6164848918290673</c:v>
                </c:pt>
                <c:pt idx="10471">
                  <c:v>5.6170212765957324</c:v>
                </c:pt>
                <c:pt idx="10472">
                  <c:v>5.6175576613624072</c:v>
                </c:pt>
                <c:pt idx="10473">
                  <c:v>5.618094046129082</c:v>
                </c:pt>
                <c:pt idx="10474">
                  <c:v>5.6186304308957578</c:v>
                </c:pt>
                <c:pt idx="10475">
                  <c:v>5.6191668156624353</c:v>
                </c:pt>
                <c:pt idx="10476">
                  <c:v>5.6197032004291083</c:v>
                </c:pt>
                <c:pt idx="10477">
                  <c:v>5.6202395851957805</c:v>
                </c:pt>
                <c:pt idx="10478">
                  <c:v>5.6207759699624438</c:v>
                </c:pt>
                <c:pt idx="10479">
                  <c:v>5.6213123547291284</c:v>
                </c:pt>
                <c:pt idx="10480">
                  <c:v>5.6218487394957934</c:v>
                </c:pt>
                <c:pt idx="10481">
                  <c:v>5.6223851242624665</c:v>
                </c:pt>
                <c:pt idx="10482">
                  <c:v>5.6229215090291369</c:v>
                </c:pt>
                <c:pt idx="10483">
                  <c:v>5.6234578937958108</c:v>
                </c:pt>
                <c:pt idx="10484">
                  <c:v>5.6239942785624759</c:v>
                </c:pt>
                <c:pt idx="10485">
                  <c:v>5.6245306633291507</c:v>
                </c:pt>
                <c:pt idx="10486">
                  <c:v>5.6250670480958345</c:v>
                </c:pt>
                <c:pt idx="10487">
                  <c:v>5.6256034328625084</c:v>
                </c:pt>
                <c:pt idx="10488">
                  <c:v>5.6261398176291744</c:v>
                </c:pt>
                <c:pt idx="10489">
                  <c:v>5.6266762023958465</c:v>
                </c:pt>
                <c:pt idx="10490">
                  <c:v>5.6272125871625249</c:v>
                </c:pt>
                <c:pt idx="10491">
                  <c:v>5.6277489719291918</c:v>
                </c:pt>
                <c:pt idx="10492">
                  <c:v>5.6282853566958622</c:v>
                </c:pt>
                <c:pt idx="10493">
                  <c:v>5.6288217414625406</c:v>
                </c:pt>
                <c:pt idx="10494">
                  <c:v>5.6293581262292145</c:v>
                </c:pt>
                <c:pt idx="10495">
                  <c:v>5.6298945109958813</c:v>
                </c:pt>
                <c:pt idx="10496">
                  <c:v>5.6304308957625624</c:v>
                </c:pt>
                <c:pt idx="10497">
                  <c:v>5.6309672805292328</c:v>
                </c:pt>
                <c:pt idx="10498">
                  <c:v>5.6315036652959058</c:v>
                </c:pt>
                <c:pt idx="10499">
                  <c:v>5.632040050062578</c:v>
                </c:pt>
                <c:pt idx="10500">
                  <c:v>5.6325764348292475</c:v>
                </c:pt>
                <c:pt idx="10501">
                  <c:v>5.6331128195959161</c:v>
                </c:pt>
                <c:pt idx="10502">
                  <c:v>5.6336492043626025</c:v>
                </c:pt>
                <c:pt idx="10503">
                  <c:v>5.6341855891292631</c:v>
                </c:pt>
                <c:pt idx="10504">
                  <c:v>5.6347219738959362</c:v>
                </c:pt>
                <c:pt idx="10505">
                  <c:v>5.6352583586626164</c:v>
                </c:pt>
                <c:pt idx="10506">
                  <c:v>5.6357947434292868</c:v>
                </c:pt>
                <c:pt idx="10507">
                  <c:v>5.6363311281959545</c:v>
                </c:pt>
                <c:pt idx="10508">
                  <c:v>5.6368675129626382</c:v>
                </c:pt>
                <c:pt idx="10509">
                  <c:v>5.6374038977293051</c:v>
                </c:pt>
                <c:pt idx="10510">
                  <c:v>5.6379402824959755</c:v>
                </c:pt>
                <c:pt idx="10511">
                  <c:v>5.6384766672626485</c:v>
                </c:pt>
                <c:pt idx="10512">
                  <c:v>5.6390130520293233</c:v>
                </c:pt>
                <c:pt idx="10513">
                  <c:v>5.6395494367959955</c:v>
                </c:pt>
                <c:pt idx="10514">
                  <c:v>5.6400858215626677</c:v>
                </c:pt>
                <c:pt idx="10515">
                  <c:v>5.6406222063293407</c:v>
                </c:pt>
                <c:pt idx="10516">
                  <c:v>5.6411585910960085</c:v>
                </c:pt>
                <c:pt idx="10517">
                  <c:v>5.6416949758626904</c:v>
                </c:pt>
                <c:pt idx="10518">
                  <c:v>5.6422313606293555</c:v>
                </c:pt>
                <c:pt idx="10519">
                  <c:v>5.6427677453960312</c:v>
                </c:pt>
                <c:pt idx="10520">
                  <c:v>5.6433041301627025</c:v>
                </c:pt>
                <c:pt idx="10521">
                  <c:v>5.6438405149293764</c:v>
                </c:pt>
                <c:pt idx="10522">
                  <c:v>5.6443768996960433</c:v>
                </c:pt>
                <c:pt idx="10523">
                  <c:v>5.6449132844627217</c:v>
                </c:pt>
                <c:pt idx="10524">
                  <c:v>5.6454496692293885</c:v>
                </c:pt>
                <c:pt idx="10525">
                  <c:v>5.6459860539960607</c:v>
                </c:pt>
                <c:pt idx="10526">
                  <c:v>5.6465224387627391</c:v>
                </c:pt>
                <c:pt idx="10527">
                  <c:v>5.647058823529405</c:v>
                </c:pt>
                <c:pt idx="10528">
                  <c:v>5.6475952082960736</c:v>
                </c:pt>
                <c:pt idx="10529">
                  <c:v>5.6481315930627565</c:v>
                </c:pt>
                <c:pt idx="10530">
                  <c:v>5.6486679778294295</c:v>
                </c:pt>
                <c:pt idx="10531">
                  <c:v>5.6492043625961026</c:v>
                </c:pt>
                <c:pt idx="10532">
                  <c:v>5.6497407473627774</c:v>
                </c:pt>
                <c:pt idx="10533">
                  <c:v>5.6502771321294478</c:v>
                </c:pt>
                <c:pt idx="10534">
                  <c:v>5.650813516896112</c:v>
                </c:pt>
                <c:pt idx="10535">
                  <c:v>5.6513499016627931</c:v>
                </c:pt>
                <c:pt idx="10536">
                  <c:v>5.6518862864294581</c:v>
                </c:pt>
                <c:pt idx="10537">
                  <c:v>5.6524226711961365</c:v>
                </c:pt>
                <c:pt idx="10538">
                  <c:v>5.6529590559628105</c:v>
                </c:pt>
                <c:pt idx="10539">
                  <c:v>5.6534954407294782</c:v>
                </c:pt>
                <c:pt idx="10540">
                  <c:v>5.6540318254961486</c:v>
                </c:pt>
                <c:pt idx="10541">
                  <c:v>5.6545682102628287</c:v>
                </c:pt>
                <c:pt idx="10542">
                  <c:v>5.6551045950294947</c:v>
                </c:pt>
                <c:pt idx="10543">
                  <c:v>5.655640979796174</c:v>
                </c:pt>
                <c:pt idx="10544">
                  <c:v>5.656177364562847</c:v>
                </c:pt>
                <c:pt idx="10545">
                  <c:v>5.6567137493295165</c:v>
                </c:pt>
                <c:pt idx="10546">
                  <c:v>5.6572501340961905</c:v>
                </c:pt>
                <c:pt idx="10547">
                  <c:v>5.6577865188628591</c:v>
                </c:pt>
                <c:pt idx="10548">
                  <c:v>5.6583229036295384</c:v>
                </c:pt>
                <c:pt idx="10549">
                  <c:v>5.6588592883962043</c:v>
                </c:pt>
                <c:pt idx="10550">
                  <c:v>5.6593956731628827</c:v>
                </c:pt>
                <c:pt idx="10551">
                  <c:v>5.6599320579295478</c:v>
                </c:pt>
                <c:pt idx="10552">
                  <c:v>5.660468442696228</c:v>
                </c:pt>
                <c:pt idx="10553">
                  <c:v>5.6610048274628921</c:v>
                </c:pt>
                <c:pt idx="10554">
                  <c:v>5.6615412122295705</c:v>
                </c:pt>
                <c:pt idx="10555">
                  <c:v>5.6620775969962356</c:v>
                </c:pt>
                <c:pt idx="10556">
                  <c:v>5.6626139817629175</c:v>
                </c:pt>
                <c:pt idx="10557">
                  <c:v>5.6631503665295799</c:v>
                </c:pt>
                <c:pt idx="10558">
                  <c:v>5.6636867512962574</c:v>
                </c:pt>
                <c:pt idx="10559">
                  <c:v>5.6642231360629358</c:v>
                </c:pt>
                <c:pt idx="10560">
                  <c:v>5.6647595208296035</c:v>
                </c:pt>
                <c:pt idx="10561">
                  <c:v>5.6652959055962775</c:v>
                </c:pt>
                <c:pt idx="10562">
                  <c:v>5.665832290362947</c:v>
                </c:pt>
                <c:pt idx="10563">
                  <c:v>5.6663686751296316</c:v>
                </c:pt>
                <c:pt idx="10564">
                  <c:v>5.6669050598962869</c:v>
                </c:pt>
                <c:pt idx="10565">
                  <c:v>5.6674414446629715</c:v>
                </c:pt>
                <c:pt idx="10566">
                  <c:v>5.6679778294296357</c:v>
                </c:pt>
                <c:pt idx="10567">
                  <c:v>5.6685142141963052</c:v>
                </c:pt>
                <c:pt idx="10568">
                  <c:v>5.6690505989629845</c:v>
                </c:pt>
                <c:pt idx="10569">
                  <c:v>5.669586983729662</c:v>
                </c:pt>
                <c:pt idx="10570">
                  <c:v>5.670123368496335</c:v>
                </c:pt>
                <c:pt idx="10571">
                  <c:v>5.6706597532630125</c:v>
                </c:pt>
                <c:pt idx="10572">
                  <c:v>5.6711961380296803</c:v>
                </c:pt>
                <c:pt idx="10573">
                  <c:v>5.6717325227963515</c:v>
                </c:pt>
                <c:pt idx="10574">
                  <c:v>5.6722689075630317</c:v>
                </c:pt>
                <c:pt idx="10575">
                  <c:v>5.6728052923296977</c:v>
                </c:pt>
                <c:pt idx="10576">
                  <c:v>5.6733416770963707</c:v>
                </c:pt>
                <c:pt idx="10577">
                  <c:v>5.6738780618630429</c:v>
                </c:pt>
                <c:pt idx="10578">
                  <c:v>5.6744144466297044</c:v>
                </c:pt>
                <c:pt idx="10579">
                  <c:v>5.6749508313963801</c:v>
                </c:pt>
                <c:pt idx="10580">
                  <c:v>5.675487216163055</c:v>
                </c:pt>
                <c:pt idx="10581">
                  <c:v>5.6760236009297396</c:v>
                </c:pt>
                <c:pt idx="10582">
                  <c:v>5.6765599856964064</c:v>
                </c:pt>
                <c:pt idx="10583">
                  <c:v>5.6770963704630795</c:v>
                </c:pt>
                <c:pt idx="10584">
                  <c:v>5.6776327552297516</c:v>
                </c:pt>
                <c:pt idx="10585">
                  <c:v>5.6781691399964274</c:v>
                </c:pt>
                <c:pt idx="10586">
                  <c:v>5.6787055247630969</c:v>
                </c:pt>
                <c:pt idx="10587">
                  <c:v>5.6792419095297753</c:v>
                </c:pt>
                <c:pt idx="10588">
                  <c:v>5.6797782942964421</c:v>
                </c:pt>
                <c:pt idx="10589">
                  <c:v>5.6803146790631089</c:v>
                </c:pt>
                <c:pt idx="10590">
                  <c:v>5.6808510638297856</c:v>
                </c:pt>
                <c:pt idx="10591">
                  <c:v>5.6813874485964551</c:v>
                </c:pt>
                <c:pt idx="10592">
                  <c:v>5.6819238333631334</c:v>
                </c:pt>
                <c:pt idx="10593">
                  <c:v>5.6824602181298056</c:v>
                </c:pt>
                <c:pt idx="10594">
                  <c:v>5.6829966028964716</c:v>
                </c:pt>
                <c:pt idx="10595">
                  <c:v>5.6835329876631508</c:v>
                </c:pt>
                <c:pt idx="10596">
                  <c:v>5.684069372429823</c:v>
                </c:pt>
                <c:pt idx="10597">
                  <c:v>5.6846057571964854</c:v>
                </c:pt>
                <c:pt idx="10598">
                  <c:v>5.6851421419631736</c:v>
                </c:pt>
                <c:pt idx="10599">
                  <c:v>5.6856785267298395</c:v>
                </c:pt>
                <c:pt idx="10600">
                  <c:v>5.6862149114965082</c:v>
                </c:pt>
                <c:pt idx="10601">
                  <c:v>5.6867512962631874</c:v>
                </c:pt>
                <c:pt idx="10602">
                  <c:v>5.6872876810298587</c:v>
                </c:pt>
                <c:pt idx="10603">
                  <c:v>5.6878240657965264</c:v>
                </c:pt>
                <c:pt idx="10604">
                  <c:v>5.6883604505632039</c:v>
                </c:pt>
                <c:pt idx="10605">
                  <c:v>5.688896835329877</c:v>
                </c:pt>
                <c:pt idx="10606">
                  <c:v>5.6894332200965465</c:v>
                </c:pt>
                <c:pt idx="10607">
                  <c:v>5.6899696048632302</c:v>
                </c:pt>
                <c:pt idx="10608">
                  <c:v>5.6905059896298891</c:v>
                </c:pt>
                <c:pt idx="10609">
                  <c:v>5.6910423743965683</c:v>
                </c:pt>
                <c:pt idx="10610">
                  <c:v>5.6915787591632396</c:v>
                </c:pt>
                <c:pt idx="10611">
                  <c:v>5.6921151439299038</c:v>
                </c:pt>
                <c:pt idx="10612">
                  <c:v>5.6926515286965778</c:v>
                </c:pt>
                <c:pt idx="10613">
                  <c:v>5.6931879134632526</c:v>
                </c:pt>
                <c:pt idx="10614">
                  <c:v>5.6937242982299265</c:v>
                </c:pt>
                <c:pt idx="10615">
                  <c:v>5.6942606829966032</c:v>
                </c:pt>
                <c:pt idx="10616">
                  <c:v>5.69479706776327</c:v>
                </c:pt>
                <c:pt idx="10617">
                  <c:v>5.6953334525299475</c:v>
                </c:pt>
                <c:pt idx="10618">
                  <c:v>5.6958698372966206</c:v>
                </c:pt>
                <c:pt idx="10619">
                  <c:v>5.6964062220632883</c:v>
                </c:pt>
                <c:pt idx="10620">
                  <c:v>5.6969426068299667</c:v>
                </c:pt>
                <c:pt idx="10621">
                  <c:v>5.6974789915966388</c:v>
                </c:pt>
                <c:pt idx="10622">
                  <c:v>5.6980153763633039</c:v>
                </c:pt>
                <c:pt idx="10623">
                  <c:v>5.698551761129977</c:v>
                </c:pt>
                <c:pt idx="10624">
                  <c:v>5.6990881458966571</c:v>
                </c:pt>
                <c:pt idx="10625">
                  <c:v>5.6996245306633293</c:v>
                </c:pt>
                <c:pt idx="10626">
                  <c:v>5.7001609154300024</c:v>
                </c:pt>
                <c:pt idx="10627">
                  <c:v>5.7006973001966808</c:v>
                </c:pt>
                <c:pt idx="10628">
                  <c:v>5.70123368496336</c:v>
                </c:pt>
                <c:pt idx="10629">
                  <c:v>5.7017700697300198</c:v>
                </c:pt>
                <c:pt idx="10630">
                  <c:v>5.7023064544966928</c:v>
                </c:pt>
                <c:pt idx="10631">
                  <c:v>5.7028428392633694</c:v>
                </c:pt>
                <c:pt idx="10632">
                  <c:v>5.7033792240300434</c:v>
                </c:pt>
                <c:pt idx="10633">
                  <c:v>5.7039156087967031</c:v>
                </c:pt>
                <c:pt idx="10634">
                  <c:v>5.7044519935633833</c:v>
                </c:pt>
                <c:pt idx="10635">
                  <c:v>5.7049883783300466</c:v>
                </c:pt>
                <c:pt idx="10636">
                  <c:v>5.7055247630967285</c:v>
                </c:pt>
                <c:pt idx="10637">
                  <c:v>5.7060611478634033</c:v>
                </c:pt>
                <c:pt idx="10638">
                  <c:v>5.7065975326300737</c:v>
                </c:pt>
                <c:pt idx="10639">
                  <c:v>5.7071339173967397</c:v>
                </c:pt>
                <c:pt idx="10640">
                  <c:v>5.707670302163419</c:v>
                </c:pt>
                <c:pt idx="10641">
                  <c:v>5.7082066869300911</c:v>
                </c:pt>
                <c:pt idx="10642">
                  <c:v>5.7087430716967695</c:v>
                </c:pt>
                <c:pt idx="10643">
                  <c:v>5.7092794564634417</c:v>
                </c:pt>
                <c:pt idx="10644">
                  <c:v>5.7098158412301085</c:v>
                </c:pt>
                <c:pt idx="10645">
                  <c:v>5.7103522259967816</c:v>
                </c:pt>
                <c:pt idx="10646">
                  <c:v>5.7108886107634547</c:v>
                </c:pt>
                <c:pt idx="10647">
                  <c:v>5.7114249955301339</c:v>
                </c:pt>
                <c:pt idx="10648">
                  <c:v>5.7119613802967999</c:v>
                </c:pt>
                <c:pt idx="10649">
                  <c:v>5.7124977650634721</c:v>
                </c:pt>
                <c:pt idx="10650">
                  <c:v>5.7130341498301451</c:v>
                </c:pt>
                <c:pt idx="10651">
                  <c:v>5.7135705345968155</c:v>
                </c:pt>
                <c:pt idx="10652">
                  <c:v>5.7141069193634841</c:v>
                </c:pt>
                <c:pt idx="10653">
                  <c:v>5.7146433041301723</c:v>
                </c:pt>
                <c:pt idx="10654">
                  <c:v>5.7151796888968374</c:v>
                </c:pt>
                <c:pt idx="10655">
                  <c:v>5.7157160736635078</c:v>
                </c:pt>
                <c:pt idx="10656">
                  <c:v>5.7162524584301861</c:v>
                </c:pt>
                <c:pt idx="10657">
                  <c:v>5.7167888431968485</c:v>
                </c:pt>
                <c:pt idx="10658">
                  <c:v>5.717325227963526</c:v>
                </c:pt>
                <c:pt idx="10659">
                  <c:v>5.7178616127301991</c:v>
                </c:pt>
                <c:pt idx="10660">
                  <c:v>5.7183979974968713</c:v>
                </c:pt>
                <c:pt idx="10661">
                  <c:v>5.7189343822635443</c:v>
                </c:pt>
                <c:pt idx="10662">
                  <c:v>5.7194707670302165</c:v>
                </c:pt>
                <c:pt idx="10663">
                  <c:v>5.7200071517968896</c:v>
                </c:pt>
                <c:pt idx="10664">
                  <c:v>5.7205435365635617</c:v>
                </c:pt>
                <c:pt idx="10665">
                  <c:v>5.7210799213302383</c:v>
                </c:pt>
                <c:pt idx="10666">
                  <c:v>5.7216163060969008</c:v>
                </c:pt>
                <c:pt idx="10667">
                  <c:v>5.72215269086358</c:v>
                </c:pt>
                <c:pt idx="10668">
                  <c:v>5.7226890756302495</c:v>
                </c:pt>
                <c:pt idx="10669">
                  <c:v>5.7232254603969253</c:v>
                </c:pt>
                <c:pt idx="10670">
                  <c:v>5.7237618451635974</c:v>
                </c:pt>
                <c:pt idx="10671">
                  <c:v>5.7242982299302705</c:v>
                </c:pt>
                <c:pt idx="10672">
                  <c:v>5.7248346146969338</c:v>
                </c:pt>
                <c:pt idx="10673">
                  <c:v>5.7253709994636184</c:v>
                </c:pt>
                <c:pt idx="10674">
                  <c:v>5.7259073842302879</c:v>
                </c:pt>
                <c:pt idx="10675">
                  <c:v>5.7264437689969609</c:v>
                </c:pt>
                <c:pt idx="10676">
                  <c:v>5.7269801537636331</c:v>
                </c:pt>
                <c:pt idx="10677">
                  <c:v>5.7275165385302937</c:v>
                </c:pt>
                <c:pt idx="10678">
                  <c:v>5.7280529232969775</c:v>
                </c:pt>
                <c:pt idx="10679">
                  <c:v>5.7285893080636505</c:v>
                </c:pt>
                <c:pt idx="10680">
                  <c:v>5.7291256928303298</c:v>
                </c:pt>
                <c:pt idx="10681">
                  <c:v>5.7296620775969966</c:v>
                </c:pt>
                <c:pt idx="10682">
                  <c:v>5.7301984623636777</c:v>
                </c:pt>
                <c:pt idx="10683">
                  <c:v>5.7307348471303365</c:v>
                </c:pt>
                <c:pt idx="10684">
                  <c:v>5.7312712318970194</c:v>
                </c:pt>
                <c:pt idx="10685">
                  <c:v>5.7318076166636924</c:v>
                </c:pt>
                <c:pt idx="10686">
                  <c:v>5.7323440014303593</c:v>
                </c:pt>
                <c:pt idx="10687">
                  <c:v>5.7328803861970306</c:v>
                </c:pt>
                <c:pt idx="10688">
                  <c:v>5.7334167709637054</c:v>
                </c:pt>
                <c:pt idx="10689">
                  <c:v>5.7339531557303838</c:v>
                </c:pt>
                <c:pt idx="10690">
                  <c:v>5.7344895404970444</c:v>
                </c:pt>
                <c:pt idx="10691">
                  <c:v>5.735025925263729</c:v>
                </c:pt>
                <c:pt idx="10692">
                  <c:v>5.7355623100303994</c:v>
                </c:pt>
                <c:pt idx="10693">
                  <c:v>5.7360986947970778</c:v>
                </c:pt>
                <c:pt idx="10694">
                  <c:v>5.7366350795637402</c:v>
                </c:pt>
                <c:pt idx="10695">
                  <c:v>5.7371714643304115</c:v>
                </c:pt>
                <c:pt idx="10696">
                  <c:v>5.7377078490970845</c:v>
                </c:pt>
                <c:pt idx="10697">
                  <c:v>5.7382442338637594</c:v>
                </c:pt>
                <c:pt idx="10698">
                  <c:v>5.7387806186304315</c:v>
                </c:pt>
                <c:pt idx="10699">
                  <c:v>5.7393170033971099</c:v>
                </c:pt>
                <c:pt idx="10700">
                  <c:v>5.7398533881637839</c:v>
                </c:pt>
                <c:pt idx="10701">
                  <c:v>5.7403897729304489</c:v>
                </c:pt>
                <c:pt idx="10702">
                  <c:v>5.740926157697122</c:v>
                </c:pt>
                <c:pt idx="10703">
                  <c:v>5.7414625424637995</c:v>
                </c:pt>
                <c:pt idx="10704">
                  <c:v>5.7419989272304672</c:v>
                </c:pt>
                <c:pt idx="10705">
                  <c:v>5.7425353119971385</c:v>
                </c:pt>
                <c:pt idx="10706">
                  <c:v>5.7430716967638133</c:v>
                </c:pt>
                <c:pt idx="10707">
                  <c:v>5.7436080815304908</c:v>
                </c:pt>
                <c:pt idx="10708">
                  <c:v>5.7441444662971515</c:v>
                </c:pt>
                <c:pt idx="10709">
                  <c:v>5.7446808510638299</c:v>
                </c:pt>
                <c:pt idx="10710">
                  <c:v>5.7452172358305029</c:v>
                </c:pt>
                <c:pt idx="10711">
                  <c:v>5.7457536205971804</c:v>
                </c:pt>
                <c:pt idx="10712">
                  <c:v>5.7462900053638588</c:v>
                </c:pt>
                <c:pt idx="10713">
                  <c:v>5.7468263901305265</c:v>
                </c:pt>
                <c:pt idx="10714">
                  <c:v>5.7473627748971934</c:v>
                </c:pt>
                <c:pt idx="10715">
                  <c:v>5.7478991596638718</c:v>
                </c:pt>
                <c:pt idx="10716">
                  <c:v>5.7484355444305386</c:v>
                </c:pt>
                <c:pt idx="10717">
                  <c:v>5.7489719291972055</c:v>
                </c:pt>
                <c:pt idx="10718">
                  <c:v>5.7495083139638909</c:v>
                </c:pt>
                <c:pt idx="10719">
                  <c:v>5.750044698730556</c:v>
                </c:pt>
                <c:pt idx="10720">
                  <c:v>5.7505810834972291</c:v>
                </c:pt>
                <c:pt idx="10721">
                  <c:v>5.7511174682638995</c:v>
                </c:pt>
                <c:pt idx="10722">
                  <c:v>5.7516538530305796</c:v>
                </c:pt>
                <c:pt idx="10723">
                  <c:v>5.7521902377972385</c:v>
                </c:pt>
                <c:pt idx="10724">
                  <c:v>5.7527266225639195</c:v>
                </c:pt>
                <c:pt idx="10725">
                  <c:v>5.753263007330597</c:v>
                </c:pt>
                <c:pt idx="10726">
                  <c:v>5.7537993920972719</c:v>
                </c:pt>
                <c:pt idx="10727">
                  <c:v>5.7543357768639307</c:v>
                </c:pt>
                <c:pt idx="10728">
                  <c:v>5.75487216163061</c:v>
                </c:pt>
                <c:pt idx="10729">
                  <c:v>5.7554085463972751</c:v>
                </c:pt>
                <c:pt idx="10730">
                  <c:v>5.755944931163949</c:v>
                </c:pt>
                <c:pt idx="10731">
                  <c:v>5.7564813159306327</c:v>
                </c:pt>
                <c:pt idx="10732">
                  <c:v>5.7570177006973005</c:v>
                </c:pt>
                <c:pt idx="10733">
                  <c:v>5.7575540854639726</c:v>
                </c:pt>
                <c:pt idx="10734">
                  <c:v>5.7580904702306484</c:v>
                </c:pt>
                <c:pt idx="10735">
                  <c:v>5.7586268549973187</c:v>
                </c:pt>
                <c:pt idx="10736">
                  <c:v>5.7591632397639909</c:v>
                </c:pt>
                <c:pt idx="10737">
                  <c:v>5.7596996245306773</c:v>
                </c:pt>
                <c:pt idx="10738">
                  <c:v>5.7602360092973361</c:v>
                </c:pt>
                <c:pt idx="10739">
                  <c:v>5.7607723940640145</c:v>
                </c:pt>
                <c:pt idx="10740">
                  <c:v>5.7613087788306814</c:v>
                </c:pt>
                <c:pt idx="10741">
                  <c:v>5.7618451635973544</c:v>
                </c:pt>
                <c:pt idx="10742">
                  <c:v>5.7623815483640266</c:v>
                </c:pt>
                <c:pt idx="10743">
                  <c:v>5.7629179331306943</c:v>
                </c:pt>
                <c:pt idx="10744">
                  <c:v>5.7634543178973665</c:v>
                </c:pt>
                <c:pt idx="10745">
                  <c:v>5.7639907026640484</c:v>
                </c:pt>
                <c:pt idx="10746">
                  <c:v>5.7645270874307117</c:v>
                </c:pt>
                <c:pt idx="10747">
                  <c:v>5.7650634721973901</c:v>
                </c:pt>
                <c:pt idx="10748">
                  <c:v>5.7655998569640605</c:v>
                </c:pt>
                <c:pt idx="10749">
                  <c:v>5.7661362417307345</c:v>
                </c:pt>
                <c:pt idx="10750">
                  <c:v>5.7666726264974075</c:v>
                </c:pt>
                <c:pt idx="10751">
                  <c:v>5.7672090112640824</c:v>
                </c:pt>
                <c:pt idx="10752">
                  <c:v>5.7677453960307474</c:v>
                </c:pt>
                <c:pt idx="10753">
                  <c:v>5.7682817807974294</c:v>
                </c:pt>
                <c:pt idx="10754">
                  <c:v>5.768818165564098</c:v>
                </c:pt>
                <c:pt idx="10755">
                  <c:v>5.7693545503307675</c:v>
                </c:pt>
                <c:pt idx="10756">
                  <c:v>5.7698909350974406</c:v>
                </c:pt>
                <c:pt idx="10757">
                  <c:v>5.7704273198641225</c:v>
                </c:pt>
                <c:pt idx="10758">
                  <c:v>5.7709637046307938</c:v>
                </c:pt>
                <c:pt idx="10759">
                  <c:v>5.7715000893974624</c:v>
                </c:pt>
                <c:pt idx="10760">
                  <c:v>5.7720364741641399</c:v>
                </c:pt>
                <c:pt idx="10761">
                  <c:v>5.7725728589308067</c:v>
                </c:pt>
                <c:pt idx="10762">
                  <c:v>5.7731092436974789</c:v>
                </c:pt>
                <c:pt idx="10763">
                  <c:v>5.7736456284641582</c:v>
                </c:pt>
                <c:pt idx="10764">
                  <c:v>5.7741820132308295</c:v>
                </c:pt>
                <c:pt idx="10765">
                  <c:v>5.7747183979974945</c:v>
                </c:pt>
                <c:pt idx="10766">
                  <c:v>5.7752547827641809</c:v>
                </c:pt>
                <c:pt idx="10767">
                  <c:v>5.7757911675308424</c:v>
                </c:pt>
                <c:pt idx="10768">
                  <c:v>5.7763275522975164</c:v>
                </c:pt>
                <c:pt idx="10769">
                  <c:v>5.7768639370641939</c:v>
                </c:pt>
                <c:pt idx="10770">
                  <c:v>5.7774003218308598</c:v>
                </c:pt>
                <c:pt idx="10771">
                  <c:v>5.7779367065975276</c:v>
                </c:pt>
                <c:pt idx="10772">
                  <c:v>5.7784730913642131</c:v>
                </c:pt>
                <c:pt idx="10773">
                  <c:v>5.7790094761308834</c:v>
                </c:pt>
                <c:pt idx="10774">
                  <c:v>5.7795458608975485</c:v>
                </c:pt>
                <c:pt idx="10775">
                  <c:v>5.7800822456642234</c:v>
                </c:pt>
                <c:pt idx="10776">
                  <c:v>5.7806186304308964</c:v>
                </c:pt>
                <c:pt idx="10777">
                  <c:v>5.7811550151975704</c:v>
                </c:pt>
                <c:pt idx="10778">
                  <c:v>5.7816913999642514</c:v>
                </c:pt>
                <c:pt idx="10779">
                  <c:v>5.7822277847309218</c:v>
                </c:pt>
                <c:pt idx="10780">
                  <c:v>5.7827641694975869</c:v>
                </c:pt>
                <c:pt idx="10781">
                  <c:v>5.783300554264259</c:v>
                </c:pt>
                <c:pt idx="10782">
                  <c:v>5.7838369390309285</c:v>
                </c:pt>
                <c:pt idx="10783">
                  <c:v>5.7843733237976096</c:v>
                </c:pt>
                <c:pt idx="10784">
                  <c:v>5.7849097085642773</c:v>
                </c:pt>
                <c:pt idx="10785">
                  <c:v>5.7854460933309504</c:v>
                </c:pt>
                <c:pt idx="10786">
                  <c:v>5.7859824780976226</c:v>
                </c:pt>
                <c:pt idx="10787">
                  <c:v>5.7865188628642947</c:v>
                </c:pt>
                <c:pt idx="10788">
                  <c:v>5.7870552476309616</c:v>
                </c:pt>
                <c:pt idx="10789">
                  <c:v>5.78759163239764</c:v>
                </c:pt>
                <c:pt idx="10790">
                  <c:v>5.788128017164313</c:v>
                </c:pt>
                <c:pt idx="10791">
                  <c:v>5.7886644019309905</c:v>
                </c:pt>
                <c:pt idx="10792">
                  <c:v>5.7892007866976671</c:v>
                </c:pt>
                <c:pt idx="10793">
                  <c:v>5.7897371714643375</c:v>
                </c:pt>
                <c:pt idx="10794">
                  <c:v>5.7902735562310035</c:v>
                </c:pt>
                <c:pt idx="10795">
                  <c:v>5.7908099409976774</c:v>
                </c:pt>
                <c:pt idx="10796">
                  <c:v>5.7913463257643576</c:v>
                </c:pt>
                <c:pt idx="10797">
                  <c:v>5.7918827105310262</c:v>
                </c:pt>
                <c:pt idx="10798">
                  <c:v>5.7924190952976939</c:v>
                </c:pt>
                <c:pt idx="10799">
                  <c:v>5.7929554800643714</c:v>
                </c:pt>
                <c:pt idx="10800">
                  <c:v>5.7934918648310392</c:v>
                </c:pt>
                <c:pt idx="10801">
                  <c:v>5.7940282495977051</c:v>
                </c:pt>
                <c:pt idx="10802">
                  <c:v>5.7945646343643844</c:v>
                </c:pt>
                <c:pt idx="10803">
                  <c:v>5.7951010191310566</c:v>
                </c:pt>
                <c:pt idx="10804">
                  <c:v>5.7956374038977314</c:v>
                </c:pt>
                <c:pt idx="10805">
                  <c:v>5.796173788664408</c:v>
                </c:pt>
                <c:pt idx="10806">
                  <c:v>5.7967101734310784</c:v>
                </c:pt>
                <c:pt idx="10807">
                  <c:v>5.7972465581977417</c:v>
                </c:pt>
                <c:pt idx="10808">
                  <c:v>5.7977829429644201</c:v>
                </c:pt>
                <c:pt idx="10809">
                  <c:v>5.7983193277310905</c:v>
                </c:pt>
                <c:pt idx="10810">
                  <c:v>5.7988557124977653</c:v>
                </c:pt>
                <c:pt idx="10811">
                  <c:v>5.7993920972644437</c:v>
                </c:pt>
                <c:pt idx="10812">
                  <c:v>5.7999284820311194</c:v>
                </c:pt>
                <c:pt idx="10813">
                  <c:v>5.8004648667977747</c:v>
                </c:pt>
                <c:pt idx="10814">
                  <c:v>5.8010012515644558</c:v>
                </c:pt>
                <c:pt idx="10815">
                  <c:v>5.8015376363311288</c:v>
                </c:pt>
                <c:pt idx="10816">
                  <c:v>5.8020740210977948</c:v>
                </c:pt>
                <c:pt idx="10817">
                  <c:v>5.8026104058644794</c:v>
                </c:pt>
                <c:pt idx="10818">
                  <c:v>5.8031467906311516</c:v>
                </c:pt>
                <c:pt idx="10819">
                  <c:v>5.8036831753978193</c:v>
                </c:pt>
                <c:pt idx="10820">
                  <c:v>5.8042195601644861</c:v>
                </c:pt>
                <c:pt idx="10821">
                  <c:v>5.8047559449311654</c:v>
                </c:pt>
                <c:pt idx="10822">
                  <c:v>5.8052923296978394</c:v>
                </c:pt>
                <c:pt idx="10823">
                  <c:v>5.8058287144645124</c:v>
                </c:pt>
                <c:pt idx="10824">
                  <c:v>5.8063650992311882</c:v>
                </c:pt>
                <c:pt idx="10825">
                  <c:v>5.8069014839978594</c:v>
                </c:pt>
                <c:pt idx="10826">
                  <c:v>5.8074378687645245</c:v>
                </c:pt>
                <c:pt idx="10827">
                  <c:v>5.8079742535311931</c:v>
                </c:pt>
                <c:pt idx="10828">
                  <c:v>5.8085106382978662</c:v>
                </c:pt>
                <c:pt idx="10829">
                  <c:v>5.8090470230645517</c:v>
                </c:pt>
                <c:pt idx="10830">
                  <c:v>5.8095834078312176</c:v>
                </c:pt>
                <c:pt idx="10831">
                  <c:v>5.8101197925978907</c:v>
                </c:pt>
                <c:pt idx="10832">
                  <c:v>5.8106561773645629</c:v>
                </c:pt>
                <c:pt idx="10833">
                  <c:v>5.8111925621312359</c:v>
                </c:pt>
                <c:pt idx="10834">
                  <c:v>5.8117289468979045</c:v>
                </c:pt>
                <c:pt idx="10835">
                  <c:v>5.8122653316645811</c:v>
                </c:pt>
                <c:pt idx="10836">
                  <c:v>5.8128017164312471</c:v>
                </c:pt>
                <c:pt idx="10837">
                  <c:v>5.8133381011979264</c:v>
                </c:pt>
                <c:pt idx="10838">
                  <c:v>5.8138744859645994</c:v>
                </c:pt>
                <c:pt idx="10839">
                  <c:v>5.8144108707312618</c:v>
                </c:pt>
                <c:pt idx="10840">
                  <c:v>5.8149472554979349</c:v>
                </c:pt>
                <c:pt idx="10841">
                  <c:v>5.8154836402646168</c:v>
                </c:pt>
                <c:pt idx="10842">
                  <c:v>5.816020025031289</c:v>
                </c:pt>
                <c:pt idx="10843">
                  <c:v>5.8165564097979559</c:v>
                </c:pt>
                <c:pt idx="10844">
                  <c:v>5.8170927945646431</c:v>
                </c:pt>
                <c:pt idx="10845">
                  <c:v>5.8176291793313073</c:v>
                </c:pt>
                <c:pt idx="10846">
                  <c:v>5.8181655640979741</c:v>
                </c:pt>
                <c:pt idx="10847">
                  <c:v>5.8187019488646525</c:v>
                </c:pt>
                <c:pt idx="10848">
                  <c:v>5.8192383336313318</c:v>
                </c:pt>
                <c:pt idx="10849">
                  <c:v>5.8197747183979915</c:v>
                </c:pt>
                <c:pt idx="10850">
                  <c:v>5.8203111031646753</c:v>
                </c:pt>
                <c:pt idx="10851">
                  <c:v>5.820847487931343</c:v>
                </c:pt>
                <c:pt idx="10852">
                  <c:v>5.8213838726980098</c:v>
                </c:pt>
                <c:pt idx="10853">
                  <c:v>5.8219202574646856</c:v>
                </c:pt>
                <c:pt idx="10854">
                  <c:v>5.8224566422313559</c:v>
                </c:pt>
                <c:pt idx="10855">
                  <c:v>5.8229930269980281</c:v>
                </c:pt>
                <c:pt idx="10856">
                  <c:v>5.8235294117647074</c:v>
                </c:pt>
                <c:pt idx="10857">
                  <c:v>5.8240657965313787</c:v>
                </c:pt>
                <c:pt idx="10858">
                  <c:v>5.8246021812980517</c:v>
                </c:pt>
                <c:pt idx="10859">
                  <c:v>5.8251385660647133</c:v>
                </c:pt>
                <c:pt idx="10860">
                  <c:v>5.8256749508313908</c:v>
                </c:pt>
                <c:pt idx="10861">
                  <c:v>5.8262113355980691</c:v>
                </c:pt>
                <c:pt idx="10862">
                  <c:v>5.8267477203647422</c:v>
                </c:pt>
                <c:pt idx="10863">
                  <c:v>5.827284105131409</c:v>
                </c:pt>
                <c:pt idx="10864">
                  <c:v>5.8278204898980865</c:v>
                </c:pt>
                <c:pt idx="10865">
                  <c:v>5.8283568746647543</c:v>
                </c:pt>
                <c:pt idx="10866">
                  <c:v>5.8288932594314273</c:v>
                </c:pt>
                <c:pt idx="10867">
                  <c:v>5.8294296441981084</c:v>
                </c:pt>
                <c:pt idx="10868">
                  <c:v>5.8299660289647779</c:v>
                </c:pt>
                <c:pt idx="10869">
                  <c:v>5.8305024137314501</c:v>
                </c:pt>
                <c:pt idx="10870">
                  <c:v>5.8310387984981311</c:v>
                </c:pt>
                <c:pt idx="10871">
                  <c:v>5.8315751832648006</c:v>
                </c:pt>
                <c:pt idx="10872">
                  <c:v>5.8321115680314604</c:v>
                </c:pt>
                <c:pt idx="10873">
                  <c:v>5.8326479527981414</c:v>
                </c:pt>
                <c:pt idx="10874">
                  <c:v>5.8331843375648083</c:v>
                </c:pt>
                <c:pt idx="10875">
                  <c:v>5.8337207223314884</c:v>
                </c:pt>
                <c:pt idx="10876">
                  <c:v>5.8342571070981588</c:v>
                </c:pt>
                <c:pt idx="10877">
                  <c:v>5.8347934918648425</c:v>
                </c:pt>
                <c:pt idx="10878">
                  <c:v>5.835329876631504</c:v>
                </c:pt>
                <c:pt idx="10879">
                  <c:v>5.8358662613981762</c:v>
                </c:pt>
                <c:pt idx="10880">
                  <c:v>5.8364026461648493</c:v>
                </c:pt>
                <c:pt idx="10881">
                  <c:v>5.8369390309315214</c:v>
                </c:pt>
                <c:pt idx="10882">
                  <c:v>5.8374754156981954</c:v>
                </c:pt>
                <c:pt idx="10883">
                  <c:v>5.8380118004648693</c:v>
                </c:pt>
                <c:pt idx="10884">
                  <c:v>5.8385481852315495</c:v>
                </c:pt>
                <c:pt idx="10885">
                  <c:v>5.8390845699982039</c:v>
                </c:pt>
                <c:pt idx="10886">
                  <c:v>5.839620954764893</c:v>
                </c:pt>
                <c:pt idx="10887">
                  <c:v>5.8401573395315545</c:v>
                </c:pt>
                <c:pt idx="10888">
                  <c:v>5.8406937242982364</c:v>
                </c:pt>
                <c:pt idx="10889">
                  <c:v>5.8412301090649024</c:v>
                </c:pt>
                <c:pt idx="10890">
                  <c:v>5.8417664938315861</c:v>
                </c:pt>
                <c:pt idx="10891">
                  <c:v>5.8423028785982432</c:v>
                </c:pt>
                <c:pt idx="10892">
                  <c:v>5.8428392633649207</c:v>
                </c:pt>
                <c:pt idx="10893">
                  <c:v>5.8433756481315884</c:v>
                </c:pt>
                <c:pt idx="10894">
                  <c:v>5.8439120328982659</c:v>
                </c:pt>
                <c:pt idx="10895">
                  <c:v>5.8444484176649389</c:v>
                </c:pt>
                <c:pt idx="10896">
                  <c:v>5.844984802431604</c:v>
                </c:pt>
                <c:pt idx="10897">
                  <c:v>5.8455211871982842</c:v>
                </c:pt>
                <c:pt idx="10898">
                  <c:v>5.8460575719649555</c:v>
                </c:pt>
                <c:pt idx="10899">
                  <c:v>5.8465939567316294</c:v>
                </c:pt>
                <c:pt idx="10900">
                  <c:v>5.8471303414982936</c:v>
                </c:pt>
                <c:pt idx="10901">
                  <c:v>5.8476667262649764</c:v>
                </c:pt>
                <c:pt idx="10902">
                  <c:v>5.8482031110316539</c:v>
                </c:pt>
                <c:pt idx="10903">
                  <c:v>5.8487394957983296</c:v>
                </c:pt>
                <c:pt idx="10904">
                  <c:v>5.849275880564992</c:v>
                </c:pt>
                <c:pt idx="10905">
                  <c:v>5.8498122653316704</c:v>
                </c:pt>
                <c:pt idx="10906">
                  <c:v>5.8503486500983373</c:v>
                </c:pt>
                <c:pt idx="10907">
                  <c:v>5.8508850348650041</c:v>
                </c:pt>
                <c:pt idx="10908">
                  <c:v>5.8514214196316834</c:v>
                </c:pt>
                <c:pt idx="10909">
                  <c:v>5.8519578043983556</c:v>
                </c:pt>
                <c:pt idx="10910">
                  <c:v>5.8524941891650277</c:v>
                </c:pt>
                <c:pt idx="10911">
                  <c:v>5.8530305739316955</c:v>
                </c:pt>
                <c:pt idx="10912">
                  <c:v>5.8535669586983685</c:v>
                </c:pt>
                <c:pt idx="10913">
                  <c:v>5.8541033434650398</c:v>
                </c:pt>
                <c:pt idx="10914">
                  <c:v>5.8546397282317155</c:v>
                </c:pt>
                <c:pt idx="10915">
                  <c:v>5.8551761129983895</c:v>
                </c:pt>
                <c:pt idx="10916">
                  <c:v>5.8557124977650625</c:v>
                </c:pt>
                <c:pt idx="10917">
                  <c:v>5.8562488825317427</c:v>
                </c:pt>
                <c:pt idx="10918">
                  <c:v>5.8567852672983971</c:v>
                </c:pt>
                <c:pt idx="10919">
                  <c:v>5.8573216520650764</c:v>
                </c:pt>
                <c:pt idx="10920">
                  <c:v>5.8578580368317459</c:v>
                </c:pt>
                <c:pt idx="10921">
                  <c:v>5.8583944215984269</c:v>
                </c:pt>
                <c:pt idx="10922">
                  <c:v>5.8589308063650849</c:v>
                </c:pt>
                <c:pt idx="10923">
                  <c:v>5.8594671911317793</c:v>
                </c:pt>
                <c:pt idx="10924">
                  <c:v>5.860003575898439</c:v>
                </c:pt>
                <c:pt idx="10925">
                  <c:v>5.8605399606651085</c:v>
                </c:pt>
                <c:pt idx="10926">
                  <c:v>5.8610763454317896</c:v>
                </c:pt>
                <c:pt idx="10927">
                  <c:v>5.8616127301984626</c:v>
                </c:pt>
                <c:pt idx="10928">
                  <c:v>5.8621491149651384</c:v>
                </c:pt>
                <c:pt idx="10929">
                  <c:v>5.8626854997318079</c:v>
                </c:pt>
                <c:pt idx="10930">
                  <c:v>5.8632218844984809</c:v>
                </c:pt>
                <c:pt idx="10931">
                  <c:v>5.863758269265146</c:v>
                </c:pt>
                <c:pt idx="10932">
                  <c:v>5.8642946540318261</c:v>
                </c:pt>
                <c:pt idx="10933">
                  <c:v>5.864831038798485</c:v>
                </c:pt>
                <c:pt idx="10934">
                  <c:v>5.8653674235651714</c:v>
                </c:pt>
                <c:pt idx="10935">
                  <c:v>5.8659038083318382</c:v>
                </c:pt>
                <c:pt idx="10936">
                  <c:v>5.8664401930985184</c:v>
                </c:pt>
                <c:pt idx="10937">
                  <c:v>5.8669765778651781</c:v>
                </c:pt>
                <c:pt idx="10938">
                  <c:v>5.8675129626318547</c:v>
                </c:pt>
                <c:pt idx="10939">
                  <c:v>5.868049347398534</c:v>
                </c:pt>
                <c:pt idx="10940">
                  <c:v>5.8685857321651964</c:v>
                </c:pt>
                <c:pt idx="10941">
                  <c:v>5.8691221169318792</c:v>
                </c:pt>
                <c:pt idx="10942">
                  <c:v>5.8696585016985505</c:v>
                </c:pt>
                <c:pt idx="10943">
                  <c:v>5.8701948864652245</c:v>
                </c:pt>
                <c:pt idx="10944">
                  <c:v>5.8707312712318975</c:v>
                </c:pt>
                <c:pt idx="10945">
                  <c:v>5.8712676559985795</c:v>
                </c:pt>
                <c:pt idx="10946">
                  <c:v>5.8718040407652374</c:v>
                </c:pt>
                <c:pt idx="10947">
                  <c:v>5.8723404255319194</c:v>
                </c:pt>
                <c:pt idx="10948">
                  <c:v>5.8728768102985827</c:v>
                </c:pt>
                <c:pt idx="10949">
                  <c:v>5.8734131950652664</c:v>
                </c:pt>
                <c:pt idx="10950">
                  <c:v>5.8739495798319306</c:v>
                </c:pt>
                <c:pt idx="10951">
                  <c:v>5.8744859645986045</c:v>
                </c:pt>
                <c:pt idx="10952">
                  <c:v>5.8750223493652785</c:v>
                </c:pt>
                <c:pt idx="10953">
                  <c:v>5.8755587341319506</c:v>
                </c:pt>
                <c:pt idx="10954">
                  <c:v>5.8760951188986299</c:v>
                </c:pt>
                <c:pt idx="10955">
                  <c:v>5.8766315036652959</c:v>
                </c:pt>
                <c:pt idx="10956">
                  <c:v>5.8771678884319689</c:v>
                </c:pt>
                <c:pt idx="10957">
                  <c:v>5.8777042731986375</c:v>
                </c:pt>
                <c:pt idx="10958">
                  <c:v>5.8782406579653141</c:v>
                </c:pt>
                <c:pt idx="10959">
                  <c:v>5.8787770427319863</c:v>
                </c:pt>
                <c:pt idx="10960">
                  <c:v>5.8793134274986594</c:v>
                </c:pt>
                <c:pt idx="10961">
                  <c:v>5.8798498122653324</c:v>
                </c:pt>
                <c:pt idx="10962">
                  <c:v>5.8803861970320064</c:v>
                </c:pt>
                <c:pt idx="10963">
                  <c:v>5.8809225817986794</c:v>
                </c:pt>
                <c:pt idx="10964">
                  <c:v>5.8814589665653445</c:v>
                </c:pt>
                <c:pt idx="10965">
                  <c:v>5.881995351332022</c:v>
                </c:pt>
                <c:pt idx="10966">
                  <c:v>5.8825317360986888</c:v>
                </c:pt>
                <c:pt idx="10967">
                  <c:v>5.8830681208653726</c:v>
                </c:pt>
                <c:pt idx="10968">
                  <c:v>5.8836045056320403</c:v>
                </c:pt>
                <c:pt idx="10969">
                  <c:v>5.8841408903987071</c:v>
                </c:pt>
                <c:pt idx="10970">
                  <c:v>5.8846772751653855</c:v>
                </c:pt>
                <c:pt idx="10971">
                  <c:v>5.8852136599320586</c:v>
                </c:pt>
                <c:pt idx="10972">
                  <c:v>5.8857500446987308</c:v>
                </c:pt>
                <c:pt idx="10973">
                  <c:v>5.8862864294653985</c:v>
                </c:pt>
                <c:pt idx="10974">
                  <c:v>5.8868228142320804</c:v>
                </c:pt>
                <c:pt idx="10975">
                  <c:v>5.887359198998749</c:v>
                </c:pt>
                <c:pt idx="10976">
                  <c:v>5.887895583765415</c:v>
                </c:pt>
                <c:pt idx="10977">
                  <c:v>5.8884319685320881</c:v>
                </c:pt>
                <c:pt idx="10978">
                  <c:v>5.8889683532987664</c:v>
                </c:pt>
                <c:pt idx="10979">
                  <c:v>5.8895047380654342</c:v>
                </c:pt>
                <c:pt idx="10980">
                  <c:v>5.890041122832117</c:v>
                </c:pt>
                <c:pt idx="10981">
                  <c:v>5.8905775075987767</c:v>
                </c:pt>
                <c:pt idx="10982">
                  <c:v>5.8911138923654507</c:v>
                </c:pt>
                <c:pt idx="10983">
                  <c:v>5.89165027713213</c:v>
                </c:pt>
                <c:pt idx="10984">
                  <c:v>5.8921866618987906</c:v>
                </c:pt>
                <c:pt idx="10985">
                  <c:v>5.892723046665469</c:v>
                </c:pt>
                <c:pt idx="10986">
                  <c:v>5.8932594314321527</c:v>
                </c:pt>
                <c:pt idx="10987">
                  <c:v>5.8937958161988151</c:v>
                </c:pt>
                <c:pt idx="10988">
                  <c:v>5.8943322009654837</c:v>
                </c:pt>
                <c:pt idx="10989">
                  <c:v>5.8948685857321719</c:v>
                </c:pt>
                <c:pt idx="10990">
                  <c:v>5.8954049704988316</c:v>
                </c:pt>
                <c:pt idx="10991">
                  <c:v>5.8959413552655056</c:v>
                </c:pt>
                <c:pt idx="10992">
                  <c:v>5.8964777400321831</c:v>
                </c:pt>
                <c:pt idx="10993">
                  <c:v>5.8970141247988508</c:v>
                </c:pt>
                <c:pt idx="10994">
                  <c:v>5.8975505095655203</c:v>
                </c:pt>
                <c:pt idx="10995">
                  <c:v>5.8980868943322005</c:v>
                </c:pt>
                <c:pt idx="10996">
                  <c:v>5.8986232790988735</c:v>
                </c:pt>
                <c:pt idx="10997">
                  <c:v>5.8991596638655466</c:v>
                </c:pt>
                <c:pt idx="10998">
                  <c:v>5.8996960486322187</c:v>
                </c:pt>
                <c:pt idx="10999">
                  <c:v>5.900232433398898</c:v>
                </c:pt>
                <c:pt idx="11000">
                  <c:v>5.9007688181655684</c:v>
                </c:pt>
                <c:pt idx="11001">
                  <c:v>5.9013052029322424</c:v>
                </c:pt>
                <c:pt idx="11002">
                  <c:v>5.9018415876989092</c:v>
                </c:pt>
                <c:pt idx="11003">
                  <c:v>5.9023779724655805</c:v>
                </c:pt>
                <c:pt idx="11004">
                  <c:v>5.9029143572322447</c:v>
                </c:pt>
                <c:pt idx="11005">
                  <c:v>5.9034507419989284</c:v>
                </c:pt>
                <c:pt idx="11006">
                  <c:v>5.9039871267655943</c:v>
                </c:pt>
                <c:pt idx="11007">
                  <c:v>5.9045235115322727</c:v>
                </c:pt>
                <c:pt idx="11008">
                  <c:v>5.9050598962989458</c:v>
                </c:pt>
                <c:pt idx="11009">
                  <c:v>5.905596281065618</c:v>
                </c:pt>
                <c:pt idx="11010">
                  <c:v>5.906132665832291</c:v>
                </c:pt>
                <c:pt idx="11011">
                  <c:v>5.9066690505989712</c:v>
                </c:pt>
                <c:pt idx="11012">
                  <c:v>5.9072054353656416</c:v>
                </c:pt>
                <c:pt idx="11013">
                  <c:v>5.9077418201323084</c:v>
                </c:pt>
                <c:pt idx="11014">
                  <c:v>5.9082782048989824</c:v>
                </c:pt>
                <c:pt idx="11015">
                  <c:v>5.9088145896656483</c:v>
                </c:pt>
                <c:pt idx="11016">
                  <c:v>5.9093509744323338</c:v>
                </c:pt>
                <c:pt idx="11017">
                  <c:v>5.9098873591989936</c:v>
                </c:pt>
                <c:pt idx="11018">
                  <c:v>5.9104237439656782</c:v>
                </c:pt>
                <c:pt idx="11019">
                  <c:v>5.9109601287323494</c:v>
                </c:pt>
                <c:pt idx="11020">
                  <c:v>5.9114965134990172</c:v>
                </c:pt>
                <c:pt idx="11021">
                  <c:v>5.9120328982656885</c:v>
                </c:pt>
                <c:pt idx="11022">
                  <c:v>5.9125692830323713</c:v>
                </c:pt>
                <c:pt idx="11023">
                  <c:v>5.9131056677990346</c:v>
                </c:pt>
                <c:pt idx="11024">
                  <c:v>5.9136420525657094</c:v>
                </c:pt>
                <c:pt idx="11025">
                  <c:v>5.9141784373323798</c:v>
                </c:pt>
                <c:pt idx="11026">
                  <c:v>5.9147148220990449</c:v>
                </c:pt>
                <c:pt idx="11027">
                  <c:v>5.915251206865725</c:v>
                </c:pt>
                <c:pt idx="11028">
                  <c:v>5.9157875916323981</c:v>
                </c:pt>
                <c:pt idx="11029">
                  <c:v>5.9163239763990703</c:v>
                </c:pt>
                <c:pt idx="11030">
                  <c:v>5.9168603611657415</c:v>
                </c:pt>
                <c:pt idx="11031">
                  <c:v>5.9173967459324164</c:v>
                </c:pt>
                <c:pt idx="11032">
                  <c:v>5.9179331306990886</c:v>
                </c:pt>
                <c:pt idx="11033">
                  <c:v>5.9184695154657634</c:v>
                </c:pt>
                <c:pt idx="11034">
                  <c:v>5.9190059002324338</c:v>
                </c:pt>
                <c:pt idx="11035">
                  <c:v>5.9195422849991139</c:v>
                </c:pt>
                <c:pt idx="11036">
                  <c:v>5.9200786697657755</c:v>
                </c:pt>
                <c:pt idx="11037">
                  <c:v>5.9206150545324485</c:v>
                </c:pt>
                <c:pt idx="11038">
                  <c:v>5.9211514392991296</c:v>
                </c:pt>
                <c:pt idx="11039">
                  <c:v>5.9216878240657955</c:v>
                </c:pt>
                <c:pt idx="11040">
                  <c:v>5.9222242088324695</c:v>
                </c:pt>
                <c:pt idx="11041">
                  <c:v>5.9227605935991434</c:v>
                </c:pt>
                <c:pt idx="11042">
                  <c:v>5.9232969783658147</c:v>
                </c:pt>
                <c:pt idx="11043">
                  <c:v>5.9238333631324869</c:v>
                </c:pt>
                <c:pt idx="11044">
                  <c:v>5.9243697478991599</c:v>
                </c:pt>
                <c:pt idx="11045">
                  <c:v>5.9249061326658286</c:v>
                </c:pt>
                <c:pt idx="11046">
                  <c:v>5.9254425174325052</c:v>
                </c:pt>
                <c:pt idx="11047">
                  <c:v>5.9259789021991782</c:v>
                </c:pt>
                <c:pt idx="11048">
                  <c:v>5.9265152869658442</c:v>
                </c:pt>
                <c:pt idx="11049">
                  <c:v>5.9270516717325235</c:v>
                </c:pt>
                <c:pt idx="11050">
                  <c:v>5.9275880564991876</c:v>
                </c:pt>
                <c:pt idx="11051">
                  <c:v>5.9281244412658687</c:v>
                </c:pt>
                <c:pt idx="11052">
                  <c:v>5.9286608260325409</c:v>
                </c:pt>
                <c:pt idx="11053">
                  <c:v>5.9291972107992095</c:v>
                </c:pt>
                <c:pt idx="11054">
                  <c:v>5.9297335955658914</c:v>
                </c:pt>
                <c:pt idx="11055">
                  <c:v>5.9302699803325742</c:v>
                </c:pt>
                <c:pt idx="11056">
                  <c:v>5.9308063650992313</c:v>
                </c:pt>
                <c:pt idx="11057">
                  <c:v>5.9313427498659097</c:v>
                </c:pt>
                <c:pt idx="11058">
                  <c:v>5.931879134632589</c:v>
                </c:pt>
                <c:pt idx="11059">
                  <c:v>5.9324155193992443</c:v>
                </c:pt>
                <c:pt idx="11060">
                  <c:v>5.9329519041659218</c:v>
                </c:pt>
                <c:pt idx="11061">
                  <c:v>5.9334882889325984</c:v>
                </c:pt>
                <c:pt idx="11062">
                  <c:v>5.934024673699267</c:v>
                </c:pt>
                <c:pt idx="11063">
                  <c:v>5.9345610584659365</c:v>
                </c:pt>
                <c:pt idx="11064">
                  <c:v>5.9350974432326202</c:v>
                </c:pt>
                <c:pt idx="11065">
                  <c:v>5.9356338279992853</c:v>
                </c:pt>
                <c:pt idx="11066">
                  <c:v>5.9361702127659575</c:v>
                </c:pt>
                <c:pt idx="11067">
                  <c:v>5.9367065975326394</c:v>
                </c:pt>
                <c:pt idx="11068">
                  <c:v>5.9372429822993142</c:v>
                </c:pt>
                <c:pt idx="11069">
                  <c:v>5.9377793670659758</c:v>
                </c:pt>
                <c:pt idx="11070">
                  <c:v>5.9383157518326524</c:v>
                </c:pt>
                <c:pt idx="11071">
                  <c:v>5.9388521365993272</c:v>
                </c:pt>
                <c:pt idx="11072">
                  <c:v>5.9393885213659905</c:v>
                </c:pt>
                <c:pt idx="11073">
                  <c:v>5.9399249061326715</c:v>
                </c:pt>
                <c:pt idx="11074">
                  <c:v>5.9404612908993437</c:v>
                </c:pt>
                <c:pt idx="11075">
                  <c:v>5.9409976756660106</c:v>
                </c:pt>
                <c:pt idx="11076">
                  <c:v>5.9415340604326836</c:v>
                </c:pt>
                <c:pt idx="11077">
                  <c:v>5.9420704451993593</c:v>
                </c:pt>
                <c:pt idx="11078">
                  <c:v>5.9426068299660288</c:v>
                </c:pt>
                <c:pt idx="11079">
                  <c:v>5.9431432147327081</c:v>
                </c:pt>
                <c:pt idx="11080">
                  <c:v>5.9436795994993821</c:v>
                </c:pt>
                <c:pt idx="11081">
                  <c:v>5.9442159842660471</c:v>
                </c:pt>
                <c:pt idx="11082">
                  <c:v>5.9447523690327175</c:v>
                </c:pt>
                <c:pt idx="11083">
                  <c:v>5.9452887537993924</c:v>
                </c:pt>
                <c:pt idx="11084">
                  <c:v>5.9458251385660654</c:v>
                </c:pt>
                <c:pt idx="11085">
                  <c:v>5.9463615233327438</c:v>
                </c:pt>
                <c:pt idx="11086">
                  <c:v>5.9468979080994107</c:v>
                </c:pt>
                <c:pt idx="11087">
                  <c:v>5.9474342928660775</c:v>
                </c:pt>
                <c:pt idx="11088">
                  <c:v>5.9479706776327488</c:v>
                </c:pt>
                <c:pt idx="11089">
                  <c:v>5.9485070623994281</c:v>
                </c:pt>
                <c:pt idx="11090">
                  <c:v>5.9490434471661073</c:v>
                </c:pt>
                <c:pt idx="11091">
                  <c:v>5.9495798319327733</c:v>
                </c:pt>
                <c:pt idx="11092">
                  <c:v>5.9501162166994366</c:v>
                </c:pt>
                <c:pt idx="11093">
                  <c:v>5.9506526014661194</c:v>
                </c:pt>
                <c:pt idx="11094">
                  <c:v>5.9511889862327916</c:v>
                </c:pt>
                <c:pt idx="11095">
                  <c:v>5.9517253709994637</c:v>
                </c:pt>
                <c:pt idx="11096">
                  <c:v>5.9522617557661439</c:v>
                </c:pt>
                <c:pt idx="11097">
                  <c:v>5.9527981405328134</c:v>
                </c:pt>
                <c:pt idx="11098">
                  <c:v>5.9533345252994785</c:v>
                </c:pt>
                <c:pt idx="11099">
                  <c:v>5.9538709100661542</c:v>
                </c:pt>
                <c:pt idx="11100">
                  <c:v>5.9544072948328326</c:v>
                </c:pt>
                <c:pt idx="11101">
                  <c:v>5.9549436795994932</c:v>
                </c:pt>
                <c:pt idx="11102">
                  <c:v>5.9554800643661725</c:v>
                </c:pt>
                <c:pt idx="11103">
                  <c:v>5.9560164491328464</c:v>
                </c:pt>
                <c:pt idx="11104">
                  <c:v>5.9565528338995177</c:v>
                </c:pt>
                <c:pt idx="11105">
                  <c:v>5.9570892186661855</c:v>
                </c:pt>
                <c:pt idx="11106">
                  <c:v>5.9576256034328701</c:v>
                </c:pt>
                <c:pt idx="11107">
                  <c:v>5.9581619881995405</c:v>
                </c:pt>
                <c:pt idx="11108">
                  <c:v>5.9586983729662082</c:v>
                </c:pt>
                <c:pt idx="11109">
                  <c:v>5.9592347577328804</c:v>
                </c:pt>
                <c:pt idx="11110">
                  <c:v>5.9597711424995534</c:v>
                </c:pt>
                <c:pt idx="11111">
                  <c:v>5.9603075272662256</c:v>
                </c:pt>
                <c:pt idx="11112">
                  <c:v>5.9608439120329004</c:v>
                </c:pt>
                <c:pt idx="11113">
                  <c:v>5.9613802967995708</c:v>
                </c:pt>
                <c:pt idx="11114">
                  <c:v>5.9619166815662386</c:v>
                </c:pt>
                <c:pt idx="11115">
                  <c:v>5.9624530663329098</c:v>
                </c:pt>
                <c:pt idx="11116">
                  <c:v>5.9629894510995856</c:v>
                </c:pt>
                <c:pt idx="11117">
                  <c:v>5.963525835866256</c:v>
                </c:pt>
                <c:pt idx="11118">
                  <c:v>5.9640622206329343</c:v>
                </c:pt>
                <c:pt idx="11119">
                  <c:v>5.9645986053996074</c:v>
                </c:pt>
                <c:pt idx="11120">
                  <c:v>5.9651349901662742</c:v>
                </c:pt>
                <c:pt idx="11121">
                  <c:v>5.9656713749329517</c:v>
                </c:pt>
                <c:pt idx="11122">
                  <c:v>5.9662077596996319</c:v>
                </c:pt>
                <c:pt idx="11123">
                  <c:v>5.966744144466297</c:v>
                </c:pt>
                <c:pt idx="11124">
                  <c:v>5.9672805292329665</c:v>
                </c:pt>
                <c:pt idx="11125">
                  <c:v>5.9678169139996395</c:v>
                </c:pt>
                <c:pt idx="11126">
                  <c:v>5.9683532987663153</c:v>
                </c:pt>
                <c:pt idx="11127">
                  <c:v>5.9688896835329883</c:v>
                </c:pt>
                <c:pt idx="11128">
                  <c:v>5.9694260682996614</c:v>
                </c:pt>
                <c:pt idx="11129">
                  <c:v>5.9699624530663389</c:v>
                </c:pt>
                <c:pt idx="11130">
                  <c:v>5.9704988378330084</c:v>
                </c:pt>
                <c:pt idx="11131">
                  <c:v>5.9710352225996814</c:v>
                </c:pt>
                <c:pt idx="11132">
                  <c:v>5.971571607366351</c:v>
                </c:pt>
                <c:pt idx="11133">
                  <c:v>5.972107992133032</c:v>
                </c:pt>
                <c:pt idx="11134">
                  <c:v>5.9726443768996962</c:v>
                </c:pt>
                <c:pt idx="11135">
                  <c:v>5.9731807616663692</c:v>
                </c:pt>
                <c:pt idx="11136">
                  <c:v>5.9737171464330414</c:v>
                </c:pt>
                <c:pt idx="11137">
                  <c:v>5.9742535311997154</c:v>
                </c:pt>
                <c:pt idx="11138">
                  <c:v>5.9747899159663884</c:v>
                </c:pt>
                <c:pt idx="11139">
                  <c:v>5.9753263007330677</c:v>
                </c:pt>
                <c:pt idx="11140">
                  <c:v>5.9758626854997425</c:v>
                </c:pt>
                <c:pt idx="11141">
                  <c:v>5.9763990702664094</c:v>
                </c:pt>
                <c:pt idx="11142">
                  <c:v>5.9769354550330824</c:v>
                </c:pt>
                <c:pt idx="11143">
                  <c:v>5.9774718397997475</c:v>
                </c:pt>
                <c:pt idx="11144">
                  <c:v>5.9780082245664223</c:v>
                </c:pt>
                <c:pt idx="11145">
                  <c:v>5.9785446093330954</c:v>
                </c:pt>
                <c:pt idx="11146">
                  <c:v>5.9790809940997738</c:v>
                </c:pt>
                <c:pt idx="11147">
                  <c:v>5.9796173788664406</c:v>
                </c:pt>
                <c:pt idx="11148">
                  <c:v>5.980153763633119</c:v>
                </c:pt>
                <c:pt idx="11149">
                  <c:v>5.9806901483997894</c:v>
                </c:pt>
                <c:pt idx="11150">
                  <c:v>5.981226533166458</c:v>
                </c:pt>
                <c:pt idx="11151">
                  <c:v>5.9817629179331426</c:v>
                </c:pt>
                <c:pt idx="11152">
                  <c:v>5.9822993026998121</c:v>
                </c:pt>
                <c:pt idx="11153">
                  <c:v>5.9828356874664745</c:v>
                </c:pt>
                <c:pt idx="11154">
                  <c:v>5.9833720722331547</c:v>
                </c:pt>
                <c:pt idx="11155">
                  <c:v>5.9839084569998224</c:v>
                </c:pt>
                <c:pt idx="11156">
                  <c:v>5.9844448417664848</c:v>
                </c:pt>
                <c:pt idx="11157">
                  <c:v>5.9849812265331668</c:v>
                </c:pt>
                <c:pt idx="11158">
                  <c:v>5.9855176112998389</c:v>
                </c:pt>
                <c:pt idx="11159">
                  <c:v>5.986053996066512</c:v>
                </c:pt>
                <c:pt idx="11160">
                  <c:v>5.9865903808331931</c:v>
                </c:pt>
                <c:pt idx="11161">
                  <c:v>5.9871267655998572</c:v>
                </c:pt>
                <c:pt idx="11162">
                  <c:v>5.9876631503665347</c:v>
                </c:pt>
                <c:pt idx="11163">
                  <c:v>5.9881995351332034</c:v>
                </c:pt>
                <c:pt idx="11164">
                  <c:v>5.9887359198998764</c:v>
                </c:pt>
                <c:pt idx="11165">
                  <c:v>5.9892723046665548</c:v>
                </c:pt>
                <c:pt idx="11166">
                  <c:v>5.9898086894332314</c:v>
                </c:pt>
                <c:pt idx="11167">
                  <c:v>5.9903450741998929</c:v>
                </c:pt>
                <c:pt idx="11168">
                  <c:v>5.990881458966566</c:v>
                </c:pt>
                <c:pt idx="11169">
                  <c:v>5.9914178437332382</c:v>
                </c:pt>
                <c:pt idx="11170">
                  <c:v>5.9919542284999041</c:v>
                </c:pt>
                <c:pt idx="11171">
                  <c:v>5.9924906132665825</c:v>
                </c:pt>
                <c:pt idx="11172">
                  <c:v>5.9930269980332564</c:v>
                </c:pt>
                <c:pt idx="11173">
                  <c:v>5.9935633827999348</c:v>
                </c:pt>
                <c:pt idx="11174">
                  <c:v>5.9940997675666017</c:v>
                </c:pt>
                <c:pt idx="11175">
                  <c:v>5.9946361523332738</c:v>
                </c:pt>
                <c:pt idx="11176">
                  <c:v>5.9951725370999407</c:v>
                </c:pt>
                <c:pt idx="11177">
                  <c:v>5.9957089218666191</c:v>
                </c:pt>
                <c:pt idx="11178">
                  <c:v>5.9962453066332921</c:v>
                </c:pt>
                <c:pt idx="11179">
                  <c:v>5.9967816913999696</c:v>
                </c:pt>
                <c:pt idx="11180">
                  <c:v>5.9973180761666365</c:v>
                </c:pt>
                <c:pt idx="11181">
                  <c:v>5.9978544609333095</c:v>
                </c:pt>
                <c:pt idx="11182">
                  <c:v>5.9983908456999826</c:v>
                </c:pt>
                <c:pt idx="11183">
                  <c:v>5.9989272304666548</c:v>
                </c:pt>
                <c:pt idx="11184">
                  <c:v>5.999463615233342</c:v>
                </c:pt>
                <c:pt idx="11185">
                  <c:v>6</c:v>
                </c:pt>
                <c:pt idx="11186">
                  <c:v>6.0005363847666731</c:v>
                </c:pt>
                <c:pt idx="11187">
                  <c:v>6.0010727695333506</c:v>
                </c:pt>
                <c:pt idx="11188">
                  <c:v>6.0016091543000272</c:v>
                </c:pt>
                <c:pt idx="11189">
                  <c:v>6.0021455390666851</c:v>
                </c:pt>
                <c:pt idx="11190">
                  <c:v>6.0026819238333688</c:v>
                </c:pt>
                <c:pt idx="11191">
                  <c:v>6.0032183086000384</c:v>
                </c:pt>
                <c:pt idx="11192">
                  <c:v>6.0037546933667088</c:v>
                </c:pt>
                <c:pt idx="11193">
                  <c:v>6.0042910781333809</c:v>
                </c:pt>
                <c:pt idx="11194">
                  <c:v>6.004827462900054</c:v>
                </c:pt>
                <c:pt idx="11195">
                  <c:v>6.0053638476667262</c:v>
                </c:pt>
                <c:pt idx="11196">
                  <c:v>6.0059002324333965</c:v>
                </c:pt>
                <c:pt idx="11197">
                  <c:v>6.0064366172000705</c:v>
                </c:pt>
                <c:pt idx="11198">
                  <c:v>6.0069730019667444</c:v>
                </c:pt>
                <c:pt idx="11199">
                  <c:v>6.0075093867334166</c:v>
                </c:pt>
                <c:pt idx="11200">
                  <c:v>6.0080457715000897</c:v>
                </c:pt>
                <c:pt idx="11201">
                  <c:v>6.0085821562667547</c:v>
                </c:pt>
                <c:pt idx="11202">
                  <c:v>6.0091185410334349</c:v>
                </c:pt>
                <c:pt idx="11203">
                  <c:v>6.0096549258001124</c:v>
                </c:pt>
                <c:pt idx="11204">
                  <c:v>6.0101913105667775</c:v>
                </c:pt>
                <c:pt idx="11205">
                  <c:v>6.0107276953334532</c:v>
                </c:pt>
                <c:pt idx="11206">
                  <c:v>6.011264080100136</c:v>
                </c:pt>
                <c:pt idx="11207">
                  <c:v>6.0118004648667975</c:v>
                </c:pt>
                <c:pt idx="11208">
                  <c:v>6.0123368496334653</c:v>
                </c:pt>
                <c:pt idx="11209">
                  <c:v>6.0128732344001437</c:v>
                </c:pt>
                <c:pt idx="11210">
                  <c:v>6.0134096191668158</c:v>
                </c:pt>
                <c:pt idx="11211">
                  <c:v>6.0139460039334889</c:v>
                </c:pt>
                <c:pt idx="11212">
                  <c:v>6.0144823887001611</c:v>
                </c:pt>
                <c:pt idx="11213">
                  <c:v>6.0150187734668341</c:v>
                </c:pt>
                <c:pt idx="11214">
                  <c:v>6.0155551582335045</c:v>
                </c:pt>
                <c:pt idx="11215">
                  <c:v>6.0160915430001793</c:v>
                </c:pt>
                <c:pt idx="11216">
                  <c:v>6.0166279277668515</c:v>
                </c:pt>
                <c:pt idx="11217">
                  <c:v>6.0171643125335263</c:v>
                </c:pt>
                <c:pt idx="11218">
                  <c:v>6.0177006973001967</c:v>
                </c:pt>
                <c:pt idx="11219">
                  <c:v>6.0182370820668734</c:v>
                </c:pt>
                <c:pt idx="11220">
                  <c:v>6.018773466833542</c:v>
                </c:pt>
                <c:pt idx="11221">
                  <c:v>6.019309851600215</c:v>
                </c:pt>
                <c:pt idx="11222">
                  <c:v>6.0198462363668845</c:v>
                </c:pt>
                <c:pt idx="11223">
                  <c:v>6.0203826211335603</c:v>
                </c:pt>
                <c:pt idx="11224">
                  <c:v>6.0209190059002315</c:v>
                </c:pt>
                <c:pt idx="11225">
                  <c:v>6.0214553906669055</c:v>
                </c:pt>
                <c:pt idx="11226">
                  <c:v>6.0219917754335794</c:v>
                </c:pt>
                <c:pt idx="11227">
                  <c:v>6.0225281602002454</c:v>
                </c:pt>
                <c:pt idx="11228">
                  <c:v>6.0230645449669167</c:v>
                </c:pt>
                <c:pt idx="11229">
                  <c:v>6.023600929733596</c:v>
                </c:pt>
                <c:pt idx="11230">
                  <c:v>6.0241373145002655</c:v>
                </c:pt>
                <c:pt idx="11231">
                  <c:v>6.0246736992669385</c:v>
                </c:pt>
                <c:pt idx="11232">
                  <c:v>6.0252100840336134</c:v>
                </c:pt>
                <c:pt idx="11233">
                  <c:v>6.0257464688002855</c:v>
                </c:pt>
                <c:pt idx="11234">
                  <c:v>6.0262828535669533</c:v>
                </c:pt>
                <c:pt idx="11235">
                  <c:v>6.0268192383336316</c:v>
                </c:pt>
                <c:pt idx="11236">
                  <c:v>6.0273556231002976</c:v>
                </c:pt>
                <c:pt idx="11237">
                  <c:v>6.0278920078669707</c:v>
                </c:pt>
                <c:pt idx="11238">
                  <c:v>6.0284283926336544</c:v>
                </c:pt>
                <c:pt idx="11239">
                  <c:v>6.0289647774003159</c:v>
                </c:pt>
                <c:pt idx="11240">
                  <c:v>6.0295011621669881</c:v>
                </c:pt>
                <c:pt idx="11241">
                  <c:v>6.0300375469336673</c:v>
                </c:pt>
                <c:pt idx="11242">
                  <c:v>6.0305739317003404</c:v>
                </c:pt>
                <c:pt idx="11243">
                  <c:v>6.0311103164670072</c:v>
                </c:pt>
                <c:pt idx="11244">
                  <c:v>6.0316467012336972</c:v>
                </c:pt>
                <c:pt idx="11245">
                  <c:v>6.0321830860003578</c:v>
                </c:pt>
                <c:pt idx="11246">
                  <c:v>6.0327194707670309</c:v>
                </c:pt>
                <c:pt idx="11247">
                  <c:v>6.033255855533703</c:v>
                </c:pt>
                <c:pt idx="11248">
                  <c:v>6.0337922403003814</c:v>
                </c:pt>
                <c:pt idx="11249">
                  <c:v>6.0343286250670483</c:v>
                </c:pt>
                <c:pt idx="11250">
                  <c:v>6.0348650098337213</c:v>
                </c:pt>
                <c:pt idx="11251">
                  <c:v>6.0354013946003988</c:v>
                </c:pt>
                <c:pt idx="11252">
                  <c:v>6.0359377793670665</c:v>
                </c:pt>
                <c:pt idx="11253">
                  <c:v>6.0364741641337414</c:v>
                </c:pt>
                <c:pt idx="11254">
                  <c:v>6.037010548900402</c:v>
                </c:pt>
                <c:pt idx="11255">
                  <c:v>6.0375469336670795</c:v>
                </c:pt>
                <c:pt idx="11256">
                  <c:v>6.038083318433757</c:v>
                </c:pt>
                <c:pt idx="11257">
                  <c:v>6.0386197032004345</c:v>
                </c:pt>
                <c:pt idx="11258">
                  <c:v>6.0391560879671022</c:v>
                </c:pt>
                <c:pt idx="11259">
                  <c:v>6.0396924727337842</c:v>
                </c:pt>
                <c:pt idx="11260">
                  <c:v>6.0402288575004475</c:v>
                </c:pt>
                <c:pt idx="11261">
                  <c:v>6.0407652422671196</c:v>
                </c:pt>
                <c:pt idx="11262">
                  <c:v>6.0413016270337927</c:v>
                </c:pt>
                <c:pt idx="11263">
                  <c:v>6.0418380118004684</c:v>
                </c:pt>
                <c:pt idx="11264">
                  <c:v>6.0423743965671379</c:v>
                </c:pt>
                <c:pt idx="11265">
                  <c:v>6.0429107813338101</c:v>
                </c:pt>
                <c:pt idx="11266">
                  <c:v>6.0434471661004805</c:v>
                </c:pt>
                <c:pt idx="11267">
                  <c:v>6.04398355086715</c:v>
                </c:pt>
                <c:pt idx="11268">
                  <c:v>6.0445199356338284</c:v>
                </c:pt>
                <c:pt idx="11269">
                  <c:v>6.0450563204005006</c:v>
                </c:pt>
                <c:pt idx="11270">
                  <c:v>6.0455927051671798</c:v>
                </c:pt>
                <c:pt idx="11271">
                  <c:v>6.0461290899338529</c:v>
                </c:pt>
                <c:pt idx="11272">
                  <c:v>6.046665474700526</c:v>
                </c:pt>
                <c:pt idx="11273">
                  <c:v>6.0472018594671875</c:v>
                </c:pt>
                <c:pt idx="11274">
                  <c:v>6.0477382442338694</c:v>
                </c:pt>
                <c:pt idx="11275">
                  <c:v>6.0482746290005363</c:v>
                </c:pt>
                <c:pt idx="11276">
                  <c:v>6.0488110137672075</c:v>
                </c:pt>
                <c:pt idx="11277">
                  <c:v>6.0493473985338913</c:v>
                </c:pt>
                <c:pt idx="11278">
                  <c:v>6.0498837833005608</c:v>
                </c:pt>
                <c:pt idx="11279">
                  <c:v>6.0504201680672267</c:v>
                </c:pt>
                <c:pt idx="11280">
                  <c:v>6.0509565528338944</c:v>
                </c:pt>
                <c:pt idx="11281">
                  <c:v>6.0514929376005728</c:v>
                </c:pt>
                <c:pt idx="11282">
                  <c:v>6.052029322367245</c:v>
                </c:pt>
                <c:pt idx="11283">
                  <c:v>6.0525657071339145</c:v>
                </c:pt>
                <c:pt idx="11284">
                  <c:v>6.0531020919005902</c:v>
                </c:pt>
                <c:pt idx="11285">
                  <c:v>6.0536384766672615</c:v>
                </c:pt>
                <c:pt idx="11286">
                  <c:v>6.0541748614339266</c:v>
                </c:pt>
                <c:pt idx="11287">
                  <c:v>6.0547112462006032</c:v>
                </c:pt>
                <c:pt idx="11288">
                  <c:v>6.0552476309672807</c:v>
                </c:pt>
                <c:pt idx="11289">
                  <c:v>6.0557840157339484</c:v>
                </c:pt>
                <c:pt idx="11290">
                  <c:v>6.0563204005006339</c:v>
                </c:pt>
                <c:pt idx="11291">
                  <c:v>6.056856785267299</c:v>
                </c:pt>
                <c:pt idx="11292">
                  <c:v>6.0573931700339712</c:v>
                </c:pt>
                <c:pt idx="11293">
                  <c:v>6.0579295548006442</c:v>
                </c:pt>
                <c:pt idx="11294">
                  <c:v>6.0584659395673155</c:v>
                </c:pt>
                <c:pt idx="11295">
                  <c:v>6.0590023243339894</c:v>
                </c:pt>
                <c:pt idx="11296">
                  <c:v>6.0595387091006634</c:v>
                </c:pt>
                <c:pt idx="11297">
                  <c:v>6.0600750938673364</c:v>
                </c:pt>
                <c:pt idx="11298">
                  <c:v>6.0606114786340068</c:v>
                </c:pt>
                <c:pt idx="11299">
                  <c:v>6.0611478634006799</c:v>
                </c:pt>
                <c:pt idx="11300">
                  <c:v>6.061684248167345</c:v>
                </c:pt>
                <c:pt idx="11301">
                  <c:v>6.0622206329340305</c:v>
                </c:pt>
                <c:pt idx="11302">
                  <c:v>6.0627570177006955</c:v>
                </c:pt>
                <c:pt idx="11303">
                  <c:v>6.0632934024673766</c:v>
                </c:pt>
                <c:pt idx="11304">
                  <c:v>6.0638297872340434</c:v>
                </c:pt>
                <c:pt idx="11305">
                  <c:v>6.0643661720007156</c:v>
                </c:pt>
                <c:pt idx="11306">
                  <c:v>6.0649025567673762</c:v>
                </c:pt>
                <c:pt idx="11307">
                  <c:v>6.0654389415340608</c:v>
                </c:pt>
                <c:pt idx="11308">
                  <c:v>6.065975326300725</c:v>
                </c:pt>
                <c:pt idx="11309">
                  <c:v>6.0665117110673998</c:v>
                </c:pt>
                <c:pt idx="11310">
                  <c:v>6.0670480958340836</c:v>
                </c:pt>
                <c:pt idx="11311">
                  <c:v>6.0675844806007451</c:v>
                </c:pt>
                <c:pt idx="11312">
                  <c:v>6.0681208653674164</c:v>
                </c:pt>
                <c:pt idx="11313">
                  <c:v>6.0686572501340965</c:v>
                </c:pt>
                <c:pt idx="11314">
                  <c:v>6.0691936349007714</c:v>
                </c:pt>
                <c:pt idx="11315">
                  <c:v>6.0697300196674364</c:v>
                </c:pt>
                <c:pt idx="11316">
                  <c:v>6.070266404434129</c:v>
                </c:pt>
                <c:pt idx="11317">
                  <c:v>6.0708027892007914</c:v>
                </c:pt>
                <c:pt idx="11318">
                  <c:v>6.0713391739674591</c:v>
                </c:pt>
                <c:pt idx="11319">
                  <c:v>6.0718755587341322</c:v>
                </c:pt>
                <c:pt idx="11320">
                  <c:v>6.0724119435008053</c:v>
                </c:pt>
                <c:pt idx="11321">
                  <c:v>6.0729483282674765</c:v>
                </c:pt>
                <c:pt idx="11322">
                  <c:v>6.0734847130341514</c:v>
                </c:pt>
                <c:pt idx="11323">
                  <c:v>6.074021097800828</c:v>
                </c:pt>
                <c:pt idx="11324">
                  <c:v>6.0745574825674957</c:v>
                </c:pt>
                <c:pt idx="11325">
                  <c:v>6.0750938673341714</c:v>
                </c:pt>
                <c:pt idx="11326">
                  <c:v>6.075630252100841</c:v>
                </c:pt>
                <c:pt idx="11327">
                  <c:v>6.0761666368675105</c:v>
                </c:pt>
                <c:pt idx="11328">
                  <c:v>6.076703021634196</c:v>
                </c:pt>
                <c:pt idx="11329">
                  <c:v>6.0772394064008584</c:v>
                </c:pt>
                <c:pt idx="11330">
                  <c:v>6.0777757911675314</c:v>
                </c:pt>
                <c:pt idx="11331">
                  <c:v>6.0783121759342098</c:v>
                </c:pt>
                <c:pt idx="11332">
                  <c:v>6.0788485607008784</c:v>
                </c:pt>
                <c:pt idx="11333">
                  <c:v>6.0793849454675488</c:v>
                </c:pt>
                <c:pt idx="11334">
                  <c:v>6.0799213302342281</c:v>
                </c:pt>
                <c:pt idx="11335">
                  <c:v>6.0804577150008994</c:v>
                </c:pt>
                <c:pt idx="11336">
                  <c:v>6.0809940997675671</c:v>
                </c:pt>
                <c:pt idx="11337">
                  <c:v>6.0815304845342446</c:v>
                </c:pt>
                <c:pt idx="11338">
                  <c:v>6.0820668693009061</c:v>
                </c:pt>
                <c:pt idx="11339">
                  <c:v>6.0826032540675854</c:v>
                </c:pt>
                <c:pt idx="11340">
                  <c:v>6.0831396388342576</c:v>
                </c:pt>
                <c:pt idx="11341">
                  <c:v>6.0836760236009324</c:v>
                </c:pt>
                <c:pt idx="11342">
                  <c:v>6.0842124083676028</c:v>
                </c:pt>
                <c:pt idx="11343">
                  <c:v>6.084748793134283</c:v>
                </c:pt>
                <c:pt idx="11344">
                  <c:v>6.0852851779009445</c:v>
                </c:pt>
                <c:pt idx="11345">
                  <c:v>6.0858215626676202</c:v>
                </c:pt>
                <c:pt idx="11346">
                  <c:v>6.0863579474342915</c:v>
                </c:pt>
                <c:pt idx="11347">
                  <c:v>6.0868943322009654</c:v>
                </c:pt>
                <c:pt idx="11348">
                  <c:v>6.0874307169676385</c:v>
                </c:pt>
                <c:pt idx="11349">
                  <c:v>6.0879671017343124</c:v>
                </c:pt>
                <c:pt idx="11350">
                  <c:v>6.0885034865009837</c:v>
                </c:pt>
                <c:pt idx="11351">
                  <c:v>6.0890398712676559</c:v>
                </c:pt>
                <c:pt idx="11352">
                  <c:v>6.0895762560343289</c:v>
                </c:pt>
                <c:pt idx="11353">
                  <c:v>6.0901126408009949</c:v>
                </c:pt>
                <c:pt idx="11354">
                  <c:v>6.0906490255676831</c:v>
                </c:pt>
                <c:pt idx="11355">
                  <c:v>6.0911854103343464</c:v>
                </c:pt>
                <c:pt idx="11356">
                  <c:v>6.0917217951010301</c:v>
                </c:pt>
                <c:pt idx="11357">
                  <c:v>6.0922581798676916</c:v>
                </c:pt>
                <c:pt idx="11358">
                  <c:v>6.0927945646343664</c:v>
                </c:pt>
                <c:pt idx="11359">
                  <c:v>6.0933309494010377</c:v>
                </c:pt>
                <c:pt idx="11360">
                  <c:v>6.0938673341677099</c:v>
                </c:pt>
                <c:pt idx="11361">
                  <c:v>6.0944037189343829</c:v>
                </c:pt>
                <c:pt idx="11362">
                  <c:v>6.0949401037010551</c:v>
                </c:pt>
                <c:pt idx="11363">
                  <c:v>6.0954764884677282</c:v>
                </c:pt>
                <c:pt idx="11364">
                  <c:v>6.0960128732343986</c:v>
                </c:pt>
                <c:pt idx="11365">
                  <c:v>6.0965492580010725</c:v>
                </c:pt>
                <c:pt idx="11366">
                  <c:v>6.0970856427677376</c:v>
                </c:pt>
                <c:pt idx="11367">
                  <c:v>6.0976220275344186</c:v>
                </c:pt>
                <c:pt idx="11368">
                  <c:v>6.0981584123010908</c:v>
                </c:pt>
                <c:pt idx="11369">
                  <c:v>6.0986947970677639</c:v>
                </c:pt>
                <c:pt idx="11370">
                  <c:v>6.099231181834444</c:v>
                </c:pt>
                <c:pt idx="11371">
                  <c:v>6.0997675666011091</c:v>
                </c:pt>
                <c:pt idx="11372">
                  <c:v>6.1003039513677795</c:v>
                </c:pt>
                <c:pt idx="11373">
                  <c:v>6.1008403361344481</c:v>
                </c:pt>
                <c:pt idx="11374">
                  <c:v>6.1013767209011327</c:v>
                </c:pt>
                <c:pt idx="11375">
                  <c:v>6.1019131056677995</c:v>
                </c:pt>
                <c:pt idx="11376">
                  <c:v>6.102449490434477</c:v>
                </c:pt>
                <c:pt idx="11377">
                  <c:v>6.1029858752011368</c:v>
                </c:pt>
                <c:pt idx="11378">
                  <c:v>6.1035222599678107</c:v>
                </c:pt>
                <c:pt idx="11379">
                  <c:v>6.1040586447344856</c:v>
                </c:pt>
                <c:pt idx="11380">
                  <c:v>6.1045950295011568</c:v>
                </c:pt>
                <c:pt idx="11381">
                  <c:v>6.1051314142678352</c:v>
                </c:pt>
                <c:pt idx="11382">
                  <c:v>6.1056677990345127</c:v>
                </c:pt>
                <c:pt idx="11383">
                  <c:v>6.1062041838011893</c:v>
                </c:pt>
                <c:pt idx="11384">
                  <c:v>6.1067405685678473</c:v>
                </c:pt>
                <c:pt idx="11385">
                  <c:v>6.1072769533345284</c:v>
                </c:pt>
                <c:pt idx="11386">
                  <c:v>6.1078133381011916</c:v>
                </c:pt>
                <c:pt idx="11387">
                  <c:v>6.1083497228678771</c:v>
                </c:pt>
                <c:pt idx="11388">
                  <c:v>6.1088861076345395</c:v>
                </c:pt>
                <c:pt idx="11389">
                  <c:v>6.1094224924012224</c:v>
                </c:pt>
                <c:pt idx="11390">
                  <c:v>6.1099588771678803</c:v>
                </c:pt>
                <c:pt idx="11391">
                  <c:v>6.1104952619345605</c:v>
                </c:pt>
                <c:pt idx="11392">
                  <c:v>6.1110316467012282</c:v>
                </c:pt>
                <c:pt idx="11393">
                  <c:v>6.1115680314679066</c:v>
                </c:pt>
                <c:pt idx="11394">
                  <c:v>6.1121044162345735</c:v>
                </c:pt>
                <c:pt idx="11395">
                  <c:v>6.1126408010012465</c:v>
                </c:pt>
                <c:pt idx="11396">
                  <c:v>6.1131771857679293</c:v>
                </c:pt>
                <c:pt idx="11397">
                  <c:v>6.1137135705345917</c:v>
                </c:pt>
                <c:pt idx="11398">
                  <c:v>6.1142499553012701</c:v>
                </c:pt>
                <c:pt idx="11399">
                  <c:v>6.1147863400679308</c:v>
                </c:pt>
                <c:pt idx="11400">
                  <c:v>6.1153227248346207</c:v>
                </c:pt>
                <c:pt idx="11401">
                  <c:v>6.1158591096012875</c:v>
                </c:pt>
                <c:pt idx="11402">
                  <c:v>6.1163954943679624</c:v>
                </c:pt>
                <c:pt idx="11403">
                  <c:v>6.1169318791346274</c:v>
                </c:pt>
                <c:pt idx="11404">
                  <c:v>6.1174682639013058</c:v>
                </c:pt>
                <c:pt idx="11405">
                  <c:v>6.1180046486679673</c:v>
                </c:pt>
                <c:pt idx="11406">
                  <c:v>6.1185410334346511</c:v>
                </c:pt>
                <c:pt idx="11407">
                  <c:v>6.1190774182013232</c:v>
                </c:pt>
                <c:pt idx="11408">
                  <c:v>6.1196138029679945</c:v>
                </c:pt>
                <c:pt idx="11409">
                  <c:v>6.1201501877346693</c:v>
                </c:pt>
                <c:pt idx="11410">
                  <c:v>6.1206865725013362</c:v>
                </c:pt>
                <c:pt idx="11411">
                  <c:v>6.1212229572680084</c:v>
                </c:pt>
                <c:pt idx="11412">
                  <c:v>6.1217593420346894</c:v>
                </c:pt>
                <c:pt idx="11413">
                  <c:v>6.1222957268013545</c:v>
                </c:pt>
                <c:pt idx="11414">
                  <c:v>6.1228321115680275</c:v>
                </c:pt>
                <c:pt idx="11415">
                  <c:v>6.1233684963347095</c:v>
                </c:pt>
                <c:pt idx="11416">
                  <c:v>6.1239048811013745</c:v>
                </c:pt>
                <c:pt idx="11417">
                  <c:v>6.1244412658680432</c:v>
                </c:pt>
                <c:pt idx="11418">
                  <c:v>6.1249776506347127</c:v>
                </c:pt>
                <c:pt idx="11419">
                  <c:v>6.1255140354013857</c:v>
                </c:pt>
                <c:pt idx="11420">
                  <c:v>6.1260504201680677</c:v>
                </c:pt>
                <c:pt idx="11421">
                  <c:v>6.1265868049347345</c:v>
                </c:pt>
                <c:pt idx="11422">
                  <c:v>6.1271231897014085</c:v>
                </c:pt>
                <c:pt idx="11423">
                  <c:v>6.1276595744680789</c:v>
                </c:pt>
                <c:pt idx="11424">
                  <c:v>6.1281959592347484</c:v>
                </c:pt>
                <c:pt idx="11425">
                  <c:v>6.1287323440014285</c:v>
                </c:pt>
                <c:pt idx="11426">
                  <c:v>6.1292687287681034</c:v>
                </c:pt>
                <c:pt idx="11427">
                  <c:v>6.1298051135347764</c:v>
                </c:pt>
                <c:pt idx="11428">
                  <c:v>6.1303414983014504</c:v>
                </c:pt>
                <c:pt idx="11429">
                  <c:v>6.1308778830681234</c:v>
                </c:pt>
                <c:pt idx="11430">
                  <c:v>6.1314142678347858</c:v>
                </c:pt>
                <c:pt idx="11431">
                  <c:v>6.131950652601466</c:v>
                </c:pt>
                <c:pt idx="11432">
                  <c:v>6.1324870373681355</c:v>
                </c:pt>
                <c:pt idx="11433">
                  <c:v>6.1330234221348183</c:v>
                </c:pt>
                <c:pt idx="11434">
                  <c:v>6.1335598069014781</c:v>
                </c:pt>
                <c:pt idx="11435">
                  <c:v>6.1340961916681573</c:v>
                </c:pt>
                <c:pt idx="11436">
                  <c:v>6.1346325764348295</c:v>
                </c:pt>
                <c:pt idx="11437">
                  <c:v>6.1351689612015026</c:v>
                </c:pt>
                <c:pt idx="11438">
                  <c:v>6.1357053459681774</c:v>
                </c:pt>
                <c:pt idx="11439">
                  <c:v>6.1362417307348558</c:v>
                </c:pt>
                <c:pt idx="11440">
                  <c:v>6.1367781155015306</c:v>
                </c:pt>
                <c:pt idx="11441">
                  <c:v>6.1373145002681859</c:v>
                </c:pt>
                <c:pt idx="11442">
                  <c:v>6.1378508850348705</c:v>
                </c:pt>
                <c:pt idx="11443">
                  <c:v>6.1383872698015365</c:v>
                </c:pt>
                <c:pt idx="11444">
                  <c:v>6.1389236545682095</c:v>
                </c:pt>
                <c:pt idx="11445">
                  <c:v>6.1394600393348888</c:v>
                </c:pt>
                <c:pt idx="11446">
                  <c:v>6.1399964241015574</c:v>
                </c:pt>
                <c:pt idx="11447">
                  <c:v>6.1405328088682234</c:v>
                </c:pt>
                <c:pt idx="11448">
                  <c:v>6.1410691936349115</c:v>
                </c:pt>
                <c:pt idx="11449">
                  <c:v>6.141605578401574</c:v>
                </c:pt>
                <c:pt idx="11450">
                  <c:v>6.1421419631682408</c:v>
                </c:pt>
                <c:pt idx="11451">
                  <c:v>6.1426783479349165</c:v>
                </c:pt>
                <c:pt idx="11452">
                  <c:v>6.1432147327015905</c:v>
                </c:pt>
                <c:pt idx="11453">
                  <c:v>6.1437511174682644</c:v>
                </c:pt>
                <c:pt idx="11454">
                  <c:v>6.1442875022349366</c:v>
                </c:pt>
                <c:pt idx="11455">
                  <c:v>6.1448238870016096</c:v>
                </c:pt>
                <c:pt idx="11456">
                  <c:v>6.1453602717682765</c:v>
                </c:pt>
                <c:pt idx="11457">
                  <c:v>6.1458966565349478</c:v>
                </c:pt>
                <c:pt idx="11458">
                  <c:v>6.1464330413016324</c:v>
                </c:pt>
                <c:pt idx="11459">
                  <c:v>6.1469694260683001</c:v>
                </c:pt>
                <c:pt idx="11460">
                  <c:v>6.1475058108349661</c:v>
                </c:pt>
                <c:pt idx="11461">
                  <c:v>6.1480421956016542</c:v>
                </c:pt>
                <c:pt idx="11462">
                  <c:v>6.1485785803683175</c:v>
                </c:pt>
                <c:pt idx="11463">
                  <c:v>6.1491149651349852</c:v>
                </c:pt>
                <c:pt idx="11464">
                  <c:v>6.149651349901669</c:v>
                </c:pt>
                <c:pt idx="11465">
                  <c:v>6.1501877346683358</c:v>
                </c:pt>
                <c:pt idx="11466">
                  <c:v>6.1507241194350026</c:v>
                </c:pt>
                <c:pt idx="11467">
                  <c:v>6.1512605042016872</c:v>
                </c:pt>
                <c:pt idx="11468">
                  <c:v>6.1517968889683505</c:v>
                </c:pt>
                <c:pt idx="11469">
                  <c:v>6.1523332737350245</c:v>
                </c:pt>
                <c:pt idx="11470">
                  <c:v>6.1528696585016975</c:v>
                </c:pt>
                <c:pt idx="11471">
                  <c:v>6.1534060432683715</c:v>
                </c:pt>
                <c:pt idx="11472">
                  <c:v>6.1539424280350383</c:v>
                </c:pt>
                <c:pt idx="11473">
                  <c:v>6.1544788128017096</c:v>
                </c:pt>
                <c:pt idx="11474">
                  <c:v>6.1550151975683836</c:v>
                </c:pt>
                <c:pt idx="11475">
                  <c:v>6.1555515823350557</c:v>
                </c:pt>
                <c:pt idx="11476">
                  <c:v>6.1560879671017288</c:v>
                </c:pt>
                <c:pt idx="11477">
                  <c:v>6.1566243518684045</c:v>
                </c:pt>
                <c:pt idx="11478">
                  <c:v>6.157160736635074</c:v>
                </c:pt>
                <c:pt idx="11479">
                  <c:v>6.1576971214017515</c:v>
                </c:pt>
                <c:pt idx="11480">
                  <c:v>6.1582335061684255</c:v>
                </c:pt>
                <c:pt idx="11481">
                  <c:v>6.1587698909350976</c:v>
                </c:pt>
                <c:pt idx="11482">
                  <c:v>6.1593062757017707</c:v>
                </c:pt>
                <c:pt idx="11483">
                  <c:v>6.1598426604684375</c:v>
                </c:pt>
                <c:pt idx="11484">
                  <c:v>6.1603790452351159</c:v>
                </c:pt>
                <c:pt idx="11485">
                  <c:v>6.1609154300017783</c:v>
                </c:pt>
                <c:pt idx="11486">
                  <c:v>6.1614518147684549</c:v>
                </c:pt>
                <c:pt idx="11487">
                  <c:v>6.1619881995351315</c:v>
                </c:pt>
                <c:pt idx="11488">
                  <c:v>6.1625245843018055</c:v>
                </c:pt>
                <c:pt idx="11489">
                  <c:v>6.1630609690684732</c:v>
                </c:pt>
                <c:pt idx="11490">
                  <c:v>6.1635973538351463</c:v>
                </c:pt>
                <c:pt idx="11491">
                  <c:v>6.1641337386018176</c:v>
                </c:pt>
                <c:pt idx="11492">
                  <c:v>6.1646701233684906</c:v>
                </c:pt>
                <c:pt idx="11493">
                  <c:v>6.1652065081351655</c:v>
                </c:pt>
                <c:pt idx="11494">
                  <c:v>6.1657428929018421</c:v>
                </c:pt>
                <c:pt idx="11495">
                  <c:v>6.166279277668508</c:v>
                </c:pt>
                <c:pt idx="11496">
                  <c:v>6.1668156624351784</c:v>
                </c:pt>
                <c:pt idx="11497">
                  <c:v>6.1673520472018541</c:v>
                </c:pt>
                <c:pt idx="11498">
                  <c:v>6.1678884319685272</c:v>
                </c:pt>
                <c:pt idx="11499">
                  <c:v>6.1684248167351923</c:v>
                </c:pt>
                <c:pt idx="11500">
                  <c:v>6.1689612015018778</c:v>
                </c:pt>
                <c:pt idx="11501">
                  <c:v>6.1694975862685455</c:v>
                </c:pt>
                <c:pt idx="11502">
                  <c:v>6.1700339710352168</c:v>
                </c:pt>
                <c:pt idx="11503">
                  <c:v>6.1705703558018952</c:v>
                </c:pt>
                <c:pt idx="11504">
                  <c:v>6.1711067405685682</c:v>
                </c:pt>
                <c:pt idx="11505">
                  <c:v>6.1716431253352475</c:v>
                </c:pt>
                <c:pt idx="11506">
                  <c:v>6.1721795101019081</c:v>
                </c:pt>
                <c:pt idx="11507">
                  <c:v>6.1727158948685856</c:v>
                </c:pt>
                <c:pt idx="11508">
                  <c:v>6.1732522796352534</c:v>
                </c:pt>
                <c:pt idx="11509">
                  <c:v>6.1737886644019309</c:v>
                </c:pt>
                <c:pt idx="11510">
                  <c:v>6.1743250491685986</c:v>
                </c:pt>
                <c:pt idx="11511">
                  <c:v>6.1748614339352761</c:v>
                </c:pt>
                <c:pt idx="11512">
                  <c:v>6.1753978187019465</c:v>
                </c:pt>
                <c:pt idx="11513">
                  <c:v>6.175934203468616</c:v>
                </c:pt>
                <c:pt idx="11514">
                  <c:v>6.176470588235289</c:v>
                </c:pt>
                <c:pt idx="11515">
                  <c:v>6.1770069730019665</c:v>
                </c:pt>
                <c:pt idx="11516">
                  <c:v>6.1775433577686396</c:v>
                </c:pt>
                <c:pt idx="11517">
                  <c:v>6.1780797425353127</c:v>
                </c:pt>
                <c:pt idx="11518">
                  <c:v>6.1786161273019848</c:v>
                </c:pt>
                <c:pt idx="11519">
                  <c:v>6.1791525120686579</c:v>
                </c:pt>
                <c:pt idx="11520">
                  <c:v>6.1796888968353301</c:v>
                </c:pt>
                <c:pt idx="11521">
                  <c:v>6.1802252816020031</c:v>
                </c:pt>
                <c:pt idx="11522">
                  <c:v>6.1807616663686753</c:v>
                </c:pt>
                <c:pt idx="11523">
                  <c:v>6.1812980511353484</c:v>
                </c:pt>
                <c:pt idx="11524">
                  <c:v>6.1818344359020214</c:v>
                </c:pt>
                <c:pt idx="11525">
                  <c:v>6.1823708206686883</c:v>
                </c:pt>
                <c:pt idx="11526">
                  <c:v>6.1829072054353658</c:v>
                </c:pt>
                <c:pt idx="11527">
                  <c:v>6.1834435902020424</c:v>
                </c:pt>
                <c:pt idx="11528">
                  <c:v>6.1839799749687065</c:v>
                </c:pt>
                <c:pt idx="11529">
                  <c:v>6.1845163597353725</c:v>
                </c:pt>
                <c:pt idx="11530">
                  <c:v>6.1850527445020562</c:v>
                </c:pt>
                <c:pt idx="11531">
                  <c:v>6.1855891292687275</c:v>
                </c:pt>
                <c:pt idx="11532">
                  <c:v>6.1861255140353961</c:v>
                </c:pt>
                <c:pt idx="11533">
                  <c:v>6.1866618988020807</c:v>
                </c:pt>
                <c:pt idx="11534">
                  <c:v>6.1871982835687467</c:v>
                </c:pt>
                <c:pt idx="11535">
                  <c:v>6.1877346683354038</c:v>
                </c:pt>
                <c:pt idx="11536">
                  <c:v>6.1882710531020919</c:v>
                </c:pt>
                <c:pt idx="11537">
                  <c:v>6.188807437868765</c:v>
                </c:pt>
                <c:pt idx="11538">
                  <c:v>6.1893438226354371</c:v>
                </c:pt>
                <c:pt idx="11539">
                  <c:v>6.1898802074021075</c:v>
                </c:pt>
                <c:pt idx="11540">
                  <c:v>6.1904165921687762</c:v>
                </c:pt>
                <c:pt idx="11541">
                  <c:v>6.1909529769354403</c:v>
                </c:pt>
                <c:pt idx="11542">
                  <c:v>6.1914893617021294</c:v>
                </c:pt>
                <c:pt idx="11543">
                  <c:v>6.1920257464687909</c:v>
                </c:pt>
                <c:pt idx="11544">
                  <c:v>6.1925621312354675</c:v>
                </c:pt>
                <c:pt idx="11545">
                  <c:v>6.1930985160021459</c:v>
                </c:pt>
                <c:pt idx="11546">
                  <c:v>6.1936349007688145</c:v>
                </c:pt>
                <c:pt idx="11547">
                  <c:v>6.194171285535484</c:v>
                </c:pt>
                <c:pt idx="11548">
                  <c:v>6.1947076703021615</c:v>
                </c:pt>
                <c:pt idx="11549">
                  <c:v>6.1952440550688364</c:v>
                </c:pt>
                <c:pt idx="11550">
                  <c:v>6.1957804398355032</c:v>
                </c:pt>
                <c:pt idx="11551">
                  <c:v>6.1963168246021816</c:v>
                </c:pt>
                <c:pt idx="11552">
                  <c:v>6.1968532093688484</c:v>
                </c:pt>
                <c:pt idx="11553">
                  <c:v>6.1973895941355268</c:v>
                </c:pt>
                <c:pt idx="11554">
                  <c:v>6.1979259789021901</c:v>
                </c:pt>
                <c:pt idx="11555">
                  <c:v>6.198462363668872</c:v>
                </c:pt>
                <c:pt idx="11556">
                  <c:v>6.1989987484355389</c:v>
                </c:pt>
                <c:pt idx="11557">
                  <c:v>6.1995351332022155</c:v>
                </c:pt>
                <c:pt idx="11558">
                  <c:v>6.2000715179688886</c:v>
                </c:pt>
                <c:pt idx="11559">
                  <c:v>6.2006079027355634</c:v>
                </c:pt>
                <c:pt idx="11560">
                  <c:v>6.2011442875022373</c:v>
                </c:pt>
                <c:pt idx="11561">
                  <c:v>6.2016806722689077</c:v>
                </c:pt>
                <c:pt idx="11562">
                  <c:v>6.2022170570355755</c:v>
                </c:pt>
                <c:pt idx="11563">
                  <c:v>6.202753441802253</c:v>
                </c:pt>
                <c:pt idx="11564">
                  <c:v>6.203289826568926</c:v>
                </c:pt>
                <c:pt idx="11565">
                  <c:v>6.2038262113355955</c:v>
                </c:pt>
                <c:pt idx="11566">
                  <c:v>6.2043625961022713</c:v>
                </c:pt>
                <c:pt idx="11567">
                  <c:v>6.2048989808689425</c:v>
                </c:pt>
                <c:pt idx="11568">
                  <c:v>6.2054353656356165</c:v>
                </c:pt>
                <c:pt idx="11569">
                  <c:v>6.2059717504022887</c:v>
                </c:pt>
                <c:pt idx="11570">
                  <c:v>6.206508135168967</c:v>
                </c:pt>
                <c:pt idx="11571">
                  <c:v>6.2070445199356286</c:v>
                </c:pt>
                <c:pt idx="11572">
                  <c:v>6.2075809047023069</c:v>
                </c:pt>
                <c:pt idx="11573">
                  <c:v>6.2081172894689765</c:v>
                </c:pt>
                <c:pt idx="11574">
                  <c:v>6.2086536742356522</c:v>
                </c:pt>
                <c:pt idx="11575">
                  <c:v>6.2091900590023297</c:v>
                </c:pt>
                <c:pt idx="11576">
                  <c:v>6.2097264437689974</c:v>
                </c:pt>
                <c:pt idx="11577">
                  <c:v>6.2102628285356714</c:v>
                </c:pt>
                <c:pt idx="11578">
                  <c:v>6.210799213302348</c:v>
                </c:pt>
                <c:pt idx="11579">
                  <c:v>6.2113355980690148</c:v>
                </c:pt>
                <c:pt idx="11580">
                  <c:v>6.2118719828356914</c:v>
                </c:pt>
                <c:pt idx="11581">
                  <c:v>6.21240836760236</c:v>
                </c:pt>
                <c:pt idx="11582">
                  <c:v>6.2129447523690295</c:v>
                </c:pt>
                <c:pt idx="11583">
                  <c:v>6.2134811371356999</c:v>
                </c:pt>
                <c:pt idx="11584">
                  <c:v>6.2140175219023766</c:v>
                </c:pt>
                <c:pt idx="11585">
                  <c:v>6.2145539066690452</c:v>
                </c:pt>
                <c:pt idx="11586">
                  <c:v>6.2150902914357236</c:v>
                </c:pt>
                <c:pt idx="11587">
                  <c:v>6.2156266762023957</c:v>
                </c:pt>
                <c:pt idx="11588">
                  <c:v>6.2161630609690723</c:v>
                </c:pt>
                <c:pt idx="11589">
                  <c:v>6.2166994457357472</c:v>
                </c:pt>
                <c:pt idx="11590">
                  <c:v>6.2172358305024069</c:v>
                </c:pt>
                <c:pt idx="11591">
                  <c:v>6.2177722152690862</c:v>
                </c:pt>
                <c:pt idx="11592">
                  <c:v>6.2183086000357575</c:v>
                </c:pt>
                <c:pt idx="11593">
                  <c:v>6.2188449848024323</c:v>
                </c:pt>
                <c:pt idx="11594">
                  <c:v>6.2193813695691054</c:v>
                </c:pt>
                <c:pt idx="11595">
                  <c:v>6.2199177543357775</c:v>
                </c:pt>
                <c:pt idx="11596">
                  <c:v>6.2204541391024444</c:v>
                </c:pt>
                <c:pt idx="11597">
                  <c:v>6.2209905238691228</c:v>
                </c:pt>
                <c:pt idx="11598">
                  <c:v>6.2215269086357878</c:v>
                </c:pt>
                <c:pt idx="11599">
                  <c:v>6.2220632934024724</c:v>
                </c:pt>
                <c:pt idx="11600">
                  <c:v>6.2225996781691375</c:v>
                </c:pt>
                <c:pt idx="11601">
                  <c:v>6.223136062935807</c:v>
                </c:pt>
                <c:pt idx="11602">
                  <c:v>6.2236724477024854</c:v>
                </c:pt>
                <c:pt idx="11603">
                  <c:v>6.2242088324691585</c:v>
                </c:pt>
                <c:pt idx="11604">
                  <c:v>6.2247452172358253</c:v>
                </c:pt>
                <c:pt idx="11605">
                  <c:v>6.2252816020025037</c:v>
                </c:pt>
                <c:pt idx="11606">
                  <c:v>6.2258179867691759</c:v>
                </c:pt>
                <c:pt idx="11607">
                  <c:v>6.2263543715358445</c:v>
                </c:pt>
                <c:pt idx="11608">
                  <c:v>6.2268907563025211</c:v>
                </c:pt>
                <c:pt idx="11609">
                  <c:v>6.2274271410691941</c:v>
                </c:pt>
                <c:pt idx="11610">
                  <c:v>6.2279635258358663</c:v>
                </c:pt>
                <c:pt idx="11611">
                  <c:v>6.2284999106025394</c:v>
                </c:pt>
                <c:pt idx="11612">
                  <c:v>6.2290362953692116</c:v>
                </c:pt>
                <c:pt idx="11613">
                  <c:v>6.2295726801358864</c:v>
                </c:pt>
                <c:pt idx="11614">
                  <c:v>6.2301090649025594</c:v>
                </c:pt>
                <c:pt idx="11615">
                  <c:v>6.2306454496692334</c:v>
                </c:pt>
                <c:pt idx="11616">
                  <c:v>6.2311818344358985</c:v>
                </c:pt>
                <c:pt idx="11617">
                  <c:v>6.2317182192025804</c:v>
                </c:pt>
                <c:pt idx="11618">
                  <c:v>6.2322546039692472</c:v>
                </c:pt>
                <c:pt idx="11619">
                  <c:v>6.2327909887359203</c:v>
                </c:pt>
                <c:pt idx="11620">
                  <c:v>6.2333273735025934</c:v>
                </c:pt>
                <c:pt idx="11621">
                  <c:v>6.2338637582692717</c:v>
                </c:pt>
                <c:pt idx="11622">
                  <c:v>6.2344001430359377</c:v>
                </c:pt>
                <c:pt idx="11623">
                  <c:v>6.2349365278026054</c:v>
                </c:pt>
                <c:pt idx="11624">
                  <c:v>6.2354729125692829</c:v>
                </c:pt>
                <c:pt idx="11625">
                  <c:v>6.236009297335956</c:v>
                </c:pt>
                <c:pt idx="11626">
                  <c:v>6.2365456821026388</c:v>
                </c:pt>
                <c:pt idx="11627">
                  <c:v>6.237082066869295</c:v>
                </c:pt>
                <c:pt idx="11628">
                  <c:v>6.2376184516359725</c:v>
                </c:pt>
                <c:pt idx="11629">
                  <c:v>6.2381548364026465</c:v>
                </c:pt>
                <c:pt idx="11630">
                  <c:v>6.238691221169324</c:v>
                </c:pt>
                <c:pt idx="11631">
                  <c:v>6.239227605935997</c:v>
                </c:pt>
                <c:pt idx="11632">
                  <c:v>6.2397639907026816</c:v>
                </c:pt>
                <c:pt idx="11633">
                  <c:v>6.2403003754693414</c:v>
                </c:pt>
                <c:pt idx="11634">
                  <c:v>6.2408367602360055</c:v>
                </c:pt>
                <c:pt idx="11635">
                  <c:v>6.2413731450026937</c:v>
                </c:pt>
                <c:pt idx="11636">
                  <c:v>6.2419095297693552</c:v>
                </c:pt>
                <c:pt idx="11637">
                  <c:v>6.2424459145360274</c:v>
                </c:pt>
                <c:pt idx="11638">
                  <c:v>6.2429822993026995</c:v>
                </c:pt>
                <c:pt idx="11639">
                  <c:v>6.2435186840693779</c:v>
                </c:pt>
                <c:pt idx="11640">
                  <c:v>6.2440550688360377</c:v>
                </c:pt>
                <c:pt idx="11641">
                  <c:v>6.2445914536027178</c:v>
                </c:pt>
                <c:pt idx="11642">
                  <c:v>6.2451278383693865</c:v>
                </c:pt>
                <c:pt idx="11643">
                  <c:v>6.2456642231360631</c:v>
                </c:pt>
                <c:pt idx="11644">
                  <c:v>6.2462006079027415</c:v>
                </c:pt>
                <c:pt idx="11645">
                  <c:v>6.2467369926694083</c:v>
                </c:pt>
                <c:pt idx="11646">
                  <c:v>6.2472733774360805</c:v>
                </c:pt>
                <c:pt idx="11647">
                  <c:v>6.2478097622027535</c:v>
                </c:pt>
                <c:pt idx="11648">
                  <c:v>6.2483461469694284</c:v>
                </c:pt>
                <c:pt idx="11649">
                  <c:v>6.2488825317360934</c:v>
                </c:pt>
                <c:pt idx="11650">
                  <c:v>6.2494189165027718</c:v>
                </c:pt>
                <c:pt idx="11651">
                  <c:v>6.249955301269444</c:v>
                </c:pt>
                <c:pt idx="11652">
                  <c:v>6.250491686036117</c:v>
                </c:pt>
                <c:pt idx="11653">
                  <c:v>6.2510280708027892</c:v>
                </c:pt>
                <c:pt idx="11654">
                  <c:v>6.2515644555694623</c:v>
                </c:pt>
                <c:pt idx="11655">
                  <c:v>6.2521008403361291</c:v>
                </c:pt>
                <c:pt idx="11656">
                  <c:v>6.2526372251028084</c:v>
                </c:pt>
                <c:pt idx="11657">
                  <c:v>6.2531736098694797</c:v>
                </c:pt>
                <c:pt idx="11658">
                  <c:v>6.253709994636159</c:v>
                </c:pt>
                <c:pt idx="11659">
                  <c:v>6.2542463794028293</c:v>
                </c:pt>
                <c:pt idx="11660">
                  <c:v>6.2547827641694926</c:v>
                </c:pt>
                <c:pt idx="11661">
                  <c:v>6.2553191489361701</c:v>
                </c:pt>
                <c:pt idx="11662">
                  <c:v>6.2558555337028405</c:v>
                </c:pt>
                <c:pt idx="11663">
                  <c:v>6.2563919184695154</c:v>
                </c:pt>
                <c:pt idx="11664">
                  <c:v>6.2569283032361884</c:v>
                </c:pt>
                <c:pt idx="11665">
                  <c:v>6.2574646880028624</c:v>
                </c:pt>
                <c:pt idx="11666">
                  <c:v>6.2580010727695337</c:v>
                </c:pt>
                <c:pt idx="11667">
                  <c:v>6.2585374575361987</c:v>
                </c:pt>
                <c:pt idx="11668">
                  <c:v>6.2590738423028824</c:v>
                </c:pt>
                <c:pt idx="11669">
                  <c:v>6.2596102270695475</c:v>
                </c:pt>
                <c:pt idx="11670">
                  <c:v>6.2601466118362241</c:v>
                </c:pt>
                <c:pt idx="11671">
                  <c:v>6.2606829966028963</c:v>
                </c:pt>
                <c:pt idx="11672">
                  <c:v>6.2612193813695747</c:v>
                </c:pt>
                <c:pt idx="11673">
                  <c:v>6.2617557661362362</c:v>
                </c:pt>
                <c:pt idx="11674">
                  <c:v>6.2622921509029164</c:v>
                </c:pt>
                <c:pt idx="11675">
                  <c:v>6.2628285356695876</c:v>
                </c:pt>
                <c:pt idx="11676">
                  <c:v>6.2633649204362545</c:v>
                </c:pt>
                <c:pt idx="11677">
                  <c:v>6.2639013052029329</c:v>
                </c:pt>
                <c:pt idx="11678">
                  <c:v>6.264437689969605</c:v>
                </c:pt>
                <c:pt idx="11679">
                  <c:v>6.2649740747362683</c:v>
                </c:pt>
                <c:pt idx="11680">
                  <c:v>6.2655104595029441</c:v>
                </c:pt>
                <c:pt idx="11681">
                  <c:v>6.2660468442696233</c:v>
                </c:pt>
                <c:pt idx="11682">
                  <c:v>6.2665832290362866</c:v>
                </c:pt>
                <c:pt idx="11683">
                  <c:v>6.2671196138029686</c:v>
                </c:pt>
                <c:pt idx="11684">
                  <c:v>6.2676559985696407</c:v>
                </c:pt>
                <c:pt idx="11685">
                  <c:v>6.2681923833363138</c:v>
                </c:pt>
                <c:pt idx="11686">
                  <c:v>6.268728768102986</c:v>
                </c:pt>
                <c:pt idx="11687">
                  <c:v>6.2692651528696679</c:v>
                </c:pt>
                <c:pt idx="11688">
                  <c:v>6.2698015376363285</c:v>
                </c:pt>
                <c:pt idx="11689">
                  <c:v>6.2703379224030096</c:v>
                </c:pt>
                <c:pt idx="11690">
                  <c:v>6.2708743071696764</c:v>
                </c:pt>
                <c:pt idx="11691">
                  <c:v>6.2714106919363504</c:v>
                </c:pt>
                <c:pt idx="11692">
                  <c:v>6.2719470767030234</c:v>
                </c:pt>
                <c:pt idx="11693">
                  <c:v>6.2724834614696974</c:v>
                </c:pt>
                <c:pt idx="11694">
                  <c:v>6.2730198462363669</c:v>
                </c:pt>
                <c:pt idx="11695">
                  <c:v>6.2735562310030399</c:v>
                </c:pt>
                <c:pt idx="11696">
                  <c:v>6.2740926157697121</c:v>
                </c:pt>
                <c:pt idx="11697">
                  <c:v>6.2746290005363905</c:v>
                </c:pt>
                <c:pt idx="11698">
                  <c:v>6.2751653853030653</c:v>
                </c:pt>
                <c:pt idx="11699">
                  <c:v>6.2757017700697304</c:v>
                </c:pt>
                <c:pt idx="11700">
                  <c:v>6.2762381548364079</c:v>
                </c:pt>
                <c:pt idx="11701">
                  <c:v>6.2767745396030774</c:v>
                </c:pt>
                <c:pt idx="11702">
                  <c:v>6.2773109243697478</c:v>
                </c:pt>
                <c:pt idx="11703">
                  <c:v>6.2778473091364209</c:v>
                </c:pt>
                <c:pt idx="11704">
                  <c:v>6.2783836939031001</c:v>
                </c:pt>
                <c:pt idx="11705">
                  <c:v>6.2789200786697661</c:v>
                </c:pt>
                <c:pt idx="11706">
                  <c:v>6.2794564634364383</c:v>
                </c:pt>
                <c:pt idx="11707">
                  <c:v>6.2799928482031113</c:v>
                </c:pt>
                <c:pt idx="11708">
                  <c:v>6.2805292329697835</c:v>
                </c:pt>
                <c:pt idx="11709">
                  <c:v>6.2810656177364566</c:v>
                </c:pt>
                <c:pt idx="11710">
                  <c:v>6.281602002503142</c:v>
                </c:pt>
                <c:pt idx="11711">
                  <c:v>6.2821383872698018</c:v>
                </c:pt>
                <c:pt idx="11712">
                  <c:v>6.2826747720364748</c:v>
                </c:pt>
                <c:pt idx="11713">
                  <c:v>6.2832111568031523</c:v>
                </c:pt>
                <c:pt idx="11714">
                  <c:v>6.2837475415698263</c:v>
                </c:pt>
                <c:pt idx="11715">
                  <c:v>6.284283926336486</c:v>
                </c:pt>
                <c:pt idx="11716">
                  <c:v>6.2848203111031706</c:v>
                </c:pt>
                <c:pt idx="11717">
                  <c:v>6.2853566958698437</c:v>
                </c:pt>
                <c:pt idx="11718">
                  <c:v>6.2858930806365114</c:v>
                </c:pt>
                <c:pt idx="11719">
                  <c:v>6.2864294654031942</c:v>
                </c:pt>
                <c:pt idx="11720">
                  <c:v>6.2869658501698558</c:v>
                </c:pt>
                <c:pt idx="11721">
                  <c:v>6.2875022349365279</c:v>
                </c:pt>
                <c:pt idx="11722">
                  <c:v>6.288038619703201</c:v>
                </c:pt>
                <c:pt idx="11723">
                  <c:v>6.2885750044698732</c:v>
                </c:pt>
                <c:pt idx="11724">
                  <c:v>6.2891113892365462</c:v>
                </c:pt>
                <c:pt idx="11725">
                  <c:v>6.2896477740032282</c:v>
                </c:pt>
                <c:pt idx="11726">
                  <c:v>6.2901841587698861</c:v>
                </c:pt>
                <c:pt idx="11727">
                  <c:v>6.2907205435365636</c:v>
                </c:pt>
                <c:pt idx="11728">
                  <c:v>6.2912569283032393</c:v>
                </c:pt>
                <c:pt idx="11729">
                  <c:v>6.2917933130699124</c:v>
                </c:pt>
                <c:pt idx="11730">
                  <c:v>6.2923296978365819</c:v>
                </c:pt>
                <c:pt idx="11731">
                  <c:v>6.2928660826032594</c:v>
                </c:pt>
                <c:pt idx="11732">
                  <c:v>6.2934024673699271</c:v>
                </c:pt>
                <c:pt idx="11733">
                  <c:v>6.2939388521365931</c:v>
                </c:pt>
                <c:pt idx="11734">
                  <c:v>6.2944752369032662</c:v>
                </c:pt>
                <c:pt idx="11735">
                  <c:v>6.2950116216699445</c:v>
                </c:pt>
                <c:pt idx="11736">
                  <c:v>6.2955480064366176</c:v>
                </c:pt>
                <c:pt idx="11737">
                  <c:v>6.2960843912032898</c:v>
                </c:pt>
                <c:pt idx="11738">
                  <c:v>6.2966207759699691</c:v>
                </c:pt>
                <c:pt idx="11739">
                  <c:v>6.297157160736635</c:v>
                </c:pt>
                <c:pt idx="11740">
                  <c:v>6.2976935455033134</c:v>
                </c:pt>
                <c:pt idx="11741">
                  <c:v>6.2982299302699802</c:v>
                </c:pt>
                <c:pt idx="11742">
                  <c:v>6.2987663150366533</c:v>
                </c:pt>
                <c:pt idx="11743">
                  <c:v>6.299302699803337</c:v>
                </c:pt>
                <c:pt idx="11744">
                  <c:v>6.2998390845699994</c:v>
                </c:pt>
                <c:pt idx="11745">
                  <c:v>6.3003754693366707</c:v>
                </c:pt>
                <c:pt idx="11746">
                  <c:v>6.3009118541033384</c:v>
                </c:pt>
                <c:pt idx="11747">
                  <c:v>6.3014482388700159</c:v>
                </c:pt>
                <c:pt idx="11748">
                  <c:v>6.3019846236366845</c:v>
                </c:pt>
                <c:pt idx="11749">
                  <c:v>6.3025210084033612</c:v>
                </c:pt>
                <c:pt idx="11750">
                  <c:v>6.3030573931700395</c:v>
                </c:pt>
                <c:pt idx="11751">
                  <c:v>6.3035937779367055</c:v>
                </c:pt>
                <c:pt idx="11752">
                  <c:v>6.3041301627033786</c:v>
                </c:pt>
                <c:pt idx="11753">
                  <c:v>6.3046665474700472</c:v>
                </c:pt>
                <c:pt idx="11754">
                  <c:v>6.3052029322367273</c:v>
                </c:pt>
                <c:pt idx="11755">
                  <c:v>6.3057393170033977</c:v>
                </c:pt>
                <c:pt idx="11756">
                  <c:v>6.3062757017700752</c:v>
                </c:pt>
                <c:pt idx="11757">
                  <c:v>6.3068120865367385</c:v>
                </c:pt>
                <c:pt idx="11758">
                  <c:v>6.3073484713034151</c:v>
                </c:pt>
                <c:pt idx="11759">
                  <c:v>6.307884856070074</c:v>
                </c:pt>
                <c:pt idx="11760">
                  <c:v>6.308421240836755</c:v>
                </c:pt>
                <c:pt idx="11761">
                  <c:v>6.3089576256034325</c:v>
                </c:pt>
                <c:pt idx="11762">
                  <c:v>6.3094940103701074</c:v>
                </c:pt>
                <c:pt idx="11763">
                  <c:v>6.3100303951367787</c:v>
                </c:pt>
                <c:pt idx="11764">
                  <c:v>6.3105667799034455</c:v>
                </c:pt>
                <c:pt idx="11765">
                  <c:v>6.311103164670131</c:v>
                </c:pt>
                <c:pt idx="11766">
                  <c:v>6.3116395494367898</c:v>
                </c:pt>
                <c:pt idx="11767">
                  <c:v>6.3121759342034665</c:v>
                </c:pt>
                <c:pt idx="11768">
                  <c:v>6.3127123189701395</c:v>
                </c:pt>
                <c:pt idx="11769">
                  <c:v>6.3132487037368197</c:v>
                </c:pt>
                <c:pt idx="11770">
                  <c:v>6.3137850885034865</c:v>
                </c:pt>
                <c:pt idx="11771">
                  <c:v>6.3143214732701596</c:v>
                </c:pt>
                <c:pt idx="11772">
                  <c:v>6.314857858036822</c:v>
                </c:pt>
                <c:pt idx="11773">
                  <c:v>6.3153942428035048</c:v>
                </c:pt>
                <c:pt idx="11774">
                  <c:v>6.3159306275701708</c:v>
                </c:pt>
                <c:pt idx="11775">
                  <c:v>6.31646701233685</c:v>
                </c:pt>
                <c:pt idx="11776">
                  <c:v>6.3170033971035222</c:v>
                </c:pt>
                <c:pt idx="11777">
                  <c:v>6.3175397818701953</c:v>
                </c:pt>
                <c:pt idx="11778">
                  <c:v>6.3180761666368666</c:v>
                </c:pt>
                <c:pt idx="11779">
                  <c:v>6.3186125514035405</c:v>
                </c:pt>
                <c:pt idx="11780">
                  <c:v>6.3191489361702073</c:v>
                </c:pt>
                <c:pt idx="11781">
                  <c:v>6.3196853209368857</c:v>
                </c:pt>
                <c:pt idx="11782">
                  <c:v>6.3202217057035641</c:v>
                </c:pt>
                <c:pt idx="11783">
                  <c:v>6.320758090470231</c:v>
                </c:pt>
                <c:pt idx="11784">
                  <c:v>6.3212944752369005</c:v>
                </c:pt>
                <c:pt idx="11785">
                  <c:v>6.3218308600035709</c:v>
                </c:pt>
                <c:pt idx="11786">
                  <c:v>6.3223672447702475</c:v>
                </c:pt>
                <c:pt idx="11787">
                  <c:v>6.3229036295369108</c:v>
                </c:pt>
                <c:pt idx="11788">
                  <c:v>6.3234400143035936</c:v>
                </c:pt>
                <c:pt idx="11789">
                  <c:v>6.3239763990702667</c:v>
                </c:pt>
                <c:pt idx="11790">
                  <c:v>6.3245127838369344</c:v>
                </c:pt>
                <c:pt idx="11791">
                  <c:v>6.3250491686036119</c:v>
                </c:pt>
                <c:pt idx="11792">
                  <c:v>6.3255855533702734</c:v>
                </c:pt>
                <c:pt idx="11793">
                  <c:v>6.3261219381369465</c:v>
                </c:pt>
                <c:pt idx="11794">
                  <c:v>6.3266583229036364</c:v>
                </c:pt>
                <c:pt idx="11795">
                  <c:v>6.3271947076702926</c:v>
                </c:pt>
                <c:pt idx="11796">
                  <c:v>6.3277310924369745</c:v>
                </c:pt>
                <c:pt idx="11797">
                  <c:v>6.3282674772036493</c:v>
                </c:pt>
                <c:pt idx="11798">
                  <c:v>6.3288038619703206</c:v>
                </c:pt>
                <c:pt idx="11799">
                  <c:v>6.3293402467369848</c:v>
                </c:pt>
                <c:pt idx="11800">
                  <c:v>6.3298766315036694</c:v>
                </c:pt>
                <c:pt idx="11801">
                  <c:v>6.330413016270338</c:v>
                </c:pt>
                <c:pt idx="11802">
                  <c:v>6.3309494010370111</c:v>
                </c:pt>
                <c:pt idx="11803">
                  <c:v>6.3314857858036921</c:v>
                </c:pt>
                <c:pt idx="11804">
                  <c:v>6.3320221705703563</c:v>
                </c:pt>
                <c:pt idx="11805">
                  <c:v>6.3325585553370285</c:v>
                </c:pt>
                <c:pt idx="11806">
                  <c:v>6.3330949401037016</c:v>
                </c:pt>
                <c:pt idx="11807">
                  <c:v>6.3336313248703799</c:v>
                </c:pt>
                <c:pt idx="11808">
                  <c:v>6.3341677096370468</c:v>
                </c:pt>
                <c:pt idx="11809">
                  <c:v>6.334704094403719</c:v>
                </c:pt>
                <c:pt idx="11810">
                  <c:v>6.335240479170392</c:v>
                </c:pt>
                <c:pt idx="11811">
                  <c:v>6.3357768639370642</c:v>
                </c:pt>
                <c:pt idx="11812">
                  <c:v>6.3363132487037372</c:v>
                </c:pt>
                <c:pt idx="11813">
                  <c:v>6.3368496334704094</c:v>
                </c:pt>
                <c:pt idx="11814">
                  <c:v>6.3373860182370771</c:v>
                </c:pt>
                <c:pt idx="11815">
                  <c:v>6.3379224030037564</c:v>
                </c:pt>
                <c:pt idx="11816">
                  <c:v>6.3384587877704304</c:v>
                </c:pt>
                <c:pt idx="11817">
                  <c:v>6.3389951725370945</c:v>
                </c:pt>
                <c:pt idx="11818">
                  <c:v>6.3395315573037685</c:v>
                </c:pt>
                <c:pt idx="11819">
                  <c:v>6.3400679420704451</c:v>
                </c:pt>
                <c:pt idx="11820">
                  <c:v>6.3406043268371155</c:v>
                </c:pt>
                <c:pt idx="11821">
                  <c:v>6.3411407116037903</c:v>
                </c:pt>
                <c:pt idx="11822">
                  <c:v>6.3416770963704634</c:v>
                </c:pt>
                <c:pt idx="11823">
                  <c:v>6.3422134811371418</c:v>
                </c:pt>
                <c:pt idx="11824">
                  <c:v>6.3427498659038104</c:v>
                </c:pt>
                <c:pt idx="11825">
                  <c:v>6.3432862506704755</c:v>
                </c:pt>
                <c:pt idx="11826">
                  <c:v>6.3438226354371539</c:v>
                </c:pt>
                <c:pt idx="11827">
                  <c:v>6.3443590202038314</c:v>
                </c:pt>
                <c:pt idx="11828">
                  <c:v>6.3448954049704955</c:v>
                </c:pt>
                <c:pt idx="11829">
                  <c:v>6.3454317897371721</c:v>
                </c:pt>
                <c:pt idx="11830">
                  <c:v>6.3459681745038496</c:v>
                </c:pt>
                <c:pt idx="11831">
                  <c:v>6.3465045592705085</c:v>
                </c:pt>
                <c:pt idx="11832">
                  <c:v>6.3470409440371895</c:v>
                </c:pt>
                <c:pt idx="11833">
                  <c:v>6.3475773288038626</c:v>
                </c:pt>
                <c:pt idx="11834">
                  <c:v>6.3481137135705374</c:v>
                </c:pt>
                <c:pt idx="11835">
                  <c:v>6.3486500983372078</c:v>
                </c:pt>
                <c:pt idx="11836">
                  <c:v>6.3491864831038853</c:v>
                </c:pt>
                <c:pt idx="11837">
                  <c:v>6.3497228678705495</c:v>
                </c:pt>
                <c:pt idx="11838">
                  <c:v>6.3502592526372252</c:v>
                </c:pt>
                <c:pt idx="11839">
                  <c:v>6.3507956374038965</c:v>
                </c:pt>
                <c:pt idx="11840">
                  <c:v>6.3513320221705714</c:v>
                </c:pt>
                <c:pt idx="11841">
                  <c:v>6.3518684069372435</c:v>
                </c:pt>
                <c:pt idx="11842">
                  <c:v>6.3524047917039157</c:v>
                </c:pt>
                <c:pt idx="11843">
                  <c:v>6.3529411764705834</c:v>
                </c:pt>
                <c:pt idx="11844">
                  <c:v>6.3534775612372538</c:v>
                </c:pt>
                <c:pt idx="11845">
                  <c:v>6.3540139460039269</c:v>
                </c:pt>
                <c:pt idx="11846">
                  <c:v>6.3545503307706008</c:v>
                </c:pt>
                <c:pt idx="11847">
                  <c:v>6.3550867155372766</c:v>
                </c:pt>
                <c:pt idx="11848">
                  <c:v>6.3556231003039514</c:v>
                </c:pt>
                <c:pt idx="11849">
                  <c:v>6.3561594850706342</c:v>
                </c:pt>
                <c:pt idx="11850">
                  <c:v>6.3566958698372895</c:v>
                </c:pt>
                <c:pt idx="11851">
                  <c:v>6.3572322546039697</c:v>
                </c:pt>
                <c:pt idx="11852">
                  <c:v>6.3577686393706418</c:v>
                </c:pt>
                <c:pt idx="11853">
                  <c:v>6.3583050241373149</c:v>
                </c:pt>
                <c:pt idx="11854">
                  <c:v>6.3588414089039871</c:v>
                </c:pt>
                <c:pt idx="11855">
                  <c:v>6.3593777936706717</c:v>
                </c:pt>
                <c:pt idx="11856">
                  <c:v>6.3599141784373261</c:v>
                </c:pt>
                <c:pt idx="11857">
                  <c:v>6.3604505632040045</c:v>
                </c:pt>
                <c:pt idx="11858">
                  <c:v>6.3609869479706713</c:v>
                </c:pt>
                <c:pt idx="11859">
                  <c:v>6.3615233327373506</c:v>
                </c:pt>
                <c:pt idx="11860">
                  <c:v>6.3620597175040228</c:v>
                </c:pt>
                <c:pt idx="11861">
                  <c:v>6.3625961022706958</c:v>
                </c:pt>
                <c:pt idx="11862">
                  <c:v>6.363132487037368</c:v>
                </c:pt>
                <c:pt idx="11863">
                  <c:v>6.3636688718040411</c:v>
                </c:pt>
                <c:pt idx="11864">
                  <c:v>6.3642052565707017</c:v>
                </c:pt>
                <c:pt idx="11865">
                  <c:v>6.3647416413373845</c:v>
                </c:pt>
                <c:pt idx="11866">
                  <c:v>6.3652780261040585</c:v>
                </c:pt>
                <c:pt idx="11867">
                  <c:v>6.3658144108707262</c:v>
                </c:pt>
                <c:pt idx="11868">
                  <c:v>6.3663507956374064</c:v>
                </c:pt>
                <c:pt idx="11869">
                  <c:v>6.3668871804040794</c:v>
                </c:pt>
                <c:pt idx="11870">
                  <c:v>6.3674235651707445</c:v>
                </c:pt>
                <c:pt idx="11871">
                  <c:v>6.3679599499374095</c:v>
                </c:pt>
                <c:pt idx="11872">
                  <c:v>6.368496334704095</c:v>
                </c:pt>
                <c:pt idx="11873">
                  <c:v>6.3690327194707672</c:v>
                </c:pt>
                <c:pt idx="11874">
                  <c:v>6.3695691042374403</c:v>
                </c:pt>
                <c:pt idx="11875">
                  <c:v>6.3701054890041124</c:v>
                </c:pt>
                <c:pt idx="11876">
                  <c:v>6.3706418737707864</c:v>
                </c:pt>
                <c:pt idx="11877">
                  <c:v>6.3711782585374515</c:v>
                </c:pt>
                <c:pt idx="11878">
                  <c:v>6.3717146433041334</c:v>
                </c:pt>
                <c:pt idx="11879">
                  <c:v>6.3722510280708029</c:v>
                </c:pt>
                <c:pt idx="11880">
                  <c:v>6.372787412837476</c:v>
                </c:pt>
                <c:pt idx="11881">
                  <c:v>6.3733237976041588</c:v>
                </c:pt>
                <c:pt idx="11882">
                  <c:v>6.3738601823708327</c:v>
                </c:pt>
                <c:pt idx="11883">
                  <c:v>6.3743965671374818</c:v>
                </c:pt>
                <c:pt idx="11884">
                  <c:v>6.3749329519041664</c:v>
                </c:pt>
                <c:pt idx="11885">
                  <c:v>6.3754693366708404</c:v>
                </c:pt>
                <c:pt idx="11886">
                  <c:v>6.3760057214375117</c:v>
                </c:pt>
                <c:pt idx="11887">
                  <c:v>6.3765421062041909</c:v>
                </c:pt>
                <c:pt idx="11888">
                  <c:v>6.3770784909708622</c:v>
                </c:pt>
                <c:pt idx="11889">
                  <c:v>6.3776148757375255</c:v>
                </c:pt>
                <c:pt idx="11890">
                  <c:v>6.3781512605041986</c:v>
                </c:pt>
                <c:pt idx="11891">
                  <c:v>6.3786876452708796</c:v>
                </c:pt>
                <c:pt idx="11892">
                  <c:v>6.3792240300375473</c:v>
                </c:pt>
                <c:pt idx="11893">
                  <c:v>6.3797604148042319</c:v>
                </c:pt>
                <c:pt idx="11894">
                  <c:v>6.3802967995708979</c:v>
                </c:pt>
                <c:pt idx="11895">
                  <c:v>6.3808331843375719</c:v>
                </c:pt>
                <c:pt idx="11896">
                  <c:v>6.3813695691042414</c:v>
                </c:pt>
                <c:pt idx="11897">
                  <c:v>6.3819059538709055</c:v>
                </c:pt>
                <c:pt idx="11898">
                  <c:v>6.3824423386375795</c:v>
                </c:pt>
                <c:pt idx="11899">
                  <c:v>6.3829787234042552</c:v>
                </c:pt>
                <c:pt idx="11900">
                  <c:v>6.3835151081709265</c:v>
                </c:pt>
                <c:pt idx="11901">
                  <c:v>6.3840514929376004</c:v>
                </c:pt>
                <c:pt idx="11902">
                  <c:v>6.3845878777042637</c:v>
                </c:pt>
                <c:pt idx="11903">
                  <c:v>6.3851242624709377</c:v>
                </c:pt>
                <c:pt idx="11904">
                  <c:v>6.3856606472376187</c:v>
                </c:pt>
                <c:pt idx="11905">
                  <c:v>6.3861970320042909</c:v>
                </c:pt>
                <c:pt idx="11906">
                  <c:v>6.3867334167709684</c:v>
                </c:pt>
                <c:pt idx="11907">
                  <c:v>6.3872698015376423</c:v>
                </c:pt>
                <c:pt idx="11908">
                  <c:v>6.3878061863043092</c:v>
                </c:pt>
                <c:pt idx="11909">
                  <c:v>6.3883425710709805</c:v>
                </c:pt>
                <c:pt idx="11910">
                  <c:v>6.3888789558376544</c:v>
                </c:pt>
                <c:pt idx="11911">
                  <c:v>6.3894153406043284</c:v>
                </c:pt>
                <c:pt idx="11912">
                  <c:v>6.3899517253709996</c:v>
                </c:pt>
                <c:pt idx="11913">
                  <c:v>6.3904881101376727</c:v>
                </c:pt>
                <c:pt idx="11914">
                  <c:v>6.391024494904352</c:v>
                </c:pt>
                <c:pt idx="11915">
                  <c:v>6.3915608796710126</c:v>
                </c:pt>
                <c:pt idx="11916">
                  <c:v>6.3920972644376866</c:v>
                </c:pt>
                <c:pt idx="11917">
                  <c:v>6.3926336492043632</c:v>
                </c:pt>
                <c:pt idx="11918">
                  <c:v>6.3931700339710353</c:v>
                </c:pt>
                <c:pt idx="11919">
                  <c:v>6.3937064187377075</c:v>
                </c:pt>
                <c:pt idx="11920">
                  <c:v>6.3942428035043823</c:v>
                </c:pt>
                <c:pt idx="11921">
                  <c:v>6.3947791882710536</c:v>
                </c:pt>
                <c:pt idx="11922">
                  <c:v>6.3953155730377178</c:v>
                </c:pt>
                <c:pt idx="11923">
                  <c:v>6.3958519578043935</c:v>
                </c:pt>
                <c:pt idx="11924">
                  <c:v>6.396388342571071</c:v>
                </c:pt>
                <c:pt idx="11925">
                  <c:v>6.396924727337737</c:v>
                </c:pt>
                <c:pt idx="11926">
                  <c:v>6.3974611121044163</c:v>
                </c:pt>
                <c:pt idx="11927">
                  <c:v>6.3979974968710875</c:v>
                </c:pt>
                <c:pt idx="11928">
                  <c:v>6.3985338816377615</c:v>
                </c:pt>
                <c:pt idx="11929">
                  <c:v>6.3990702664044345</c:v>
                </c:pt>
                <c:pt idx="11930">
                  <c:v>6.3996066511711094</c:v>
                </c:pt>
                <c:pt idx="11931">
                  <c:v>6.4001430359377824</c:v>
                </c:pt>
                <c:pt idx="11932">
                  <c:v>6.4006794207044582</c:v>
                </c:pt>
                <c:pt idx="11933">
                  <c:v>6.401215805471133</c:v>
                </c:pt>
                <c:pt idx="11934">
                  <c:v>6.4017521902378043</c:v>
                </c:pt>
                <c:pt idx="11935">
                  <c:v>6.4022885750044702</c:v>
                </c:pt>
                <c:pt idx="11936">
                  <c:v>6.4028249597711415</c:v>
                </c:pt>
                <c:pt idx="11937">
                  <c:v>6.4033613445378226</c:v>
                </c:pt>
                <c:pt idx="11938">
                  <c:v>6.4038977293044894</c:v>
                </c:pt>
                <c:pt idx="11939">
                  <c:v>6.4044341140711634</c:v>
                </c:pt>
                <c:pt idx="11940">
                  <c:v>6.4049704988378329</c:v>
                </c:pt>
                <c:pt idx="11941">
                  <c:v>6.4055068836045104</c:v>
                </c:pt>
                <c:pt idx="11942">
                  <c:v>6.4060432683711834</c:v>
                </c:pt>
                <c:pt idx="11943">
                  <c:v>6.4065796531378512</c:v>
                </c:pt>
                <c:pt idx="11944">
                  <c:v>6.4071160379045216</c:v>
                </c:pt>
                <c:pt idx="11945">
                  <c:v>6.4076524226712017</c:v>
                </c:pt>
                <c:pt idx="11946">
                  <c:v>6.4081888074378686</c:v>
                </c:pt>
                <c:pt idx="11947">
                  <c:v>6.4087251922045514</c:v>
                </c:pt>
                <c:pt idx="11948">
                  <c:v>6.4092615769712173</c:v>
                </c:pt>
                <c:pt idx="11949">
                  <c:v>6.4097979617378904</c:v>
                </c:pt>
                <c:pt idx="11950">
                  <c:v>6.4103343465045555</c:v>
                </c:pt>
                <c:pt idx="11951">
                  <c:v>6.4108707312712321</c:v>
                </c:pt>
                <c:pt idx="11952">
                  <c:v>6.4114071160379051</c:v>
                </c:pt>
                <c:pt idx="11953">
                  <c:v>6.4119435008045826</c:v>
                </c:pt>
                <c:pt idx="11954">
                  <c:v>6.4124798855712504</c:v>
                </c:pt>
                <c:pt idx="11955">
                  <c:v>6.4130162703379145</c:v>
                </c:pt>
                <c:pt idx="11956">
                  <c:v>6.4135526551045974</c:v>
                </c:pt>
                <c:pt idx="11957">
                  <c:v>6.4140890398712678</c:v>
                </c:pt>
                <c:pt idx="11958">
                  <c:v>6.4146254246379408</c:v>
                </c:pt>
                <c:pt idx="11959">
                  <c:v>6.415161809404613</c:v>
                </c:pt>
                <c:pt idx="11960">
                  <c:v>6.4156981941712941</c:v>
                </c:pt>
                <c:pt idx="11961">
                  <c:v>6.4162345789379502</c:v>
                </c:pt>
                <c:pt idx="11962">
                  <c:v>6.4167709637046393</c:v>
                </c:pt>
                <c:pt idx="11963">
                  <c:v>6.4173073484713035</c:v>
                </c:pt>
                <c:pt idx="11964">
                  <c:v>6.4178437332379774</c:v>
                </c:pt>
                <c:pt idx="11965">
                  <c:v>6.4183801180046514</c:v>
                </c:pt>
                <c:pt idx="11966">
                  <c:v>6.4189165027713218</c:v>
                </c:pt>
                <c:pt idx="11967">
                  <c:v>6.4194528875379895</c:v>
                </c:pt>
                <c:pt idx="11968">
                  <c:v>6.4199892723046714</c:v>
                </c:pt>
                <c:pt idx="11969">
                  <c:v>6.4205256570713365</c:v>
                </c:pt>
                <c:pt idx="11970">
                  <c:v>6.4210620418380122</c:v>
                </c:pt>
                <c:pt idx="11971">
                  <c:v>6.4215984266046897</c:v>
                </c:pt>
                <c:pt idx="11972">
                  <c:v>6.4221348113713486</c:v>
                </c:pt>
                <c:pt idx="11973">
                  <c:v>6.4226711961380314</c:v>
                </c:pt>
                <c:pt idx="11974">
                  <c:v>6.4232075809047089</c:v>
                </c:pt>
                <c:pt idx="11975">
                  <c:v>6.423743965671382</c:v>
                </c:pt>
                <c:pt idx="11976">
                  <c:v>6.4242803504380426</c:v>
                </c:pt>
                <c:pt idx="11977">
                  <c:v>6.4248167352047201</c:v>
                </c:pt>
                <c:pt idx="11978">
                  <c:v>6.4253531199713931</c:v>
                </c:pt>
                <c:pt idx="11979">
                  <c:v>6.4258895047380653</c:v>
                </c:pt>
                <c:pt idx="11980">
                  <c:v>6.4264258895047384</c:v>
                </c:pt>
                <c:pt idx="11981">
                  <c:v>6.4269622742714105</c:v>
                </c:pt>
                <c:pt idx="11982">
                  <c:v>6.4274986590380783</c:v>
                </c:pt>
                <c:pt idx="11983">
                  <c:v>6.4280350438047558</c:v>
                </c:pt>
                <c:pt idx="11984">
                  <c:v>6.4285714285714288</c:v>
                </c:pt>
                <c:pt idx="11985">
                  <c:v>6.4291078133381019</c:v>
                </c:pt>
                <c:pt idx="11986">
                  <c:v>6.429644198104782</c:v>
                </c:pt>
                <c:pt idx="11987">
                  <c:v>6.4301805828714471</c:v>
                </c:pt>
                <c:pt idx="11988">
                  <c:v>6.4307169676381175</c:v>
                </c:pt>
                <c:pt idx="11989">
                  <c:v>6.4312533524048012</c:v>
                </c:pt>
                <c:pt idx="11990">
                  <c:v>6.4317897371714707</c:v>
                </c:pt>
                <c:pt idx="11991">
                  <c:v>6.4323261219381438</c:v>
                </c:pt>
                <c:pt idx="11992">
                  <c:v>6.4328625067048124</c:v>
                </c:pt>
                <c:pt idx="11993">
                  <c:v>6.433398891471489</c:v>
                </c:pt>
                <c:pt idx="11994">
                  <c:v>6.4339352762381479</c:v>
                </c:pt>
                <c:pt idx="11995">
                  <c:v>6.4344716610048334</c:v>
                </c:pt>
                <c:pt idx="11996">
                  <c:v>6.4350080457715064</c:v>
                </c:pt>
                <c:pt idx="11997">
                  <c:v>6.4355444305381733</c:v>
                </c:pt>
                <c:pt idx="11998">
                  <c:v>6.4360808153048508</c:v>
                </c:pt>
                <c:pt idx="11999">
                  <c:v>6.4366172000715194</c:v>
                </c:pt>
                <c:pt idx="12000">
                  <c:v>6.4371535848381924</c:v>
                </c:pt>
                <c:pt idx="12001">
                  <c:v>6.4376899696048699</c:v>
                </c:pt>
                <c:pt idx="12002">
                  <c:v>6.4382263543715439</c:v>
                </c:pt>
                <c:pt idx="12003">
                  <c:v>6.4387627391382134</c:v>
                </c:pt>
                <c:pt idx="12004">
                  <c:v>6.439299123904898</c:v>
                </c:pt>
                <c:pt idx="12005">
                  <c:v>6.4398355086715542</c:v>
                </c:pt>
                <c:pt idx="12006">
                  <c:v>6.4403718934382317</c:v>
                </c:pt>
                <c:pt idx="12007">
                  <c:v>6.4409082782048985</c:v>
                </c:pt>
                <c:pt idx="12008">
                  <c:v>6.4414446629715734</c:v>
                </c:pt>
                <c:pt idx="12009">
                  <c:v>6.4419810477382446</c:v>
                </c:pt>
                <c:pt idx="12010">
                  <c:v>6.4425174325049168</c:v>
                </c:pt>
                <c:pt idx="12011">
                  <c:v>6.4430538172715899</c:v>
                </c:pt>
                <c:pt idx="12012">
                  <c:v>6.443590202038262</c:v>
                </c:pt>
                <c:pt idx="12013">
                  <c:v>6.4441265868049351</c:v>
                </c:pt>
                <c:pt idx="12014">
                  <c:v>6.4446629715716126</c:v>
                </c:pt>
                <c:pt idx="12015">
                  <c:v>6.4451993563382795</c:v>
                </c:pt>
                <c:pt idx="12016">
                  <c:v>6.4457357411049525</c:v>
                </c:pt>
                <c:pt idx="12017">
                  <c:v>6.4462721258716433</c:v>
                </c:pt>
                <c:pt idx="12018">
                  <c:v>6.4468085106382977</c:v>
                </c:pt>
                <c:pt idx="12019">
                  <c:v>6.4473448954049761</c:v>
                </c:pt>
                <c:pt idx="12020">
                  <c:v>6.447881280171643</c:v>
                </c:pt>
                <c:pt idx="12021">
                  <c:v>6.448417664938316</c:v>
                </c:pt>
                <c:pt idx="12022">
                  <c:v>6.4489540497049855</c:v>
                </c:pt>
                <c:pt idx="12023">
                  <c:v>6.4494904344716737</c:v>
                </c:pt>
                <c:pt idx="12024">
                  <c:v>6.4500268192383343</c:v>
                </c:pt>
                <c:pt idx="12025">
                  <c:v>6.4505632040050074</c:v>
                </c:pt>
                <c:pt idx="12026">
                  <c:v>6.4510995887716875</c:v>
                </c:pt>
                <c:pt idx="12027">
                  <c:v>6.4516359735383517</c:v>
                </c:pt>
                <c:pt idx="12028">
                  <c:v>6.4521723583050248</c:v>
                </c:pt>
                <c:pt idx="12029">
                  <c:v>6.4527087430717014</c:v>
                </c:pt>
                <c:pt idx="12030">
                  <c:v>6.4532451278383762</c:v>
                </c:pt>
                <c:pt idx="12031">
                  <c:v>6.4537815126050395</c:v>
                </c:pt>
                <c:pt idx="12032">
                  <c:v>6.4543178973717099</c:v>
                </c:pt>
                <c:pt idx="12033">
                  <c:v>6.4548542821383865</c:v>
                </c:pt>
                <c:pt idx="12034">
                  <c:v>6.4553906669050605</c:v>
                </c:pt>
                <c:pt idx="12035">
                  <c:v>6.4559270516717326</c:v>
                </c:pt>
                <c:pt idx="12036">
                  <c:v>6.4564634364384084</c:v>
                </c:pt>
                <c:pt idx="12037">
                  <c:v>6.4569998212050779</c:v>
                </c:pt>
                <c:pt idx="12038">
                  <c:v>6.4575362059717465</c:v>
                </c:pt>
                <c:pt idx="12039">
                  <c:v>6.4580725907384231</c:v>
                </c:pt>
                <c:pt idx="12040">
                  <c:v>6.4586089755050962</c:v>
                </c:pt>
                <c:pt idx="12041">
                  <c:v>6.4591453602717683</c:v>
                </c:pt>
                <c:pt idx="12042">
                  <c:v>6.4596817450384414</c:v>
                </c:pt>
                <c:pt idx="12043">
                  <c:v>6.4602181298051136</c:v>
                </c:pt>
                <c:pt idx="12044">
                  <c:v>6.4607545145717866</c:v>
                </c:pt>
                <c:pt idx="12045">
                  <c:v>6.4612908993384588</c:v>
                </c:pt>
                <c:pt idx="12046">
                  <c:v>6.4618272841051381</c:v>
                </c:pt>
                <c:pt idx="12047">
                  <c:v>6.4623636688718094</c:v>
                </c:pt>
                <c:pt idx="12048">
                  <c:v>6.4629000536384718</c:v>
                </c:pt>
                <c:pt idx="12049">
                  <c:v>6.4634364384051475</c:v>
                </c:pt>
                <c:pt idx="12050">
                  <c:v>6.4639728231718223</c:v>
                </c:pt>
                <c:pt idx="12051">
                  <c:v>6.4645092079384856</c:v>
                </c:pt>
                <c:pt idx="12052">
                  <c:v>6.4650455927051684</c:v>
                </c:pt>
                <c:pt idx="12053">
                  <c:v>6.4655819774718344</c:v>
                </c:pt>
                <c:pt idx="12054">
                  <c:v>6.4661183622385074</c:v>
                </c:pt>
                <c:pt idx="12055">
                  <c:v>6.4666547470051849</c:v>
                </c:pt>
                <c:pt idx="12056">
                  <c:v>6.467191131771858</c:v>
                </c:pt>
                <c:pt idx="12057">
                  <c:v>6.4677275165385275</c:v>
                </c:pt>
                <c:pt idx="12058">
                  <c:v>6.4682639013052032</c:v>
                </c:pt>
                <c:pt idx="12059">
                  <c:v>6.4688002860718754</c:v>
                </c:pt>
                <c:pt idx="12060">
                  <c:v>6.4693366708385485</c:v>
                </c:pt>
                <c:pt idx="12061">
                  <c:v>6.4698730556052224</c:v>
                </c:pt>
                <c:pt idx="12062">
                  <c:v>6.4704094403718999</c:v>
                </c:pt>
                <c:pt idx="12063">
                  <c:v>6.4709458251385694</c:v>
                </c:pt>
                <c:pt idx="12064">
                  <c:v>6.4714822099052389</c:v>
                </c:pt>
                <c:pt idx="12065">
                  <c:v>6.472018594671912</c:v>
                </c:pt>
                <c:pt idx="12066">
                  <c:v>6.4725549794385779</c:v>
                </c:pt>
                <c:pt idx="12067">
                  <c:v>6.4730913642052572</c:v>
                </c:pt>
                <c:pt idx="12068">
                  <c:v>6.4736277489719347</c:v>
                </c:pt>
                <c:pt idx="12069">
                  <c:v>6.4741641337386024</c:v>
                </c:pt>
                <c:pt idx="12070">
                  <c:v>6.4747005185052746</c:v>
                </c:pt>
                <c:pt idx="12071">
                  <c:v>6.4752369032719503</c:v>
                </c:pt>
                <c:pt idx="12072">
                  <c:v>6.4757732880386296</c:v>
                </c:pt>
                <c:pt idx="12073">
                  <c:v>6.4763096728052929</c:v>
                </c:pt>
                <c:pt idx="12074">
                  <c:v>6.4768460575719704</c:v>
                </c:pt>
                <c:pt idx="12075">
                  <c:v>6.4773824423386435</c:v>
                </c:pt>
                <c:pt idx="12076">
                  <c:v>6.4779188271053041</c:v>
                </c:pt>
                <c:pt idx="12077">
                  <c:v>6.4784552118719825</c:v>
                </c:pt>
                <c:pt idx="12078">
                  <c:v>6.4789915966386564</c:v>
                </c:pt>
                <c:pt idx="12079">
                  <c:v>6.4795279814053348</c:v>
                </c:pt>
                <c:pt idx="12080">
                  <c:v>6.4800643661720008</c:v>
                </c:pt>
                <c:pt idx="12081">
                  <c:v>6.4806007509386809</c:v>
                </c:pt>
                <c:pt idx="12082">
                  <c:v>6.4811371357053504</c:v>
                </c:pt>
                <c:pt idx="12083">
                  <c:v>6.4816735204720279</c:v>
                </c:pt>
                <c:pt idx="12084">
                  <c:v>6.4822099052386983</c:v>
                </c:pt>
                <c:pt idx="12085">
                  <c:v>6.4827462900053696</c:v>
                </c:pt>
                <c:pt idx="12086">
                  <c:v>6.4832826747720427</c:v>
                </c:pt>
                <c:pt idx="12087">
                  <c:v>6.4838190595387095</c:v>
                </c:pt>
                <c:pt idx="12088">
                  <c:v>6.4843554443053817</c:v>
                </c:pt>
                <c:pt idx="12089">
                  <c:v>6.4848918290720547</c:v>
                </c:pt>
                <c:pt idx="12090">
                  <c:v>6.4854282138387314</c:v>
                </c:pt>
                <c:pt idx="12091">
                  <c:v>6.4859645986053955</c:v>
                </c:pt>
                <c:pt idx="12092">
                  <c:v>6.4865009833720793</c:v>
                </c:pt>
                <c:pt idx="12093">
                  <c:v>6.487037368138739</c:v>
                </c:pt>
                <c:pt idx="12094">
                  <c:v>6.4875737529054165</c:v>
                </c:pt>
                <c:pt idx="12095">
                  <c:v>6.4881101376720896</c:v>
                </c:pt>
                <c:pt idx="12096">
                  <c:v>6.4886465224387679</c:v>
                </c:pt>
                <c:pt idx="12097">
                  <c:v>6.4891829072054357</c:v>
                </c:pt>
                <c:pt idx="12098">
                  <c:v>6.4897192919721158</c:v>
                </c:pt>
                <c:pt idx="12099">
                  <c:v>6.4902556767387765</c:v>
                </c:pt>
                <c:pt idx="12100">
                  <c:v>6.4907920615054495</c:v>
                </c:pt>
                <c:pt idx="12101">
                  <c:v>6.4913284462721359</c:v>
                </c:pt>
                <c:pt idx="12102">
                  <c:v>6.4918648310387965</c:v>
                </c:pt>
                <c:pt idx="12103">
                  <c:v>6.4924012158054705</c:v>
                </c:pt>
                <c:pt idx="12104">
                  <c:v>6.4929376005721444</c:v>
                </c:pt>
                <c:pt idx="12105">
                  <c:v>6.4934739853388255</c:v>
                </c:pt>
                <c:pt idx="12106">
                  <c:v>6.494010370105479</c:v>
                </c:pt>
                <c:pt idx="12107">
                  <c:v>6.494546754872168</c:v>
                </c:pt>
                <c:pt idx="12108">
                  <c:v>6.4950831396388384</c:v>
                </c:pt>
                <c:pt idx="12109">
                  <c:v>6.4956195244055071</c:v>
                </c:pt>
                <c:pt idx="12110">
                  <c:v>6.4961559091721801</c:v>
                </c:pt>
                <c:pt idx="12111">
                  <c:v>6.4966922939388603</c:v>
                </c:pt>
                <c:pt idx="12112">
                  <c:v>6.4972286787055253</c:v>
                </c:pt>
                <c:pt idx="12113">
                  <c:v>6.4977650634721984</c:v>
                </c:pt>
                <c:pt idx="12114">
                  <c:v>6.4983014482388723</c:v>
                </c:pt>
                <c:pt idx="12115">
                  <c:v>6.4988378330055374</c:v>
                </c:pt>
                <c:pt idx="12116">
                  <c:v>6.4993742177722158</c:v>
                </c:pt>
                <c:pt idx="12117">
                  <c:v>6.499910602538888</c:v>
                </c:pt>
                <c:pt idx="12118">
                  <c:v>6.500446987305561</c:v>
                </c:pt>
                <c:pt idx="12119">
                  <c:v>6.5009833720722305</c:v>
                </c:pt>
                <c:pt idx="12120">
                  <c:v>6.5015197568389045</c:v>
                </c:pt>
                <c:pt idx="12121">
                  <c:v>6.5020561416055775</c:v>
                </c:pt>
                <c:pt idx="12122">
                  <c:v>6.5025925263722462</c:v>
                </c:pt>
                <c:pt idx="12123">
                  <c:v>6.5031289111389237</c:v>
                </c:pt>
                <c:pt idx="12124">
                  <c:v>6.5036652959055994</c:v>
                </c:pt>
                <c:pt idx="12125">
                  <c:v>6.5042016806722724</c:v>
                </c:pt>
                <c:pt idx="12126">
                  <c:v>6.5047380654389375</c:v>
                </c:pt>
                <c:pt idx="12127">
                  <c:v>6.5052744502056141</c:v>
                </c:pt>
                <c:pt idx="12128">
                  <c:v>6.5058108349722845</c:v>
                </c:pt>
                <c:pt idx="12129">
                  <c:v>6.5063472197389585</c:v>
                </c:pt>
                <c:pt idx="12130">
                  <c:v>6.5068836045056324</c:v>
                </c:pt>
                <c:pt idx="12131">
                  <c:v>6.5074199892723064</c:v>
                </c:pt>
                <c:pt idx="12132">
                  <c:v>6.5079563740389714</c:v>
                </c:pt>
                <c:pt idx="12133">
                  <c:v>6.5084927588056498</c:v>
                </c:pt>
                <c:pt idx="12134">
                  <c:v>6.5090291435723344</c:v>
                </c:pt>
                <c:pt idx="12135">
                  <c:v>6.5095655283389888</c:v>
                </c:pt>
                <c:pt idx="12136">
                  <c:v>6.5101019131056681</c:v>
                </c:pt>
                <c:pt idx="12137">
                  <c:v>6.5106382978723403</c:v>
                </c:pt>
                <c:pt idx="12138">
                  <c:v>6.5111746826390116</c:v>
                </c:pt>
                <c:pt idx="12139">
                  <c:v>6.5117110674056855</c:v>
                </c:pt>
                <c:pt idx="12140">
                  <c:v>6.5122474521723639</c:v>
                </c:pt>
                <c:pt idx="12141">
                  <c:v>6.5127838369390263</c:v>
                </c:pt>
                <c:pt idx="12142">
                  <c:v>6.5133202217056985</c:v>
                </c:pt>
                <c:pt idx="12143">
                  <c:v>6.5138566064723769</c:v>
                </c:pt>
                <c:pt idx="12144">
                  <c:v>6.514392991239049</c:v>
                </c:pt>
                <c:pt idx="12145">
                  <c:v>6.5149293760057105</c:v>
                </c:pt>
                <c:pt idx="12146">
                  <c:v>6.5154657607723943</c:v>
                </c:pt>
                <c:pt idx="12147">
                  <c:v>6.5160021455390726</c:v>
                </c:pt>
                <c:pt idx="12148">
                  <c:v>6.5165385303057342</c:v>
                </c:pt>
                <c:pt idx="12149">
                  <c:v>6.5170749150724072</c:v>
                </c:pt>
                <c:pt idx="12150">
                  <c:v>6.5176112998390847</c:v>
                </c:pt>
                <c:pt idx="12151">
                  <c:v>6.5181476846057578</c:v>
                </c:pt>
                <c:pt idx="12152">
                  <c:v>6.5186840693724255</c:v>
                </c:pt>
                <c:pt idx="12153">
                  <c:v>6.5192204541391101</c:v>
                </c:pt>
                <c:pt idx="12154">
                  <c:v>6.519756838905769</c:v>
                </c:pt>
                <c:pt idx="12155">
                  <c:v>6.5202932236724482</c:v>
                </c:pt>
                <c:pt idx="12156">
                  <c:v>6.5208296084391204</c:v>
                </c:pt>
                <c:pt idx="12157">
                  <c:v>6.5213659932057935</c:v>
                </c:pt>
                <c:pt idx="12158">
                  <c:v>6.5219023779724656</c:v>
                </c:pt>
                <c:pt idx="12159">
                  <c:v>6.5224387627391387</c:v>
                </c:pt>
                <c:pt idx="12160">
                  <c:v>6.522975147505802</c:v>
                </c:pt>
                <c:pt idx="12161">
                  <c:v>6.5235115322724759</c:v>
                </c:pt>
                <c:pt idx="12162">
                  <c:v>6.5240479170391499</c:v>
                </c:pt>
                <c:pt idx="12163">
                  <c:v>6.5245843018058203</c:v>
                </c:pt>
                <c:pt idx="12164">
                  <c:v>6.525120686572496</c:v>
                </c:pt>
                <c:pt idx="12165">
                  <c:v>6.5256570713391744</c:v>
                </c:pt>
                <c:pt idx="12166">
                  <c:v>6.5261934561058466</c:v>
                </c:pt>
                <c:pt idx="12167">
                  <c:v>6.5267298408725196</c:v>
                </c:pt>
                <c:pt idx="12168">
                  <c:v>6.5272662256391918</c:v>
                </c:pt>
                <c:pt idx="12169">
                  <c:v>6.5278026104058648</c:v>
                </c:pt>
                <c:pt idx="12170">
                  <c:v>6.5283389951725423</c:v>
                </c:pt>
                <c:pt idx="12171">
                  <c:v>6.5288753799392021</c:v>
                </c:pt>
                <c:pt idx="12172">
                  <c:v>6.5294117647058805</c:v>
                </c:pt>
                <c:pt idx="12173">
                  <c:v>6.5299481494725553</c:v>
                </c:pt>
                <c:pt idx="12174">
                  <c:v>6.5304845342392275</c:v>
                </c:pt>
                <c:pt idx="12175">
                  <c:v>6.5310209190059005</c:v>
                </c:pt>
                <c:pt idx="12176">
                  <c:v>6.5315573037725789</c:v>
                </c:pt>
                <c:pt idx="12177">
                  <c:v>6.5320936885392484</c:v>
                </c:pt>
                <c:pt idx="12178">
                  <c:v>6.5326300733059126</c:v>
                </c:pt>
                <c:pt idx="12179">
                  <c:v>6.533166458072591</c:v>
                </c:pt>
                <c:pt idx="12180">
                  <c:v>6.5337028428392694</c:v>
                </c:pt>
                <c:pt idx="12181">
                  <c:v>6.5342392276059345</c:v>
                </c:pt>
                <c:pt idx="12182">
                  <c:v>6.5347756123726093</c:v>
                </c:pt>
                <c:pt idx="12183">
                  <c:v>6.5353119971392815</c:v>
                </c:pt>
                <c:pt idx="12184">
                  <c:v>6.5358483819059554</c:v>
                </c:pt>
                <c:pt idx="12185">
                  <c:v>6.5363847666726294</c:v>
                </c:pt>
                <c:pt idx="12186">
                  <c:v>6.5369211514392997</c:v>
                </c:pt>
                <c:pt idx="12187">
                  <c:v>6.5374575362059639</c:v>
                </c:pt>
                <c:pt idx="12188">
                  <c:v>6.5379939209726494</c:v>
                </c:pt>
                <c:pt idx="12189">
                  <c:v>6.5385303057393171</c:v>
                </c:pt>
                <c:pt idx="12190">
                  <c:v>6.5390666905059902</c:v>
                </c:pt>
                <c:pt idx="12191">
                  <c:v>6.5396030752726757</c:v>
                </c:pt>
                <c:pt idx="12192">
                  <c:v>6.5401394600393354</c:v>
                </c:pt>
                <c:pt idx="12193">
                  <c:v>6.5406758448060076</c:v>
                </c:pt>
                <c:pt idx="12194">
                  <c:v>6.5412122295726824</c:v>
                </c:pt>
                <c:pt idx="12195">
                  <c:v>6.5417486143393591</c:v>
                </c:pt>
                <c:pt idx="12196">
                  <c:v>6.5422849991060259</c:v>
                </c:pt>
                <c:pt idx="12197">
                  <c:v>6.5428213838727034</c:v>
                </c:pt>
                <c:pt idx="12198">
                  <c:v>6.5433577686393711</c:v>
                </c:pt>
                <c:pt idx="12199">
                  <c:v>6.5438941534060415</c:v>
                </c:pt>
                <c:pt idx="12200">
                  <c:v>6.5444305381727066</c:v>
                </c:pt>
                <c:pt idx="12201">
                  <c:v>6.5449669229393885</c:v>
                </c:pt>
                <c:pt idx="12202">
                  <c:v>6.5455033077060616</c:v>
                </c:pt>
                <c:pt idx="12203">
                  <c:v>6.54603969247274</c:v>
                </c:pt>
                <c:pt idx="12204">
                  <c:v>6.5465760772394006</c:v>
                </c:pt>
                <c:pt idx="12205">
                  <c:v>6.5471124620060746</c:v>
                </c:pt>
                <c:pt idx="12206">
                  <c:v>6.5476488467727485</c:v>
                </c:pt>
                <c:pt idx="12207">
                  <c:v>6.5481852315394162</c:v>
                </c:pt>
                <c:pt idx="12208">
                  <c:v>6.5487216163060955</c:v>
                </c:pt>
                <c:pt idx="12209">
                  <c:v>6.5492580010727766</c:v>
                </c:pt>
                <c:pt idx="12210">
                  <c:v>6.5497943858394434</c:v>
                </c:pt>
                <c:pt idx="12211">
                  <c:v>6.5503307706061147</c:v>
                </c:pt>
                <c:pt idx="12212">
                  <c:v>6.5508671553727904</c:v>
                </c:pt>
                <c:pt idx="12213">
                  <c:v>6.5514035401394555</c:v>
                </c:pt>
                <c:pt idx="12214">
                  <c:v>6.551939924906133</c:v>
                </c:pt>
                <c:pt idx="12215">
                  <c:v>6.5524763096728051</c:v>
                </c:pt>
                <c:pt idx="12216">
                  <c:v>6.5530126944394782</c:v>
                </c:pt>
                <c:pt idx="12217">
                  <c:v>6.5535490792061495</c:v>
                </c:pt>
                <c:pt idx="12218">
                  <c:v>6.5540854639728225</c:v>
                </c:pt>
                <c:pt idx="12219">
                  <c:v>6.5546218487394885</c:v>
                </c:pt>
                <c:pt idx="12220">
                  <c:v>6.5551582335061687</c:v>
                </c:pt>
                <c:pt idx="12221">
                  <c:v>6.5556946182728417</c:v>
                </c:pt>
                <c:pt idx="12222">
                  <c:v>6.5562310030395139</c:v>
                </c:pt>
                <c:pt idx="12223">
                  <c:v>6.5567673878061914</c:v>
                </c:pt>
                <c:pt idx="12224">
                  <c:v>6.5573037725728591</c:v>
                </c:pt>
                <c:pt idx="12225">
                  <c:v>6.5578401573395295</c:v>
                </c:pt>
                <c:pt idx="12226">
                  <c:v>6.558376542106199</c:v>
                </c:pt>
                <c:pt idx="12227">
                  <c:v>6.5589129268728765</c:v>
                </c:pt>
                <c:pt idx="12228">
                  <c:v>6.5594493116395514</c:v>
                </c:pt>
                <c:pt idx="12229">
                  <c:v>6.5599856964062155</c:v>
                </c:pt>
                <c:pt idx="12230">
                  <c:v>6.5605220811728984</c:v>
                </c:pt>
                <c:pt idx="12231">
                  <c:v>6.5610584659395714</c:v>
                </c:pt>
                <c:pt idx="12232">
                  <c:v>6.5615948507062321</c:v>
                </c:pt>
                <c:pt idx="12233">
                  <c:v>6.562131235472906</c:v>
                </c:pt>
                <c:pt idx="12234">
                  <c:v>6.5626676202395853</c:v>
                </c:pt>
                <c:pt idx="12235">
                  <c:v>6.5632040050062566</c:v>
                </c:pt>
                <c:pt idx="12236">
                  <c:v>6.5637403897729314</c:v>
                </c:pt>
                <c:pt idx="12237">
                  <c:v>6.5642767745396036</c:v>
                </c:pt>
                <c:pt idx="12238">
                  <c:v>6.5648131593062686</c:v>
                </c:pt>
                <c:pt idx="12239">
                  <c:v>6.5653495440729488</c:v>
                </c:pt>
                <c:pt idx="12240">
                  <c:v>6.5658859288396139</c:v>
                </c:pt>
                <c:pt idx="12241">
                  <c:v>6.566422313606294</c:v>
                </c:pt>
                <c:pt idx="12242">
                  <c:v>6.5669586983729662</c:v>
                </c:pt>
                <c:pt idx="12243">
                  <c:v>6.5674950831396393</c:v>
                </c:pt>
                <c:pt idx="12244">
                  <c:v>6.5680314679063052</c:v>
                </c:pt>
                <c:pt idx="12245">
                  <c:v>6.5685678526729845</c:v>
                </c:pt>
                <c:pt idx="12246">
                  <c:v>6.5691042374396496</c:v>
                </c:pt>
                <c:pt idx="12247">
                  <c:v>6.5696406222063324</c:v>
                </c:pt>
                <c:pt idx="12248">
                  <c:v>6.5701770069730019</c:v>
                </c:pt>
                <c:pt idx="12249">
                  <c:v>6.5707133917396829</c:v>
                </c:pt>
                <c:pt idx="12250">
                  <c:v>6.5712497765063524</c:v>
                </c:pt>
                <c:pt idx="12251">
                  <c:v>6.5717861612730264</c:v>
                </c:pt>
                <c:pt idx="12252">
                  <c:v>6.5723225460396915</c:v>
                </c:pt>
                <c:pt idx="12253">
                  <c:v>6.5728589308063654</c:v>
                </c:pt>
                <c:pt idx="12254">
                  <c:v>6.5733953155730438</c:v>
                </c:pt>
                <c:pt idx="12255">
                  <c:v>6.5739317003397106</c:v>
                </c:pt>
                <c:pt idx="12256">
                  <c:v>6.574468085106389</c:v>
                </c:pt>
                <c:pt idx="12257">
                  <c:v>6.5750044698730559</c:v>
                </c:pt>
                <c:pt idx="12258">
                  <c:v>6.5755408546397289</c:v>
                </c:pt>
                <c:pt idx="12259">
                  <c:v>6.5760772394063975</c:v>
                </c:pt>
                <c:pt idx="12260">
                  <c:v>6.576613624173083</c:v>
                </c:pt>
                <c:pt idx="12261">
                  <c:v>6.5771500089397446</c:v>
                </c:pt>
                <c:pt idx="12262">
                  <c:v>6.5776863937064185</c:v>
                </c:pt>
                <c:pt idx="12263">
                  <c:v>6.5782227784730924</c:v>
                </c:pt>
                <c:pt idx="12264">
                  <c:v>6.5787591632397708</c:v>
                </c:pt>
                <c:pt idx="12265">
                  <c:v>6.5792955480064368</c:v>
                </c:pt>
                <c:pt idx="12266">
                  <c:v>6.5798319327731134</c:v>
                </c:pt>
                <c:pt idx="12267">
                  <c:v>6.580368317539782</c:v>
                </c:pt>
                <c:pt idx="12268">
                  <c:v>6.5809047023064489</c:v>
                </c:pt>
                <c:pt idx="12269">
                  <c:v>6.5814410870731379</c:v>
                </c:pt>
                <c:pt idx="12270">
                  <c:v>6.5819774718398003</c:v>
                </c:pt>
                <c:pt idx="12271">
                  <c:v>6.5825138566064618</c:v>
                </c:pt>
                <c:pt idx="12272">
                  <c:v>6.5830502413731464</c:v>
                </c:pt>
                <c:pt idx="12273">
                  <c:v>6.5835866261398115</c:v>
                </c:pt>
                <c:pt idx="12274">
                  <c:v>6.5841230109064854</c:v>
                </c:pt>
                <c:pt idx="12275">
                  <c:v>6.5846593956731745</c:v>
                </c:pt>
                <c:pt idx="12276">
                  <c:v>6.5851957804398404</c:v>
                </c:pt>
                <c:pt idx="12277">
                  <c:v>6.5857321652065082</c:v>
                </c:pt>
                <c:pt idx="12278">
                  <c:v>6.5862685499731883</c:v>
                </c:pt>
                <c:pt idx="12279">
                  <c:v>6.5868049347398525</c:v>
                </c:pt>
                <c:pt idx="12280">
                  <c:v>6.5873413195065273</c:v>
                </c:pt>
                <c:pt idx="12281">
                  <c:v>6.5878777042732004</c:v>
                </c:pt>
                <c:pt idx="12282">
                  <c:v>6.5884140890398717</c:v>
                </c:pt>
                <c:pt idx="12283">
                  <c:v>6.5889504738065385</c:v>
                </c:pt>
                <c:pt idx="12284">
                  <c:v>6.5894868585732107</c:v>
                </c:pt>
                <c:pt idx="12285">
                  <c:v>6.5900232433398891</c:v>
                </c:pt>
                <c:pt idx="12286">
                  <c:v>6.5905596281065568</c:v>
                </c:pt>
                <c:pt idx="12287">
                  <c:v>6.5910960128732397</c:v>
                </c:pt>
                <c:pt idx="12288">
                  <c:v>6.5916323976399074</c:v>
                </c:pt>
                <c:pt idx="12289">
                  <c:v>6.5921687824065804</c:v>
                </c:pt>
                <c:pt idx="12290">
                  <c:v>6.5927051671732473</c:v>
                </c:pt>
                <c:pt idx="12291">
                  <c:v>6.5932415519399274</c:v>
                </c:pt>
                <c:pt idx="12292">
                  <c:v>6.5937779367065916</c:v>
                </c:pt>
                <c:pt idx="12293">
                  <c:v>6.5943143214732665</c:v>
                </c:pt>
                <c:pt idx="12294">
                  <c:v>6.594850706239936</c:v>
                </c:pt>
                <c:pt idx="12295">
                  <c:v>6.5953870910066152</c:v>
                </c:pt>
                <c:pt idx="12296">
                  <c:v>6.5959234757732883</c:v>
                </c:pt>
                <c:pt idx="12297">
                  <c:v>6.5964598605399605</c:v>
                </c:pt>
                <c:pt idx="12298">
                  <c:v>6.5969962453066335</c:v>
                </c:pt>
                <c:pt idx="12299">
                  <c:v>6.5975326300733066</c:v>
                </c:pt>
                <c:pt idx="12300">
                  <c:v>6.5980690148399814</c:v>
                </c:pt>
                <c:pt idx="12301">
                  <c:v>6.5986053996066518</c:v>
                </c:pt>
                <c:pt idx="12302">
                  <c:v>6.5991417843733373</c:v>
                </c:pt>
                <c:pt idx="12303">
                  <c:v>6.5996781691399971</c:v>
                </c:pt>
                <c:pt idx="12304">
                  <c:v>6.6002145539066666</c:v>
                </c:pt>
                <c:pt idx="12305">
                  <c:v>6.6007509386733405</c:v>
                </c:pt>
                <c:pt idx="12306">
                  <c:v>6.6012873234400153</c:v>
                </c:pt>
                <c:pt idx="12307">
                  <c:v>6.6018237082066884</c:v>
                </c:pt>
                <c:pt idx="12308">
                  <c:v>6.6023600929733677</c:v>
                </c:pt>
                <c:pt idx="12309">
                  <c:v>6.6028964777400274</c:v>
                </c:pt>
                <c:pt idx="12310">
                  <c:v>6.6034328625066978</c:v>
                </c:pt>
                <c:pt idx="12311">
                  <c:v>6.603969247273378</c:v>
                </c:pt>
                <c:pt idx="12312">
                  <c:v>6.6045056320400422</c:v>
                </c:pt>
                <c:pt idx="12313">
                  <c:v>6.6050420168067205</c:v>
                </c:pt>
                <c:pt idx="12314">
                  <c:v>6.6055784015733954</c:v>
                </c:pt>
                <c:pt idx="12315">
                  <c:v>6.6061147863400675</c:v>
                </c:pt>
                <c:pt idx="12316">
                  <c:v>6.6066511711067406</c:v>
                </c:pt>
                <c:pt idx="12317">
                  <c:v>6.6071875558734048</c:v>
                </c:pt>
                <c:pt idx="12318">
                  <c:v>6.6077239406400858</c:v>
                </c:pt>
                <c:pt idx="12319">
                  <c:v>6.6082603254067589</c:v>
                </c:pt>
                <c:pt idx="12320">
                  <c:v>6.6087967101734311</c:v>
                </c:pt>
                <c:pt idx="12321">
                  <c:v>6.609333094940113</c:v>
                </c:pt>
                <c:pt idx="12322">
                  <c:v>6.6098694797067763</c:v>
                </c:pt>
                <c:pt idx="12323">
                  <c:v>6.6104058644734431</c:v>
                </c:pt>
                <c:pt idx="12324">
                  <c:v>6.6109422492401215</c:v>
                </c:pt>
                <c:pt idx="12325">
                  <c:v>6.6114786340067946</c:v>
                </c:pt>
                <c:pt idx="12326">
                  <c:v>6.6120150187734597</c:v>
                </c:pt>
                <c:pt idx="12327">
                  <c:v>6.6125514035401398</c:v>
                </c:pt>
                <c:pt idx="12328">
                  <c:v>6.6130877883068075</c:v>
                </c:pt>
                <c:pt idx="12329">
                  <c:v>6.613624173073485</c:v>
                </c:pt>
                <c:pt idx="12330">
                  <c:v>6.6141605578401466</c:v>
                </c:pt>
                <c:pt idx="12331">
                  <c:v>6.6146969426068285</c:v>
                </c:pt>
                <c:pt idx="12332">
                  <c:v>6.6152333273735016</c:v>
                </c:pt>
                <c:pt idx="12333">
                  <c:v>6.6157697121401817</c:v>
                </c:pt>
                <c:pt idx="12334">
                  <c:v>6.6163060969068477</c:v>
                </c:pt>
                <c:pt idx="12335">
                  <c:v>6.6168424816735314</c:v>
                </c:pt>
                <c:pt idx="12336">
                  <c:v>6.6173788664401858</c:v>
                </c:pt>
                <c:pt idx="12337">
                  <c:v>6.6179152512068518</c:v>
                </c:pt>
                <c:pt idx="12338">
                  <c:v>6.618451635973539</c:v>
                </c:pt>
                <c:pt idx="12339">
                  <c:v>6.6189880207402041</c:v>
                </c:pt>
                <c:pt idx="12340">
                  <c:v>6.6195244055068843</c:v>
                </c:pt>
                <c:pt idx="12341">
                  <c:v>6.6200607902735564</c:v>
                </c:pt>
                <c:pt idx="12342">
                  <c:v>6.6205971750402295</c:v>
                </c:pt>
                <c:pt idx="12343">
                  <c:v>6.6211335598068919</c:v>
                </c:pt>
                <c:pt idx="12344">
                  <c:v>6.6216699445735818</c:v>
                </c:pt>
                <c:pt idx="12345">
                  <c:v>6.6222063293402407</c:v>
                </c:pt>
                <c:pt idx="12346">
                  <c:v>6.6227427141069155</c:v>
                </c:pt>
                <c:pt idx="12347">
                  <c:v>6.6232790988735921</c:v>
                </c:pt>
                <c:pt idx="12348">
                  <c:v>6.6238154836402652</c:v>
                </c:pt>
                <c:pt idx="12349">
                  <c:v>6.624351868406924</c:v>
                </c:pt>
                <c:pt idx="12350">
                  <c:v>6.6248882531736042</c:v>
                </c:pt>
                <c:pt idx="12351">
                  <c:v>6.6254246379402737</c:v>
                </c:pt>
                <c:pt idx="12352">
                  <c:v>6.6259610227069476</c:v>
                </c:pt>
                <c:pt idx="12353">
                  <c:v>6.6264974074736314</c:v>
                </c:pt>
                <c:pt idx="12354">
                  <c:v>6.6270337922403009</c:v>
                </c:pt>
                <c:pt idx="12355">
                  <c:v>6.6275701770069597</c:v>
                </c:pt>
                <c:pt idx="12356">
                  <c:v>6.6281065617736399</c:v>
                </c:pt>
                <c:pt idx="12357">
                  <c:v>6.6286429465403165</c:v>
                </c:pt>
                <c:pt idx="12358">
                  <c:v>6.6291793313069851</c:v>
                </c:pt>
                <c:pt idx="12359">
                  <c:v>6.6297157160736635</c:v>
                </c:pt>
                <c:pt idx="12360">
                  <c:v>6.6302521008403428</c:v>
                </c:pt>
                <c:pt idx="12361">
                  <c:v>6.6307884856070114</c:v>
                </c:pt>
                <c:pt idx="12362">
                  <c:v>6.6313248703736818</c:v>
                </c:pt>
                <c:pt idx="12363">
                  <c:v>6.6318612551403584</c:v>
                </c:pt>
                <c:pt idx="12364">
                  <c:v>6.632397639907027</c:v>
                </c:pt>
                <c:pt idx="12365">
                  <c:v>6.6329340246736965</c:v>
                </c:pt>
                <c:pt idx="12366">
                  <c:v>6.6334704094403723</c:v>
                </c:pt>
                <c:pt idx="12367">
                  <c:v>6.6340067942070444</c:v>
                </c:pt>
                <c:pt idx="12368">
                  <c:v>6.6345431789737175</c:v>
                </c:pt>
                <c:pt idx="12369">
                  <c:v>6.6350795637403897</c:v>
                </c:pt>
                <c:pt idx="12370">
                  <c:v>6.6356159485070556</c:v>
                </c:pt>
                <c:pt idx="12371">
                  <c:v>6.6361523332737384</c:v>
                </c:pt>
                <c:pt idx="12372">
                  <c:v>6.6366887180404079</c:v>
                </c:pt>
                <c:pt idx="12373">
                  <c:v>6.6372251028070801</c:v>
                </c:pt>
                <c:pt idx="12374">
                  <c:v>6.6377614875737532</c:v>
                </c:pt>
                <c:pt idx="12375">
                  <c:v>6.6382978723404262</c:v>
                </c:pt>
                <c:pt idx="12376">
                  <c:v>6.638834257107086</c:v>
                </c:pt>
                <c:pt idx="12377">
                  <c:v>6.6393706418737723</c:v>
                </c:pt>
                <c:pt idx="12378">
                  <c:v>6.6399070266404383</c:v>
                </c:pt>
                <c:pt idx="12379">
                  <c:v>6.6404434114071194</c:v>
                </c:pt>
                <c:pt idx="12380">
                  <c:v>6.6409797961737889</c:v>
                </c:pt>
                <c:pt idx="12381">
                  <c:v>6.6415161809404619</c:v>
                </c:pt>
                <c:pt idx="12382">
                  <c:v>6.6420525657071341</c:v>
                </c:pt>
                <c:pt idx="12383">
                  <c:v>6.6425889504738045</c:v>
                </c:pt>
                <c:pt idx="12384">
                  <c:v>6.6431253352404775</c:v>
                </c:pt>
                <c:pt idx="12385">
                  <c:v>6.6436617200071524</c:v>
                </c:pt>
                <c:pt idx="12386">
                  <c:v>6.6441981047738308</c:v>
                </c:pt>
                <c:pt idx="12387">
                  <c:v>6.6447344895404914</c:v>
                </c:pt>
                <c:pt idx="12388">
                  <c:v>6.6452708743071698</c:v>
                </c:pt>
                <c:pt idx="12389">
                  <c:v>6.6458072590738375</c:v>
                </c:pt>
                <c:pt idx="12390">
                  <c:v>6.6463436438405203</c:v>
                </c:pt>
                <c:pt idx="12391">
                  <c:v>6.6468800286071845</c:v>
                </c:pt>
                <c:pt idx="12392">
                  <c:v>6.6474164133738602</c:v>
                </c:pt>
                <c:pt idx="12393">
                  <c:v>6.6479527981405315</c:v>
                </c:pt>
                <c:pt idx="12394">
                  <c:v>6.6484891829072064</c:v>
                </c:pt>
                <c:pt idx="12395">
                  <c:v>6.6490255676738785</c:v>
                </c:pt>
                <c:pt idx="12396">
                  <c:v>6.6495619524405507</c:v>
                </c:pt>
                <c:pt idx="12397">
                  <c:v>6.6500983372072175</c:v>
                </c:pt>
                <c:pt idx="12398">
                  <c:v>6.6506347219738959</c:v>
                </c:pt>
                <c:pt idx="12399">
                  <c:v>6.651171106740569</c:v>
                </c:pt>
                <c:pt idx="12400">
                  <c:v>6.6517074915072412</c:v>
                </c:pt>
                <c:pt idx="12401">
                  <c:v>6.652243876273908</c:v>
                </c:pt>
                <c:pt idx="12402">
                  <c:v>6.6527802610405766</c:v>
                </c:pt>
                <c:pt idx="12403">
                  <c:v>6.6533166458072541</c:v>
                </c:pt>
                <c:pt idx="12404">
                  <c:v>6.6538530305739316</c:v>
                </c:pt>
                <c:pt idx="12405">
                  <c:v>6.6543894153406073</c:v>
                </c:pt>
                <c:pt idx="12406">
                  <c:v>6.6549258001072653</c:v>
                </c:pt>
                <c:pt idx="12407">
                  <c:v>6.6554621848739552</c:v>
                </c:pt>
                <c:pt idx="12408">
                  <c:v>6.6559985696406159</c:v>
                </c:pt>
                <c:pt idx="12409">
                  <c:v>6.6565349544072836</c:v>
                </c:pt>
                <c:pt idx="12410">
                  <c:v>6.6570713391739655</c:v>
                </c:pt>
                <c:pt idx="12411">
                  <c:v>6.6576077239406404</c:v>
                </c:pt>
                <c:pt idx="12412">
                  <c:v>6.6581441087073072</c:v>
                </c:pt>
                <c:pt idx="12413">
                  <c:v>6.6586804934739874</c:v>
                </c:pt>
                <c:pt idx="12414">
                  <c:v>6.6592168782406533</c:v>
                </c:pt>
                <c:pt idx="12415">
                  <c:v>6.6597532630073308</c:v>
                </c:pt>
                <c:pt idx="12416">
                  <c:v>6.6602896477739986</c:v>
                </c:pt>
                <c:pt idx="12417">
                  <c:v>6.6608260325406761</c:v>
                </c:pt>
                <c:pt idx="12418">
                  <c:v>6.6613624173073491</c:v>
                </c:pt>
                <c:pt idx="12419">
                  <c:v>6.6618988020740213</c:v>
                </c:pt>
                <c:pt idx="12420">
                  <c:v>6.662435186840689</c:v>
                </c:pt>
                <c:pt idx="12421">
                  <c:v>6.6629715716073585</c:v>
                </c:pt>
                <c:pt idx="12422">
                  <c:v>6.6635079563740343</c:v>
                </c:pt>
                <c:pt idx="12423">
                  <c:v>6.664044341140702</c:v>
                </c:pt>
                <c:pt idx="12424">
                  <c:v>6.6645807259073768</c:v>
                </c:pt>
                <c:pt idx="12425">
                  <c:v>6.6651171106740508</c:v>
                </c:pt>
                <c:pt idx="12426">
                  <c:v>6.6656534954407363</c:v>
                </c:pt>
                <c:pt idx="12427">
                  <c:v>6.6661898802073951</c:v>
                </c:pt>
                <c:pt idx="12428">
                  <c:v>6.6667262649740753</c:v>
                </c:pt>
                <c:pt idx="12429">
                  <c:v>6.6672626497407466</c:v>
                </c:pt>
                <c:pt idx="12430">
                  <c:v>6.6677990345074205</c:v>
                </c:pt>
                <c:pt idx="12431">
                  <c:v>6.6683354192740874</c:v>
                </c:pt>
                <c:pt idx="12432">
                  <c:v>6.6688718040407657</c:v>
                </c:pt>
                <c:pt idx="12433">
                  <c:v>6.6694081888074379</c:v>
                </c:pt>
                <c:pt idx="12434">
                  <c:v>6.6699445735741065</c:v>
                </c:pt>
                <c:pt idx="12435">
                  <c:v>6.670480958340776</c:v>
                </c:pt>
                <c:pt idx="12436">
                  <c:v>6.6710173431074509</c:v>
                </c:pt>
                <c:pt idx="12437">
                  <c:v>6.6715537278741337</c:v>
                </c:pt>
                <c:pt idx="12438">
                  <c:v>6.6720901126408014</c:v>
                </c:pt>
                <c:pt idx="12439">
                  <c:v>6.6726264974074736</c:v>
                </c:pt>
                <c:pt idx="12440">
                  <c:v>6.6731628821741529</c:v>
                </c:pt>
                <c:pt idx="12441">
                  <c:v>6.6736992669408188</c:v>
                </c:pt>
                <c:pt idx="12442">
                  <c:v>6.6742356517074839</c:v>
                </c:pt>
                <c:pt idx="12443">
                  <c:v>6.6747720364741694</c:v>
                </c:pt>
                <c:pt idx="12444">
                  <c:v>6.6753084212408424</c:v>
                </c:pt>
                <c:pt idx="12445">
                  <c:v>6.6758448060075031</c:v>
                </c:pt>
                <c:pt idx="12446">
                  <c:v>6.6763811907741912</c:v>
                </c:pt>
                <c:pt idx="12447">
                  <c:v>6.6769175755408545</c:v>
                </c:pt>
                <c:pt idx="12448">
                  <c:v>6.6774539603075276</c:v>
                </c:pt>
                <c:pt idx="12449">
                  <c:v>6.6779903450741998</c:v>
                </c:pt>
                <c:pt idx="12450">
                  <c:v>6.6785267298408728</c:v>
                </c:pt>
                <c:pt idx="12451">
                  <c:v>6.679063114607553</c:v>
                </c:pt>
                <c:pt idx="12452">
                  <c:v>6.679599499374226</c:v>
                </c:pt>
                <c:pt idx="12453">
                  <c:v>6.6801358841408875</c:v>
                </c:pt>
                <c:pt idx="12454">
                  <c:v>6.6806722689075615</c:v>
                </c:pt>
                <c:pt idx="12455">
                  <c:v>6.6812086536742417</c:v>
                </c:pt>
                <c:pt idx="12456">
                  <c:v>6.6817450384409085</c:v>
                </c:pt>
                <c:pt idx="12457">
                  <c:v>6.6822814232075816</c:v>
                </c:pt>
                <c:pt idx="12458">
                  <c:v>6.6828178079742449</c:v>
                </c:pt>
                <c:pt idx="12459">
                  <c:v>6.6833541927409303</c:v>
                </c:pt>
                <c:pt idx="12460">
                  <c:v>6.6838905775075883</c:v>
                </c:pt>
                <c:pt idx="12461">
                  <c:v>6.6844269622742685</c:v>
                </c:pt>
                <c:pt idx="12462">
                  <c:v>6.684963347040938</c:v>
                </c:pt>
                <c:pt idx="12463">
                  <c:v>6.6854997318076173</c:v>
                </c:pt>
                <c:pt idx="12464">
                  <c:v>6.6860361165742885</c:v>
                </c:pt>
                <c:pt idx="12465">
                  <c:v>6.6865725013409625</c:v>
                </c:pt>
                <c:pt idx="12466">
                  <c:v>6.6871088861076347</c:v>
                </c:pt>
                <c:pt idx="12467">
                  <c:v>6.6876452708743077</c:v>
                </c:pt>
                <c:pt idx="12468">
                  <c:v>6.6881816556409746</c:v>
                </c:pt>
                <c:pt idx="12469">
                  <c:v>6.6887180404076485</c:v>
                </c:pt>
                <c:pt idx="12470">
                  <c:v>6.6892544251743331</c:v>
                </c:pt>
                <c:pt idx="12471">
                  <c:v>6.6897908099409955</c:v>
                </c:pt>
                <c:pt idx="12472">
                  <c:v>6.6903271947076766</c:v>
                </c:pt>
                <c:pt idx="12473">
                  <c:v>6.6908635794743425</c:v>
                </c:pt>
                <c:pt idx="12474">
                  <c:v>6.6913999642410174</c:v>
                </c:pt>
                <c:pt idx="12475">
                  <c:v>6.6919363490076833</c:v>
                </c:pt>
                <c:pt idx="12476">
                  <c:v>6.6924727337743661</c:v>
                </c:pt>
                <c:pt idx="12477">
                  <c:v>6.6930091185410339</c:v>
                </c:pt>
                <c:pt idx="12478">
                  <c:v>6.6935455033076998</c:v>
                </c:pt>
                <c:pt idx="12479">
                  <c:v>6.6940818880743755</c:v>
                </c:pt>
                <c:pt idx="12480">
                  <c:v>6.694618272841045</c:v>
                </c:pt>
                <c:pt idx="12481">
                  <c:v>6.695154657607711</c:v>
                </c:pt>
                <c:pt idx="12482">
                  <c:v>6.6956910423743974</c:v>
                </c:pt>
                <c:pt idx="12483">
                  <c:v>6.6962274271410704</c:v>
                </c:pt>
                <c:pt idx="12484">
                  <c:v>6.6967638119077417</c:v>
                </c:pt>
                <c:pt idx="12485">
                  <c:v>6.6973001966744148</c:v>
                </c:pt>
                <c:pt idx="12486">
                  <c:v>6.6978365814410807</c:v>
                </c:pt>
                <c:pt idx="12487">
                  <c:v>6.698372966207752</c:v>
                </c:pt>
                <c:pt idx="12488">
                  <c:v>6.6989093509744295</c:v>
                </c:pt>
                <c:pt idx="12489">
                  <c:v>6.6994457357411106</c:v>
                </c:pt>
                <c:pt idx="12490">
                  <c:v>6.6999821205077765</c:v>
                </c:pt>
                <c:pt idx="12491">
                  <c:v>6.7005185052744505</c:v>
                </c:pt>
                <c:pt idx="12492">
                  <c:v>6.7010548900411289</c:v>
                </c:pt>
                <c:pt idx="12493">
                  <c:v>6.7015912748077957</c:v>
                </c:pt>
                <c:pt idx="12494">
                  <c:v>6.7021276595744688</c:v>
                </c:pt>
                <c:pt idx="12495">
                  <c:v>6.7026640443411472</c:v>
                </c:pt>
                <c:pt idx="12496">
                  <c:v>6.7032004291078184</c:v>
                </c:pt>
                <c:pt idx="12497">
                  <c:v>6.7037368138744862</c:v>
                </c:pt>
                <c:pt idx="12498">
                  <c:v>6.704273198641169</c:v>
                </c:pt>
                <c:pt idx="12499">
                  <c:v>6.7048095834078314</c:v>
                </c:pt>
                <c:pt idx="12500">
                  <c:v>6.7053459681745053</c:v>
                </c:pt>
                <c:pt idx="12501">
                  <c:v>6.7058823529411784</c:v>
                </c:pt>
                <c:pt idx="12502">
                  <c:v>6.7064187377078497</c:v>
                </c:pt>
                <c:pt idx="12503">
                  <c:v>6.7069551224745281</c:v>
                </c:pt>
                <c:pt idx="12504">
                  <c:v>6.7074915072411949</c:v>
                </c:pt>
                <c:pt idx="12505">
                  <c:v>6.7080278920078724</c:v>
                </c:pt>
                <c:pt idx="12506">
                  <c:v>6.7085642767745375</c:v>
                </c:pt>
                <c:pt idx="12507">
                  <c:v>6.7091006615412105</c:v>
                </c:pt>
                <c:pt idx="12508">
                  <c:v>6.7096370463078854</c:v>
                </c:pt>
                <c:pt idx="12509">
                  <c:v>6.7101734310745584</c:v>
                </c:pt>
                <c:pt idx="12510">
                  <c:v>6.7107098158412324</c:v>
                </c:pt>
                <c:pt idx="12511">
                  <c:v>6.7112462006079028</c:v>
                </c:pt>
                <c:pt idx="12512">
                  <c:v>6.7117825853745829</c:v>
                </c:pt>
                <c:pt idx="12513">
                  <c:v>6.7123189701412445</c:v>
                </c:pt>
                <c:pt idx="12514">
                  <c:v>6.7128553549079149</c:v>
                </c:pt>
                <c:pt idx="12515">
                  <c:v>6.7133917396745932</c:v>
                </c:pt>
                <c:pt idx="12516">
                  <c:v>6.7139281244412716</c:v>
                </c:pt>
                <c:pt idx="12517">
                  <c:v>6.7144645092079331</c:v>
                </c:pt>
                <c:pt idx="12518">
                  <c:v>6.7150008939746124</c:v>
                </c:pt>
                <c:pt idx="12519">
                  <c:v>6.7155372787412748</c:v>
                </c:pt>
                <c:pt idx="12520">
                  <c:v>6.7160736635079568</c:v>
                </c:pt>
                <c:pt idx="12521">
                  <c:v>6.7166100482746334</c:v>
                </c:pt>
                <c:pt idx="12522">
                  <c:v>6.717146433041302</c:v>
                </c:pt>
                <c:pt idx="12523">
                  <c:v>6.7176828178079679</c:v>
                </c:pt>
                <c:pt idx="12524">
                  <c:v>6.7182192025746525</c:v>
                </c:pt>
                <c:pt idx="12525">
                  <c:v>6.7187555873413185</c:v>
                </c:pt>
                <c:pt idx="12526">
                  <c:v>6.7192919721079916</c:v>
                </c:pt>
                <c:pt idx="12527">
                  <c:v>6.7198283568746708</c:v>
                </c:pt>
                <c:pt idx="12528">
                  <c:v>6.7203647416413403</c:v>
                </c:pt>
                <c:pt idx="12529">
                  <c:v>6.7209011264080045</c:v>
                </c:pt>
                <c:pt idx="12530">
                  <c:v>6.7214375111746829</c:v>
                </c:pt>
                <c:pt idx="12531">
                  <c:v>6.7219738959413613</c:v>
                </c:pt>
                <c:pt idx="12532">
                  <c:v>6.7225102807080255</c:v>
                </c:pt>
                <c:pt idx="12533">
                  <c:v>6.7230466654747012</c:v>
                </c:pt>
                <c:pt idx="12534">
                  <c:v>6.7235830502413725</c:v>
                </c:pt>
                <c:pt idx="12535">
                  <c:v>6.7241194350080455</c:v>
                </c:pt>
                <c:pt idx="12536">
                  <c:v>6.7246558197747133</c:v>
                </c:pt>
                <c:pt idx="12537">
                  <c:v>6.7251922045413917</c:v>
                </c:pt>
                <c:pt idx="12538">
                  <c:v>6.7257285893080638</c:v>
                </c:pt>
                <c:pt idx="12539">
                  <c:v>6.7262649740747404</c:v>
                </c:pt>
                <c:pt idx="12540">
                  <c:v>6.7268013588414055</c:v>
                </c:pt>
                <c:pt idx="12541">
                  <c:v>6.7273377436080795</c:v>
                </c:pt>
                <c:pt idx="12542">
                  <c:v>6.7278741283747481</c:v>
                </c:pt>
                <c:pt idx="12543">
                  <c:v>6.7284105131414265</c:v>
                </c:pt>
                <c:pt idx="12544">
                  <c:v>6.7289468979080942</c:v>
                </c:pt>
                <c:pt idx="12545">
                  <c:v>6.7294832826747779</c:v>
                </c:pt>
                <c:pt idx="12546">
                  <c:v>6.7300196674414448</c:v>
                </c:pt>
                <c:pt idx="12547">
                  <c:v>6.7305560522081178</c:v>
                </c:pt>
                <c:pt idx="12548">
                  <c:v>6.7310924369747953</c:v>
                </c:pt>
                <c:pt idx="12549">
                  <c:v>6.7316288217414701</c:v>
                </c:pt>
                <c:pt idx="12550">
                  <c:v>6.7321652065081352</c:v>
                </c:pt>
                <c:pt idx="12551">
                  <c:v>6.7327015912748136</c:v>
                </c:pt>
                <c:pt idx="12552">
                  <c:v>6.7332379760414796</c:v>
                </c:pt>
                <c:pt idx="12553">
                  <c:v>6.7337743608081535</c:v>
                </c:pt>
                <c:pt idx="12554">
                  <c:v>6.7343107455748328</c:v>
                </c:pt>
                <c:pt idx="12555">
                  <c:v>6.7348471303414987</c:v>
                </c:pt>
                <c:pt idx="12556">
                  <c:v>6.7353835151081771</c:v>
                </c:pt>
                <c:pt idx="12557">
                  <c:v>6.7359198998748484</c:v>
                </c:pt>
                <c:pt idx="12558">
                  <c:v>6.7364562846415224</c:v>
                </c:pt>
                <c:pt idx="12559">
                  <c:v>6.7369926694081892</c:v>
                </c:pt>
                <c:pt idx="12560">
                  <c:v>6.7375290541748694</c:v>
                </c:pt>
                <c:pt idx="12561">
                  <c:v>6.7380654389415398</c:v>
                </c:pt>
                <c:pt idx="12562">
                  <c:v>6.7386018237082084</c:v>
                </c:pt>
                <c:pt idx="12563">
                  <c:v>6.7391382084748814</c:v>
                </c:pt>
                <c:pt idx="12564">
                  <c:v>6.739674593241558</c:v>
                </c:pt>
                <c:pt idx="12565">
                  <c:v>6.7402109780082249</c:v>
                </c:pt>
                <c:pt idx="12566">
                  <c:v>6.7407473627749024</c:v>
                </c:pt>
                <c:pt idx="12567">
                  <c:v>6.7412837475415763</c:v>
                </c:pt>
                <c:pt idx="12568">
                  <c:v>6.7418201323082423</c:v>
                </c:pt>
                <c:pt idx="12569">
                  <c:v>6.7423565170749145</c:v>
                </c:pt>
                <c:pt idx="12570">
                  <c:v>6.7428929018415884</c:v>
                </c:pt>
                <c:pt idx="12571">
                  <c:v>6.7434292866082624</c:v>
                </c:pt>
                <c:pt idx="12572">
                  <c:v>6.7439656713749336</c:v>
                </c:pt>
                <c:pt idx="12573">
                  <c:v>6.7445020561416058</c:v>
                </c:pt>
                <c:pt idx="12574">
                  <c:v>6.7450384409082789</c:v>
                </c:pt>
                <c:pt idx="12575">
                  <c:v>6.7455748256749475</c:v>
                </c:pt>
                <c:pt idx="12576">
                  <c:v>6.7461112104416294</c:v>
                </c:pt>
                <c:pt idx="12577">
                  <c:v>6.7466475952083025</c:v>
                </c:pt>
                <c:pt idx="12578">
                  <c:v>6.7471839799749675</c:v>
                </c:pt>
                <c:pt idx="12579">
                  <c:v>6.7477203647416424</c:v>
                </c:pt>
                <c:pt idx="12580">
                  <c:v>6.7482567495083154</c:v>
                </c:pt>
                <c:pt idx="12581">
                  <c:v>6.7487931342749938</c:v>
                </c:pt>
                <c:pt idx="12582">
                  <c:v>6.7493295190416696</c:v>
                </c:pt>
                <c:pt idx="12583">
                  <c:v>6.7498659038083382</c:v>
                </c:pt>
                <c:pt idx="12584">
                  <c:v>6.750402288575005</c:v>
                </c:pt>
                <c:pt idx="12585">
                  <c:v>6.7509386733416772</c:v>
                </c:pt>
                <c:pt idx="12586">
                  <c:v>6.7514750581083485</c:v>
                </c:pt>
                <c:pt idx="12587">
                  <c:v>6.7520114428750215</c:v>
                </c:pt>
                <c:pt idx="12588">
                  <c:v>6.7525478276416955</c:v>
                </c:pt>
                <c:pt idx="12589">
                  <c:v>6.7530842124083676</c:v>
                </c:pt>
                <c:pt idx="12590">
                  <c:v>6.7536205971750407</c:v>
                </c:pt>
                <c:pt idx="12591">
                  <c:v>6.7541569819417075</c:v>
                </c:pt>
                <c:pt idx="12592">
                  <c:v>6.7546933667083859</c:v>
                </c:pt>
                <c:pt idx="12593">
                  <c:v>6.7552297514750581</c:v>
                </c:pt>
                <c:pt idx="12594">
                  <c:v>6.7557661362417312</c:v>
                </c:pt>
                <c:pt idx="12595">
                  <c:v>6.7563025210084025</c:v>
                </c:pt>
                <c:pt idx="12596">
                  <c:v>6.7568389057750764</c:v>
                </c:pt>
                <c:pt idx="12597">
                  <c:v>6.7573752905417486</c:v>
                </c:pt>
                <c:pt idx="12598">
                  <c:v>6.7579116753084136</c:v>
                </c:pt>
                <c:pt idx="12599">
                  <c:v>6.7584480600750885</c:v>
                </c:pt>
                <c:pt idx="12600">
                  <c:v>6.7589844448417669</c:v>
                </c:pt>
                <c:pt idx="12601">
                  <c:v>6.7595208296084355</c:v>
                </c:pt>
                <c:pt idx="12602">
                  <c:v>6.7600572143751085</c:v>
                </c:pt>
                <c:pt idx="12603">
                  <c:v>6.7605935991417843</c:v>
                </c:pt>
                <c:pt idx="12604">
                  <c:v>6.7611299839084573</c:v>
                </c:pt>
                <c:pt idx="12605">
                  <c:v>6.7616663686751304</c:v>
                </c:pt>
                <c:pt idx="12606">
                  <c:v>6.7622027534418034</c:v>
                </c:pt>
                <c:pt idx="12607">
                  <c:v>6.7627391382084747</c:v>
                </c:pt>
                <c:pt idx="12608">
                  <c:v>6.7632755229751478</c:v>
                </c:pt>
                <c:pt idx="12609">
                  <c:v>6.7638119077418208</c:v>
                </c:pt>
                <c:pt idx="12610">
                  <c:v>6.7643482925084895</c:v>
                </c:pt>
                <c:pt idx="12611">
                  <c:v>6.7648846772751536</c:v>
                </c:pt>
                <c:pt idx="12612">
                  <c:v>6.7654210620418382</c:v>
                </c:pt>
                <c:pt idx="12613">
                  <c:v>6.7659574468085051</c:v>
                </c:pt>
                <c:pt idx="12614">
                  <c:v>6.7664938315751835</c:v>
                </c:pt>
                <c:pt idx="12615">
                  <c:v>6.7670302163418485</c:v>
                </c:pt>
                <c:pt idx="12616">
                  <c:v>6.7675666011085287</c:v>
                </c:pt>
                <c:pt idx="12617">
                  <c:v>6.7681029858752018</c:v>
                </c:pt>
                <c:pt idx="12618">
                  <c:v>6.7686393706418739</c:v>
                </c:pt>
                <c:pt idx="12619">
                  <c:v>6.769175755408547</c:v>
                </c:pt>
                <c:pt idx="12620">
                  <c:v>6.7697121401752165</c:v>
                </c:pt>
                <c:pt idx="12621">
                  <c:v>6.7702485249419002</c:v>
                </c:pt>
                <c:pt idx="12622">
                  <c:v>6.7707849097085644</c:v>
                </c:pt>
                <c:pt idx="12623">
                  <c:v>6.7713212944752437</c:v>
                </c:pt>
                <c:pt idx="12624">
                  <c:v>6.7718576792419096</c:v>
                </c:pt>
                <c:pt idx="12625">
                  <c:v>6.7723940640085827</c:v>
                </c:pt>
                <c:pt idx="12626">
                  <c:v>6.7729304487752477</c:v>
                </c:pt>
                <c:pt idx="12627">
                  <c:v>6.7734668335419324</c:v>
                </c:pt>
                <c:pt idx="12628">
                  <c:v>6.7740032183086001</c:v>
                </c:pt>
                <c:pt idx="12629">
                  <c:v>6.7745396030752705</c:v>
                </c:pt>
                <c:pt idx="12630">
                  <c:v>6.7750759878419453</c:v>
                </c:pt>
                <c:pt idx="12631">
                  <c:v>6.7756123726086184</c:v>
                </c:pt>
                <c:pt idx="12632">
                  <c:v>6.7761487573752905</c:v>
                </c:pt>
                <c:pt idx="12633">
                  <c:v>6.7766851421419698</c:v>
                </c:pt>
                <c:pt idx="12634">
                  <c:v>6.7772215269086384</c:v>
                </c:pt>
                <c:pt idx="12635">
                  <c:v>6.7777579116753088</c:v>
                </c:pt>
                <c:pt idx="12636">
                  <c:v>6.778294296441981</c:v>
                </c:pt>
                <c:pt idx="12637">
                  <c:v>6.7788306812086594</c:v>
                </c:pt>
                <c:pt idx="12638">
                  <c:v>6.779367065975336</c:v>
                </c:pt>
                <c:pt idx="12639">
                  <c:v>6.7799034507419993</c:v>
                </c:pt>
                <c:pt idx="12640">
                  <c:v>6.7804398355086724</c:v>
                </c:pt>
                <c:pt idx="12641">
                  <c:v>6.7809762202753445</c:v>
                </c:pt>
                <c:pt idx="12642">
                  <c:v>6.7815126050420194</c:v>
                </c:pt>
                <c:pt idx="12643">
                  <c:v>6.7820489898086924</c:v>
                </c:pt>
                <c:pt idx="12644">
                  <c:v>6.7825853745753557</c:v>
                </c:pt>
                <c:pt idx="12645">
                  <c:v>6.7831217593420394</c:v>
                </c:pt>
                <c:pt idx="12646">
                  <c:v>6.7836581441087125</c:v>
                </c:pt>
                <c:pt idx="12647">
                  <c:v>6.7841945288753731</c:v>
                </c:pt>
                <c:pt idx="12648">
                  <c:v>6.7847309136420515</c:v>
                </c:pt>
                <c:pt idx="12649">
                  <c:v>6.7852672984087308</c:v>
                </c:pt>
                <c:pt idx="12650">
                  <c:v>6.7858036831753994</c:v>
                </c:pt>
                <c:pt idx="12651">
                  <c:v>6.7863400679420733</c:v>
                </c:pt>
                <c:pt idx="12652">
                  <c:v>6.7868764527087437</c:v>
                </c:pt>
                <c:pt idx="12653">
                  <c:v>6.7874128374754044</c:v>
                </c:pt>
                <c:pt idx="12654">
                  <c:v>6.787949222242089</c:v>
                </c:pt>
                <c:pt idx="12655">
                  <c:v>6.7884856070087549</c:v>
                </c:pt>
                <c:pt idx="12656">
                  <c:v>6.7890219917754395</c:v>
                </c:pt>
                <c:pt idx="12657">
                  <c:v>6.7895583765421064</c:v>
                </c:pt>
                <c:pt idx="12658">
                  <c:v>6.7900947613087785</c:v>
                </c:pt>
                <c:pt idx="12659">
                  <c:v>6.7906311460754463</c:v>
                </c:pt>
                <c:pt idx="12660">
                  <c:v>6.7911675308421309</c:v>
                </c:pt>
                <c:pt idx="12661">
                  <c:v>6.7917039156088022</c:v>
                </c:pt>
                <c:pt idx="12662">
                  <c:v>6.7922403003754699</c:v>
                </c:pt>
                <c:pt idx="12663">
                  <c:v>6.7927766851421492</c:v>
                </c:pt>
                <c:pt idx="12664">
                  <c:v>6.7933130699088151</c:v>
                </c:pt>
                <c:pt idx="12665">
                  <c:v>6.7938494546754873</c:v>
                </c:pt>
                <c:pt idx="12666">
                  <c:v>6.794385839442155</c:v>
                </c:pt>
                <c:pt idx="12667">
                  <c:v>6.7949222242088325</c:v>
                </c:pt>
                <c:pt idx="12668">
                  <c:v>6.7954586089755056</c:v>
                </c:pt>
                <c:pt idx="12669">
                  <c:v>6.7959949937421804</c:v>
                </c:pt>
                <c:pt idx="12670">
                  <c:v>6.7965313785088455</c:v>
                </c:pt>
                <c:pt idx="12671">
                  <c:v>6.797067763275523</c:v>
                </c:pt>
                <c:pt idx="12672">
                  <c:v>6.797604148042196</c:v>
                </c:pt>
                <c:pt idx="12673">
                  <c:v>6.7981405328088682</c:v>
                </c:pt>
                <c:pt idx="12674">
                  <c:v>6.7986769175755395</c:v>
                </c:pt>
                <c:pt idx="12675">
                  <c:v>6.7992133023422134</c:v>
                </c:pt>
                <c:pt idx="12676">
                  <c:v>6.7997496871088927</c:v>
                </c:pt>
                <c:pt idx="12677">
                  <c:v>6.8002860718755533</c:v>
                </c:pt>
                <c:pt idx="12678">
                  <c:v>6.8008224566422317</c:v>
                </c:pt>
                <c:pt idx="12679">
                  <c:v>6.8013588414088995</c:v>
                </c:pt>
                <c:pt idx="12680">
                  <c:v>6.8018952261755707</c:v>
                </c:pt>
                <c:pt idx="12681">
                  <c:v>6.8024316109422465</c:v>
                </c:pt>
                <c:pt idx="12682">
                  <c:v>6.8029679957089222</c:v>
                </c:pt>
                <c:pt idx="12683">
                  <c:v>6.803504380475589</c:v>
                </c:pt>
                <c:pt idx="12684">
                  <c:v>6.8040407652422674</c:v>
                </c:pt>
                <c:pt idx="12685">
                  <c:v>6.8045771500089343</c:v>
                </c:pt>
                <c:pt idx="12686">
                  <c:v>6.8051135347756073</c:v>
                </c:pt>
                <c:pt idx="12687">
                  <c:v>6.8056499195422884</c:v>
                </c:pt>
                <c:pt idx="12688">
                  <c:v>6.8061863043089517</c:v>
                </c:pt>
                <c:pt idx="12689">
                  <c:v>6.8067226890756372</c:v>
                </c:pt>
                <c:pt idx="12690">
                  <c:v>6.8072590738423031</c:v>
                </c:pt>
                <c:pt idx="12691">
                  <c:v>6.8077954586089708</c:v>
                </c:pt>
                <c:pt idx="12692">
                  <c:v>6.8083318433756475</c:v>
                </c:pt>
                <c:pt idx="12693">
                  <c:v>6.8088682281423214</c:v>
                </c:pt>
                <c:pt idx="12694">
                  <c:v>6.8094046129089882</c:v>
                </c:pt>
                <c:pt idx="12695">
                  <c:v>6.8099409976756684</c:v>
                </c:pt>
                <c:pt idx="12696">
                  <c:v>6.8104773824423424</c:v>
                </c:pt>
                <c:pt idx="12697">
                  <c:v>6.8110137672090065</c:v>
                </c:pt>
                <c:pt idx="12698">
                  <c:v>6.811550151975684</c:v>
                </c:pt>
                <c:pt idx="12699">
                  <c:v>6.8120865367423464</c:v>
                </c:pt>
                <c:pt idx="12700">
                  <c:v>6.8126229215090293</c:v>
                </c:pt>
                <c:pt idx="12701">
                  <c:v>6.8131593062756961</c:v>
                </c:pt>
                <c:pt idx="12702">
                  <c:v>6.8136956910423807</c:v>
                </c:pt>
                <c:pt idx="12703">
                  <c:v>6.8142320758090476</c:v>
                </c:pt>
                <c:pt idx="12704">
                  <c:v>6.8147684605757144</c:v>
                </c:pt>
                <c:pt idx="12705">
                  <c:v>6.8153048453423875</c:v>
                </c:pt>
                <c:pt idx="12706">
                  <c:v>6.815841230109065</c:v>
                </c:pt>
                <c:pt idx="12707">
                  <c:v>6.816377614875738</c:v>
                </c:pt>
                <c:pt idx="12708">
                  <c:v>6.8169139996424075</c:v>
                </c:pt>
                <c:pt idx="12709">
                  <c:v>6.8174503844090815</c:v>
                </c:pt>
                <c:pt idx="12710">
                  <c:v>6.8179867691757403</c:v>
                </c:pt>
                <c:pt idx="12711">
                  <c:v>6.8185231539424294</c:v>
                </c:pt>
                <c:pt idx="12712">
                  <c:v>6.8190595387091006</c:v>
                </c:pt>
                <c:pt idx="12713">
                  <c:v>6.8195959234757684</c:v>
                </c:pt>
                <c:pt idx="12714">
                  <c:v>6.8201323082424388</c:v>
                </c:pt>
                <c:pt idx="12715">
                  <c:v>6.8206686930091278</c:v>
                </c:pt>
                <c:pt idx="12716">
                  <c:v>6.821205077775784</c:v>
                </c:pt>
                <c:pt idx="12717">
                  <c:v>6.8217414625424695</c:v>
                </c:pt>
                <c:pt idx="12718">
                  <c:v>6.8222778473091346</c:v>
                </c:pt>
                <c:pt idx="12719">
                  <c:v>6.8228142320757961</c:v>
                </c:pt>
                <c:pt idx="12720">
                  <c:v>6.8233506168424762</c:v>
                </c:pt>
                <c:pt idx="12721">
                  <c:v>6.8238870016091546</c:v>
                </c:pt>
                <c:pt idx="12722">
                  <c:v>6.8244233863758268</c:v>
                </c:pt>
                <c:pt idx="12723">
                  <c:v>6.8249597711424901</c:v>
                </c:pt>
                <c:pt idx="12724">
                  <c:v>6.825496155909172</c:v>
                </c:pt>
                <c:pt idx="12725">
                  <c:v>6.8260325406758389</c:v>
                </c:pt>
                <c:pt idx="12726">
                  <c:v>6.8265689254425181</c:v>
                </c:pt>
                <c:pt idx="12727">
                  <c:v>6.8271053102091841</c:v>
                </c:pt>
                <c:pt idx="12728">
                  <c:v>6.8276416949758634</c:v>
                </c:pt>
                <c:pt idx="12729">
                  <c:v>6.8281780797425355</c:v>
                </c:pt>
                <c:pt idx="12730">
                  <c:v>6.8287144645092033</c:v>
                </c:pt>
                <c:pt idx="12731">
                  <c:v>6.8292508492758754</c:v>
                </c:pt>
                <c:pt idx="12732">
                  <c:v>6.8297872340425485</c:v>
                </c:pt>
                <c:pt idx="12733">
                  <c:v>6.8303236188092304</c:v>
                </c:pt>
                <c:pt idx="12734">
                  <c:v>6.8308600035758991</c:v>
                </c:pt>
                <c:pt idx="12735">
                  <c:v>6.8313963883425783</c:v>
                </c:pt>
                <c:pt idx="12736">
                  <c:v>6.8319327731092443</c:v>
                </c:pt>
                <c:pt idx="12737">
                  <c:v>6.8324691578759165</c:v>
                </c:pt>
                <c:pt idx="12738">
                  <c:v>6.8330055426425895</c:v>
                </c:pt>
                <c:pt idx="12739">
                  <c:v>6.8335419274092617</c:v>
                </c:pt>
                <c:pt idx="12740">
                  <c:v>6.8340783121759348</c:v>
                </c:pt>
                <c:pt idx="12741">
                  <c:v>6.8346146969426069</c:v>
                </c:pt>
                <c:pt idx="12742">
                  <c:v>6.83515108170928</c:v>
                </c:pt>
                <c:pt idx="12743">
                  <c:v>6.8356874664759451</c:v>
                </c:pt>
                <c:pt idx="12744">
                  <c:v>6.8362238512426341</c:v>
                </c:pt>
                <c:pt idx="12745">
                  <c:v>6.8367602360092965</c:v>
                </c:pt>
                <c:pt idx="12746">
                  <c:v>6.8372966207759696</c:v>
                </c:pt>
                <c:pt idx="12747">
                  <c:v>6.8378330055426479</c:v>
                </c:pt>
                <c:pt idx="12748">
                  <c:v>6.8383693903093254</c:v>
                </c:pt>
                <c:pt idx="12749">
                  <c:v>6.8389057750759816</c:v>
                </c:pt>
                <c:pt idx="12750">
                  <c:v>6.8394421598426725</c:v>
                </c:pt>
                <c:pt idx="12751">
                  <c:v>6.8399785446093331</c:v>
                </c:pt>
                <c:pt idx="12752">
                  <c:v>6.8405149293759937</c:v>
                </c:pt>
                <c:pt idx="12753">
                  <c:v>6.8410513141426836</c:v>
                </c:pt>
                <c:pt idx="12754">
                  <c:v>6.8415876989093505</c:v>
                </c:pt>
                <c:pt idx="12755">
                  <c:v>6.8421240836760235</c:v>
                </c:pt>
                <c:pt idx="12756">
                  <c:v>6.8426604684426984</c:v>
                </c:pt>
                <c:pt idx="12757">
                  <c:v>6.8431968532093688</c:v>
                </c:pt>
                <c:pt idx="12758">
                  <c:v>6.8437332379760365</c:v>
                </c:pt>
                <c:pt idx="12759">
                  <c:v>6.8442696227427184</c:v>
                </c:pt>
                <c:pt idx="12760">
                  <c:v>6.8448060075093817</c:v>
                </c:pt>
                <c:pt idx="12761">
                  <c:v>6.8453423922760592</c:v>
                </c:pt>
                <c:pt idx="12762">
                  <c:v>6.8458787770427305</c:v>
                </c:pt>
                <c:pt idx="12763">
                  <c:v>6.8464151618094045</c:v>
                </c:pt>
                <c:pt idx="12764">
                  <c:v>6.8469515465760713</c:v>
                </c:pt>
                <c:pt idx="12765">
                  <c:v>6.8474879313427452</c:v>
                </c:pt>
                <c:pt idx="12766">
                  <c:v>6.8480243161094156</c:v>
                </c:pt>
                <c:pt idx="12767">
                  <c:v>6.8485607008760958</c:v>
                </c:pt>
                <c:pt idx="12768">
                  <c:v>6.8490970856427777</c:v>
                </c:pt>
                <c:pt idx="12769">
                  <c:v>6.849633470409441</c:v>
                </c:pt>
                <c:pt idx="12770">
                  <c:v>6.8501698551761105</c:v>
                </c:pt>
                <c:pt idx="12771">
                  <c:v>6.8507062399427845</c:v>
                </c:pt>
                <c:pt idx="12772">
                  <c:v>6.8512426247094584</c:v>
                </c:pt>
                <c:pt idx="12773">
                  <c:v>6.8517790094761324</c:v>
                </c:pt>
                <c:pt idx="12774">
                  <c:v>6.8523153942428037</c:v>
                </c:pt>
                <c:pt idx="12775">
                  <c:v>6.8528517790094696</c:v>
                </c:pt>
                <c:pt idx="12776">
                  <c:v>6.8533881637761489</c:v>
                </c:pt>
                <c:pt idx="12777">
                  <c:v>6.8539245485428157</c:v>
                </c:pt>
                <c:pt idx="12778">
                  <c:v>6.8544609333094879</c:v>
                </c:pt>
                <c:pt idx="12779">
                  <c:v>6.8549973180761645</c:v>
                </c:pt>
                <c:pt idx="12780">
                  <c:v>6.8555337028428394</c:v>
                </c:pt>
                <c:pt idx="12781">
                  <c:v>6.8560700876095115</c:v>
                </c:pt>
                <c:pt idx="12782">
                  <c:v>6.8566064723761864</c:v>
                </c:pt>
                <c:pt idx="12783">
                  <c:v>6.8571428571428514</c:v>
                </c:pt>
                <c:pt idx="12784">
                  <c:v>6.8576792419095298</c:v>
                </c:pt>
                <c:pt idx="12785">
                  <c:v>6.8582156266761949</c:v>
                </c:pt>
                <c:pt idx="12786">
                  <c:v>6.8587520114428804</c:v>
                </c:pt>
                <c:pt idx="12787">
                  <c:v>6.8592883962095481</c:v>
                </c:pt>
                <c:pt idx="12788">
                  <c:v>6.8598247809762203</c:v>
                </c:pt>
                <c:pt idx="12789">
                  <c:v>6.8603611657428933</c:v>
                </c:pt>
                <c:pt idx="12790">
                  <c:v>6.8608975505095655</c:v>
                </c:pt>
                <c:pt idx="12791">
                  <c:v>6.8614339352762386</c:v>
                </c:pt>
                <c:pt idx="12792">
                  <c:v>6.8619703200429054</c:v>
                </c:pt>
                <c:pt idx="12793">
                  <c:v>6.8625067048095785</c:v>
                </c:pt>
                <c:pt idx="12794">
                  <c:v>6.863043089576256</c:v>
                </c:pt>
                <c:pt idx="12795">
                  <c:v>6.863579474342929</c:v>
                </c:pt>
                <c:pt idx="12796">
                  <c:v>6.8641158591095843</c:v>
                </c:pt>
                <c:pt idx="12797">
                  <c:v>6.864652243876268</c:v>
                </c:pt>
                <c:pt idx="12798">
                  <c:v>6.8651886286429367</c:v>
                </c:pt>
                <c:pt idx="12799">
                  <c:v>6.8657250134096195</c:v>
                </c:pt>
                <c:pt idx="12800">
                  <c:v>6.8662613981762917</c:v>
                </c:pt>
                <c:pt idx="12801">
                  <c:v>6.8667977829429718</c:v>
                </c:pt>
                <c:pt idx="12802">
                  <c:v>6.8673341677096307</c:v>
                </c:pt>
                <c:pt idx="12803">
                  <c:v>6.8678705524763002</c:v>
                </c:pt>
                <c:pt idx="12804">
                  <c:v>6.8684069372429759</c:v>
                </c:pt>
                <c:pt idx="12805">
                  <c:v>6.8689433220096552</c:v>
                </c:pt>
                <c:pt idx="12806">
                  <c:v>6.8694797067763282</c:v>
                </c:pt>
                <c:pt idx="12807">
                  <c:v>6.8700160915430004</c:v>
                </c:pt>
                <c:pt idx="12808">
                  <c:v>6.8705524763096735</c:v>
                </c:pt>
                <c:pt idx="12809">
                  <c:v>6.8710888610763456</c:v>
                </c:pt>
                <c:pt idx="12810">
                  <c:v>6.8716252458430258</c:v>
                </c:pt>
                <c:pt idx="12811">
                  <c:v>6.8721616306096909</c:v>
                </c:pt>
                <c:pt idx="12812">
                  <c:v>6.872698015376371</c:v>
                </c:pt>
                <c:pt idx="12813">
                  <c:v>6.8732344001430414</c:v>
                </c:pt>
                <c:pt idx="12814">
                  <c:v>6.8737707849097145</c:v>
                </c:pt>
                <c:pt idx="12815">
                  <c:v>6.8743071696763796</c:v>
                </c:pt>
                <c:pt idx="12816">
                  <c:v>6.8748435544430544</c:v>
                </c:pt>
                <c:pt idx="12817">
                  <c:v>6.8753799392097283</c:v>
                </c:pt>
                <c:pt idx="12818">
                  <c:v>6.8759163239763943</c:v>
                </c:pt>
                <c:pt idx="12819">
                  <c:v>6.876452708743078</c:v>
                </c:pt>
                <c:pt idx="12820">
                  <c:v>6.8769890935097484</c:v>
                </c:pt>
                <c:pt idx="12821">
                  <c:v>6.8775254782764064</c:v>
                </c:pt>
                <c:pt idx="12822">
                  <c:v>6.8780618630430901</c:v>
                </c:pt>
                <c:pt idx="12823">
                  <c:v>6.8785982478097605</c:v>
                </c:pt>
                <c:pt idx="12824">
                  <c:v>6.87913463257643</c:v>
                </c:pt>
                <c:pt idx="12825">
                  <c:v>6.8796710173431137</c:v>
                </c:pt>
                <c:pt idx="12826">
                  <c:v>6.8802074021097814</c:v>
                </c:pt>
                <c:pt idx="12827">
                  <c:v>6.8807437868764527</c:v>
                </c:pt>
                <c:pt idx="12828">
                  <c:v>6.8812801716431329</c:v>
                </c:pt>
                <c:pt idx="12829">
                  <c:v>6.8818165564097873</c:v>
                </c:pt>
                <c:pt idx="12830">
                  <c:v>6.8823529411764675</c:v>
                </c:pt>
                <c:pt idx="12831">
                  <c:v>6.8828893259431432</c:v>
                </c:pt>
                <c:pt idx="12832">
                  <c:v>6.8834257107098162</c:v>
                </c:pt>
                <c:pt idx="12833">
                  <c:v>6.8839620954764884</c:v>
                </c:pt>
                <c:pt idx="12834">
                  <c:v>6.8844984802431712</c:v>
                </c:pt>
                <c:pt idx="12835">
                  <c:v>6.8850348650098283</c:v>
                </c:pt>
                <c:pt idx="12836">
                  <c:v>6.8855712497764996</c:v>
                </c:pt>
                <c:pt idx="12837">
                  <c:v>6.8861076345431824</c:v>
                </c:pt>
                <c:pt idx="12838">
                  <c:v>6.8866440193098519</c:v>
                </c:pt>
                <c:pt idx="12839">
                  <c:v>6.8871804040765241</c:v>
                </c:pt>
                <c:pt idx="12840">
                  <c:v>6.8877167888431972</c:v>
                </c:pt>
                <c:pt idx="12841">
                  <c:v>6.8882531736098747</c:v>
                </c:pt>
                <c:pt idx="12842">
                  <c:v>6.8887895583765362</c:v>
                </c:pt>
                <c:pt idx="12843">
                  <c:v>6.8893259431432154</c:v>
                </c:pt>
                <c:pt idx="12844">
                  <c:v>6.8898623279098894</c:v>
                </c:pt>
                <c:pt idx="12845">
                  <c:v>6.8903987126765633</c:v>
                </c:pt>
                <c:pt idx="12846">
                  <c:v>6.8909350974432275</c:v>
                </c:pt>
                <c:pt idx="12847">
                  <c:v>6.8914714822099103</c:v>
                </c:pt>
                <c:pt idx="12848">
                  <c:v>6.8920078669765683</c:v>
                </c:pt>
                <c:pt idx="12849">
                  <c:v>6.892544251743244</c:v>
                </c:pt>
                <c:pt idx="12850">
                  <c:v>6.8930806365099144</c:v>
                </c:pt>
                <c:pt idx="12851">
                  <c:v>6.8936170212765955</c:v>
                </c:pt>
                <c:pt idx="12852">
                  <c:v>6.8941534060432685</c:v>
                </c:pt>
                <c:pt idx="12853">
                  <c:v>6.8946897908099416</c:v>
                </c:pt>
                <c:pt idx="12854">
                  <c:v>6.8952261755766138</c:v>
                </c:pt>
                <c:pt idx="12855">
                  <c:v>6.8957625603432868</c:v>
                </c:pt>
                <c:pt idx="12856">
                  <c:v>6.896298945109959</c:v>
                </c:pt>
                <c:pt idx="12857">
                  <c:v>6.8968353298766285</c:v>
                </c:pt>
                <c:pt idx="12858">
                  <c:v>6.8973717146433096</c:v>
                </c:pt>
                <c:pt idx="12859">
                  <c:v>6.8979080994099755</c:v>
                </c:pt>
                <c:pt idx="12860">
                  <c:v>6.8984444841766503</c:v>
                </c:pt>
                <c:pt idx="12861">
                  <c:v>6.8989808689433145</c:v>
                </c:pt>
                <c:pt idx="12862">
                  <c:v>6.8995172537099867</c:v>
                </c:pt>
                <c:pt idx="12863">
                  <c:v>6.9000536384766704</c:v>
                </c:pt>
                <c:pt idx="12864">
                  <c:v>6.9005900232433453</c:v>
                </c:pt>
                <c:pt idx="12865">
                  <c:v>6.901126408010013</c:v>
                </c:pt>
                <c:pt idx="12866">
                  <c:v>6.9016627927767003</c:v>
                </c:pt>
                <c:pt idx="12867">
                  <c:v>6.9021991775433582</c:v>
                </c:pt>
                <c:pt idx="12868">
                  <c:v>6.9027355623100295</c:v>
                </c:pt>
                <c:pt idx="12869">
                  <c:v>6.9032719470767026</c:v>
                </c:pt>
                <c:pt idx="12870">
                  <c:v>6.9038083318433818</c:v>
                </c:pt>
                <c:pt idx="12871">
                  <c:v>6.9043447166100487</c:v>
                </c:pt>
                <c:pt idx="12872">
                  <c:v>6.9048811013767208</c:v>
                </c:pt>
                <c:pt idx="12873">
                  <c:v>6.9054174861433939</c:v>
                </c:pt>
                <c:pt idx="12874">
                  <c:v>6.9059538709100661</c:v>
                </c:pt>
                <c:pt idx="12875">
                  <c:v>6.9064902556767391</c:v>
                </c:pt>
                <c:pt idx="12876">
                  <c:v>6.9070266404434095</c:v>
                </c:pt>
                <c:pt idx="12877">
                  <c:v>6.9075630252100897</c:v>
                </c:pt>
                <c:pt idx="12878">
                  <c:v>6.9080994099767574</c:v>
                </c:pt>
                <c:pt idx="12879">
                  <c:v>6.9086357947434376</c:v>
                </c:pt>
                <c:pt idx="12880">
                  <c:v>6.9091721795101071</c:v>
                </c:pt>
                <c:pt idx="12881">
                  <c:v>6.9097085642767784</c:v>
                </c:pt>
                <c:pt idx="12882">
                  <c:v>6.9102449490434479</c:v>
                </c:pt>
                <c:pt idx="12883">
                  <c:v>6.9107813338101263</c:v>
                </c:pt>
                <c:pt idx="12884">
                  <c:v>6.9113177185767896</c:v>
                </c:pt>
                <c:pt idx="12885">
                  <c:v>6.9118541033434706</c:v>
                </c:pt>
                <c:pt idx="12886">
                  <c:v>6.9123904881101437</c:v>
                </c:pt>
                <c:pt idx="12887">
                  <c:v>6.9129268728768052</c:v>
                </c:pt>
                <c:pt idx="12888">
                  <c:v>6.9134632576434836</c:v>
                </c:pt>
                <c:pt idx="12889">
                  <c:v>6.9139996424101584</c:v>
                </c:pt>
                <c:pt idx="12890">
                  <c:v>6.9145360271768235</c:v>
                </c:pt>
                <c:pt idx="12891">
                  <c:v>6.9150724119435072</c:v>
                </c:pt>
                <c:pt idx="12892">
                  <c:v>6.915608796710182</c:v>
                </c:pt>
                <c:pt idx="12893">
                  <c:v>6.9161451814768515</c:v>
                </c:pt>
                <c:pt idx="12894">
                  <c:v>6.9166815662435175</c:v>
                </c:pt>
                <c:pt idx="12895">
                  <c:v>6.9172179510101905</c:v>
                </c:pt>
                <c:pt idx="12896">
                  <c:v>6.9177543357768654</c:v>
                </c:pt>
                <c:pt idx="12897">
                  <c:v>6.9182907205435429</c:v>
                </c:pt>
                <c:pt idx="12898">
                  <c:v>6.9188271053102124</c:v>
                </c:pt>
                <c:pt idx="12899">
                  <c:v>6.9193634900768926</c:v>
                </c:pt>
                <c:pt idx="12900">
                  <c:v>6.9198998748435594</c:v>
                </c:pt>
                <c:pt idx="12901">
                  <c:v>6.9204362596102245</c:v>
                </c:pt>
                <c:pt idx="12902">
                  <c:v>6.9209726443768975</c:v>
                </c:pt>
                <c:pt idx="12903">
                  <c:v>6.9215090291435724</c:v>
                </c:pt>
                <c:pt idx="12904">
                  <c:v>6.9220454139102454</c:v>
                </c:pt>
                <c:pt idx="12905">
                  <c:v>6.9225817986769114</c:v>
                </c:pt>
                <c:pt idx="12906">
                  <c:v>6.9231181834435924</c:v>
                </c:pt>
                <c:pt idx="12907">
                  <c:v>6.9236545682102566</c:v>
                </c:pt>
                <c:pt idx="12908">
                  <c:v>6.9241909529769288</c:v>
                </c:pt>
                <c:pt idx="12909">
                  <c:v>6.924727337743608</c:v>
                </c:pt>
                <c:pt idx="12910">
                  <c:v>6.9252637225102873</c:v>
                </c:pt>
                <c:pt idx="12911">
                  <c:v>6.9258001072769471</c:v>
                </c:pt>
                <c:pt idx="12912">
                  <c:v>6.9263364920436361</c:v>
                </c:pt>
                <c:pt idx="12913">
                  <c:v>6.9268728768102932</c:v>
                </c:pt>
                <c:pt idx="12914">
                  <c:v>6.9274092615769662</c:v>
                </c:pt>
                <c:pt idx="12915">
                  <c:v>6.9279456463436384</c:v>
                </c:pt>
                <c:pt idx="12916">
                  <c:v>6.9284820311103168</c:v>
                </c:pt>
                <c:pt idx="12917">
                  <c:v>6.929018415876989</c:v>
                </c:pt>
                <c:pt idx="12918">
                  <c:v>6.929554800643662</c:v>
                </c:pt>
                <c:pt idx="12919">
                  <c:v>6.9300911854103493</c:v>
                </c:pt>
                <c:pt idx="12920">
                  <c:v>6.9306275701770073</c:v>
                </c:pt>
                <c:pt idx="12921">
                  <c:v>6.9311639549436919</c:v>
                </c:pt>
                <c:pt idx="12922">
                  <c:v>6.9317003397103534</c:v>
                </c:pt>
                <c:pt idx="12923">
                  <c:v>6.9322367244770318</c:v>
                </c:pt>
                <c:pt idx="12924">
                  <c:v>6.9327731092437048</c:v>
                </c:pt>
                <c:pt idx="12925">
                  <c:v>6.933309494010385</c:v>
                </c:pt>
                <c:pt idx="12926">
                  <c:v>6.9338458787770385</c:v>
                </c:pt>
                <c:pt idx="12927">
                  <c:v>6.934382263543716</c:v>
                </c:pt>
                <c:pt idx="12928">
                  <c:v>6.9349186483103855</c:v>
                </c:pt>
                <c:pt idx="12929">
                  <c:v>6.9354550330770612</c:v>
                </c:pt>
                <c:pt idx="12930">
                  <c:v>6.9359914178437334</c:v>
                </c:pt>
                <c:pt idx="12931">
                  <c:v>6.9365278026104074</c:v>
                </c:pt>
                <c:pt idx="12932">
                  <c:v>6.9370641873770804</c:v>
                </c:pt>
                <c:pt idx="12933">
                  <c:v>6.9376005721437517</c:v>
                </c:pt>
                <c:pt idx="12934">
                  <c:v>6.9381369569104177</c:v>
                </c:pt>
                <c:pt idx="12935">
                  <c:v>6.9386733416771031</c:v>
                </c:pt>
                <c:pt idx="12936">
                  <c:v>6.9392097264437798</c:v>
                </c:pt>
                <c:pt idx="12937">
                  <c:v>6.9397461112104493</c:v>
                </c:pt>
                <c:pt idx="12938">
                  <c:v>6.940282495977125</c:v>
                </c:pt>
                <c:pt idx="12939">
                  <c:v>6.9408188807437874</c:v>
                </c:pt>
                <c:pt idx="12940">
                  <c:v>6.9413552655104596</c:v>
                </c:pt>
                <c:pt idx="12941">
                  <c:v>6.9418916502771379</c:v>
                </c:pt>
                <c:pt idx="12942">
                  <c:v>6.9424280350438119</c:v>
                </c:pt>
                <c:pt idx="12943">
                  <c:v>6.9429644198104778</c:v>
                </c:pt>
                <c:pt idx="12944">
                  <c:v>6.94350080457715</c:v>
                </c:pt>
                <c:pt idx="12945">
                  <c:v>6.9440371893438311</c:v>
                </c:pt>
                <c:pt idx="12946">
                  <c:v>6.9445735741104899</c:v>
                </c:pt>
                <c:pt idx="12947">
                  <c:v>6.9451099588771683</c:v>
                </c:pt>
                <c:pt idx="12948">
                  <c:v>6.9456463436438494</c:v>
                </c:pt>
                <c:pt idx="12949">
                  <c:v>6.9461827284105135</c:v>
                </c:pt>
                <c:pt idx="12950">
                  <c:v>6.9467191131771928</c:v>
                </c:pt>
                <c:pt idx="12951">
                  <c:v>6.9472554979438659</c:v>
                </c:pt>
                <c:pt idx="12952">
                  <c:v>6.9477918827105372</c:v>
                </c:pt>
                <c:pt idx="12953">
                  <c:v>6.948328267477204</c:v>
                </c:pt>
                <c:pt idx="12954">
                  <c:v>6.9488646522438815</c:v>
                </c:pt>
                <c:pt idx="12955">
                  <c:v>6.9494010370105492</c:v>
                </c:pt>
                <c:pt idx="12956">
                  <c:v>6.9499374217772214</c:v>
                </c:pt>
                <c:pt idx="12957">
                  <c:v>6.9504738065438953</c:v>
                </c:pt>
                <c:pt idx="12958">
                  <c:v>6.9510101913105728</c:v>
                </c:pt>
                <c:pt idx="12959">
                  <c:v>6.9515465760772344</c:v>
                </c:pt>
                <c:pt idx="12960">
                  <c:v>6.9520829608439074</c:v>
                </c:pt>
                <c:pt idx="12961">
                  <c:v>6.9526193456105894</c:v>
                </c:pt>
                <c:pt idx="12962">
                  <c:v>6.9531557303772527</c:v>
                </c:pt>
                <c:pt idx="12963">
                  <c:v>6.9536921151439417</c:v>
                </c:pt>
                <c:pt idx="12964">
                  <c:v>6.9542284999106112</c:v>
                </c:pt>
                <c:pt idx="12965">
                  <c:v>6.9547648846772754</c:v>
                </c:pt>
                <c:pt idx="12966">
                  <c:v>6.9553012694439476</c:v>
                </c:pt>
                <c:pt idx="12967">
                  <c:v>6.9558376542106224</c:v>
                </c:pt>
                <c:pt idx="12968">
                  <c:v>6.9563740389772883</c:v>
                </c:pt>
                <c:pt idx="12969">
                  <c:v>6.9569104237439694</c:v>
                </c:pt>
                <c:pt idx="12970">
                  <c:v>6.9574468085106389</c:v>
                </c:pt>
                <c:pt idx="12971">
                  <c:v>6.9579831932773111</c:v>
                </c:pt>
                <c:pt idx="12972">
                  <c:v>6.9585195780439779</c:v>
                </c:pt>
                <c:pt idx="12973">
                  <c:v>6.9590559628106563</c:v>
                </c:pt>
                <c:pt idx="12974">
                  <c:v>6.9595923475773294</c:v>
                </c:pt>
                <c:pt idx="12975">
                  <c:v>6.9601287323440024</c:v>
                </c:pt>
                <c:pt idx="12976">
                  <c:v>6.9606651171106808</c:v>
                </c:pt>
                <c:pt idx="12977">
                  <c:v>6.9612015018773494</c:v>
                </c:pt>
                <c:pt idx="12978">
                  <c:v>6.9617378866440198</c:v>
                </c:pt>
                <c:pt idx="12979">
                  <c:v>6.9622742714106876</c:v>
                </c:pt>
                <c:pt idx="12980">
                  <c:v>6.9628106561773579</c:v>
                </c:pt>
                <c:pt idx="12981">
                  <c:v>6.9633470409440426</c:v>
                </c:pt>
                <c:pt idx="12982">
                  <c:v>6.9638834257107103</c:v>
                </c:pt>
                <c:pt idx="12983">
                  <c:v>6.9644198104773771</c:v>
                </c:pt>
                <c:pt idx="12984">
                  <c:v>6.9649561952440564</c:v>
                </c:pt>
                <c:pt idx="12985">
                  <c:v>6.9654925800107304</c:v>
                </c:pt>
                <c:pt idx="12986">
                  <c:v>6.9660289647774007</c:v>
                </c:pt>
                <c:pt idx="12987">
                  <c:v>6.9665653495440729</c:v>
                </c:pt>
                <c:pt idx="12988">
                  <c:v>6.967101734310746</c:v>
                </c:pt>
                <c:pt idx="12989">
                  <c:v>6.9676381190774155</c:v>
                </c:pt>
                <c:pt idx="12990">
                  <c:v>6.9681745038440885</c:v>
                </c:pt>
                <c:pt idx="12991">
                  <c:v>6.9687108886107625</c:v>
                </c:pt>
                <c:pt idx="12992">
                  <c:v>6.9692472733774364</c:v>
                </c:pt>
                <c:pt idx="12993">
                  <c:v>6.9697836581441104</c:v>
                </c:pt>
                <c:pt idx="12994">
                  <c:v>6.9703200429107834</c:v>
                </c:pt>
                <c:pt idx="12995">
                  <c:v>6.9708564276774485</c:v>
                </c:pt>
                <c:pt idx="12996">
                  <c:v>6.9713928124441411</c:v>
                </c:pt>
                <c:pt idx="12997">
                  <c:v>6.9719291972108088</c:v>
                </c:pt>
                <c:pt idx="12998">
                  <c:v>6.9724655819774721</c:v>
                </c:pt>
                <c:pt idx="12999">
                  <c:v>6.9730019667441505</c:v>
                </c:pt>
                <c:pt idx="13000">
                  <c:v>6.9735383515108174</c:v>
                </c:pt>
                <c:pt idx="13001">
                  <c:v>6.9740747362774842</c:v>
                </c:pt>
                <c:pt idx="13002">
                  <c:v>6.9746111210441732</c:v>
                </c:pt>
                <c:pt idx="13003">
                  <c:v>6.9751475058108419</c:v>
                </c:pt>
                <c:pt idx="13004">
                  <c:v>6.9756838905775114</c:v>
                </c:pt>
                <c:pt idx="13005">
                  <c:v>6.9762202753441915</c:v>
                </c:pt>
                <c:pt idx="13006">
                  <c:v>6.976756660110853</c:v>
                </c:pt>
                <c:pt idx="13007">
                  <c:v>6.9772930448775341</c:v>
                </c:pt>
                <c:pt idx="13008">
                  <c:v>6.9778294296442036</c:v>
                </c:pt>
                <c:pt idx="13009">
                  <c:v>6.9783658144108793</c:v>
                </c:pt>
                <c:pt idx="13010">
                  <c:v>6.9789021991775488</c:v>
                </c:pt>
                <c:pt idx="13011">
                  <c:v>6.9794385839442254</c:v>
                </c:pt>
                <c:pt idx="13012">
                  <c:v>6.9799749687108887</c:v>
                </c:pt>
                <c:pt idx="13013">
                  <c:v>6.9805113534775618</c:v>
                </c:pt>
                <c:pt idx="13014">
                  <c:v>6.981047738244242</c:v>
                </c:pt>
                <c:pt idx="13015">
                  <c:v>6.981584123010907</c:v>
                </c:pt>
                <c:pt idx="13016">
                  <c:v>6.9821205077775765</c:v>
                </c:pt>
                <c:pt idx="13017">
                  <c:v>6.9826568925442523</c:v>
                </c:pt>
                <c:pt idx="13018">
                  <c:v>6.9831932773109244</c:v>
                </c:pt>
                <c:pt idx="13019">
                  <c:v>6.9837296620775984</c:v>
                </c:pt>
                <c:pt idx="13020">
                  <c:v>6.9842660468442714</c:v>
                </c:pt>
                <c:pt idx="13021">
                  <c:v>6.9848024316109427</c:v>
                </c:pt>
                <c:pt idx="13022">
                  <c:v>6.9853388163776149</c:v>
                </c:pt>
                <c:pt idx="13023">
                  <c:v>6.9858752011442879</c:v>
                </c:pt>
                <c:pt idx="13024">
                  <c:v>6.9864115859109663</c:v>
                </c:pt>
                <c:pt idx="13025">
                  <c:v>6.9869479706776332</c:v>
                </c:pt>
                <c:pt idx="13026">
                  <c:v>6.9874843554443054</c:v>
                </c:pt>
                <c:pt idx="13027">
                  <c:v>6.9880207402109784</c:v>
                </c:pt>
                <c:pt idx="13028">
                  <c:v>6.9885571249776524</c:v>
                </c:pt>
                <c:pt idx="13029">
                  <c:v>6.9890935097443343</c:v>
                </c:pt>
                <c:pt idx="13030">
                  <c:v>6.9896298945110056</c:v>
                </c:pt>
                <c:pt idx="13031">
                  <c:v>6.9901662792776689</c:v>
                </c:pt>
                <c:pt idx="13032">
                  <c:v>6.9907026640443473</c:v>
                </c:pt>
                <c:pt idx="13033">
                  <c:v>6.9912390488110194</c:v>
                </c:pt>
                <c:pt idx="13034">
                  <c:v>6.9917754335776916</c:v>
                </c:pt>
                <c:pt idx="13035">
                  <c:v>6.9923118183443576</c:v>
                </c:pt>
                <c:pt idx="13036">
                  <c:v>6.9928482031110324</c:v>
                </c:pt>
                <c:pt idx="13037">
                  <c:v>6.9933845878777046</c:v>
                </c:pt>
                <c:pt idx="13038">
                  <c:v>6.9939209726443794</c:v>
                </c:pt>
                <c:pt idx="13039">
                  <c:v>6.9944573574110445</c:v>
                </c:pt>
                <c:pt idx="13040">
                  <c:v>6.9949937421777229</c:v>
                </c:pt>
                <c:pt idx="13041">
                  <c:v>6.995530126944395</c:v>
                </c:pt>
                <c:pt idx="13042">
                  <c:v>6.9960665117110734</c:v>
                </c:pt>
                <c:pt idx="13043">
                  <c:v>6.9966028964777403</c:v>
                </c:pt>
                <c:pt idx="13044">
                  <c:v>6.9971392812444115</c:v>
                </c:pt>
                <c:pt idx="13045">
                  <c:v>6.9976756660110855</c:v>
                </c:pt>
                <c:pt idx="13046">
                  <c:v>6.9982120507777585</c:v>
                </c:pt>
                <c:pt idx="13047">
                  <c:v>6.9987484355444414</c:v>
                </c:pt>
                <c:pt idx="13048">
                  <c:v>6.9992848203111038</c:v>
                </c:pt>
                <c:pt idx="13049">
                  <c:v>6.9998212050777804</c:v>
                </c:pt>
                <c:pt idx="13050">
                  <c:v>7.000357589844449</c:v>
                </c:pt>
                <c:pt idx="13051">
                  <c:v>7.0008939746111283</c:v>
                </c:pt>
                <c:pt idx="13052">
                  <c:v>7.001430359377788</c:v>
                </c:pt>
                <c:pt idx="13053">
                  <c:v>7.0019667441444717</c:v>
                </c:pt>
                <c:pt idx="13054">
                  <c:v>7.0025031289111404</c:v>
                </c:pt>
                <c:pt idx="13055">
                  <c:v>7.0030395136778116</c:v>
                </c:pt>
                <c:pt idx="13056">
                  <c:v>7.0035758984444847</c:v>
                </c:pt>
                <c:pt idx="13057">
                  <c:v>7.0041122832111569</c:v>
                </c:pt>
                <c:pt idx="13058">
                  <c:v>7.0046486679778299</c:v>
                </c:pt>
                <c:pt idx="13059">
                  <c:v>7.0051850527444959</c:v>
                </c:pt>
                <c:pt idx="13060">
                  <c:v>7.0057214375111805</c:v>
                </c:pt>
                <c:pt idx="13061">
                  <c:v>7.0062578222778473</c:v>
                </c:pt>
                <c:pt idx="13062">
                  <c:v>7.0067942070445204</c:v>
                </c:pt>
                <c:pt idx="13063">
                  <c:v>7.0073305918111926</c:v>
                </c:pt>
                <c:pt idx="13064">
                  <c:v>7.0078669765778656</c:v>
                </c:pt>
                <c:pt idx="13065">
                  <c:v>7.0084033613445404</c:v>
                </c:pt>
                <c:pt idx="13066">
                  <c:v>7.0089397461112055</c:v>
                </c:pt>
                <c:pt idx="13067">
                  <c:v>7.009476130877883</c:v>
                </c:pt>
                <c:pt idx="13068">
                  <c:v>7.0100125156445561</c:v>
                </c:pt>
                <c:pt idx="13069">
                  <c:v>7.0105489004112282</c:v>
                </c:pt>
                <c:pt idx="13070">
                  <c:v>7.0110852851778995</c:v>
                </c:pt>
                <c:pt idx="13071">
                  <c:v>7.0116216699445788</c:v>
                </c:pt>
                <c:pt idx="13072">
                  <c:v>7.0121580547112465</c:v>
                </c:pt>
                <c:pt idx="13073">
                  <c:v>7.0126944394779134</c:v>
                </c:pt>
                <c:pt idx="13074">
                  <c:v>7.0132308242445918</c:v>
                </c:pt>
                <c:pt idx="13075">
                  <c:v>7.0137672090112639</c:v>
                </c:pt>
                <c:pt idx="13076">
                  <c:v>7.014303593777937</c:v>
                </c:pt>
                <c:pt idx="13077">
                  <c:v>7.0148399785446065</c:v>
                </c:pt>
                <c:pt idx="13078">
                  <c:v>7.0153763633112796</c:v>
                </c:pt>
                <c:pt idx="13079">
                  <c:v>7.0159127480779446</c:v>
                </c:pt>
                <c:pt idx="13080">
                  <c:v>7.0164491328446399</c:v>
                </c:pt>
                <c:pt idx="13081">
                  <c:v>7.0169855176112907</c:v>
                </c:pt>
                <c:pt idx="13082">
                  <c:v>7.0175219023779674</c:v>
                </c:pt>
                <c:pt idx="13083">
                  <c:v>7.0180582871446484</c:v>
                </c:pt>
                <c:pt idx="13084">
                  <c:v>7.0185946719113126</c:v>
                </c:pt>
                <c:pt idx="13085">
                  <c:v>7.0191310566779821</c:v>
                </c:pt>
                <c:pt idx="13086">
                  <c:v>7.0196674414446756</c:v>
                </c:pt>
                <c:pt idx="13087">
                  <c:v>7.0202038262113362</c:v>
                </c:pt>
                <c:pt idx="13088">
                  <c:v>7.0207402109780075</c:v>
                </c:pt>
                <c:pt idx="13089">
                  <c:v>7.0212765957446894</c:v>
                </c:pt>
                <c:pt idx="13090">
                  <c:v>7.0218129805113536</c:v>
                </c:pt>
                <c:pt idx="13091">
                  <c:v>7.0223493652780284</c:v>
                </c:pt>
                <c:pt idx="13092">
                  <c:v>7.0228857500446935</c:v>
                </c:pt>
                <c:pt idx="13093">
                  <c:v>7.0234221348113781</c:v>
                </c:pt>
                <c:pt idx="13094">
                  <c:v>7.023958519578037</c:v>
                </c:pt>
                <c:pt idx="13095">
                  <c:v>7.0244949043447145</c:v>
                </c:pt>
                <c:pt idx="13096">
                  <c:v>7.0250312891113875</c:v>
                </c:pt>
                <c:pt idx="13097">
                  <c:v>7.0255676738780615</c:v>
                </c:pt>
                <c:pt idx="13098">
                  <c:v>7.0261040586447345</c:v>
                </c:pt>
                <c:pt idx="13099">
                  <c:v>7.0266404434114094</c:v>
                </c:pt>
                <c:pt idx="13100">
                  <c:v>7.0271768281780691</c:v>
                </c:pt>
                <c:pt idx="13101">
                  <c:v>7.0277132129447475</c:v>
                </c:pt>
                <c:pt idx="13102">
                  <c:v>7.0282495977114294</c:v>
                </c:pt>
                <c:pt idx="13103">
                  <c:v>7.0287859824780945</c:v>
                </c:pt>
                <c:pt idx="13104">
                  <c:v>7.0293223672447702</c:v>
                </c:pt>
                <c:pt idx="13105">
                  <c:v>7.0298587520114415</c:v>
                </c:pt>
                <c:pt idx="13106">
                  <c:v>7.0303951367781163</c:v>
                </c:pt>
                <c:pt idx="13107">
                  <c:v>7.0309315215447885</c:v>
                </c:pt>
                <c:pt idx="13108">
                  <c:v>7.0314679063114633</c:v>
                </c:pt>
                <c:pt idx="13109">
                  <c:v>7.0320042910781337</c:v>
                </c:pt>
                <c:pt idx="13110">
                  <c:v>7.0325406758448104</c:v>
                </c:pt>
                <c:pt idx="13111">
                  <c:v>7.033077060611479</c:v>
                </c:pt>
                <c:pt idx="13112">
                  <c:v>7.0336134453781582</c:v>
                </c:pt>
                <c:pt idx="13113">
                  <c:v>7.0341498301448295</c:v>
                </c:pt>
                <c:pt idx="13114">
                  <c:v>7.0346862149114955</c:v>
                </c:pt>
                <c:pt idx="13115">
                  <c:v>7.0352225996781748</c:v>
                </c:pt>
                <c:pt idx="13116">
                  <c:v>7.0357589844448523</c:v>
                </c:pt>
                <c:pt idx="13117">
                  <c:v>7.0362953692115164</c:v>
                </c:pt>
                <c:pt idx="13118">
                  <c:v>7.0368317539781904</c:v>
                </c:pt>
                <c:pt idx="13119">
                  <c:v>7.0373681387448697</c:v>
                </c:pt>
                <c:pt idx="13120">
                  <c:v>7.0379045235115285</c:v>
                </c:pt>
                <c:pt idx="13121">
                  <c:v>7.0384409082782051</c:v>
                </c:pt>
                <c:pt idx="13122">
                  <c:v>7.0389772930448835</c:v>
                </c:pt>
                <c:pt idx="13123">
                  <c:v>7.0395136778115495</c:v>
                </c:pt>
                <c:pt idx="13124">
                  <c:v>7.0400500625782225</c:v>
                </c:pt>
                <c:pt idx="13125">
                  <c:v>7.0405864473448956</c:v>
                </c:pt>
                <c:pt idx="13126">
                  <c:v>7.0411228321115704</c:v>
                </c:pt>
                <c:pt idx="13127">
                  <c:v>7.0416592168782408</c:v>
                </c:pt>
                <c:pt idx="13128">
                  <c:v>7.0421956016449085</c:v>
                </c:pt>
                <c:pt idx="13129">
                  <c:v>7.042731986411586</c:v>
                </c:pt>
                <c:pt idx="13130">
                  <c:v>7.0432683711782591</c:v>
                </c:pt>
                <c:pt idx="13131">
                  <c:v>7.0438047559449313</c:v>
                </c:pt>
                <c:pt idx="13132">
                  <c:v>7.0443411407116097</c:v>
                </c:pt>
                <c:pt idx="13133">
                  <c:v>7.0448775254782765</c:v>
                </c:pt>
                <c:pt idx="13134">
                  <c:v>7.0454139102449496</c:v>
                </c:pt>
                <c:pt idx="13135">
                  <c:v>7.0459502950116271</c:v>
                </c:pt>
                <c:pt idx="13136">
                  <c:v>7.0464866797782868</c:v>
                </c:pt>
                <c:pt idx="13137">
                  <c:v>7.0470230645449714</c:v>
                </c:pt>
                <c:pt idx="13138">
                  <c:v>7.04755944931164</c:v>
                </c:pt>
                <c:pt idx="13139">
                  <c:v>7.0480958340783095</c:v>
                </c:pt>
                <c:pt idx="13140">
                  <c:v>7.0486322188449853</c:v>
                </c:pt>
                <c:pt idx="13141">
                  <c:v>7.0491686036116654</c:v>
                </c:pt>
                <c:pt idx="13142">
                  <c:v>7.0497049883783314</c:v>
                </c:pt>
                <c:pt idx="13143">
                  <c:v>7.0502413731450027</c:v>
                </c:pt>
                <c:pt idx="13144">
                  <c:v>7.0507777579116784</c:v>
                </c:pt>
                <c:pt idx="13145">
                  <c:v>7.0513141426783479</c:v>
                </c:pt>
                <c:pt idx="13146">
                  <c:v>7.0518505274450138</c:v>
                </c:pt>
                <c:pt idx="13147">
                  <c:v>7.0523869122116905</c:v>
                </c:pt>
                <c:pt idx="13148">
                  <c:v>7.0529232969783662</c:v>
                </c:pt>
                <c:pt idx="13149">
                  <c:v>7.0534596817450383</c:v>
                </c:pt>
                <c:pt idx="13150">
                  <c:v>7.0539960665117052</c:v>
                </c:pt>
                <c:pt idx="13151">
                  <c:v>7.0545324512783782</c:v>
                </c:pt>
                <c:pt idx="13152">
                  <c:v>7.0550688360450495</c:v>
                </c:pt>
                <c:pt idx="13153">
                  <c:v>7.0556052208117288</c:v>
                </c:pt>
                <c:pt idx="13154">
                  <c:v>7.0561416055784019</c:v>
                </c:pt>
                <c:pt idx="13155">
                  <c:v>7.0566779903450794</c:v>
                </c:pt>
                <c:pt idx="13156">
                  <c:v>7.0572143751117418</c:v>
                </c:pt>
                <c:pt idx="13157">
                  <c:v>7.0577507598784139</c:v>
                </c:pt>
                <c:pt idx="13158">
                  <c:v>7.0582871446450905</c:v>
                </c:pt>
                <c:pt idx="13159">
                  <c:v>7.0588235294117654</c:v>
                </c:pt>
                <c:pt idx="13160">
                  <c:v>7.0593599141784384</c:v>
                </c:pt>
                <c:pt idx="13161">
                  <c:v>7.0598962989451106</c:v>
                </c:pt>
                <c:pt idx="13162">
                  <c:v>7.0604326837117828</c:v>
                </c:pt>
                <c:pt idx="13163">
                  <c:v>7.0609690684784487</c:v>
                </c:pt>
                <c:pt idx="13164">
                  <c:v>7.061505453245128</c:v>
                </c:pt>
                <c:pt idx="13165">
                  <c:v>7.0620418380117949</c:v>
                </c:pt>
                <c:pt idx="13166">
                  <c:v>7.062578222778467</c:v>
                </c:pt>
                <c:pt idx="13167">
                  <c:v>7.0631146075451365</c:v>
                </c:pt>
                <c:pt idx="13168">
                  <c:v>7.0636509923118194</c:v>
                </c:pt>
                <c:pt idx="13169">
                  <c:v>7.0641873770784755</c:v>
                </c:pt>
                <c:pt idx="13170">
                  <c:v>7.0647237618451637</c:v>
                </c:pt>
                <c:pt idx="13171">
                  <c:v>7.0652601466118394</c:v>
                </c:pt>
                <c:pt idx="13172">
                  <c:v>7.0657965313785045</c:v>
                </c:pt>
                <c:pt idx="13173">
                  <c:v>7.0663329161451776</c:v>
                </c:pt>
                <c:pt idx="13174">
                  <c:v>7.0668693009118595</c:v>
                </c:pt>
                <c:pt idx="13175">
                  <c:v>7.0674056856785272</c:v>
                </c:pt>
                <c:pt idx="13176">
                  <c:v>7.0679420704451932</c:v>
                </c:pt>
                <c:pt idx="13177">
                  <c:v>7.0684784552118733</c:v>
                </c:pt>
                <c:pt idx="13178">
                  <c:v>7.0690148399785357</c:v>
                </c:pt>
                <c:pt idx="13179">
                  <c:v>7.0695512247452115</c:v>
                </c:pt>
                <c:pt idx="13180">
                  <c:v>7.0700876095118899</c:v>
                </c:pt>
                <c:pt idx="13181">
                  <c:v>7.0706239942785745</c:v>
                </c:pt>
                <c:pt idx="13182">
                  <c:v>7.0711603790452351</c:v>
                </c:pt>
                <c:pt idx="13183">
                  <c:v>7.0716967638119135</c:v>
                </c:pt>
                <c:pt idx="13184">
                  <c:v>7.0722331485785803</c:v>
                </c:pt>
                <c:pt idx="13185">
                  <c:v>7.0727695333452525</c:v>
                </c:pt>
                <c:pt idx="13186">
                  <c:v>7.0733059181119264</c:v>
                </c:pt>
                <c:pt idx="13187">
                  <c:v>7.0738423028786039</c:v>
                </c:pt>
                <c:pt idx="13188">
                  <c:v>7.0743786876452708</c:v>
                </c:pt>
                <c:pt idx="13189">
                  <c:v>7.0749150724119358</c:v>
                </c:pt>
                <c:pt idx="13190">
                  <c:v>7.075451457178616</c:v>
                </c:pt>
                <c:pt idx="13191">
                  <c:v>7.0759878419452802</c:v>
                </c:pt>
                <c:pt idx="13192">
                  <c:v>7.0765242267119559</c:v>
                </c:pt>
                <c:pt idx="13193">
                  <c:v>7.0770606114786396</c:v>
                </c:pt>
                <c:pt idx="13194">
                  <c:v>7.0775969962453065</c:v>
                </c:pt>
                <c:pt idx="13195">
                  <c:v>7.0781333810119804</c:v>
                </c:pt>
                <c:pt idx="13196">
                  <c:v>7.0786697657786641</c:v>
                </c:pt>
                <c:pt idx="13197">
                  <c:v>7.0792061505453319</c:v>
                </c:pt>
                <c:pt idx="13198">
                  <c:v>7.079742535312004</c:v>
                </c:pt>
                <c:pt idx="13199">
                  <c:v>7.0802789200786753</c:v>
                </c:pt>
                <c:pt idx="13200">
                  <c:v>7.0808153048453395</c:v>
                </c:pt>
                <c:pt idx="13201">
                  <c:v>7.0813516896120206</c:v>
                </c:pt>
                <c:pt idx="13202">
                  <c:v>7.0818880743786883</c:v>
                </c:pt>
                <c:pt idx="13203">
                  <c:v>7.0824244591453605</c:v>
                </c:pt>
                <c:pt idx="13204">
                  <c:v>7.0829608439120335</c:v>
                </c:pt>
                <c:pt idx="13205">
                  <c:v>7.0834972286787057</c:v>
                </c:pt>
                <c:pt idx="13206">
                  <c:v>7.0840336134453787</c:v>
                </c:pt>
                <c:pt idx="13207">
                  <c:v>7.0845699982120509</c:v>
                </c:pt>
                <c:pt idx="13208">
                  <c:v>7.0851063829787284</c:v>
                </c:pt>
                <c:pt idx="13209">
                  <c:v>7.0856427677453961</c:v>
                </c:pt>
                <c:pt idx="13210">
                  <c:v>7.0861791525120745</c:v>
                </c:pt>
                <c:pt idx="13211">
                  <c:v>7.0867155372787352</c:v>
                </c:pt>
                <c:pt idx="13212">
                  <c:v>7.0872519220454091</c:v>
                </c:pt>
                <c:pt idx="13213">
                  <c:v>7.0877883068120866</c:v>
                </c:pt>
                <c:pt idx="13214">
                  <c:v>7.0883246915787597</c:v>
                </c:pt>
                <c:pt idx="13215">
                  <c:v>7.0888610763454265</c:v>
                </c:pt>
                <c:pt idx="13216">
                  <c:v>7.089397461112112</c:v>
                </c:pt>
                <c:pt idx="13217">
                  <c:v>7.0899338458787771</c:v>
                </c:pt>
                <c:pt idx="13218">
                  <c:v>7.0904702306454421</c:v>
                </c:pt>
                <c:pt idx="13219">
                  <c:v>7.0910066154121303</c:v>
                </c:pt>
                <c:pt idx="13220">
                  <c:v>7.0915430001787954</c:v>
                </c:pt>
                <c:pt idx="13221">
                  <c:v>7.0920793849454684</c:v>
                </c:pt>
                <c:pt idx="13222">
                  <c:v>7.0926157697121406</c:v>
                </c:pt>
                <c:pt idx="13223">
                  <c:v>7.0931521544788128</c:v>
                </c:pt>
                <c:pt idx="13224">
                  <c:v>7.0936885392454787</c:v>
                </c:pt>
                <c:pt idx="13225">
                  <c:v>7.094224924012158</c:v>
                </c:pt>
                <c:pt idx="13226">
                  <c:v>7.094761308778831</c:v>
                </c:pt>
                <c:pt idx="13227">
                  <c:v>7.0952976935455032</c:v>
                </c:pt>
                <c:pt idx="13228">
                  <c:v>7.0958340783121745</c:v>
                </c:pt>
                <c:pt idx="13229">
                  <c:v>7.0963704630788484</c:v>
                </c:pt>
                <c:pt idx="13230">
                  <c:v>7.0969068478455126</c:v>
                </c:pt>
                <c:pt idx="13231">
                  <c:v>7.0974432326121937</c:v>
                </c:pt>
                <c:pt idx="13232">
                  <c:v>7.0979796173788667</c:v>
                </c:pt>
                <c:pt idx="13233">
                  <c:v>7.0985160021455345</c:v>
                </c:pt>
                <c:pt idx="13234">
                  <c:v>7.099052386912212</c:v>
                </c:pt>
                <c:pt idx="13235">
                  <c:v>7.099588771678885</c:v>
                </c:pt>
                <c:pt idx="13236">
                  <c:v>7.1001251564455465</c:v>
                </c:pt>
                <c:pt idx="13237">
                  <c:v>7.1006615412122303</c:v>
                </c:pt>
                <c:pt idx="13238">
                  <c:v>7.1011979259789015</c:v>
                </c:pt>
                <c:pt idx="13239">
                  <c:v>7.1017343107455755</c:v>
                </c:pt>
                <c:pt idx="13240">
                  <c:v>7.1022706955122494</c:v>
                </c:pt>
                <c:pt idx="13241">
                  <c:v>7.1028070802789207</c:v>
                </c:pt>
                <c:pt idx="13242">
                  <c:v>7.1033434650455929</c:v>
                </c:pt>
                <c:pt idx="13243">
                  <c:v>7.1038798498122659</c:v>
                </c:pt>
                <c:pt idx="13244">
                  <c:v>7.1044162345789283</c:v>
                </c:pt>
                <c:pt idx="13245">
                  <c:v>7.1049526193456041</c:v>
                </c:pt>
                <c:pt idx="13246">
                  <c:v>7.1054890041122825</c:v>
                </c:pt>
                <c:pt idx="13247">
                  <c:v>7.1060253888789555</c:v>
                </c:pt>
                <c:pt idx="13248">
                  <c:v>7.1065617736456304</c:v>
                </c:pt>
                <c:pt idx="13249">
                  <c:v>7.1070981584123016</c:v>
                </c:pt>
                <c:pt idx="13250">
                  <c:v>7.1076345431789658</c:v>
                </c:pt>
                <c:pt idx="13251">
                  <c:v>7.1081709279456406</c:v>
                </c:pt>
                <c:pt idx="13252">
                  <c:v>7.108707312712319</c:v>
                </c:pt>
                <c:pt idx="13253">
                  <c:v>7.1092436974789921</c:v>
                </c:pt>
                <c:pt idx="13254">
                  <c:v>7.1097800822456696</c:v>
                </c:pt>
                <c:pt idx="13255">
                  <c:v>7.1103164670123356</c:v>
                </c:pt>
                <c:pt idx="13256">
                  <c:v>7.1108528517790042</c:v>
                </c:pt>
                <c:pt idx="13257">
                  <c:v>7.1113892365456772</c:v>
                </c:pt>
                <c:pt idx="13258">
                  <c:v>7.1119256213123547</c:v>
                </c:pt>
                <c:pt idx="13259">
                  <c:v>7.1124620060790278</c:v>
                </c:pt>
                <c:pt idx="13260">
                  <c:v>7.1129983908456955</c:v>
                </c:pt>
                <c:pt idx="13261">
                  <c:v>7.1135347756123695</c:v>
                </c:pt>
                <c:pt idx="13262">
                  <c:v>7.114071160379039</c:v>
                </c:pt>
                <c:pt idx="13263">
                  <c:v>7.1146075451457103</c:v>
                </c:pt>
                <c:pt idx="13264">
                  <c:v>7.1151439299123895</c:v>
                </c:pt>
                <c:pt idx="13265">
                  <c:v>7.1156803146790635</c:v>
                </c:pt>
                <c:pt idx="13266">
                  <c:v>7.1162166994457356</c:v>
                </c:pt>
                <c:pt idx="13267">
                  <c:v>7.1167530842124114</c:v>
                </c:pt>
                <c:pt idx="13268">
                  <c:v>7.1172894689790756</c:v>
                </c:pt>
                <c:pt idx="13269">
                  <c:v>7.1178258537457406</c:v>
                </c:pt>
                <c:pt idx="13270">
                  <c:v>7.1183622385124261</c:v>
                </c:pt>
                <c:pt idx="13271">
                  <c:v>7.1188986232790965</c:v>
                </c:pt>
                <c:pt idx="13272">
                  <c:v>7.119435008045766</c:v>
                </c:pt>
                <c:pt idx="13273">
                  <c:v>7.1199713928124444</c:v>
                </c:pt>
                <c:pt idx="13274">
                  <c:v>7.1205077775791104</c:v>
                </c:pt>
                <c:pt idx="13275">
                  <c:v>7.1210441623457843</c:v>
                </c:pt>
                <c:pt idx="13276">
                  <c:v>7.1215805471124503</c:v>
                </c:pt>
                <c:pt idx="13277">
                  <c:v>7.1221169318791278</c:v>
                </c:pt>
                <c:pt idx="13278">
                  <c:v>7.1226533166458026</c:v>
                </c:pt>
                <c:pt idx="13279">
                  <c:v>7.1231897014124765</c:v>
                </c:pt>
                <c:pt idx="13280">
                  <c:v>7.1237260861791505</c:v>
                </c:pt>
                <c:pt idx="13281">
                  <c:v>7.1242624709458253</c:v>
                </c:pt>
                <c:pt idx="13282">
                  <c:v>7.1247988557124904</c:v>
                </c:pt>
                <c:pt idx="13283">
                  <c:v>7.1253352404791652</c:v>
                </c:pt>
                <c:pt idx="13284">
                  <c:v>7.1258716252458383</c:v>
                </c:pt>
                <c:pt idx="13285">
                  <c:v>7.1264080100125158</c:v>
                </c:pt>
                <c:pt idx="13286">
                  <c:v>7.1269443947791888</c:v>
                </c:pt>
                <c:pt idx="13287">
                  <c:v>7.1274807795458477</c:v>
                </c:pt>
                <c:pt idx="13288">
                  <c:v>7.1280171643125341</c:v>
                </c:pt>
                <c:pt idx="13289">
                  <c:v>7.1285535490791965</c:v>
                </c:pt>
                <c:pt idx="13290">
                  <c:v>7.1290899338458775</c:v>
                </c:pt>
                <c:pt idx="13291">
                  <c:v>7.1296263186125515</c:v>
                </c:pt>
                <c:pt idx="13292">
                  <c:v>7.1301627033792307</c:v>
                </c:pt>
                <c:pt idx="13293">
                  <c:v>7.1306990881458994</c:v>
                </c:pt>
                <c:pt idx="13294">
                  <c:v>7.1312354729125724</c:v>
                </c:pt>
                <c:pt idx="13295">
                  <c:v>7.1317718576792375</c:v>
                </c:pt>
                <c:pt idx="13296">
                  <c:v>7.1323082424459079</c:v>
                </c:pt>
                <c:pt idx="13297">
                  <c:v>7.1328446272125845</c:v>
                </c:pt>
                <c:pt idx="13298">
                  <c:v>7.1333810119792602</c:v>
                </c:pt>
                <c:pt idx="13299">
                  <c:v>7.1339173967459262</c:v>
                </c:pt>
                <c:pt idx="13300">
                  <c:v>7.1344537815126117</c:v>
                </c:pt>
                <c:pt idx="13301">
                  <c:v>7.1349901662792714</c:v>
                </c:pt>
                <c:pt idx="13302">
                  <c:v>7.13552655104594</c:v>
                </c:pt>
                <c:pt idx="13303">
                  <c:v>7.1360629358126344</c:v>
                </c:pt>
                <c:pt idx="13304">
                  <c:v>7.1365993205792959</c:v>
                </c:pt>
                <c:pt idx="13305">
                  <c:v>7.1371357053459645</c:v>
                </c:pt>
                <c:pt idx="13306">
                  <c:v>7.1376720901126482</c:v>
                </c:pt>
                <c:pt idx="13307">
                  <c:v>7.1382084748793133</c:v>
                </c:pt>
                <c:pt idx="13308">
                  <c:v>7.1387448596459766</c:v>
                </c:pt>
                <c:pt idx="13309">
                  <c:v>7.1392812444126594</c:v>
                </c:pt>
                <c:pt idx="13310">
                  <c:v>7.1398176291793316</c:v>
                </c:pt>
                <c:pt idx="13311">
                  <c:v>7.1403540139460047</c:v>
                </c:pt>
                <c:pt idx="13312">
                  <c:v>7.1408903987126804</c:v>
                </c:pt>
                <c:pt idx="13313">
                  <c:v>7.1414267834793534</c:v>
                </c:pt>
                <c:pt idx="13314">
                  <c:v>7.1419631682460221</c:v>
                </c:pt>
                <c:pt idx="13315">
                  <c:v>7.1424995530126951</c:v>
                </c:pt>
                <c:pt idx="13316">
                  <c:v>7.1430359377793655</c:v>
                </c:pt>
                <c:pt idx="13317">
                  <c:v>7.1435723225460395</c:v>
                </c:pt>
                <c:pt idx="13318">
                  <c:v>7.1441087073127072</c:v>
                </c:pt>
                <c:pt idx="13319">
                  <c:v>7.1446450920793874</c:v>
                </c:pt>
                <c:pt idx="13320">
                  <c:v>7.1451814768460462</c:v>
                </c:pt>
                <c:pt idx="13321">
                  <c:v>7.1457178616127255</c:v>
                </c:pt>
                <c:pt idx="13322">
                  <c:v>7.146254246379395</c:v>
                </c:pt>
                <c:pt idx="13323">
                  <c:v>7.146790631146076</c:v>
                </c:pt>
                <c:pt idx="13324">
                  <c:v>7.1473270159127482</c:v>
                </c:pt>
                <c:pt idx="13325">
                  <c:v>7.1478634006794213</c:v>
                </c:pt>
                <c:pt idx="13326">
                  <c:v>7.1483997854460934</c:v>
                </c:pt>
                <c:pt idx="13327">
                  <c:v>7.1489361702127665</c:v>
                </c:pt>
                <c:pt idx="13328">
                  <c:v>7.1494725549794387</c:v>
                </c:pt>
                <c:pt idx="13329">
                  <c:v>7.1500089397461064</c:v>
                </c:pt>
                <c:pt idx="13330">
                  <c:v>7.1505453245127795</c:v>
                </c:pt>
                <c:pt idx="13331">
                  <c:v>7.1510817092794507</c:v>
                </c:pt>
                <c:pt idx="13332">
                  <c:v>7.1516180940461345</c:v>
                </c:pt>
                <c:pt idx="13333">
                  <c:v>7.1521544788127907</c:v>
                </c:pt>
                <c:pt idx="13334">
                  <c:v>7.152690863579469</c:v>
                </c:pt>
                <c:pt idx="13335">
                  <c:v>7.1532272483461465</c:v>
                </c:pt>
                <c:pt idx="13336">
                  <c:v>7.1537636331128276</c:v>
                </c:pt>
                <c:pt idx="13337">
                  <c:v>7.1543000178794838</c:v>
                </c:pt>
                <c:pt idx="13338">
                  <c:v>7.1548364026461648</c:v>
                </c:pt>
                <c:pt idx="13339">
                  <c:v>7.1553727874128414</c:v>
                </c:pt>
                <c:pt idx="13340">
                  <c:v>7.1559091721795065</c:v>
                </c:pt>
                <c:pt idx="13341">
                  <c:v>7.156445556946176</c:v>
                </c:pt>
                <c:pt idx="13342">
                  <c:v>7.15698194171285</c:v>
                </c:pt>
                <c:pt idx="13343">
                  <c:v>7.1575183264795204</c:v>
                </c:pt>
                <c:pt idx="13344">
                  <c:v>7.1580547112461952</c:v>
                </c:pt>
                <c:pt idx="13345">
                  <c:v>7.1585910960128736</c:v>
                </c:pt>
                <c:pt idx="13346">
                  <c:v>7.1591274807795484</c:v>
                </c:pt>
                <c:pt idx="13347">
                  <c:v>7.1596638655462188</c:v>
                </c:pt>
                <c:pt idx="13348">
                  <c:v>7.1602002503128865</c:v>
                </c:pt>
                <c:pt idx="13349">
                  <c:v>7.160736635079564</c:v>
                </c:pt>
                <c:pt idx="13350">
                  <c:v>7.1612730198462371</c:v>
                </c:pt>
                <c:pt idx="13351">
                  <c:v>7.1618094046129093</c:v>
                </c:pt>
                <c:pt idx="13352">
                  <c:v>7.1623457893795806</c:v>
                </c:pt>
                <c:pt idx="13353">
                  <c:v>7.1628821741462456</c:v>
                </c:pt>
                <c:pt idx="13354">
                  <c:v>7.1634185589129213</c:v>
                </c:pt>
                <c:pt idx="13355">
                  <c:v>7.1639549436795891</c:v>
                </c:pt>
                <c:pt idx="13356">
                  <c:v>7.1644913284462648</c:v>
                </c:pt>
                <c:pt idx="13357">
                  <c:v>7.165027713212945</c:v>
                </c:pt>
                <c:pt idx="13358">
                  <c:v>7.1655640979796145</c:v>
                </c:pt>
                <c:pt idx="13359">
                  <c:v>7.1661004827462875</c:v>
                </c:pt>
                <c:pt idx="13360">
                  <c:v>7.1666368675129544</c:v>
                </c:pt>
                <c:pt idx="13361">
                  <c:v>7.1671732522796345</c:v>
                </c:pt>
                <c:pt idx="13362">
                  <c:v>7.1677096370463032</c:v>
                </c:pt>
                <c:pt idx="13363">
                  <c:v>7.1682460218129807</c:v>
                </c:pt>
                <c:pt idx="13364">
                  <c:v>7.1687824065796484</c:v>
                </c:pt>
                <c:pt idx="13365">
                  <c:v>7.1693187913463294</c:v>
                </c:pt>
                <c:pt idx="13366">
                  <c:v>7.1698551761129883</c:v>
                </c:pt>
                <c:pt idx="13367">
                  <c:v>7.1703915608796711</c:v>
                </c:pt>
                <c:pt idx="13368">
                  <c:v>7.1709279456463442</c:v>
                </c:pt>
                <c:pt idx="13369">
                  <c:v>7.1714643304130163</c:v>
                </c:pt>
                <c:pt idx="13370">
                  <c:v>7.1720007151796894</c:v>
                </c:pt>
                <c:pt idx="13371">
                  <c:v>7.1725370999463616</c:v>
                </c:pt>
                <c:pt idx="13372">
                  <c:v>7.1730734847130462</c:v>
                </c:pt>
                <c:pt idx="13373">
                  <c:v>7.1736098694797068</c:v>
                </c:pt>
                <c:pt idx="13374">
                  <c:v>7.1741462542463745</c:v>
                </c:pt>
                <c:pt idx="13375">
                  <c:v>7.1746826390130485</c:v>
                </c:pt>
                <c:pt idx="13376">
                  <c:v>7.1752190237797304</c:v>
                </c:pt>
                <c:pt idx="13377">
                  <c:v>7.1757554085463955</c:v>
                </c:pt>
                <c:pt idx="13378">
                  <c:v>7.1762917933130819</c:v>
                </c:pt>
                <c:pt idx="13379">
                  <c:v>7.1768281780797425</c:v>
                </c:pt>
                <c:pt idx="13380">
                  <c:v>7.1773645628464067</c:v>
                </c:pt>
                <c:pt idx="13381">
                  <c:v>7.1779009476130815</c:v>
                </c:pt>
                <c:pt idx="13382">
                  <c:v>7.1784373323797608</c:v>
                </c:pt>
                <c:pt idx="13383">
                  <c:v>7.1789737171464285</c:v>
                </c:pt>
                <c:pt idx="13384">
                  <c:v>7.1795101019131113</c:v>
                </c:pt>
                <c:pt idx="13385">
                  <c:v>7.1800464866797782</c:v>
                </c:pt>
                <c:pt idx="13386">
                  <c:v>7.1805828714464388</c:v>
                </c:pt>
                <c:pt idx="13387">
                  <c:v>7.1811192562131225</c:v>
                </c:pt>
                <c:pt idx="13388">
                  <c:v>7.1816556409797965</c:v>
                </c:pt>
                <c:pt idx="13389">
                  <c:v>7.1821920257464695</c:v>
                </c:pt>
                <c:pt idx="13390">
                  <c:v>7.182728410513147</c:v>
                </c:pt>
                <c:pt idx="13391">
                  <c:v>7.1832647952798236</c:v>
                </c:pt>
                <c:pt idx="13392">
                  <c:v>7.1838011800464869</c:v>
                </c:pt>
                <c:pt idx="13393">
                  <c:v>7.18433756481316</c:v>
                </c:pt>
                <c:pt idx="13394">
                  <c:v>7.1848739495798295</c:v>
                </c:pt>
                <c:pt idx="13395">
                  <c:v>7.1854103343464981</c:v>
                </c:pt>
                <c:pt idx="13396">
                  <c:v>7.1859467191131774</c:v>
                </c:pt>
                <c:pt idx="13397">
                  <c:v>7.1864831038798513</c:v>
                </c:pt>
                <c:pt idx="13398">
                  <c:v>7.1870194886465226</c:v>
                </c:pt>
                <c:pt idx="13399">
                  <c:v>7.1875558734131877</c:v>
                </c:pt>
                <c:pt idx="13400">
                  <c:v>7.1880922581798679</c:v>
                </c:pt>
                <c:pt idx="13401">
                  <c:v>7.1886286429465409</c:v>
                </c:pt>
                <c:pt idx="13402">
                  <c:v>7.1891650277132095</c:v>
                </c:pt>
                <c:pt idx="13403">
                  <c:v>7.1897014124798915</c:v>
                </c:pt>
                <c:pt idx="13404">
                  <c:v>7.1902377972465565</c:v>
                </c:pt>
                <c:pt idx="13405">
                  <c:v>7.1907741820132314</c:v>
                </c:pt>
                <c:pt idx="13406">
                  <c:v>7.1913105667798938</c:v>
                </c:pt>
                <c:pt idx="13407">
                  <c:v>7.1918469515465766</c:v>
                </c:pt>
                <c:pt idx="13408">
                  <c:v>7.1923833363132434</c:v>
                </c:pt>
                <c:pt idx="13409">
                  <c:v>7.1929197210799147</c:v>
                </c:pt>
                <c:pt idx="13410">
                  <c:v>7.193456105846594</c:v>
                </c:pt>
                <c:pt idx="13411">
                  <c:v>7.1939924906132724</c:v>
                </c:pt>
                <c:pt idx="13412">
                  <c:v>7.1945288753799321</c:v>
                </c:pt>
                <c:pt idx="13413">
                  <c:v>7.1950652601466061</c:v>
                </c:pt>
                <c:pt idx="13414">
                  <c:v>7.1956016449132854</c:v>
                </c:pt>
                <c:pt idx="13415">
                  <c:v>7.1961380296799513</c:v>
                </c:pt>
                <c:pt idx="13416">
                  <c:v>7.1966744144466324</c:v>
                </c:pt>
                <c:pt idx="13417">
                  <c:v>7.1972107992133028</c:v>
                </c:pt>
                <c:pt idx="13418">
                  <c:v>7.1977471839799794</c:v>
                </c:pt>
                <c:pt idx="13419">
                  <c:v>7.1982835687466427</c:v>
                </c:pt>
                <c:pt idx="13420">
                  <c:v>7.1988199535133202</c:v>
                </c:pt>
                <c:pt idx="13421">
                  <c:v>7.1993563382799861</c:v>
                </c:pt>
                <c:pt idx="13422">
                  <c:v>7.1998927230466707</c:v>
                </c:pt>
                <c:pt idx="13423">
                  <c:v>7.2004291078133438</c:v>
                </c:pt>
                <c:pt idx="13424">
                  <c:v>7.2009654925800124</c:v>
                </c:pt>
                <c:pt idx="13425">
                  <c:v>7.2015018773466783</c:v>
                </c:pt>
                <c:pt idx="13426">
                  <c:v>7.2020382621133558</c:v>
                </c:pt>
                <c:pt idx="13427">
                  <c:v>7.2025746468800245</c:v>
                </c:pt>
                <c:pt idx="13428">
                  <c:v>7.2031110316466975</c:v>
                </c:pt>
                <c:pt idx="13429">
                  <c:v>7.203647416413383</c:v>
                </c:pt>
                <c:pt idx="13430">
                  <c:v>7.2041838011800445</c:v>
                </c:pt>
                <c:pt idx="13431">
                  <c:v>7.2047201859467194</c:v>
                </c:pt>
                <c:pt idx="13432">
                  <c:v>7.2052565707133915</c:v>
                </c:pt>
                <c:pt idx="13433">
                  <c:v>7.2057929554800708</c:v>
                </c:pt>
                <c:pt idx="13434">
                  <c:v>7.2063293402467394</c:v>
                </c:pt>
                <c:pt idx="13435">
                  <c:v>7.2068657250134134</c:v>
                </c:pt>
                <c:pt idx="13436">
                  <c:v>7.2074021097800829</c:v>
                </c:pt>
                <c:pt idx="13437">
                  <c:v>7.2079384945467551</c:v>
                </c:pt>
                <c:pt idx="13438">
                  <c:v>7.2084748793134255</c:v>
                </c:pt>
                <c:pt idx="13439">
                  <c:v>7.2090112640801003</c:v>
                </c:pt>
                <c:pt idx="13440">
                  <c:v>7.2095476488467725</c:v>
                </c:pt>
                <c:pt idx="13441">
                  <c:v>7.2100840336134455</c:v>
                </c:pt>
                <c:pt idx="13442">
                  <c:v>7.2106204183801239</c:v>
                </c:pt>
                <c:pt idx="13443">
                  <c:v>7.2111568031467854</c:v>
                </c:pt>
                <c:pt idx="13444">
                  <c:v>7.2116931879134754</c:v>
                </c:pt>
                <c:pt idx="13445">
                  <c:v>7.2122295726801404</c:v>
                </c:pt>
                <c:pt idx="13446">
                  <c:v>7.2127659574468055</c:v>
                </c:pt>
                <c:pt idx="13447">
                  <c:v>7.2133023422134812</c:v>
                </c:pt>
                <c:pt idx="13448">
                  <c:v>7.2138387269801543</c:v>
                </c:pt>
                <c:pt idx="13449">
                  <c:v>7.2143751117468264</c:v>
                </c:pt>
                <c:pt idx="13450">
                  <c:v>7.2149114965134942</c:v>
                </c:pt>
                <c:pt idx="13451">
                  <c:v>7.2154478812801734</c:v>
                </c:pt>
                <c:pt idx="13452">
                  <c:v>7.2159842660468323</c:v>
                </c:pt>
                <c:pt idx="13453">
                  <c:v>7.2165206508135169</c:v>
                </c:pt>
                <c:pt idx="13454">
                  <c:v>7.21705703558019</c:v>
                </c:pt>
                <c:pt idx="13455">
                  <c:v>7.2175934203468621</c:v>
                </c:pt>
                <c:pt idx="13456">
                  <c:v>7.2181298051135405</c:v>
                </c:pt>
                <c:pt idx="13457">
                  <c:v>7.2186661898802127</c:v>
                </c:pt>
                <c:pt idx="13458">
                  <c:v>7.2192025746468804</c:v>
                </c:pt>
                <c:pt idx="13459">
                  <c:v>7.2197389594135526</c:v>
                </c:pt>
                <c:pt idx="13460">
                  <c:v>7.2202753441802274</c:v>
                </c:pt>
                <c:pt idx="13461">
                  <c:v>7.2208117289468916</c:v>
                </c:pt>
                <c:pt idx="13462">
                  <c:v>7.2213481137135815</c:v>
                </c:pt>
                <c:pt idx="13463">
                  <c:v>7.2218844984802395</c:v>
                </c:pt>
                <c:pt idx="13464">
                  <c:v>7.2224208832469099</c:v>
                </c:pt>
                <c:pt idx="13465">
                  <c:v>7.2229572680135803</c:v>
                </c:pt>
                <c:pt idx="13466">
                  <c:v>7.2234936527802613</c:v>
                </c:pt>
                <c:pt idx="13467">
                  <c:v>7.2240300375469246</c:v>
                </c:pt>
                <c:pt idx="13468">
                  <c:v>7.2245664223136083</c:v>
                </c:pt>
                <c:pt idx="13469">
                  <c:v>7.2251028070802743</c:v>
                </c:pt>
                <c:pt idx="13470">
                  <c:v>7.2256391918469518</c:v>
                </c:pt>
                <c:pt idx="13471">
                  <c:v>7.2261755766136249</c:v>
                </c:pt>
                <c:pt idx="13472">
                  <c:v>7.2267119613802917</c:v>
                </c:pt>
                <c:pt idx="13473">
                  <c:v>7.2272483461469665</c:v>
                </c:pt>
                <c:pt idx="13474">
                  <c:v>7.2277847309136405</c:v>
                </c:pt>
                <c:pt idx="13475">
                  <c:v>7.2283211156803207</c:v>
                </c:pt>
                <c:pt idx="13476">
                  <c:v>7.2288575004469804</c:v>
                </c:pt>
                <c:pt idx="13477">
                  <c:v>7.2293938852136739</c:v>
                </c:pt>
                <c:pt idx="13478">
                  <c:v>7.2299302699803274</c:v>
                </c:pt>
                <c:pt idx="13479">
                  <c:v>7.2304666547470084</c:v>
                </c:pt>
                <c:pt idx="13480">
                  <c:v>7.2310030395136877</c:v>
                </c:pt>
                <c:pt idx="13481">
                  <c:v>7.2315394242803572</c:v>
                </c:pt>
                <c:pt idx="13482">
                  <c:v>7.2320758090470205</c:v>
                </c:pt>
                <c:pt idx="13483">
                  <c:v>7.232612193813706</c:v>
                </c:pt>
                <c:pt idx="13484">
                  <c:v>7.2331485785803684</c:v>
                </c:pt>
                <c:pt idx="13485">
                  <c:v>7.2336849633470415</c:v>
                </c:pt>
                <c:pt idx="13486">
                  <c:v>7.2342213481137136</c:v>
                </c:pt>
                <c:pt idx="13487">
                  <c:v>7.2347577328803894</c:v>
                </c:pt>
                <c:pt idx="13488">
                  <c:v>7.2352941176470589</c:v>
                </c:pt>
                <c:pt idx="13489">
                  <c:v>7.2358305024137319</c:v>
                </c:pt>
                <c:pt idx="13490">
                  <c:v>7.2363668871804094</c:v>
                </c:pt>
                <c:pt idx="13491">
                  <c:v>7.2369032719470772</c:v>
                </c:pt>
                <c:pt idx="13492">
                  <c:v>7.2374396567137476</c:v>
                </c:pt>
                <c:pt idx="13493">
                  <c:v>7.2379760414804215</c:v>
                </c:pt>
                <c:pt idx="13494">
                  <c:v>7.2385124262470946</c:v>
                </c:pt>
                <c:pt idx="13495">
                  <c:v>7.2390488110137738</c:v>
                </c:pt>
                <c:pt idx="13496">
                  <c:v>7.2395851957804433</c:v>
                </c:pt>
                <c:pt idx="13497">
                  <c:v>7.2401215805471129</c:v>
                </c:pt>
                <c:pt idx="13498">
                  <c:v>7.2406579653137904</c:v>
                </c:pt>
                <c:pt idx="13499">
                  <c:v>7.2411943500804545</c:v>
                </c:pt>
                <c:pt idx="13500">
                  <c:v>7.2417307348471365</c:v>
                </c:pt>
                <c:pt idx="13501">
                  <c:v>7.2422671196138122</c:v>
                </c:pt>
                <c:pt idx="13502">
                  <c:v>7.2428035043804764</c:v>
                </c:pt>
                <c:pt idx="13503">
                  <c:v>7.2433398891471494</c:v>
                </c:pt>
                <c:pt idx="13504">
                  <c:v>7.2438762739138234</c:v>
                </c:pt>
                <c:pt idx="13505">
                  <c:v>7.2444126586804849</c:v>
                </c:pt>
                <c:pt idx="13506">
                  <c:v>7.2449490434471704</c:v>
                </c:pt>
                <c:pt idx="13507">
                  <c:v>7.245485428213839</c:v>
                </c:pt>
                <c:pt idx="13508">
                  <c:v>7.2460218129805121</c:v>
                </c:pt>
                <c:pt idx="13509">
                  <c:v>7.2465581977471896</c:v>
                </c:pt>
                <c:pt idx="13510">
                  <c:v>7.2470945825138573</c:v>
                </c:pt>
                <c:pt idx="13511">
                  <c:v>7.2476309672805295</c:v>
                </c:pt>
                <c:pt idx="13512">
                  <c:v>7.2481673520472025</c:v>
                </c:pt>
                <c:pt idx="13513">
                  <c:v>7.2487037368138818</c:v>
                </c:pt>
                <c:pt idx="13514">
                  <c:v>7.2492401215805558</c:v>
                </c:pt>
                <c:pt idx="13515">
                  <c:v>7.2497765063472155</c:v>
                </c:pt>
                <c:pt idx="13516">
                  <c:v>7.250312891113893</c:v>
                </c:pt>
                <c:pt idx="13517">
                  <c:v>7.2508492758805705</c:v>
                </c:pt>
                <c:pt idx="13518">
                  <c:v>7.2513856606472356</c:v>
                </c:pt>
                <c:pt idx="13519">
                  <c:v>7.2519220454139104</c:v>
                </c:pt>
                <c:pt idx="13520">
                  <c:v>7.2524584301805826</c:v>
                </c:pt>
                <c:pt idx="13521">
                  <c:v>7.2529948149472476</c:v>
                </c:pt>
                <c:pt idx="13522">
                  <c:v>7.2535311997139313</c:v>
                </c:pt>
                <c:pt idx="13523">
                  <c:v>7.2540675844806062</c:v>
                </c:pt>
                <c:pt idx="13524">
                  <c:v>7.2546039692472695</c:v>
                </c:pt>
                <c:pt idx="13525">
                  <c:v>7.2551403540139461</c:v>
                </c:pt>
                <c:pt idx="13526">
                  <c:v>7.2556767387806191</c:v>
                </c:pt>
                <c:pt idx="13527">
                  <c:v>7.2562131235472913</c:v>
                </c:pt>
                <c:pt idx="13528">
                  <c:v>7.2567495083139697</c:v>
                </c:pt>
                <c:pt idx="13529">
                  <c:v>7.2572858930806374</c:v>
                </c:pt>
                <c:pt idx="13530">
                  <c:v>7.2578222778473043</c:v>
                </c:pt>
                <c:pt idx="13531">
                  <c:v>7.2583586626139818</c:v>
                </c:pt>
                <c:pt idx="13532">
                  <c:v>7.2588950473806548</c:v>
                </c:pt>
                <c:pt idx="13533">
                  <c:v>7.2594314321473314</c:v>
                </c:pt>
                <c:pt idx="13534">
                  <c:v>7.2599678169140001</c:v>
                </c:pt>
                <c:pt idx="13535">
                  <c:v>7.2605042016806705</c:v>
                </c:pt>
                <c:pt idx="13536">
                  <c:v>7.2610405864473453</c:v>
                </c:pt>
                <c:pt idx="13537">
                  <c:v>7.2615769712140175</c:v>
                </c:pt>
                <c:pt idx="13538">
                  <c:v>7.2621133559806905</c:v>
                </c:pt>
                <c:pt idx="13539">
                  <c:v>7.2626497407473689</c:v>
                </c:pt>
                <c:pt idx="13540">
                  <c:v>7.2631861255140384</c:v>
                </c:pt>
                <c:pt idx="13541">
                  <c:v>7.2637225102807079</c:v>
                </c:pt>
                <c:pt idx="13542">
                  <c:v>7.264258895047381</c:v>
                </c:pt>
                <c:pt idx="13543">
                  <c:v>7.264795279814046</c:v>
                </c:pt>
                <c:pt idx="13544">
                  <c:v>7.2653316645807262</c:v>
                </c:pt>
                <c:pt idx="13545">
                  <c:v>7.2658680493473975</c:v>
                </c:pt>
                <c:pt idx="13546">
                  <c:v>7.2664044341140714</c:v>
                </c:pt>
                <c:pt idx="13547">
                  <c:v>7.2669408188807445</c:v>
                </c:pt>
                <c:pt idx="13548">
                  <c:v>7.2674772036474096</c:v>
                </c:pt>
                <c:pt idx="13549">
                  <c:v>7.2680135884140897</c:v>
                </c:pt>
                <c:pt idx="13550">
                  <c:v>7.2685499731807619</c:v>
                </c:pt>
                <c:pt idx="13551">
                  <c:v>7.2690863579474279</c:v>
                </c:pt>
                <c:pt idx="13552">
                  <c:v>7.2696227427141178</c:v>
                </c:pt>
                <c:pt idx="13553">
                  <c:v>7.2701591274807802</c:v>
                </c:pt>
                <c:pt idx="13554">
                  <c:v>7.2706955122474515</c:v>
                </c:pt>
                <c:pt idx="13555">
                  <c:v>7.2712318970141361</c:v>
                </c:pt>
                <c:pt idx="13556">
                  <c:v>7.2717682817808083</c:v>
                </c:pt>
                <c:pt idx="13557">
                  <c:v>7.2723046665474653</c:v>
                </c:pt>
                <c:pt idx="13558">
                  <c:v>7.272841051314149</c:v>
                </c:pt>
                <c:pt idx="13559">
                  <c:v>7.2733774360808194</c:v>
                </c:pt>
                <c:pt idx="13560">
                  <c:v>7.2739138208474845</c:v>
                </c:pt>
                <c:pt idx="13561">
                  <c:v>7.2744502056141673</c:v>
                </c:pt>
                <c:pt idx="13562">
                  <c:v>7.2749865903808315</c:v>
                </c:pt>
                <c:pt idx="13563">
                  <c:v>7.2755229751475063</c:v>
                </c:pt>
                <c:pt idx="13564">
                  <c:v>7.2760593599141847</c:v>
                </c:pt>
                <c:pt idx="13565">
                  <c:v>7.2765957446808534</c:v>
                </c:pt>
                <c:pt idx="13566">
                  <c:v>7.2771321294475237</c:v>
                </c:pt>
                <c:pt idx="13567">
                  <c:v>7.2776685142142039</c:v>
                </c:pt>
                <c:pt idx="13568">
                  <c:v>7.2782048989808734</c:v>
                </c:pt>
                <c:pt idx="13569">
                  <c:v>7.2787412837475491</c:v>
                </c:pt>
                <c:pt idx="13570">
                  <c:v>7.2792776685142195</c:v>
                </c:pt>
                <c:pt idx="13571">
                  <c:v>7.2798140532808873</c:v>
                </c:pt>
                <c:pt idx="13572">
                  <c:v>7.2803504380475585</c:v>
                </c:pt>
                <c:pt idx="13573">
                  <c:v>7.2808868228142325</c:v>
                </c:pt>
                <c:pt idx="13574">
                  <c:v>7.2814232075809064</c:v>
                </c:pt>
                <c:pt idx="13575">
                  <c:v>7.2819595923475804</c:v>
                </c:pt>
                <c:pt idx="13576">
                  <c:v>7.2824959771142455</c:v>
                </c:pt>
                <c:pt idx="13577">
                  <c:v>7.283032361880923</c:v>
                </c:pt>
                <c:pt idx="13578">
                  <c:v>7.2835687466475951</c:v>
                </c:pt>
                <c:pt idx="13579">
                  <c:v>7.2841051314142682</c:v>
                </c:pt>
                <c:pt idx="13580">
                  <c:v>7.2846415161809395</c:v>
                </c:pt>
                <c:pt idx="13581">
                  <c:v>7.2851779009476125</c:v>
                </c:pt>
                <c:pt idx="13582">
                  <c:v>7.2857142857142874</c:v>
                </c:pt>
                <c:pt idx="13583">
                  <c:v>7.2862506704809586</c:v>
                </c:pt>
                <c:pt idx="13584">
                  <c:v>7.286787055247637</c:v>
                </c:pt>
                <c:pt idx="13585">
                  <c:v>7.287323440014311</c:v>
                </c:pt>
                <c:pt idx="13586">
                  <c:v>7.2878598247809769</c:v>
                </c:pt>
                <c:pt idx="13587">
                  <c:v>7.2883962095476491</c:v>
                </c:pt>
                <c:pt idx="13588">
                  <c:v>7.2889325943143293</c:v>
                </c:pt>
                <c:pt idx="13589">
                  <c:v>7.2894689790809943</c:v>
                </c:pt>
                <c:pt idx="13590">
                  <c:v>7.2900053638476674</c:v>
                </c:pt>
                <c:pt idx="13591">
                  <c:v>7.2905417486143413</c:v>
                </c:pt>
                <c:pt idx="13592">
                  <c:v>7.291078133381018</c:v>
                </c:pt>
                <c:pt idx="13593">
                  <c:v>7.2916145181476848</c:v>
                </c:pt>
                <c:pt idx="13594">
                  <c:v>7.2921509029143579</c:v>
                </c:pt>
                <c:pt idx="13595">
                  <c:v>7.29268728768103</c:v>
                </c:pt>
                <c:pt idx="13596">
                  <c:v>7.2932236724477031</c:v>
                </c:pt>
                <c:pt idx="13597">
                  <c:v>7.2937600572143806</c:v>
                </c:pt>
                <c:pt idx="13598">
                  <c:v>7.2942964419810483</c:v>
                </c:pt>
                <c:pt idx="13599">
                  <c:v>7.2948328267477107</c:v>
                </c:pt>
                <c:pt idx="13600">
                  <c:v>7.2953692115143989</c:v>
                </c:pt>
                <c:pt idx="13601">
                  <c:v>7.2959055962810657</c:v>
                </c:pt>
                <c:pt idx="13602">
                  <c:v>7.2964419810477414</c:v>
                </c:pt>
                <c:pt idx="13603">
                  <c:v>7.2969783658144109</c:v>
                </c:pt>
                <c:pt idx="13604">
                  <c:v>7.2975147505810769</c:v>
                </c:pt>
                <c:pt idx="13605">
                  <c:v>7.2980511353477562</c:v>
                </c:pt>
                <c:pt idx="13606">
                  <c:v>7.2985875201144275</c:v>
                </c:pt>
                <c:pt idx="13607">
                  <c:v>7.2991239048811094</c:v>
                </c:pt>
                <c:pt idx="13608">
                  <c:v>7.2996602896477807</c:v>
                </c:pt>
                <c:pt idx="13609">
                  <c:v>7.3001966744144466</c:v>
                </c:pt>
                <c:pt idx="13610">
                  <c:v>7.3007330591811197</c:v>
                </c:pt>
                <c:pt idx="13611">
                  <c:v>7.3012694439477981</c:v>
                </c:pt>
                <c:pt idx="13612">
                  <c:v>7.3018058287144649</c:v>
                </c:pt>
                <c:pt idx="13613">
                  <c:v>7.3023422134811424</c:v>
                </c:pt>
                <c:pt idx="13614">
                  <c:v>7.3028785982478075</c:v>
                </c:pt>
                <c:pt idx="13615">
                  <c:v>7.3034149830144806</c:v>
                </c:pt>
                <c:pt idx="13616">
                  <c:v>7.3039513677811545</c:v>
                </c:pt>
                <c:pt idx="13617">
                  <c:v>7.3044877525478276</c:v>
                </c:pt>
                <c:pt idx="13618">
                  <c:v>7.3050241373145006</c:v>
                </c:pt>
                <c:pt idx="13619">
                  <c:v>7.3055605220811728</c:v>
                </c:pt>
                <c:pt idx="13620">
                  <c:v>7.3060969068478459</c:v>
                </c:pt>
                <c:pt idx="13621">
                  <c:v>7.306633291614526</c:v>
                </c:pt>
                <c:pt idx="13622">
                  <c:v>7.3071696763811875</c:v>
                </c:pt>
                <c:pt idx="13623">
                  <c:v>7.3077060611478641</c:v>
                </c:pt>
                <c:pt idx="13624">
                  <c:v>7.3082424459145461</c:v>
                </c:pt>
                <c:pt idx="13625">
                  <c:v>7.3087788306812085</c:v>
                </c:pt>
                <c:pt idx="13626">
                  <c:v>7.3093152154478815</c:v>
                </c:pt>
                <c:pt idx="13627">
                  <c:v>7.3098516002145564</c:v>
                </c:pt>
                <c:pt idx="13628">
                  <c:v>7.3103879849812294</c:v>
                </c:pt>
                <c:pt idx="13629">
                  <c:v>7.3109243697478901</c:v>
                </c:pt>
                <c:pt idx="13630">
                  <c:v>7.3114607545145782</c:v>
                </c:pt>
                <c:pt idx="13631">
                  <c:v>7.3119971392812451</c:v>
                </c:pt>
                <c:pt idx="13632">
                  <c:v>7.3125335240479084</c:v>
                </c:pt>
                <c:pt idx="13633">
                  <c:v>7.3130699088145903</c:v>
                </c:pt>
                <c:pt idx="13634">
                  <c:v>7.3136062935812634</c:v>
                </c:pt>
                <c:pt idx="13635">
                  <c:v>7.3141426783479266</c:v>
                </c:pt>
                <c:pt idx="13636">
                  <c:v>7.3146790631146104</c:v>
                </c:pt>
                <c:pt idx="13637">
                  <c:v>7.3152154478812754</c:v>
                </c:pt>
                <c:pt idx="13638">
                  <c:v>7.3157518326479449</c:v>
                </c:pt>
                <c:pt idx="13639">
                  <c:v>7.3162882174146304</c:v>
                </c:pt>
                <c:pt idx="13640">
                  <c:v>7.3168246021812955</c:v>
                </c:pt>
                <c:pt idx="13641">
                  <c:v>7.3173609869479685</c:v>
                </c:pt>
                <c:pt idx="13642">
                  <c:v>7.3178973717146425</c:v>
                </c:pt>
                <c:pt idx="13643">
                  <c:v>7.3184337564813156</c:v>
                </c:pt>
                <c:pt idx="13644">
                  <c:v>7.3189701412479833</c:v>
                </c:pt>
                <c:pt idx="13645">
                  <c:v>7.3195065260146617</c:v>
                </c:pt>
                <c:pt idx="13646">
                  <c:v>7.3200429107813338</c:v>
                </c:pt>
                <c:pt idx="13647">
                  <c:v>7.3205792955480069</c:v>
                </c:pt>
                <c:pt idx="13648">
                  <c:v>7.3211156803146791</c:v>
                </c:pt>
                <c:pt idx="13649">
                  <c:v>7.3216520650813521</c:v>
                </c:pt>
                <c:pt idx="13650">
                  <c:v>7.3221884498480163</c:v>
                </c:pt>
                <c:pt idx="13651">
                  <c:v>7.3227248346146965</c:v>
                </c:pt>
                <c:pt idx="13652">
                  <c:v>7.3232612193813704</c:v>
                </c:pt>
                <c:pt idx="13653">
                  <c:v>7.3237976041480426</c:v>
                </c:pt>
                <c:pt idx="13654">
                  <c:v>7.3243339889147148</c:v>
                </c:pt>
                <c:pt idx="13655">
                  <c:v>7.3248703736813816</c:v>
                </c:pt>
                <c:pt idx="13656">
                  <c:v>7.325406758448052</c:v>
                </c:pt>
                <c:pt idx="13657">
                  <c:v>7.3259431432147331</c:v>
                </c:pt>
                <c:pt idx="13658">
                  <c:v>7.3264795279813999</c:v>
                </c:pt>
                <c:pt idx="13659">
                  <c:v>7.3270159127480703</c:v>
                </c:pt>
                <c:pt idx="13660">
                  <c:v>7.3275522975147451</c:v>
                </c:pt>
                <c:pt idx="13661">
                  <c:v>7.3280886822814235</c:v>
                </c:pt>
                <c:pt idx="13662">
                  <c:v>7.3286250670480886</c:v>
                </c:pt>
                <c:pt idx="13663">
                  <c:v>7.3291614518147714</c:v>
                </c:pt>
                <c:pt idx="13664">
                  <c:v>7.3296978365814365</c:v>
                </c:pt>
                <c:pt idx="13665">
                  <c:v>7.330234221348114</c:v>
                </c:pt>
                <c:pt idx="13666">
                  <c:v>7.330770606114787</c:v>
                </c:pt>
                <c:pt idx="13667">
                  <c:v>7.3313069908814592</c:v>
                </c:pt>
                <c:pt idx="13668">
                  <c:v>7.3318433756481403</c:v>
                </c:pt>
                <c:pt idx="13669">
                  <c:v>7.3323797604148098</c:v>
                </c:pt>
                <c:pt idx="13670">
                  <c:v>7.3329161451814775</c:v>
                </c:pt>
                <c:pt idx="13671">
                  <c:v>7.3334525299481497</c:v>
                </c:pt>
                <c:pt idx="13672">
                  <c:v>7.3339889147148289</c:v>
                </c:pt>
                <c:pt idx="13673">
                  <c:v>7.3345252994814878</c:v>
                </c:pt>
                <c:pt idx="13674">
                  <c:v>7.3350616842481777</c:v>
                </c:pt>
                <c:pt idx="13675">
                  <c:v>7.3355980690148401</c:v>
                </c:pt>
                <c:pt idx="13676">
                  <c:v>7.3361344537815105</c:v>
                </c:pt>
                <c:pt idx="13677">
                  <c:v>7.3366708385481854</c:v>
                </c:pt>
                <c:pt idx="13678">
                  <c:v>7.3372072233148584</c:v>
                </c:pt>
                <c:pt idx="13679">
                  <c:v>7.3377436080815324</c:v>
                </c:pt>
                <c:pt idx="13680">
                  <c:v>7.3382799928482099</c:v>
                </c:pt>
                <c:pt idx="13681">
                  <c:v>7.3388163776148758</c:v>
                </c:pt>
                <c:pt idx="13682">
                  <c:v>7.3393527623815524</c:v>
                </c:pt>
                <c:pt idx="13683">
                  <c:v>7.339889147148221</c:v>
                </c:pt>
                <c:pt idx="13684">
                  <c:v>7.3404255319148941</c:v>
                </c:pt>
                <c:pt idx="13685">
                  <c:v>7.3409619166815663</c:v>
                </c:pt>
                <c:pt idx="13686">
                  <c:v>7.3414983014482393</c:v>
                </c:pt>
                <c:pt idx="13687">
                  <c:v>7.3420346862149062</c:v>
                </c:pt>
                <c:pt idx="13688">
                  <c:v>7.3425710709815846</c:v>
                </c:pt>
                <c:pt idx="13689">
                  <c:v>7.3431074557482567</c:v>
                </c:pt>
                <c:pt idx="13690">
                  <c:v>7.3436438405149334</c:v>
                </c:pt>
                <c:pt idx="13691">
                  <c:v>7.3441802252815958</c:v>
                </c:pt>
                <c:pt idx="13692">
                  <c:v>7.3447166100482688</c:v>
                </c:pt>
                <c:pt idx="13693">
                  <c:v>7.3452529948149525</c:v>
                </c:pt>
                <c:pt idx="13694">
                  <c:v>7.3457893795816203</c:v>
                </c:pt>
                <c:pt idx="13695">
                  <c:v>7.3463257643482915</c:v>
                </c:pt>
                <c:pt idx="13696">
                  <c:v>7.3468621491149717</c:v>
                </c:pt>
                <c:pt idx="13697">
                  <c:v>7.3473985338816394</c:v>
                </c:pt>
                <c:pt idx="13698">
                  <c:v>7.3479349186483001</c:v>
                </c:pt>
                <c:pt idx="13699">
                  <c:v>7.3484713034149829</c:v>
                </c:pt>
                <c:pt idx="13700">
                  <c:v>7.3490076881816613</c:v>
                </c:pt>
                <c:pt idx="13701">
                  <c:v>7.349544072948329</c:v>
                </c:pt>
                <c:pt idx="13702">
                  <c:v>7.3500804577149941</c:v>
                </c:pt>
                <c:pt idx="13703">
                  <c:v>7.3506168424816742</c:v>
                </c:pt>
                <c:pt idx="13704">
                  <c:v>7.3511532272483455</c:v>
                </c:pt>
                <c:pt idx="13705">
                  <c:v>7.3516896120150195</c:v>
                </c:pt>
                <c:pt idx="13706">
                  <c:v>7.3522259967816916</c:v>
                </c:pt>
                <c:pt idx="13707">
                  <c:v>7.3527623815483718</c:v>
                </c:pt>
                <c:pt idx="13708">
                  <c:v>7.3532987663150369</c:v>
                </c:pt>
                <c:pt idx="13709">
                  <c:v>7.3538351510817055</c:v>
                </c:pt>
                <c:pt idx="13710">
                  <c:v>7.3543715358483785</c:v>
                </c:pt>
                <c:pt idx="13711">
                  <c:v>7.3549079206150436</c:v>
                </c:pt>
                <c:pt idx="13712">
                  <c:v>7.3554443053817273</c:v>
                </c:pt>
                <c:pt idx="13713">
                  <c:v>7.3559806901483942</c:v>
                </c:pt>
                <c:pt idx="13714">
                  <c:v>7.3565170749150672</c:v>
                </c:pt>
                <c:pt idx="13715">
                  <c:v>7.3570534596817456</c:v>
                </c:pt>
                <c:pt idx="13716">
                  <c:v>7.3575898444484071</c:v>
                </c:pt>
                <c:pt idx="13717">
                  <c:v>7.358126229215082</c:v>
                </c:pt>
                <c:pt idx="13718">
                  <c:v>7.3586626139817701</c:v>
                </c:pt>
                <c:pt idx="13719">
                  <c:v>7.3591989987484361</c:v>
                </c:pt>
                <c:pt idx="13720">
                  <c:v>7.3597353835151083</c:v>
                </c:pt>
                <c:pt idx="13721">
                  <c:v>7.3602717682817795</c:v>
                </c:pt>
                <c:pt idx="13722">
                  <c:v>7.3608081530484482</c:v>
                </c:pt>
                <c:pt idx="13723">
                  <c:v>7.3613445378151265</c:v>
                </c:pt>
                <c:pt idx="13724">
                  <c:v>7.3618809225817934</c:v>
                </c:pt>
                <c:pt idx="13725">
                  <c:v>7.362417307348462</c:v>
                </c:pt>
                <c:pt idx="13726">
                  <c:v>7.3629536921151395</c:v>
                </c:pt>
                <c:pt idx="13727">
                  <c:v>7.3634900768818117</c:v>
                </c:pt>
                <c:pt idx="13728">
                  <c:v>7.3640264616484803</c:v>
                </c:pt>
                <c:pt idx="13729">
                  <c:v>7.3645628464151525</c:v>
                </c:pt>
                <c:pt idx="13730">
                  <c:v>7.3650992311818344</c:v>
                </c:pt>
                <c:pt idx="13731">
                  <c:v>7.3656356159485075</c:v>
                </c:pt>
                <c:pt idx="13732">
                  <c:v>7.3661720007151796</c:v>
                </c:pt>
                <c:pt idx="13733">
                  <c:v>7.3667083854818589</c:v>
                </c:pt>
                <c:pt idx="13734">
                  <c:v>7.3672447702485249</c:v>
                </c:pt>
                <c:pt idx="13735">
                  <c:v>7.3677811550151926</c:v>
                </c:pt>
                <c:pt idx="13736">
                  <c:v>7.3683175397818665</c:v>
                </c:pt>
                <c:pt idx="13737">
                  <c:v>7.3688539245485405</c:v>
                </c:pt>
                <c:pt idx="13738">
                  <c:v>7.36939030931521</c:v>
                </c:pt>
                <c:pt idx="13739">
                  <c:v>7.3699266940818884</c:v>
                </c:pt>
                <c:pt idx="13740">
                  <c:v>7.3704630788485614</c:v>
                </c:pt>
                <c:pt idx="13741">
                  <c:v>7.3709994636152336</c:v>
                </c:pt>
                <c:pt idx="13742">
                  <c:v>7.3715358483818996</c:v>
                </c:pt>
                <c:pt idx="13743">
                  <c:v>7.3720722331485788</c:v>
                </c:pt>
                <c:pt idx="13744">
                  <c:v>7.3726086179152475</c:v>
                </c:pt>
                <c:pt idx="13745">
                  <c:v>7.3731450026819294</c:v>
                </c:pt>
                <c:pt idx="13746">
                  <c:v>7.3736813874485971</c:v>
                </c:pt>
                <c:pt idx="13747">
                  <c:v>7.3742177722152675</c:v>
                </c:pt>
                <c:pt idx="13748">
                  <c:v>7.3747541569819361</c:v>
                </c:pt>
                <c:pt idx="13749">
                  <c:v>7.3752905417486154</c:v>
                </c:pt>
                <c:pt idx="13750">
                  <c:v>7.3758269265152814</c:v>
                </c:pt>
                <c:pt idx="13751">
                  <c:v>7.3763633112819678</c:v>
                </c:pt>
                <c:pt idx="13752">
                  <c:v>7.376899696048639</c:v>
                </c:pt>
                <c:pt idx="13753">
                  <c:v>7.377436080815305</c:v>
                </c:pt>
                <c:pt idx="13754">
                  <c:v>7.3779724655819781</c:v>
                </c:pt>
                <c:pt idx="13755">
                  <c:v>7.3785088503486485</c:v>
                </c:pt>
                <c:pt idx="13756">
                  <c:v>7.3790452351153233</c:v>
                </c:pt>
                <c:pt idx="13757">
                  <c:v>7.3795816198819955</c:v>
                </c:pt>
                <c:pt idx="13758">
                  <c:v>7.3801180046486694</c:v>
                </c:pt>
                <c:pt idx="13759">
                  <c:v>7.3806543894153407</c:v>
                </c:pt>
                <c:pt idx="13760">
                  <c:v>7.3811907741820137</c:v>
                </c:pt>
                <c:pt idx="13761">
                  <c:v>7.3817271589486904</c:v>
                </c:pt>
                <c:pt idx="13762">
                  <c:v>7.382263543715359</c:v>
                </c:pt>
                <c:pt idx="13763">
                  <c:v>7.3827999284820311</c:v>
                </c:pt>
                <c:pt idx="13764">
                  <c:v>7.3833363132487042</c:v>
                </c:pt>
                <c:pt idx="13765">
                  <c:v>7.3838726980153764</c:v>
                </c:pt>
                <c:pt idx="13766">
                  <c:v>7.3844090827820494</c:v>
                </c:pt>
                <c:pt idx="13767">
                  <c:v>7.3849454675487136</c:v>
                </c:pt>
                <c:pt idx="13768">
                  <c:v>7.3854818523153867</c:v>
                </c:pt>
                <c:pt idx="13769">
                  <c:v>7.3860182370820668</c:v>
                </c:pt>
                <c:pt idx="13770">
                  <c:v>7.3865546218487355</c:v>
                </c:pt>
                <c:pt idx="13771">
                  <c:v>7.387091006615405</c:v>
                </c:pt>
                <c:pt idx="13772">
                  <c:v>7.3876273913820905</c:v>
                </c:pt>
                <c:pt idx="13773">
                  <c:v>7.3881637761487555</c:v>
                </c:pt>
                <c:pt idx="13774">
                  <c:v>7.3887001609154295</c:v>
                </c:pt>
                <c:pt idx="13775">
                  <c:v>7.3892365456821034</c:v>
                </c:pt>
                <c:pt idx="13776">
                  <c:v>7.3897729304487774</c:v>
                </c:pt>
                <c:pt idx="13777">
                  <c:v>7.3903093152154478</c:v>
                </c:pt>
                <c:pt idx="13778">
                  <c:v>7.3908456999821261</c:v>
                </c:pt>
                <c:pt idx="13779">
                  <c:v>7.391382084748793</c:v>
                </c:pt>
                <c:pt idx="13780">
                  <c:v>7.3919184695154598</c:v>
                </c:pt>
                <c:pt idx="13781">
                  <c:v>7.3924548542821356</c:v>
                </c:pt>
                <c:pt idx="13782">
                  <c:v>7.3929912390488051</c:v>
                </c:pt>
                <c:pt idx="13783">
                  <c:v>7.393527623815479</c:v>
                </c:pt>
                <c:pt idx="13784">
                  <c:v>7.3940640085821565</c:v>
                </c:pt>
                <c:pt idx="13785">
                  <c:v>7.3946003933488313</c:v>
                </c:pt>
                <c:pt idx="13786">
                  <c:v>7.3951367781154884</c:v>
                </c:pt>
                <c:pt idx="13787">
                  <c:v>7.3956731628821819</c:v>
                </c:pt>
                <c:pt idx="13788">
                  <c:v>7.396209547648847</c:v>
                </c:pt>
                <c:pt idx="13789">
                  <c:v>7.39674593241552</c:v>
                </c:pt>
                <c:pt idx="13790">
                  <c:v>7.3972823171821895</c:v>
                </c:pt>
                <c:pt idx="13791">
                  <c:v>7.3978187019488653</c:v>
                </c:pt>
                <c:pt idx="13792">
                  <c:v>7.3983550867155365</c:v>
                </c:pt>
                <c:pt idx="13793">
                  <c:v>7.3988914714822105</c:v>
                </c:pt>
                <c:pt idx="13794">
                  <c:v>7.3994278562488773</c:v>
                </c:pt>
                <c:pt idx="13795">
                  <c:v>7.3999642410155477</c:v>
                </c:pt>
                <c:pt idx="13796">
                  <c:v>7.4005006257822314</c:v>
                </c:pt>
                <c:pt idx="13797">
                  <c:v>7.401037010548901</c:v>
                </c:pt>
                <c:pt idx="13798">
                  <c:v>7.4015733953155811</c:v>
                </c:pt>
                <c:pt idx="13799">
                  <c:v>7.4021097800822515</c:v>
                </c:pt>
                <c:pt idx="13800">
                  <c:v>7.4026461648489184</c:v>
                </c:pt>
                <c:pt idx="13801">
                  <c:v>7.4031825496155852</c:v>
                </c:pt>
                <c:pt idx="13802">
                  <c:v>7.4037189343822698</c:v>
                </c:pt>
                <c:pt idx="13803">
                  <c:v>7.4042553191489366</c:v>
                </c:pt>
                <c:pt idx="13804">
                  <c:v>7.4047917039156124</c:v>
                </c:pt>
                <c:pt idx="13805">
                  <c:v>7.4053280886822881</c:v>
                </c:pt>
                <c:pt idx="13806">
                  <c:v>7.405864473448954</c:v>
                </c:pt>
                <c:pt idx="13807">
                  <c:v>7.4064008582156271</c:v>
                </c:pt>
                <c:pt idx="13808">
                  <c:v>7.4069372429822975</c:v>
                </c:pt>
                <c:pt idx="13809">
                  <c:v>7.4074736277489706</c:v>
                </c:pt>
                <c:pt idx="13810">
                  <c:v>7.4080100125156454</c:v>
                </c:pt>
                <c:pt idx="13811">
                  <c:v>7.4085463972823193</c:v>
                </c:pt>
                <c:pt idx="13812">
                  <c:v>7.4090827820489924</c:v>
                </c:pt>
                <c:pt idx="13813">
                  <c:v>7.409619166815669</c:v>
                </c:pt>
                <c:pt idx="13814">
                  <c:v>7.410155551582335</c:v>
                </c:pt>
                <c:pt idx="13815">
                  <c:v>7.410691936349008</c:v>
                </c:pt>
                <c:pt idx="13816">
                  <c:v>7.4112283211156864</c:v>
                </c:pt>
                <c:pt idx="13817">
                  <c:v>7.411764705882363</c:v>
                </c:pt>
                <c:pt idx="13818">
                  <c:v>7.4123010906490308</c:v>
                </c:pt>
                <c:pt idx="13819">
                  <c:v>7.4128374754156985</c:v>
                </c:pt>
                <c:pt idx="13820">
                  <c:v>7.4133738601823724</c:v>
                </c:pt>
                <c:pt idx="13821">
                  <c:v>7.4139102449490384</c:v>
                </c:pt>
                <c:pt idx="13822">
                  <c:v>7.4144466297157097</c:v>
                </c:pt>
                <c:pt idx="13823">
                  <c:v>7.4149830144823889</c:v>
                </c:pt>
                <c:pt idx="13824">
                  <c:v>7.415519399249062</c:v>
                </c:pt>
                <c:pt idx="13825">
                  <c:v>7.4160557840157395</c:v>
                </c:pt>
                <c:pt idx="13826">
                  <c:v>7.4165921687824072</c:v>
                </c:pt>
                <c:pt idx="13827">
                  <c:v>7.4171285535490785</c:v>
                </c:pt>
                <c:pt idx="13828">
                  <c:v>7.4176649383157471</c:v>
                </c:pt>
                <c:pt idx="13829">
                  <c:v>7.4182013230824309</c:v>
                </c:pt>
                <c:pt idx="13830">
                  <c:v>7.4187377078490977</c:v>
                </c:pt>
                <c:pt idx="13831">
                  <c:v>7.4192740926157734</c:v>
                </c:pt>
                <c:pt idx="13832">
                  <c:v>7.4198104773824385</c:v>
                </c:pt>
                <c:pt idx="13833">
                  <c:v>7.4203468621491151</c:v>
                </c:pt>
                <c:pt idx="13834">
                  <c:v>7.4208832469157784</c:v>
                </c:pt>
                <c:pt idx="13835">
                  <c:v>7.4214196316824603</c:v>
                </c:pt>
                <c:pt idx="13836">
                  <c:v>7.4219560164491325</c:v>
                </c:pt>
                <c:pt idx="13837">
                  <c:v>7.4224924012158064</c:v>
                </c:pt>
                <c:pt idx="13838">
                  <c:v>7.4230287859824848</c:v>
                </c:pt>
                <c:pt idx="13839">
                  <c:v>7.4235651707491508</c:v>
                </c:pt>
                <c:pt idx="13840">
                  <c:v>7.4241015555158176</c:v>
                </c:pt>
                <c:pt idx="13841">
                  <c:v>7.4246379402824898</c:v>
                </c:pt>
                <c:pt idx="13842">
                  <c:v>7.4251743250491691</c:v>
                </c:pt>
                <c:pt idx="13843">
                  <c:v>7.4257107098158395</c:v>
                </c:pt>
                <c:pt idx="13844">
                  <c:v>7.426247094582525</c:v>
                </c:pt>
                <c:pt idx="13845">
                  <c:v>7.4267834793491874</c:v>
                </c:pt>
                <c:pt idx="13846">
                  <c:v>7.4273198641158542</c:v>
                </c:pt>
                <c:pt idx="13847">
                  <c:v>7.4278562488825264</c:v>
                </c:pt>
                <c:pt idx="13848">
                  <c:v>7.4283926336492074</c:v>
                </c:pt>
                <c:pt idx="13849">
                  <c:v>7.4289290184158769</c:v>
                </c:pt>
                <c:pt idx="13850">
                  <c:v>7.4294654031825553</c:v>
                </c:pt>
                <c:pt idx="13851">
                  <c:v>7.4300017879492293</c:v>
                </c:pt>
                <c:pt idx="13852">
                  <c:v>7.4305381727158952</c:v>
                </c:pt>
                <c:pt idx="13853">
                  <c:v>7.4310745574825674</c:v>
                </c:pt>
                <c:pt idx="13854">
                  <c:v>7.4316109422492413</c:v>
                </c:pt>
                <c:pt idx="13855">
                  <c:v>7.4321473270159073</c:v>
                </c:pt>
                <c:pt idx="13856">
                  <c:v>7.4326837117825928</c:v>
                </c:pt>
                <c:pt idx="13857">
                  <c:v>7.4332200965492641</c:v>
                </c:pt>
                <c:pt idx="13858">
                  <c:v>7.4337564813159371</c:v>
                </c:pt>
                <c:pt idx="13859">
                  <c:v>7.4342928660826084</c:v>
                </c:pt>
                <c:pt idx="13860">
                  <c:v>7.4348292508492761</c:v>
                </c:pt>
                <c:pt idx="13861">
                  <c:v>7.4353656356159492</c:v>
                </c:pt>
                <c:pt idx="13862">
                  <c:v>7.4359020203826294</c:v>
                </c:pt>
                <c:pt idx="13863">
                  <c:v>7.4364384051492998</c:v>
                </c:pt>
                <c:pt idx="13864">
                  <c:v>7.4369747899159684</c:v>
                </c:pt>
                <c:pt idx="13865">
                  <c:v>7.4375111746826414</c:v>
                </c:pt>
                <c:pt idx="13866">
                  <c:v>7.4380475594493118</c:v>
                </c:pt>
                <c:pt idx="13867">
                  <c:v>7.4385839442159849</c:v>
                </c:pt>
                <c:pt idx="13868">
                  <c:v>7.4391203289826633</c:v>
                </c:pt>
                <c:pt idx="13869">
                  <c:v>7.4396567137493417</c:v>
                </c:pt>
                <c:pt idx="13870">
                  <c:v>7.4401930985160023</c:v>
                </c:pt>
                <c:pt idx="13871">
                  <c:v>7.4407294832826905</c:v>
                </c:pt>
                <c:pt idx="13872">
                  <c:v>7.4412658680493484</c:v>
                </c:pt>
                <c:pt idx="13873">
                  <c:v>7.4418022528160224</c:v>
                </c:pt>
                <c:pt idx="13874">
                  <c:v>7.4423386375826928</c:v>
                </c:pt>
                <c:pt idx="13875">
                  <c:v>7.4428750223493694</c:v>
                </c:pt>
                <c:pt idx="13876">
                  <c:v>7.443411407116038</c:v>
                </c:pt>
                <c:pt idx="13877">
                  <c:v>7.4439477918827173</c:v>
                </c:pt>
                <c:pt idx="13878">
                  <c:v>7.4444841766493761</c:v>
                </c:pt>
                <c:pt idx="13879">
                  <c:v>7.4450205614160545</c:v>
                </c:pt>
                <c:pt idx="13880">
                  <c:v>7.4455569461827285</c:v>
                </c:pt>
                <c:pt idx="13881">
                  <c:v>7.4460933309494024</c:v>
                </c:pt>
                <c:pt idx="13882">
                  <c:v>7.4466297157160852</c:v>
                </c:pt>
                <c:pt idx="13883">
                  <c:v>7.4471661004827494</c:v>
                </c:pt>
                <c:pt idx="13884">
                  <c:v>7.4477024852494278</c:v>
                </c:pt>
                <c:pt idx="13885">
                  <c:v>7.4482388700160875</c:v>
                </c:pt>
                <c:pt idx="13886">
                  <c:v>7.4487752547827695</c:v>
                </c:pt>
                <c:pt idx="13887">
                  <c:v>7.4493116395494372</c:v>
                </c:pt>
                <c:pt idx="13888">
                  <c:v>7.4498480243161147</c:v>
                </c:pt>
                <c:pt idx="13889">
                  <c:v>7.4503844090827815</c:v>
                </c:pt>
                <c:pt idx="13890">
                  <c:v>7.4509207938494564</c:v>
                </c:pt>
                <c:pt idx="13891">
                  <c:v>7.4514571786161294</c:v>
                </c:pt>
                <c:pt idx="13892">
                  <c:v>7.4519935633827998</c:v>
                </c:pt>
                <c:pt idx="13893">
                  <c:v>7.4525299481494685</c:v>
                </c:pt>
                <c:pt idx="13894">
                  <c:v>7.4530663329161504</c:v>
                </c:pt>
                <c:pt idx="13895">
                  <c:v>7.4536027176828261</c:v>
                </c:pt>
                <c:pt idx="13896">
                  <c:v>7.4541391024494885</c:v>
                </c:pt>
                <c:pt idx="13897">
                  <c:v>7.4546754872161634</c:v>
                </c:pt>
                <c:pt idx="13898">
                  <c:v>7.4552118719828364</c:v>
                </c:pt>
                <c:pt idx="13899">
                  <c:v>7.4557482567495086</c:v>
                </c:pt>
                <c:pt idx="13900">
                  <c:v>7.4562846415161816</c:v>
                </c:pt>
                <c:pt idx="13901">
                  <c:v>7.4568210262828538</c:v>
                </c:pt>
                <c:pt idx="13902">
                  <c:v>7.4573574110495304</c:v>
                </c:pt>
                <c:pt idx="13903">
                  <c:v>7.4578937958162044</c:v>
                </c:pt>
                <c:pt idx="13904">
                  <c:v>7.4584301805828792</c:v>
                </c:pt>
                <c:pt idx="13905">
                  <c:v>7.4589665653495443</c:v>
                </c:pt>
                <c:pt idx="13906">
                  <c:v>7.4595029501162156</c:v>
                </c:pt>
                <c:pt idx="13907">
                  <c:v>7.4600393348828904</c:v>
                </c:pt>
                <c:pt idx="13908">
                  <c:v>7.4605757196495626</c:v>
                </c:pt>
                <c:pt idx="13909">
                  <c:v>7.4611121044162374</c:v>
                </c:pt>
                <c:pt idx="13910">
                  <c:v>7.4616484891829158</c:v>
                </c:pt>
                <c:pt idx="13911">
                  <c:v>7.4621848739495702</c:v>
                </c:pt>
                <c:pt idx="13912">
                  <c:v>7.4627212587162459</c:v>
                </c:pt>
                <c:pt idx="13913">
                  <c:v>7.4632576434829305</c:v>
                </c:pt>
                <c:pt idx="13914">
                  <c:v>7.4637940282495965</c:v>
                </c:pt>
                <c:pt idx="13915">
                  <c:v>7.4643304130162695</c:v>
                </c:pt>
                <c:pt idx="13916">
                  <c:v>7.4648667977829435</c:v>
                </c:pt>
                <c:pt idx="13917">
                  <c:v>7.4654031825496237</c:v>
                </c:pt>
                <c:pt idx="13918">
                  <c:v>7.4659395673162772</c:v>
                </c:pt>
                <c:pt idx="13919">
                  <c:v>7.4664759520829609</c:v>
                </c:pt>
                <c:pt idx="13920">
                  <c:v>7.4670123368496295</c:v>
                </c:pt>
                <c:pt idx="13921">
                  <c:v>7.4675487216163061</c:v>
                </c:pt>
                <c:pt idx="13922">
                  <c:v>7.4680851063829765</c:v>
                </c:pt>
                <c:pt idx="13923">
                  <c:v>7.4686214911496593</c:v>
                </c:pt>
                <c:pt idx="13924">
                  <c:v>7.4691578759163244</c:v>
                </c:pt>
                <c:pt idx="13925">
                  <c:v>7.4696942606829966</c:v>
                </c:pt>
                <c:pt idx="13926">
                  <c:v>7.4702306454496776</c:v>
                </c:pt>
                <c:pt idx="13927">
                  <c:v>7.470767030216348</c:v>
                </c:pt>
                <c:pt idx="13928">
                  <c:v>7.4713034149830317</c:v>
                </c:pt>
                <c:pt idx="13929">
                  <c:v>7.4718397997496959</c:v>
                </c:pt>
                <c:pt idx="13930">
                  <c:v>7.4723761845163708</c:v>
                </c:pt>
                <c:pt idx="13931">
                  <c:v>7.4729125692830305</c:v>
                </c:pt>
                <c:pt idx="13932">
                  <c:v>7.4734489540497107</c:v>
                </c:pt>
                <c:pt idx="13933">
                  <c:v>7.4739853388163775</c:v>
                </c:pt>
                <c:pt idx="13934">
                  <c:v>7.4745217235830514</c:v>
                </c:pt>
                <c:pt idx="13935">
                  <c:v>7.4750581083497289</c:v>
                </c:pt>
                <c:pt idx="13936">
                  <c:v>7.4755944931163993</c:v>
                </c:pt>
                <c:pt idx="13937">
                  <c:v>7.4761308778830688</c:v>
                </c:pt>
                <c:pt idx="13938">
                  <c:v>7.4766672626497472</c:v>
                </c:pt>
                <c:pt idx="13939">
                  <c:v>7.4772036474164141</c:v>
                </c:pt>
                <c:pt idx="13940">
                  <c:v>7.4777400321830916</c:v>
                </c:pt>
                <c:pt idx="13941">
                  <c:v>7.4782764169497593</c:v>
                </c:pt>
                <c:pt idx="13942">
                  <c:v>7.4788128017164315</c:v>
                </c:pt>
                <c:pt idx="13943">
                  <c:v>7.4793491864831205</c:v>
                </c:pt>
                <c:pt idx="13944">
                  <c:v>7.4798855712497767</c:v>
                </c:pt>
                <c:pt idx="13945">
                  <c:v>7.4804219560164444</c:v>
                </c:pt>
                <c:pt idx="13946">
                  <c:v>7.4809583407831282</c:v>
                </c:pt>
                <c:pt idx="13947">
                  <c:v>7.4814947255497994</c:v>
                </c:pt>
                <c:pt idx="13948">
                  <c:v>7.4820311103164672</c:v>
                </c:pt>
                <c:pt idx="13949">
                  <c:v>7.4825674950831518</c:v>
                </c:pt>
                <c:pt idx="13950">
                  <c:v>7.4831038798498115</c:v>
                </c:pt>
                <c:pt idx="13951">
                  <c:v>7.4836402646164863</c:v>
                </c:pt>
                <c:pt idx="13952">
                  <c:v>7.4841766493831576</c:v>
                </c:pt>
                <c:pt idx="13953">
                  <c:v>7.4847130341498334</c:v>
                </c:pt>
                <c:pt idx="13954">
                  <c:v>7.4852494189165091</c:v>
                </c:pt>
                <c:pt idx="13955">
                  <c:v>7.4857858036831804</c:v>
                </c:pt>
                <c:pt idx="13956">
                  <c:v>7.4863221884498579</c:v>
                </c:pt>
                <c:pt idx="13957">
                  <c:v>7.4868585732165212</c:v>
                </c:pt>
                <c:pt idx="13958">
                  <c:v>7.4873949579831915</c:v>
                </c:pt>
                <c:pt idx="13959">
                  <c:v>7.4879313427498664</c:v>
                </c:pt>
                <c:pt idx="13960">
                  <c:v>7.4884677275165394</c:v>
                </c:pt>
                <c:pt idx="13961">
                  <c:v>7.4890041122832134</c:v>
                </c:pt>
                <c:pt idx="13962">
                  <c:v>7.48954049704989</c:v>
                </c:pt>
                <c:pt idx="13963">
                  <c:v>7.4900768818165568</c:v>
                </c:pt>
                <c:pt idx="13964">
                  <c:v>7.490613266583229</c:v>
                </c:pt>
                <c:pt idx="13965">
                  <c:v>7.4911496513499021</c:v>
                </c:pt>
                <c:pt idx="13966">
                  <c:v>7.4916860361165742</c:v>
                </c:pt>
                <c:pt idx="13967">
                  <c:v>7.4922224208832526</c:v>
                </c:pt>
                <c:pt idx="13968">
                  <c:v>7.4927588056499195</c:v>
                </c:pt>
                <c:pt idx="13969">
                  <c:v>7.4932951904165934</c:v>
                </c:pt>
                <c:pt idx="13970">
                  <c:v>7.4938315751832674</c:v>
                </c:pt>
                <c:pt idx="13971">
                  <c:v>7.4943679599499378</c:v>
                </c:pt>
                <c:pt idx="13972">
                  <c:v>7.4949043447166055</c:v>
                </c:pt>
                <c:pt idx="13973">
                  <c:v>7.495440729483283</c:v>
                </c:pt>
                <c:pt idx="13974">
                  <c:v>7.4959771142499552</c:v>
                </c:pt>
                <c:pt idx="13975">
                  <c:v>7.4965134990166336</c:v>
                </c:pt>
                <c:pt idx="13976">
                  <c:v>7.4970498837833084</c:v>
                </c:pt>
                <c:pt idx="13977">
                  <c:v>7.4975862685499637</c:v>
                </c:pt>
                <c:pt idx="13978">
                  <c:v>7.4981226533166474</c:v>
                </c:pt>
                <c:pt idx="13979">
                  <c:v>7.4986590380833258</c:v>
                </c:pt>
                <c:pt idx="13980">
                  <c:v>7.4991954228499917</c:v>
                </c:pt>
                <c:pt idx="13981">
                  <c:v>7.4997318076166639</c:v>
                </c:pt>
                <c:pt idx="13982">
                  <c:v>7.5002681923833512</c:v>
                </c:pt>
                <c:pt idx="13983">
                  <c:v>7.5008045771500003</c:v>
                </c:pt>
                <c:pt idx="13984">
                  <c:v>7.5013409619166822</c:v>
                </c:pt>
                <c:pt idx="13985">
                  <c:v>7.5018773466833544</c:v>
                </c:pt>
                <c:pt idx="13986">
                  <c:v>7.5024137314500274</c:v>
                </c:pt>
                <c:pt idx="13987">
                  <c:v>7.5029501162166943</c:v>
                </c:pt>
                <c:pt idx="13988">
                  <c:v>7.5034865009833727</c:v>
                </c:pt>
                <c:pt idx="13989">
                  <c:v>7.5040228857500484</c:v>
                </c:pt>
                <c:pt idx="13990">
                  <c:v>7.5045592705167072</c:v>
                </c:pt>
                <c:pt idx="13991">
                  <c:v>7.5050956552833901</c:v>
                </c:pt>
                <c:pt idx="13992">
                  <c:v>7.5056320400500631</c:v>
                </c:pt>
                <c:pt idx="13993">
                  <c:v>7.5061684248167406</c:v>
                </c:pt>
                <c:pt idx="13994">
                  <c:v>7.5067048095834075</c:v>
                </c:pt>
                <c:pt idx="13995">
                  <c:v>7.5072411943500894</c:v>
                </c:pt>
                <c:pt idx="13996">
                  <c:v>7.5077775791167447</c:v>
                </c:pt>
                <c:pt idx="13997">
                  <c:v>7.5083139638834284</c:v>
                </c:pt>
                <c:pt idx="13998">
                  <c:v>7.5088503486500935</c:v>
                </c:pt>
                <c:pt idx="13999">
                  <c:v>7.509386733416771</c:v>
                </c:pt>
                <c:pt idx="14000">
                  <c:v>7.5099231181834494</c:v>
                </c:pt>
                <c:pt idx="14001">
                  <c:v>7.5104595029501162</c:v>
                </c:pt>
                <c:pt idx="14002">
                  <c:v>7.5109958877167822</c:v>
                </c:pt>
                <c:pt idx="14003">
                  <c:v>7.5115322724834606</c:v>
                </c:pt>
                <c:pt idx="14004">
                  <c:v>7.5120686572501354</c:v>
                </c:pt>
                <c:pt idx="14005">
                  <c:v>7.5126050420168067</c:v>
                </c:pt>
                <c:pt idx="14006">
                  <c:v>7.5131414267834797</c:v>
                </c:pt>
                <c:pt idx="14007">
                  <c:v>7.5136778115501519</c:v>
                </c:pt>
                <c:pt idx="14008">
                  <c:v>7.514214196316825</c:v>
                </c:pt>
                <c:pt idx="14009">
                  <c:v>7.5147505810834945</c:v>
                </c:pt>
                <c:pt idx="14010">
                  <c:v>7.5152869658501702</c:v>
                </c:pt>
                <c:pt idx="14011">
                  <c:v>7.5158233506168415</c:v>
                </c:pt>
                <c:pt idx="14012">
                  <c:v>7.5163597353835208</c:v>
                </c:pt>
                <c:pt idx="14013">
                  <c:v>7.5168961201501894</c:v>
                </c:pt>
                <c:pt idx="14014">
                  <c:v>7.5174325049168607</c:v>
                </c:pt>
                <c:pt idx="14015">
                  <c:v>7.5179688896835337</c:v>
                </c:pt>
                <c:pt idx="14016">
                  <c:v>7.5185052744501988</c:v>
                </c:pt>
                <c:pt idx="14017">
                  <c:v>7.5190416592168789</c:v>
                </c:pt>
                <c:pt idx="14018">
                  <c:v>7.5195780439835511</c:v>
                </c:pt>
                <c:pt idx="14019">
                  <c:v>7.5201144287502162</c:v>
                </c:pt>
                <c:pt idx="14020">
                  <c:v>7.5206508135168955</c:v>
                </c:pt>
                <c:pt idx="14021">
                  <c:v>7.5211871982835694</c:v>
                </c:pt>
                <c:pt idx="14022">
                  <c:v>7.5217235830502434</c:v>
                </c:pt>
                <c:pt idx="14023">
                  <c:v>7.5222599678169058</c:v>
                </c:pt>
                <c:pt idx="14024">
                  <c:v>7.5227963525835868</c:v>
                </c:pt>
                <c:pt idx="14025">
                  <c:v>7.5233327373502545</c:v>
                </c:pt>
                <c:pt idx="14026">
                  <c:v>7.523869122116932</c:v>
                </c:pt>
                <c:pt idx="14027">
                  <c:v>7.524405506883598</c:v>
                </c:pt>
                <c:pt idx="14028">
                  <c:v>7.5249418916502755</c:v>
                </c:pt>
                <c:pt idx="14029">
                  <c:v>7.5254782764169379</c:v>
                </c:pt>
                <c:pt idx="14030">
                  <c:v>7.5260146611836225</c:v>
                </c:pt>
                <c:pt idx="14031">
                  <c:v>7.5265510459502956</c:v>
                </c:pt>
                <c:pt idx="14032">
                  <c:v>7.5270874307169615</c:v>
                </c:pt>
                <c:pt idx="14033">
                  <c:v>7.5276238154836461</c:v>
                </c:pt>
                <c:pt idx="14034">
                  <c:v>7.5281602002503085</c:v>
                </c:pt>
                <c:pt idx="14035">
                  <c:v>7.528696585016986</c:v>
                </c:pt>
                <c:pt idx="14036">
                  <c:v>7.5292329697836582</c:v>
                </c:pt>
                <c:pt idx="14037">
                  <c:v>7.5297693545503384</c:v>
                </c:pt>
                <c:pt idx="14038">
                  <c:v>7.5303057393170025</c:v>
                </c:pt>
                <c:pt idx="14039">
                  <c:v>7.5308421240836889</c:v>
                </c:pt>
                <c:pt idx="14040">
                  <c:v>7.5313785088503504</c:v>
                </c:pt>
                <c:pt idx="14041">
                  <c:v>7.5319148936170217</c:v>
                </c:pt>
                <c:pt idx="14042">
                  <c:v>7.5324512783836886</c:v>
                </c:pt>
                <c:pt idx="14043">
                  <c:v>7.5329876631503669</c:v>
                </c:pt>
                <c:pt idx="14044">
                  <c:v>7.5335240479170356</c:v>
                </c:pt>
                <c:pt idx="14045">
                  <c:v>7.5340604326837122</c:v>
                </c:pt>
                <c:pt idx="14046">
                  <c:v>7.534596817450379</c:v>
                </c:pt>
                <c:pt idx="14047">
                  <c:v>7.5351332022170565</c:v>
                </c:pt>
                <c:pt idx="14048">
                  <c:v>7.5356695869837376</c:v>
                </c:pt>
                <c:pt idx="14049">
                  <c:v>7.5362059717504026</c:v>
                </c:pt>
                <c:pt idx="14050">
                  <c:v>7.5367423565170784</c:v>
                </c:pt>
                <c:pt idx="14051">
                  <c:v>7.5372787412837514</c:v>
                </c:pt>
                <c:pt idx="14052">
                  <c:v>7.537815126050412</c:v>
                </c:pt>
                <c:pt idx="14053">
                  <c:v>7.5383515108170895</c:v>
                </c:pt>
                <c:pt idx="14054">
                  <c:v>7.5388878955837715</c:v>
                </c:pt>
                <c:pt idx="14055">
                  <c:v>7.5394242803504383</c:v>
                </c:pt>
                <c:pt idx="14056">
                  <c:v>7.5399606651171114</c:v>
                </c:pt>
                <c:pt idx="14057">
                  <c:v>7.5404970498837836</c:v>
                </c:pt>
                <c:pt idx="14058">
                  <c:v>7.5410334346504584</c:v>
                </c:pt>
                <c:pt idx="14059">
                  <c:v>7.5415698194171314</c:v>
                </c:pt>
                <c:pt idx="14060">
                  <c:v>7.5421062041838018</c:v>
                </c:pt>
                <c:pt idx="14061">
                  <c:v>7.5426425889504793</c:v>
                </c:pt>
                <c:pt idx="14062">
                  <c:v>7.5431789737171471</c:v>
                </c:pt>
                <c:pt idx="14063">
                  <c:v>7.5437153584838175</c:v>
                </c:pt>
                <c:pt idx="14064">
                  <c:v>7.5442517432504905</c:v>
                </c:pt>
                <c:pt idx="14065">
                  <c:v>7.5447881280171654</c:v>
                </c:pt>
                <c:pt idx="14066">
                  <c:v>7.5453245127838384</c:v>
                </c:pt>
                <c:pt idx="14067">
                  <c:v>7.5458608975505097</c:v>
                </c:pt>
                <c:pt idx="14068">
                  <c:v>7.546397282317189</c:v>
                </c:pt>
                <c:pt idx="14069">
                  <c:v>7.5469336670838549</c:v>
                </c:pt>
                <c:pt idx="14070">
                  <c:v>7.547470051850528</c:v>
                </c:pt>
                <c:pt idx="14071">
                  <c:v>7.5480064366171975</c:v>
                </c:pt>
                <c:pt idx="14072">
                  <c:v>7.5485428213838732</c:v>
                </c:pt>
                <c:pt idx="14073">
                  <c:v>7.5490792061505454</c:v>
                </c:pt>
                <c:pt idx="14074">
                  <c:v>7.5496155909172185</c:v>
                </c:pt>
                <c:pt idx="14075">
                  <c:v>7.5501519756838906</c:v>
                </c:pt>
                <c:pt idx="14076">
                  <c:v>7.5506883604505637</c:v>
                </c:pt>
                <c:pt idx="14077">
                  <c:v>7.5512247452172394</c:v>
                </c:pt>
                <c:pt idx="14078">
                  <c:v>7.5517611299839134</c:v>
                </c:pt>
                <c:pt idx="14079">
                  <c:v>7.5522975147505811</c:v>
                </c:pt>
                <c:pt idx="14080">
                  <c:v>7.5528338995172479</c:v>
                </c:pt>
                <c:pt idx="14081">
                  <c:v>7.5533702842839316</c:v>
                </c:pt>
                <c:pt idx="14082">
                  <c:v>7.5539066690505932</c:v>
                </c:pt>
                <c:pt idx="14083">
                  <c:v>7.5544430538172715</c:v>
                </c:pt>
                <c:pt idx="14084">
                  <c:v>7.5549794385839446</c:v>
                </c:pt>
                <c:pt idx="14085">
                  <c:v>7.5555158233506097</c:v>
                </c:pt>
                <c:pt idx="14086">
                  <c:v>7.5560522081172845</c:v>
                </c:pt>
                <c:pt idx="14087">
                  <c:v>7.556588592883962</c:v>
                </c:pt>
                <c:pt idx="14088">
                  <c:v>7.5571249776506288</c:v>
                </c:pt>
                <c:pt idx="14089">
                  <c:v>7.5576613624173072</c:v>
                </c:pt>
                <c:pt idx="14090">
                  <c:v>7.5581977471839785</c:v>
                </c:pt>
                <c:pt idx="14091">
                  <c:v>7.5587341319506525</c:v>
                </c:pt>
                <c:pt idx="14092">
                  <c:v>7.5592705167173264</c:v>
                </c:pt>
                <c:pt idx="14093">
                  <c:v>7.5598069014839986</c:v>
                </c:pt>
                <c:pt idx="14094">
                  <c:v>7.5603432862506734</c:v>
                </c:pt>
                <c:pt idx="14095">
                  <c:v>7.5608796710173385</c:v>
                </c:pt>
                <c:pt idx="14096">
                  <c:v>7.561416055784016</c:v>
                </c:pt>
                <c:pt idx="14097">
                  <c:v>7.561952440550689</c:v>
                </c:pt>
                <c:pt idx="14098">
                  <c:v>7.562488825317355</c:v>
                </c:pt>
                <c:pt idx="14099">
                  <c:v>7.5630252100840343</c:v>
                </c:pt>
                <c:pt idx="14100">
                  <c:v>7.5635615948507064</c:v>
                </c:pt>
                <c:pt idx="14101">
                  <c:v>7.5640979796173742</c:v>
                </c:pt>
                <c:pt idx="14102">
                  <c:v>7.5646343643840463</c:v>
                </c:pt>
                <c:pt idx="14103">
                  <c:v>7.5651707491507247</c:v>
                </c:pt>
                <c:pt idx="14104">
                  <c:v>7.5657071339173969</c:v>
                </c:pt>
                <c:pt idx="14105">
                  <c:v>7.5662435186840753</c:v>
                </c:pt>
                <c:pt idx="14106">
                  <c:v>7.5667799034507421</c:v>
                </c:pt>
                <c:pt idx="14107">
                  <c:v>7.5673162882174037</c:v>
                </c:pt>
                <c:pt idx="14108">
                  <c:v>7.5678526729840865</c:v>
                </c:pt>
                <c:pt idx="14109">
                  <c:v>7.5683890577507551</c:v>
                </c:pt>
                <c:pt idx="14110">
                  <c:v>7.5689254425174273</c:v>
                </c:pt>
                <c:pt idx="14111">
                  <c:v>7.5694618272841074</c:v>
                </c:pt>
                <c:pt idx="14112">
                  <c:v>7.5699982120507778</c:v>
                </c:pt>
                <c:pt idx="14113">
                  <c:v>7.570534596817442</c:v>
                </c:pt>
                <c:pt idx="14114">
                  <c:v>7.5710709815841355</c:v>
                </c:pt>
                <c:pt idx="14115">
                  <c:v>7.5716073663507961</c:v>
                </c:pt>
                <c:pt idx="14116">
                  <c:v>7.5721437511174683</c:v>
                </c:pt>
                <c:pt idx="14117">
                  <c:v>7.5726801358841493</c:v>
                </c:pt>
                <c:pt idx="14118">
                  <c:v>7.5732165206508135</c:v>
                </c:pt>
                <c:pt idx="14119">
                  <c:v>7.5737529054174884</c:v>
                </c:pt>
                <c:pt idx="14120">
                  <c:v>7.5742892901841659</c:v>
                </c:pt>
                <c:pt idx="14121">
                  <c:v>7.5748256749508318</c:v>
                </c:pt>
                <c:pt idx="14122">
                  <c:v>7.5753620597175084</c:v>
                </c:pt>
                <c:pt idx="14123">
                  <c:v>7.5758984444841859</c:v>
                </c:pt>
                <c:pt idx="14124">
                  <c:v>7.5764348292508465</c:v>
                </c:pt>
                <c:pt idx="14125">
                  <c:v>7.5769712140175223</c:v>
                </c:pt>
                <c:pt idx="14126">
                  <c:v>7.5775075987841944</c:v>
                </c:pt>
                <c:pt idx="14127">
                  <c:v>7.5780439835508799</c:v>
                </c:pt>
                <c:pt idx="14128">
                  <c:v>7.5785803683175343</c:v>
                </c:pt>
                <c:pt idx="14129">
                  <c:v>7.5791167530842127</c:v>
                </c:pt>
                <c:pt idx="14130">
                  <c:v>7.5796531378508929</c:v>
                </c:pt>
                <c:pt idx="14131">
                  <c:v>7.5801895226175526</c:v>
                </c:pt>
                <c:pt idx="14132">
                  <c:v>7.580725907384231</c:v>
                </c:pt>
                <c:pt idx="14133">
                  <c:v>7.5812622921509112</c:v>
                </c:pt>
                <c:pt idx="14134">
                  <c:v>7.5817986769175763</c:v>
                </c:pt>
                <c:pt idx="14135">
                  <c:v>7.5823350616842475</c:v>
                </c:pt>
                <c:pt idx="14136">
                  <c:v>7.5828714464509215</c:v>
                </c:pt>
                <c:pt idx="14137">
                  <c:v>7.5834078312175883</c:v>
                </c:pt>
                <c:pt idx="14138">
                  <c:v>7.5839442159842694</c:v>
                </c:pt>
                <c:pt idx="14139">
                  <c:v>7.5844806007509336</c:v>
                </c:pt>
                <c:pt idx="14140">
                  <c:v>7.5850169855176119</c:v>
                </c:pt>
                <c:pt idx="14141">
                  <c:v>7.5855533702842841</c:v>
                </c:pt>
                <c:pt idx="14142">
                  <c:v>7.5860897550509572</c:v>
                </c:pt>
                <c:pt idx="14143">
                  <c:v>7.5866261398176347</c:v>
                </c:pt>
                <c:pt idx="14144">
                  <c:v>7.5871625245843024</c:v>
                </c:pt>
                <c:pt idx="14145">
                  <c:v>7.5876989093509764</c:v>
                </c:pt>
                <c:pt idx="14146">
                  <c:v>7.5882352941176494</c:v>
                </c:pt>
                <c:pt idx="14147">
                  <c:v>7.5887716788843198</c:v>
                </c:pt>
                <c:pt idx="14148">
                  <c:v>7.5893080636509929</c:v>
                </c:pt>
                <c:pt idx="14149">
                  <c:v>7.5898444484176704</c:v>
                </c:pt>
                <c:pt idx="14150">
                  <c:v>7.5903808331843381</c:v>
                </c:pt>
                <c:pt idx="14151">
                  <c:v>7.590917217951004</c:v>
                </c:pt>
                <c:pt idx="14152">
                  <c:v>7.5914536027176833</c:v>
                </c:pt>
                <c:pt idx="14153">
                  <c:v>7.5919899874843564</c:v>
                </c:pt>
                <c:pt idx="14154">
                  <c:v>7.5925263722510286</c:v>
                </c:pt>
                <c:pt idx="14155">
                  <c:v>7.5930627570177007</c:v>
                </c:pt>
                <c:pt idx="14156">
                  <c:v>7.59359914178438</c:v>
                </c:pt>
                <c:pt idx="14157">
                  <c:v>7.5941355265510344</c:v>
                </c:pt>
                <c:pt idx="14158">
                  <c:v>7.5946719113177155</c:v>
                </c:pt>
                <c:pt idx="14159">
                  <c:v>7.5952082960843912</c:v>
                </c:pt>
                <c:pt idx="14160">
                  <c:v>7.5957446808510696</c:v>
                </c:pt>
                <c:pt idx="14161">
                  <c:v>7.5962810656177364</c:v>
                </c:pt>
                <c:pt idx="14162">
                  <c:v>7.5968174503844095</c:v>
                </c:pt>
                <c:pt idx="14163">
                  <c:v>7.5973538351510816</c:v>
                </c:pt>
                <c:pt idx="14164">
                  <c:v>7.5978902199177467</c:v>
                </c:pt>
                <c:pt idx="14165">
                  <c:v>7.5984266046844304</c:v>
                </c:pt>
                <c:pt idx="14166">
                  <c:v>7.5989629894510999</c:v>
                </c:pt>
                <c:pt idx="14167">
                  <c:v>7.5994993742177721</c:v>
                </c:pt>
                <c:pt idx="14168">
                  <c:v>7.6000357589844389</c:v>
                </c:pt>
                <c:pt idx="14169">
                  <c:v>7.6005721437511173</c:v>
                </c:pt>
                <c:pt idx="14170">
                  <c:v>7.6011085285177842</c:v>
                </c:pt>
                <c:pt idx="14171">
                  <c:v>7.6016449132844688</c:v>
                </c:pt>
                <c:pt idx="14172">
                  <c:v>7.6021812980511356</c:v>
                </c:pt>
                <c:pt idx="14173">
                  <c:v>7.6027176828178087</c:v>
                </c:pt>
                <c:pt idx="14174">
                  <c:v>7.6032540675844755</c:v>
                </c:pt>
                <c:pt idx="14175">
                  <c:v>7.6037904523511539</c:v>
                </c:pt>
                <c:pt idx="14176">
                  <c:v>7.6043268371178199</c:v>
                </c:pt>
                <c:pt idx="14177">
                  <c:v>7.6048632218844965</c:v>
                </c:pt>
                <c:pt idx="14178">
                  <c:v>7.6053996066511713</c:v>
                </c:pt>
                <c:pt idx="14179">
                  <c:v>7.605935991417839</c:v>
                </c:pt>
                <c:pt idx="14180">
                  <c:v>7.6064723761845165</c:v>
                </c:pt>
                <c:pt idx="14181">
                  <c:v>7.6070087609511896</c:v>
                </c:pt>
                <c:pt idx="14182">
                  <c:v>7.6075451457178618</c:v>
                </c:pt>
                <c:pt idx="14183">
                  <c:v>7.6080815304845348</c:v>
                </c:pt>
                <c:pt idx="14184">
                  <c:v>7.608617915251207</c:v>
                </c:pt>
                <c:pt idx="14185">
                  <c:v>7.6091543000178765</c:v>
                </c:pt>
                <c:pt idx="14186">
                  <c:v>7.6096906847845602</c:v>
                </c:pt>
                <c:pt idx="14187">
                  <c:v>7.6102270695512253</c:v>
                </c:pt>
                <c:pt idx="14188">
                  <c:v>7.6107634543178984</c:v>
                </c:pt>
                <c:pt idx="14189">
                  <c:v>7.6112998390845714</c:v>
                </c:pt>
                <c:pt idx="14190">
                  <c:v>7.6118362238512374</c:v>
                </c:pt>
                <c:pt idx="14191">
                  <c:v>7.6123726086179087</c:v>
                </c:pt>
                <c:pt idx="14192">
                  <c:v>7.6129089933845879</c:v>
                </c:pt>
                <c:pt idx="14193">
                  <c:v>7.6134453781512539</c:v>
                </c:pt>
                <c:pt idx="14194">
                  <c:v>7.6139817629179261</c:v>
                </c:pt>
                <c:pt idx="14195">
                  <c:v>7.6145181476846009</c:v>
                </c:pt>
                <c:pt idx="14196">
                  <c:v>7.6150545324512704</c:v>
                </c:pt>
                <c:pt idx="14197">
                  <c:v>7.6155909172179399</c:v>
                </c:pt>
                <c:pt idx="14198">
                  <c:v>7.6161273019846298</c:v>
                </c:pt>
                <c:pt idx="14199">
                  <c:v>7.6166636867512993</c:v>
                </c:pt>
                <c:pt idx="14200">
                  <c:v>7.6172000715179635</c:v>
                </c:pt>
                <c:pt idx="14201">
                  <c:v>7.6177364562846375</c:v>
                </c:pt>
                <c:pt idx="14202">
                  <c:v>7.6182728410513141</c:v>
                </c:pt>
                <c:pt idx="14203">
                  <c:v>7.6188092258179845</c:v>
                </c:pt>
                <c:pt idx="14204">
                  <c:v>7.6193456105846593</c:v>
                </c:pt>
                <c:pt idx="14205">
                  <c:v>7.6198819953513324</c:v>
                </c:pt>
                <c:pt idx="14206">
                  <c:v>7.6204183801180045</c:v>
                </c:pt>
                <c:pt idx="14207">
                  <c:v>7.6209547648846776</c:v>
                </c:pt>
                <c:pt idx="14208">
                  <c:v>7.6214911496513498</c:v>
                </c:pt>
                <c:pt idx="14209">
                  <c:v>7.6220275344180166</c:v>
                </c:pt>
                <c:pt idx="14210">
                  <c:v>7.6225639191846959</c:v>
                </c:pt>
                <c:pt idx="14211">
                  <c:v>7.6231003039513681</c:v>
                </c:pt>
                <c:pt idx="14212">
                  <c:v>7.6236366887180385</c:v>
                </c:pt>
                <c:pt idx="14213">
                  <c:v>7.6241730734847071</c:v>
                </c:pt>
                <c:pt idx="14214">
                  <c:v>7.6247094582513855</c:v>
                </c:pt>
                <c:pt idx="14215">
                  <c:v>7.6252458430180532</c:v>
                </c:pt>
                <c:pt idx="14216">
                  <c:v>7.6257822277847263</c:v>
                </c:pt>
                <c:pt idx="14217">
                  <c:v>7.6263186125513984</c:v>
                </c:pt>
                <c:pt idx="14218">
                  <c:v>7.6268549973180706</c:v>
                </c:pt>
                <c:pt idx="14219">
                  <c:v>7.627391382084749</c:v>
                </c:pt>
                <c:pt idx="14220">
                  <c:v>7.6279277668514105</c:v>
                </c:pt>
                <c:pt idx="14221">
                  <c:v>7.628464151618088</c:v>
                </c:pt>
                <c:pt idx="14222">
                  <c:v>7.6290005363847655</c:v>
                </c:pt>
                <c:pt idx="14223">
                  <c:v>7.6295369211514332</c:v>
                </c:pt>
                <c:pt idx="14224">
                  <c:v>7.6300733059181134</c:v>
                </c:pt>
                <c:pt idx="14225">
                  <c:v>7.6306096906847918</c:v>
                </c:pt>
                <c:pt idx="14226">
                  <c:v>7.6311460754514577</c:v>
                </c:pt>
                <c:pt idx="14227">
                  <c:v>7.6316824602181352</c:v>
                </c:pt>
                <c:pt idx="14228">
                  <c:v>7.632218844984803</c:v>
                </c:pt>
                <c:pt idx="14229">
                  <c:v>7.6327552297514689</c:v>
                </c:pt>
                <c:pt idx="14230">
                  <c:v>7.6332916145181535</c:v>
                </c:pt>
                <c:pt idx="14231">
                  <c:v>7.6338279992848266</c:v>
                </c:pt>
                <c:pt idx="14232">
                  <c:v>7.6343643840514925</c:v>
                </c:pt>
                <c:pt idx="14233">
                  <c:v>7.6349007688181656</c:v>
                </c:pt>
                <c:pt idx="14234">
                  <c:v>7.6354371535848404</c:v>
                </c:pt>
                <c:pt idx="14235">
                  <c:v>7.6359735383515055</c:v>
                </c:pt>
                <c:pt idx="14236">
                  <c:v>7.6365099231181839</c:v>
                </c:pt>
                <c:pt idx="14237">
                  <c:v>7.6370463078848561</c:v>
                </c:pt>
                <c:pt idx="14238">
                  <c:v>7.6375826926515291</c:v>
                </c:pt>
                <c:pt idx="14239">
                  <c:v>7.6381190774181951</c:v>
                </c:pt>
                <c:pt idx="14240">
                  <c:v>7.6386554621848797</c:v>
                </c:pt>
                <c:pt idx="14241">
                  <c:v>7.6391918469515465</c:v>
                </c:pt>
                <c:pt idx="14242">
                  <c:v>7.6397282317182196</c:v>
                </c:pt>
                <c:pt idx="14243">
                  <c:v>7.6402646164848917</c:v>
                </c:pt>
                <c:pt idx="14244">
                  <c:v>7.6408010012515684</c:v>
                </c:pt>
                <c:pt idx="14245">
                  <c:v>7.641337386018237</c:v>
                </c:pt>
                <c:pt idx="14246">
                  <c:v>7.64187377078491</c:v>
                </c:pt>
                <c:pt idx="14247">
                  <c:v>7.6424101555515795</c:v>
                </c:pt>
                <c:pt idx="14248">
                  <c:v>7.6429465403182446</c:v>
                </c:pt>
                <c:pt idx="14249">
                  <c:v>7.6434829250849283</c:v>
                </c:pt>
                <c:pt idx="14250">
                  <c:v>7.6440193098516005</c:v>
                </c:pt>
                <c:pt idx="14251">
                  <c:v>7.6445556946182682</c:v>
                </c:pt>
                <c:pt idx="14252">
                  <c:v>7.6450920793849457</c:v>
                </c:pt>
                <c:pt idx="14253">
                  <c:v>7.6456284641516259</c:v>
                </c:pt>
                <c:pt idx="14254">
                  <c:v>7.6461648489182821</c:v>
                </c:pt>
                <c:pt idx="14255">
                  <c:v>7.6467012336849693</c:v>
                </c:pt>
                <c:pt idx="14256">
                  <c:v>7.6472376184516362</c:v>
                </c:pt>
                <c:pt idx="14257">
                  <c:v>7.6477740032183075</c:v>
                </c:pt>
                <c:pt idx="14258">
                  <c:v>7.6483103879849805</c:v>
                </c:pt>
                <c:pt idx="14259">
                  <c:v>7.6488467727516554</c:v>
                </c:pt>
                <c:pt idx="14260">
                  <c:v>7.6493831575183284</c:v>
                </c:pt>
                <c:pt idx="14261">
                  <c:v>7.6499195422849944</c:v>
                </c:pt>
                <c:pt idx="14262">
                  <c:v>7.6504559270516665</c:v>
                </c:pt>
                <c:pt idx="14263">
                  <c:v>7.6509923118183449</c:v>
                </c:pt>
                <c:pt idx="14264">
                  <c:v>7.6515286965850118</c:v>
                </c:pt>
                <c:pt idx="14265">
                  <c:v>7.6520650813516902</c:v>
                </c:pt>
                <c:pt idx="14266">
                  <c:v>7.6526014661183615</c:v>
                </c:pt>
                <c:pt idx="14267">
                  <c:v>7.6531378508850256</c:v>
                </c:pt>
                <c:pt idx="14268">
                  <c:v>7.6536742356517076</c:v>
                </c:pt>
                <c:pt idx="14269">
                  <c:v>7.6542106204183753</c:v>
                </c:pt>
                <c:pt idx="14270">
                  <c:v>7.6547470051850475</c:v>
                </c:pt>
                <c:pt idx="14271">
                  <c:v>7.6552833899517294</c:v>
                </c:pt>
                <c:pt idx="14272">
                  <c:v>7.6558197747183945</c:v>
                </c:pt>
                <c:pt idx="14273">
                  <c:v>7.6563561594850675</c:v>
                </c:pt>
                <c:pt idx="14274">
                  <c:v>7.6568925442517415</c:v>
                </c:pt>
                <c:pt idx="14275">
                  <c:v>7.6574289290184065</c:v>
                </c:pt>
                <c:pt idx="14276">
                  <c:v>7.6579653137850832</c:v>
                </c:pt>
                <c:pt idx="14277">
                  <c:v>7.6585016985517615</c:v>
                </c:pt>
                <c:pt idx="14278">
                  <c:v>7.6590380833184337</c:v>
                </c:pt>
                <c:pt idx="14279">
                  <c:v>7.6595744680851006</c:v>
                </c:pt>
                <c:pt idx="14280">
                  <c:v>7.6601108528517683</c:v>
                </c:pt>
                <c:pt idx="14281">
                  <c:v>7.6606472376184449</c:v>
                </c:pt>
                <c:pt idx="14282">
                  <c:v>7.6611836223851242</c:v>
                </c:pt>
                <c:pt idx="14283">
                  <c:v>7.6617200071517955</c:v>
                </c:pt>
                <c:pt idx="14284">
                  <c:v>7.6622563919184685</c:v>
                </c:pt>
                <c:pt idx="14285">
                  <c:v>7.6627927766851371</c:v>
                </c:pt>
                <c:pt idx="14286">
                  <c:v>7.6633291614518164</c:v>
                </c:pt>
                <c:pt idx="14287">
                  <c:v>7.6638655462184762</c:v>
                </c:pt>
                <c:pt idx="14288">
                  <c:v>7.6644019309851519</c:v>
                </c:pt>
                <c:pt idx="14289">
                  <c:v>7.6649383157518285</c:v>
                </c:pt>
                <c:pt idx="14290">
                  <c:v>7.6654747005184998</c:v>
                </c:pt>
                <c:pt idx="14291">
                  <c:v>7.6660110852851782</c:v>
                </c:pt>
                <c:pt idx="14292">
                  <c:v>7.6665474700518486</c:v>
                </c:pt>
                <c:pt idx="14293">
                  <c:v>7.6670838548185145</c:v>
                </c:pt>
                <c:pt idx="14294">
                  <c:v>7.6676202395851885</c:v>
                </c:pt>
                <c:pt idx="14295">
                  <c:v>7.6681566243518686</c:v>
                </c:pt>
                <c:pt idx="14296">
                  <c:v>7.6686930091185417</c:v>
                </c:pt>
                <c:pt idx="14297">
                  <c:v>7.6692293938852139</c:v>
                </c:pt>
                <c:pt idx="14298">
                  <c:v>7.6697657786518869</c:v>
                </c:pt>
                <c:pt idx="14299">
                  <c:v>7.6703021634185591</c:v>
                </c:pt>
                <c:pt idx="14300">
                  <c:v>7.670838548185225</c:v>
                </c:pt>
                <c:pt idx="14301">
                  <c:v>7.6713749329519043</c:v>
                </c:pt>
                <c:pt idx="14302">
                  <c:v>7.6719113177185765</c:v>
                </c:pt>
                <c:pt idx="14303">
                  <c:v>7.6724477024852495</c:v>
                </c:pt>
                <c:pt idx="14304">
                  <c:v>7.6729840872519146</c:v>
                </c:pt>
                <c:pt idx="14305">
                  <c:v>7.6735204720185948</c:v>
                </c:pt>
                <c:pt idx="14306">
                  <c:v>7.6740568567852563</c:v>
                </c:pt>
                <c:pt idx="14307">
                  <c:v>7.6745932415519365</c:v>
                </c:pt>
                <c:pt idx="14308">
                  <c:v>7.6751296263186095</c:v>
                </c:pt>
                <c:pt idx="14309">
                  <c:v>7.6756660110852852</c:v>
                </c:pt>
                <c:pt idx="14310">
                  <c:v>7.6762023958519672</c:v>
                </c:pt>
                <c:pt idx="14311">
                  <c:v>7.6767387806186393</c:v>
                </c:pt>
                <c:pt idx="14312">
                  <c:v>7.6772751653853035</c:v>
                </c:pt>
                <c:pt idx="14313">
                  <c:v>7.6778115501519677</c:v>
                </c:pt>
                <c:pt idx="14314">
                  <c:v>7.6783479349186514</c:v>
                </c:pt>
                <c:pt idx="14315">
                  <c:v>7.6788843196853138</c:v>
                </c:pt>
                <c:pt idx="14316">
                  <c:v>7.6794207044519984</c:v>
                </c:pt>
                <c:pt idx="14317">
                  <c:v>7.6799570892186715</c:v>
                </c:pt>
                <c:pt idx="14318">
                  <c:v>7.6804934739853392</c:v>
                </c:pt>
                <c:pt idx="14319">
                  <c:v>7.6810298587520105</c:v>
                </c:pt>
                <c:pt idx="14320">
                  <c:v>7.6815662435186844</c:v>
                </c:pt>
                <c:pt idx="14321">
                  <c:v>7.6821026282853495</c:v>
                </c:pt>
                <c:pt idx="14322">
                  <c:v>7.6826390130520323</c:v>
                </c:pt>
                <c:pt idx="14323">
                  <c:v>7.6831753978186965</c:v>
                </c:pt>
                <c:pt idx="14324">
                  <c:v>7.6837117825853793</c:v>
                </c:pt>
                <c:pt idx="14325">
                  <c:v>7.6842481673520471</c:v>
                </c:pt>
                <c:pt idx="14326">
                  <c:v>7.6847845521187068</c:v>
                </c:pt>
                <c:pt idx="14327">
                  <c:v>7.6853209368853861</c:v>
                </c:pt>
                <c:pt idx="14328">
                  <c:v>7.6858573216520654</c:v>
                </c:pt>
                <c:pt idx="14329">
                  <c:v>7.6863937064187384</c:v>
                </c:pt>
                <c:pt idx="14330">
                  <c:v>7.6869300911854053</c:v>
                </c:pt>
                <c:pt idx="14331">
                  <c:v>7.6874664759520837</c:v>
                </c:pt>
                <c:pt idx="14332">
                  <c:v>7.6880028607187487</c:v>
                </c:pt>
                <c:pt idx="14333">
                  <c:v>7.6885392454854236</c:v>
                </c:pt>
                <c:pt idx="14334">
                  <c:v>7.6890756302521011</c:v>
                </c:pt>
                <c:pt idx="14335">
                  <c:v>7.6896120150187794</c:v>
                </c:pt>
                <c:pt idx="14336">
                  <c:v>7.6901483997854445</c:v>
                </c:pt>
                <c:pt idx="14337">
                  <c:v>7.6906847845521193</c:v>
                </c:pt>
                <c:pt idx="14338">
                  <c:v>7.6912211693187915</c:v>
                </c:pt>
                <c:pt idx="14339">
                  <c:v>7.6917575540854646</c:v>
                </c:pt>
                <c:pt idx="14340">
                  <c:v>7.6922939388521394</c:v>
                </c:pt>
                <c:pt idx="14341">
                  <c:v>7.6928303236188045</c:v>
                </c:pt>
                <c:pt idx="14342">
                  <c:v>7.6933667083854775</c:v>
                </c:pt>
                <c:pt idx="14343">
                  <c:v>7.6939030931521604</c:v>
                </c:pt>
                <c:pt idx="14344">
                  <c:v>7.6944394779188245</c:v>
                </c:pt>
                <c:pt idx="14345">
                  <c:v>7.6949758626854834</c:v>
                </c:pt>
                <c:pt idx="14346">
                  <c:v>7.6955122474521662</c:v>
                </c:pt>
                <c:pt idx="14347">
                  <c:v>7.6960486322188464</c:v>
                </c:pt>
                <c:pt idx="14348">
                  <c:v>7.6965850169855061</c:v>
                </c:pt>
                <c:pt idx="14349">
                  <c:v>7.6971214017521907</c:v>
                </c:pt>
                <c:pt idx="14350">
                  <c:v>7.6976577865188629</c:v>
                </c:pt>
                <c:pt idx="14351">
                  <c:v>7.6981941712855297</c:v>
                </c:pt>
                <c:pt idx="14352">
                  <c:v>7.6987305560521984</c:v>
                </c:pt>
                <c:pt idx="14353">
                  <c:v>7.6992669408188812</c:v>
                </c:pt>
                <c:pt idx="14354">
                  <c:v>7.6998033255855525</c:v>
                </c:pt>
                <c:pt idx="14355">
                  <c:v>7.7003397103522317</c:v>
                </c:pt>
                <c:pt idx="14356">
                  <c:v>7.7008760951189004</c:v>
                </c:pt>
                <c:pt idx="14357">
                  <c:v>7.7014124798855716</c:v>
                </c:pt>
                <c:pt idx="14358">
                  <c:v>7.7019488646522438</c:v>
                </c:pt>
                <c:pt idx="14359">
                  <c:v>7.7024852494189053</c:v>
                </c:pt>
                <c:pt idx="14360">
                  <c:v>7.7030216341855891</c:v>
                </c:pt>
                <c:pt idx="14361">
                  <c:v>7.7035580189522621</c:v>
                </c:pt>
                <c:pt idx="14362">
                  <c:v>7.7040944037189343</c:v>
                </c:pt>
                <c:pt idx="14363">
                  <c:v>7.7046307884856073</c:v>
                </c:pt>
                <c:pt idx="14364">
                  <c:v>7.7051671732522804</c:v>
                </c:pt>
                <c:pt idx="14365">
                  <c:v>7.7057035580189472</c:v>
                </c:pt>
                <c:pt idx="14366">
                  <c:v>7.7062399427856318</c:v>
                </c:pt>
                <c:pt idx="14367">
                  <c:v>7.7067763275522978</c:v>
                </c:pt>
                <c:pt idx="14368">
                  <c:v>7.7073127123189709</c:v>
                </c:pt>
                <c:pt idx="14369">
                  <c:v>7.707849097085643</c:v>
                </c:pt>
                <c:pt idx="14370">
                  <c:v>7.7083854818523223</c:v>
                </c:pt>
                <c:pt idx="14371">
                  <c:v>7.7089218666189803</c:v>
                </c:pt>
                <c:pt idx="14372">
                  <c:v>7.7094582513856613</c:v>
                </c:pt>
                <c:pt idx="14373">
                  <c:v>7.7099946361523335</c:v>
                </c:pt>
                <c:pt idx="14374">
                  <c:v>7.7105310209190066</c:v>
                </c:pt>
                <c:pt idx="14375">
                  <c:v>7.7110674056856876</c:v>
                </c:pt>
                <c:pt idx="14376">
                  <c:v>7.7116037904523633</c:v>
                </c:pt>
                <c:pt idx="14377">
                  <c:v>7.7121401752190284</c:v>
                </c:pt>
                <c:pt idx="14378">
                  <c:v>7.7126765599856917</c:v>
                </c:pt>
                <c:pt idx="14379">
                  <c:v>7.7132129447523745</c:v>
                </c:pt>
                <c:pt idx="14380">
                  <c:v>7.7137493295190422</c:v>
                </c:pt>
                <c:pt idx="14381">
                  <c:v>7.7142857142857091</c:v>
                </c:pt>
                <c:pt idx="14382">
                  <c:v>7.7148220990523884</c:v>
                </c:pt>
                <c:pt idx="14383">
                  <c:v>7.7153584838190676</c:v>
                </c:pt>
                <c:pt idx="14384">
                  <c:v>7.7158948685857238</c:v>
                </c:pt>
                <c:pt idx="14385">
                  <c:v>7.7164312533524049</c:v>
                </c:pt>
                <c:pt idx="14386">
                  <c:v>7.7169676381190779</c:v>
                </c:pt>
                <c:pt idx="14387">
                  <c:v>7.7175040228857421</c:v>
                </c:pt>
                <c:pt idx="14388">
                  <c:v>7.7180404076524232</c:v>
                </c:pt>
                <c:pt idx="14389">
                  <c:v>7.7185767924190953</c:v>
                </c:pt>
                <c:pt idx="14390">
                  <c:v>7.7191131771857675</c:v>
                </c:pt>
                <c:pt idx="14391">
                  <c:v>7.7196495619524423</c:v>
                </c:pt>
                <c:pt idx="14392">
                  <c:v>7.7201859467191047</c:v>
                </c:pt>
                <c:pt idx="14393">
                  <c:v>7.7207223314857858</c:v>
                </c:pt>
                <c:pt idx="14394">
                  <c:v>7.7212587162524589</c:v>
                </c:pt>
                <c:pt idx="14395">
                  <c:v>7.7217951010191372</c:v>
                </c:pt>
                <c:pt idx="14396">
                  <c:v>7.7223314857858094</c:v>
                </c:pt>
                <c:pt idx="14397">
                  <c:v>7.7228678705524745</c:v>
                </c:pt>
                <c:pt idx="14398">
                  <c:v>7.7234042553191475</c:v>
                </c:pt>
                <c:pt idx="14399">
                  <c:v>7.7239406400858215</c:v>
                </c:pt>
                <c:pt idx="14400">
                  <c:v>7.7244770248524945</c:v>
                </c:pt>
                <c:pt idx="14401">
                  <c:v>7.7250134096191694</c:v>
                </c:pt>
                <c:pt idx="14402">
                  <c:v>7.7255497943858424</c:v>
                </c:pt>
                <c:pt idx="14403">
                  <c:v>7.7260861791525075</c:v>
                </c:pt>
                <c:pt idx="14404">
                  <c:v>7.7266225639191894</c:v>
                </c:pt>
                <c:pt idx="14405">
                  <c:v>7.7271589486858483</c:v>
                </c:pt>
                <c:pt idx="14406">
                  <c:v>7.7276953334525302</c:v>
                </c:pt>
                <c:pt idx="14407">
                  <c:v>7.7282317182192015</c:v>
                </c:pt>
                <c:pt idx="14408">
                  <c:v>7.7287681029858817</c:v>
                </c:pt>
                <c:pt idx="14409">
                  <c:v>7.7293044877525494</c:v>
                </c:pt>
                <c:pt idx="14410">
                  <c:v>7.7298408725192207</c:v>
                </c:pt>
                <c:pt idx="14411">
                  <c:v>7.7303772572858884</c:v>
                </c:pt>
                <c:pt idx="14412">
                  <c:v>7.7309136420525704</c:v>
                </c:pt>
                <c:pt idx="14413">
                  <c:v>7.731450026819239</c:v>
                </c:pt>
                <c:pt idx="14414">
                  <c:v>7.7319864115859085</c:v>
                </c:pt>
                <c:pt idx="14415">
                  <c:v>7.7325227963525895</c:v>
                </c:pt>
                <c:pt idx="14416">
                  <c:v>7.7330591811192626</c:v>
                </c:pt>
                <c:pt idx="14417">
                  <c:v>7.7335955658859286</c:v>
                </c:pt>
                <c:pt idx="14418">
                  <c:v>7.7341319506526016</c:v>
                </c:pt>
                <c:pt idx="14419">
                  <c:v>7.7346683354192818</c:v>
                </c:pt>
                <c:pt idx="14420">
                  <c:v>7.7352047201859468</c:v>
                </c:pt>
                <c:pt idx="14421">
                  <c:v>7.7357411049526341</c:v>
                </c:pt>
                <c:pt idx="14422">
                  <c:v>7.7362774897192992</c:v>
                </c:pt>
                <c:pt idx="14423">
                  <c:v>7.7368138744859651</c:v>
                </c:pt>
                <c:pt idx="14424">
                  <c:v>7.7373502592526373</c:v>
                </c:pt>
                <c:pt idx="14425">
                  <c:v>7.7378866440193095</c:v>
                </c:pt>
                <c:pt idx="14426">
                  <c:v>7.7384230287859825</c:v>
                </c:pt>
                <c:pt idx="14427">
                  <c:v>7.7389594135526636</c:v>
                </c:pt>
                <c:pt idx="14428">
                  <c:v>7.7394957983193358</c:v>
                </c:pt>
                <c:pt idx="14429">
                  <c:v>7.7400321830860062</c:v>
                </c:pt>
                <c:pt idx="14430">
                  <c:v>7.740568567852673</c:v>
                </c:pt>
                <c:pt idx="14431">
                  <c:v>7.7411049526193461</c:v>
                </c:pt>
                <c:pt idx="14432">
                  <c:v>7.7416413373860182</c:v>
                </c:pt>
                <c:pt idx="14433">
                  <c:v>7.7421777221526913</c:v>
                </c:pt>
                <c:pt idx="14434">
                  <c:v>7.7427141069193635</c:v>
                </c:pt>
                <c:pt idx="14435">
                  <c:v>7.7432504916860427</c:v>
                </c:pt>
                <c:pt idx="14436">
                  <c:v>7.7437868764527034</c:v>
                </c:pt>
                <c:pt idx="14437">
                  <c:v>7.7443232612193817</c:v>
                </c:pt>
                <c:pt idx="14438">
                  <c:v>7.7448596459860495</c:v>
                </c:pt>
                <c:pt idx="14439">
                  <c:v>7.7453960307527314</c:v>
                </c:pt>
                <c:pt idx="14440">
                  <c:v>7.7459324155193992</c:v>
                </c:pt>
                <c:pt idx="14441">
                  <c:v>7.7464688002860722</c:v>
                </c:pt>
                <c:pt idx="14442">
                  <c:v>7.7470051850527497</c:v>
                </c:pt>
                <c:pt idx="14443">
                  <c:v>7.7475415698194086</c:v>
                </c:pt>
                <c:pt idx="14444">
                  <c:v>7.7480779545860905</c:v>
                </c:pt>
                <c:pt idx="14445">
                  <c:v>7.7486143393527627</c:v>
                </c:pt>
                <c:pt idx="14446">
                  <c:v>7.7491507241194384</c:v>
                </c:pt>
                <c:pt idx="14447">
                  <c:v>7.7496871088861123</c:v>
                </c:pt>
                <c:pt idx="14448">
                  <c:v>7.7502234936527925</c:v>
                </c:pt>
                <c:pt idx="14449">
                  <c:v>7.750759878419446</c:v>
                </c:pt>
                <c:pt idx="14450">
                  <c:v>7.7512962631861315</c:v>
                </c:pt>
                <c:pt idx="14451">
                  <c:v>7.7518326479527975</c:v>
                </c:pt>
                <c:pt idx="14452">
                  <c:v>7.7523690327194714</c:v>
                </c:pt>
                <c:pt idx="14453">
                  <c:v>7.7529054174861383</c:v>
                </c:pt>
                <c:pt idx="14454">
                  <c:v>7.7534418022528184</c:v>
                </c:pt>
                <c:pt idx="14455">
                  <c:v>7.7539781870194888</c:v>
                </c:pt>
                <c:pt idx="14456">
                  <c:v>7.7545145717861486</c:v>
                </c:pt>
                <c:pt idx="14457">
                  <c:v>7.7550509565528341</c:v>
                </c:pt>
                <c:pt idx="14458">
                  <c:v>7.7555873413195018</c:v>
                </c:pt>
                <c:pt idx="14459">
                  <c:v>7.7561237260861793</c:v>
                </c:pt>
                <c:pt idx="14460">
                  <c:v>7.7566601108528603</c:v>
                </c:pt>
                <c:pt idx="14461">
                  <c:v>7.7571964956195307</c:v>
                </c:pt>
                <c:pt idx="14462">
                  <c:v>7.7577328803861976</c:v>
                </c:pt>
                <c:pt idx="14463">
                  <c:v>7.7582692651528795</c:v>
                </c:pt>
                <c:pt idx="14464">
                  <c:v>7.7588056499195375</c:v>
                </c:pt>
                <c:pt idx="14465">
                  <c:v>7.7593420346862194</c:v>
                </c:pt>
                <c:pt idx="14466">
                  <c:v>7.7598784194528934</c:v>
                </c:pt>
                <c:pt idx="14467">
                  <c:v>7.760414804219554</c:v>
                </c:pt>
                <c:pt idx="14468">
                  <c:v>7.7609511889862315</c:v>
                </c:pt>
                <c:pt idx="14469">
                  <c:v>7.7614875737529045</c:v>
                </c:pt>
                <c:pt idx="14470">
                  <c:v>7.7620239585195785</c:v>
                </c:pt>
                <c:pt idx="14471">
                  <c:v>7.7625603432862453</c:v>
                </c:pt>
                <c:pt idx="14472">
                  <c:v>7.7630967280529237</c:v>
                </c:pt>
                <c:pt idx="14473">
                  <c:v>7.7636331128195994</c:v>
                </c:pt>
                <c:pt idx="14474">
                  <c:v>7.764169497586269</c:v>
                </c:pt>
                <c:pt idx="14475">
                  <c:v>7.7647058823529385</c:v>
                </c:pt>
                <c:pt idx="14476">
                  <c:v>7.7652422671196142</c:v>
                </c:pt>
                <c:pt idx="14477">
                  <c:v>7.7657786518862855</c:v>
                </c:pt>
                <c:pt idx="14478">
                  <c:v>7.7663150366529532</c:v>
                </c:pt>
                <c:pt idx="14479">
                  <c:v>7.7668514214196334</c:v>
                </c:pt>
                <c:pt idx="14480">
                  <c:v>7.767387806186294</c:v>
                </c:pt>
                <c:pt idx="14481">
                  <c:v>7.7679241909529768</c:v>
                </c:pt>
                <c:pt idx="14482">
                  <c:v>7.7684605757196499</c:v>
                </c:pt>
                <c:pt idx="14483">
                  <c:v>7.7689969604863167</c:v>
                </c:pt>
                <c:pt idx="14484">
                  <c:v>7.7695333452529951</c:v>
                </c:pt>
                <c:pt idx="14485">
                  <c:v>7.7700697300196788</c:v>
                </c:pt>
                <c:pt idx="14486">
                  <c:v>7.7706061147863466</c:v>
                </c:pt>
                <c:pt idx="14487">
                  <c:v>7.7711424995530232</c:v>
                </c:pt>
                <c:pt idx="14488">
                  <c:v>7.7716788843196971</c:v>
                </c:pt>
                <c:pt idx="14489">
                  <c:v>7.7722152690863533</c:v>
                </c:pt>
                <c:pt idx="14490">
                  <c:v>7.7727516538530361</c:v>
                </c:pt>
                <c:pt idx="14491">
                  <c:v>7.7732880386197039</c:v>
                </c:pt>
                <c:pt idx="14492">
                  <c:v>7.7738244233863814</c:v>
                </c:pt>
                <c:pt idx="14493">
                  <c:v>7.7743608081530491</c:v>
                </c:pt>
                <c:pt idx="14494">
                  <c:v>7.7748971929197284</c:v>
                </c:pt>
                <c:pt idx="14495">
                  <c:v>7.7754335776863881</c:v>
                </c:pt>
                <c:pt idx="14496">
                  <c:v>7.7759699624530727</c:v>
                </c:pt>
                <c:pt idx="14497">
                  <c:v>7.7765063472197395</c:v>
                </c:pt>
                <c:pt idx="14498">
                  <c:v>7.7770427319864117</c:v>
                </c:pt>
                <c:pt idx="14499">
                  <c:v>7.7775791167530874</c:v>
                </c:pt>
                <c:pt idx="14500">
                  <c:v>7.7781155015197507</c:v>
                </c:pt>
                <c:pt idx="14501">
                  <c:v>7.77865188628643</c:v>
                </c:pt>
                <c:pt idx="14502">
                  <c:v>7.7791882710531022</c:v>
                </c:pt>
                <c:pt idx="14503">
                  <c:v>7.7797246558197806</c:v>
                </c:pt>
                <c:pt idx="14504">
                  <c:v>7.7802610405864474</c:v>
                </c:pt>
                <c:pt idx="14505">
                  <c:v>7.7807974253531338</c:v>
                </c:pt>
                <c:pt idx="14506">
                  <c:v>7.7813338101197926</c:v>
                </c:pt>
                <c:pt idx="14507">
                  <c:v>7.7818701948864728</c:v>
                </c:pt>
                <c:pt idx="14508">
                  <c:v>7.7824065796531379</c:v>
                </c:pt>
                <c:pt idx="14509">
                  <c:v>7.7829429644198109</c:v>
                </c:pt>
                <c:pt idx="14510">
                  <c:v>7.7834793491864795</c:v>
                </c:pt>
                <c:pt idx="14511">
                  <c:v>7.7840157339531562</c:v>
                </c:pt>
                <c:pt idx="14512">
                  <c:v>7.7845521187198283</c:v>
                </c:pt>
                <c:pt idx="14513">
                  <c:v>7.7850885034865005</c:v>
                </c:pt>
                <c:pt idx="14514">
                  <c:v>7.7856248882531789</c:v>
                </c:pt>
                <c:pt idx="14515">
                  <c:v>7.7861612730198484</c:v>
                </c:pt>
                <c:pt idx="14516">
                  <c:v>7.7866976577865188</c:v>
                </c:pt>
                <c:pt idx="14517">
                  <c:v>7.7872340425531918</c:v>
                </c:pt>
                <c:pt idx="14518">
                  <c:v>7.7877704273198693</c:v>
                </c:pt>
                <c:pt idx="14519">
                  <c:v>7.7883068120865371</c:v>
                </c:pt>
                <c:pt idx="14520">
                  <c:v>7.7888431968532146</c:v>
                </c:pt>
                <c:pt idx="14521">
                  <c:v>7.7893795816198903</c:v>
                </c:pt>
                <c:pt idx="14522">
                  <c:v>7.7899159663865456</c:v>
                </c:pt>
                <c:pt idx="14523">
                  <c:v>7.7904523511532284</c:v>
                </c:pt>
                <c:pt idx="14524">
                  <c:v>7.7909887359199006</c:v>
                </c:pt>
                <c:pt idx="14525">
                  <c:v>7.7915251206865728</c:v>
                </c:pt>
                <c:pt idx="14526">
                  <c:v>7.7920615054532494</c:v>
                </c:pt>
                <c:pt idx="14527">
                  <c:v>7.7925978902199127</c:v>
                </c:pt>
                <c:pt idx="14528">
                  <c:v>7.793134274986584</c:v>
                </c:pt>
                <c:pt idx="14529">
                  <c:v>7.7936706597532632</c:v>
                </c:pt>
                <c:pt idx="14530">
                  <c:v>7.7942070445199363</c:v>
                </c:pt>
                <c:pt idx="14531">
                  <c:v>7.7947434292866093</c:v>
                </c:pt>
                <c:pt idx="14532">
                  <c:v>7.7952798140532824</c:v>
                </c:pt>
                <c:pt idx="14533">
                  <c:v>7.7958161988199484</c:v>
                </c:pt>
                <c:pt idx="14534">
                  <c:v>7.7963525835866339</c:v>
                </c:pt>
                <c:pt idx="14535">
                  <c:v>7.7968889683532945</c:v>
                </c:pt>
                <c:pt idx="14536">
                  <c:v>7.7974253531199675</c:v>
                </c:pt>
                <c:pt idx="14537">
                  <c:v>7.7979617378866442</c:v>
                </c:pt>
                <c:pt idx="14538">
                  <c:v>7.7984981226533243</c:v>
                </c:pt>
                <c:pt idx="14539">
                  <c:v>7.7990345074199832</c:v>
                </c:pt>
                <c:pt idx="14540">
                  <c:v>7.7995708921866624</c:v>
                </c:pt>
                <c:pt idx="14541">
                  <c:v>7.8001072769533346</c:v>
                </c:pt>
                <c:pt idx="14542">
                  <c:v>7.8006436617200094</c:v>
                </c:pt>
                <c:pt idx="14543">
                  <c:v>7.8011800464866745</c:v>
                </c:pt>
                <c:pt idx="14544">
                  <c:v>7.8017164312533529</c:v>
                </c:pt>
                <c:pt idx="14545">
                  <c:v>7.8022528160200251</c:v>
                </c:pt>
                <c:pt idx="14546">
                  <c:v>7.8027892007866955</c:v>
                </c:pt>
                <c:pt idx="14547">
                  <c:v>7.8033255855533765</c:v>
                </c:pt>
                <c:pt idx="14548">
                  <c:v>7.8038619703200425</c:v>
                </c:pt>
                <c:pt idx="14549">
                  <c:v>7.8043983550867155</c:v>
                </c:pt>
                <c:pt idx="14550">
                  <c:v>7.8049347398533833</c:v>
                </c:pt>
                <c:pt idx="14551">
                  <c:v>7.8054711246200634</c:v>
                </c:pt>
                <c:pt idx="14552">
                  <c:v>7.8060075093867285</c:v>
                </c:pt>
                <c:pt idx="14553">
                  <c:v>7.8065438941534104</c:v>
                </c:pt>
                <c:pt idx="14554">
                  <c:v>7.8070802789200702</c:v>
                </c:pt>
                <c:pt idx="14555">
                  <c:v>7.8076166636867441</c:v>
                </c:pt>
                <c:pt idx="14556">
                  <c:v>7.8081530484534243</c:v>
                </c:pt>
                <c:pt idx="14557">
                  <c:v>7.8086894332200973</c:v>
                </c:pt>
                <c:pt idx="14558">
                  <c:v>7.8092258179867695</c:v>
                </c:pt>
                <c:pt idx="14559">
                  <c:v>7.809762202753447</c:v>
                </c:pt>
                <c:pt idx="14560">
                  <c:v>7.8102985875201174</c:v>
                </c:pt>
                <c:pt idx="14561">
                  <c:v>7.8108349722867771</c:v>
                </c:pt>
                <c:pt idx="14562">
                  <c:v>7.81137135705346</c:v>
                </c:pt>
                <c:pt idx="14563">
                  <c:v>7.811907741820133</c:v>
                </c:pt>
                <c:pt idx="14564">
                  <c:v>7.8124441265867981</c:v>
                </c:pt>
                <c:pt idx="14565">
                  <c:v>7.8129805113534703</c:v>
                </c:pt>
                <c:pt idx="14566">
                  <c:v>7.8135168961201442</c:v>
                </c:pt>
                <c:pt idx="14567">
                  <c:v>7.8140532808868235</c:v>
                </c:pt>
                <c:pt idx="14568">
                  <c:v>7.8145896656534877</c:v>
                </c:pt>
                <c:pt idx="14569">
                  <c:v>7.8151260504201687</c:v>
                </c:pt>
                <c:pt idx="14570">
                  <c:v>7.8156624351868462</c:v>
                </c:pt>
                <c:pt idx="14571">
                  <c:v>7.816198819953514</c:v>
                </c:pt>
                <c:pt idx="14572">
                  <c:v>7.8167352047201861</c:v>
                </c:pt>
                <c:pt idx="14573">
                  <c:v>7.8172715894868565</c:v>
                </c:pt>
                <c:pt idx="14574">
                  <c:v>7.8178079742535305</c:v>
                </c:pt>
                <c:pt idx="14575">
                  <c:v>7.8183443590201991</c:v>
                </c:pt>
                <c:pt idx="14576">
                  <c:v>7.8188807437868766</c:v>
                </c:pt>
                <c:pt idx="14577">
                  <c:v>7.8194171285535496</c:v>
                </c:pt>
                <c:pt idx="14578">
                  <c:v>7.8199535133202218</c:v>
                </c:pt>
                <c:pt idx="14579">
                  <c:v>7.8204898980868878</c:v>
                </c:pt>
                <c:pt idx="14580">
                  <c:v>7.8210262828535724</c:v>
                </c:pt>
                <c:pt idx="14581">
                  <c:v>7.8215626676202366</c:v>
                </c:pt>
                <c:pt idx="14582">
                  <c:v>7.8220990523869061</c:v>
                </c:pt>
                <c:pt idx="14583">
                  <c:v>7.82263543715358</c:v>
                </c:pt>
                <c:pt idx="14584">
                  <c:v>7.8231718219202513</c:v>
                </c:pt>
                <c:pt idx="14585">
                  <c:v>7.8237082066869252</c:v>
                </c:pt>
                <c:pt idx="14586">
                  <c:v>7.8242445914536027</c:v>
                </c:pt>
                <c:pt idx="14587">
                  <c:v>7.8247809762202643</c:v>
                </c:pt>
                <c:pt idx="14588">
                  <c:v>7.8253173609869373</c:v>
                </c:pt>
                <c:pt idx="14589">
                  <c:v>7.8258537457536272</c:v>
                </c:pt>
                <c:pt idx="14590">
                  <c:v>7.8263901305202905</c:v>
                </c:pt>
                <c:pt idx="14591">
                  <c:v>7.8269265152869645</c:v>
                </c:pt>
                <c:pt idx="14592">
                  <c:v>7.8274629000536384</c:v>
                </c:pt>
                <c:pt idx="14593">
                  <c:v>7.8279992848203115</c:v>
                </c:pt>
                <c:pt idx="14594">
                  <c:v>7.8285356695869686</c:v>
                </c:pt>
                <c:pt idx="14595">
                  <c:v>7.8290720543536594</c:v>
                </c:pt>
                <c:pt idx="14596">
                  <c:v>7.8296084391203324</c:v>
                </c:pt>
                <c:pt idx="14597">
                  <c:v>7.8301448238869957</c:v>
                </c:pt>
                <c:pt idx="14598">
                  <c:v>7.8306812086536794</c:v>
                </c:pt>
                <c:pt idx="14599">
                  <c:v>7.8312175934203525</c:v>
                </c:pt>
                <c:pt idx="14600">
                  <c:v>7.8317539781870202</c:v>
                </c:pt>
                <c:pt idx="14601">
                  <c:v>7.8322903629536924</c:v>
                </c:pt>
                <c:pt idx="14602">
                  <c:v>7.8328267477203664</c:v>
                </c:pt>
                <c:pt idx="14603">
                  <c:v>7.8333631324870439</c:v>
                </c:pt>
                <c:pt idx="14604">
                  <c:v>7.8338995172537107</c:v>
                </c:pt>
                <c:pt idx="14605">
                  <c:v>7.8344359020203775</c:v>
                </c:pt>
                <c:pt idx="14606">
                  <c:v>7.8349722867870497</c:v>
                </c:pt>
                <c:pt idx="14607">
                  <c:v>7.8355086715537281</c:v>
                </c:pt>
                <c:pt idx="14608">
                  <c:v>7.8360450563203985</c:v>
                </c:pt>
                <c:pt idx="14609">
                  <c:v>7.8365814410870716</c:v>
                </c:pt>
                <c:pt idx="14610">
                  <c:v>7.8371178258537455</c:v>
                </c:pt>
                <c:pt idx="14611">
                  <c:v>7.8376542106204132</c:v>
                </c:pt>
                <c:pt idx="14612">
                  <c:v>7.8381905953870916</c:v>
                </c:pt>
                <c:pt idx="14613">
                  <c:v>7.8387269801537709</c:v>
                </c:pt>
                <c:pt idx="14614">
                  <c:v>7.839263364920444</c:v>
                </c:pt>
                <c:pt idx="14615">
                  <c:v>7.8397997496871143</c:v>
                </c:pt>
                <c:pt idx="14616">
                  <c:v>7.8403361344537821</c:v>
                </c:pt>
                <c:pt idx="14617">
                  <c:v>7.840872519220448</c:v>
                </c:pt>
                <c:pt idx="14618">
                  <c:v>7.8414089039871326</c:v>
                </c:pt>
                <c:pt idx="14619">
                  <c:v>7.8419452887537995</c:v>
                </c:pt>
                <c:pt idx="14620">
                  <c:v>7.8424816735204672</c:v>
                </c:pt>
                <c:pt idx="14621">
                  <c:v>7.8430180582871447</c:v>
                </c:pt>
                <c:pt idx="14622">
                  <c:v>7.8435544430538178</c:v>
                </c:pt>
                <c:pt idx="14623">
                  <c:v>7.8440908278204802</c:v>
                </c:pt>
                <c:pt idx="14624">
                  <c:v>7.844627212587163</c:v>
                </c:pt>
                <c:pt idx="14625">
                  <c:v>7.8451635973538405</c:v>
                </c:pt>
                <c:pt idx="14626">
                  <c:v>7.8456999821205136</c:v>
                </c:pt>
                <c:pt idx="14627">
                  <c:v>7.8462363668871795</c:v>
                </c:pt>
                <c:pt idx="14628">
                  <c:v>7.8467727516538588</c:v>
                </c:pt>
                <c:pt idx="14629">
                  <c:v>7.8473091364205274</c:v>
                </c:pt>
                <c:pt idx="14630">
                  <c:v>7.8478455211871934</c:v>
                </c:pt>
                <c:pt idx="14631">
                  <c:v>7.8483819059538762</c:v>
                </c:pt>
                <c:pt idx="14632">
                  <c:v>7.8489182907205395</c:v>
                </c:pt>
                <c:pt idx="14633">
                  <c:v>7.8494546754872099</c:v>
                </c:pt>
                <c:pt idx="14634">
                  <c:v>7.8499910602538892</c:v>
                </c:pt>
                <c:pt idx="14635">
                  <c:v>7.8505274450205613</c:v>
                </c:pt>
                <c:pt idx="14636">
                  <c:v>7.8510638297872344</c:v>
                </c:pt>
                <c:pt idx="14637">
                  <c:v>7.8516002145539074</c:v>
                </c:pt>
                <c:pt idx="14638">
                  <c:v>7.8521365993205743</c:v>
                </c:pt>
                <c:pt idx="14639">
                  <c:v>7.8526729840872527</c:v>
                </c:pt>
                <c:pt idx="14640">
                  <c:v>7.8532093688539284</c:v>
                </c:pt>
                <c:pt idx="14641">
                  <c:v>7.8537457536205979</c:v>
                </c:pt>
                <c:pt idx="14642">
                  <c:v>7.8542821383872665</c:v>
                </c:pt>
                <c:pt idx="14643">
                  <c:v>7.854818523153936</c:v>
                </c:pt>
                <c:pt idx="14644">
                  <c:v>7.85535490792061</c:v>
                </c:pt>
                <c:pt idx="14645">
                  <c:v>7.8558912926872875</c:v>
                </c:pt>
                <c:pt idx="14646">
                  <c:v>7.8564276774539605</c:v>
                </c:pt>
                <c:pt idx="14647">
                  <c:v>7.8569640622206336</c:v>
                </c:pt>
                <c:pt idx="14648">
                  <c:v>7.8575004469872978</c:v>
                </c:pt>
                <c:pt idx="14649">
                  <c:v>7.8580368317539735</c:v>
                </c:pt>
                <c:pt idx="14650">
                  <c:v>7.8585732165206466</c:v>
                </c:pt>
                <c:pt idx="14651">
                  <c:v>7.8591096012873294</c:v>
                </c:pt>
                <c:pt idx="14652">
                  <c:v>7.8596459860539962</c:v>
                </c:pt>
                <c:pt idx="14653">
                  <c:v>7.8601823708206675</c:v>
                </c:pt>
                <c:pt idx="14654">
                  <c:v>7.8607187555873415</c:v>
                </c:pt>
                <c:pt idx="14655">
                  <c:v>7.8612551403540154</c:v>
                </c:pt>
                <c:pt idx="14656">
                  <c:v>7.8617915251206894</c:v>
                </c:pt>
                <c:pt idx="14657">
                  <c:v>7.8623279098873544</c:v>
                </c:pt>
                <c:pt idx="14658">
                  <c:v>7.8628642946540319</c:v>
                </c:pt>
                <c:pt idx="14659">
                  <c:v>7.8634006794206979</c:v>
                </c:pt>
                <c:pt idx="14660">
                  <c:v>7.8639370641873745</c:v>
                </c:pt>
                <c:pt idx="14661">
                  <c:v>7.8644734489540475</c:v>
                </c:pt>
                <c:pt idx="14662">
                  <c:v>7.8650098337207215</c:v>
                </c:pt>
                <c:pt idx="14663">
                  <c:v>7.8655462184873857</c:v>
                </c:pt>
                <c:pt idx="14664">
                  <c:v>7.8660826032540694</c:v>
                </c:pt>
                <c:pt idx="14665">
                  <c:v>7.8666189880207407</c:v>
                </c:pt>
                <c:pt idx="14666">
                  <c:v>7.8671553727873995</c:v>
                </c:pt>
                <c:pt idx="14667">
                  <c:v>7.8676917575540859</c:v>
                </c:pt>
                <c:pt idx="14668">
                  <c:v>7.8682281423207581</c:v>
                </c:pt>
                <c:pt idx="14669">
                  <c:v>7.868764527087424</c:v>
                </c:pt>
                <c:pt idx="14670">
                  <c:v>7.8693009118541033</c:v>
                </c:pt>
                <c:pt idx="14671">
                  <c:v>7.8698372966207755</c:v>
                </c:pt>
                <c:pt idx="14672">
                  <c:v>7.8703736813874494</c:v>
                </c:pt>
                <c:pt idx="14673">
                  <c:v>7.8709100661541216</c:v>
                </c:pt>
                <c:pt idx="14674">
                  <c:v>7.8714464509207938</c:v>
                </c:pt>
                <c:pt idx="14675">
                  <c:v>7.8719828356874668</c:v>
                </c:pt>
                <c:pt idx="14676">
                  <c:v>7.872519220454139</c:v>
                </c:pt>
                <c:pt idx="14677">
                  <c:v>7.873055605220812</c:v>
                </c:pt>
                <c:pt idx="14678">
                  <c:v>7.8735919899874851</c:v>
                </c:pt>
                <c:pt idx="14679">
                  <c:v>7.8741283747541573</c:v>
                </c:pt>
                <c:pt idx="14680">
                  <c:v>7.8746647595208303</c:v>
                </c:pt>
                <c:pt idx="14681">
                  <c:v>7.8752011442875034</c:v>
                </c:pt>
                <c:pt idx="14682">
                  <c:v>7.8757375290541773</c:v>
                </c:pt>
                <c:pt idx="14683">
                  <c:v>7.8762739138208557</c:v>
                </c:pt>
                <c:pt idx="14684">
                  <c:v>7.8768102985875208</c:v>
                </c:pt>
                <c:pt idx="14685">
                  <c:v>7.8773466833542001</c:v>
                </c:pt>
                <c:pt idx="14686">
                  <c:v>7.877883068120866</c:v>
                </c:pt>
                <c:pt idx="14687">
                  <c:v>7.8784194528875382</c:v>
                </c:pt>
                <c:pt idx="14688">
                  <c:v>7.878955837654205</c:v>
                </c:pt>
                <c:pt idx="14689">
                  <c:v>7.8794922224208834</c:v>
                </c:pt>
                <c:pt idx="14690">
                  <c:v>7.8800286071875565</c:v>
                </c:pt>
                <c:pt idx="14691">
                  <c:v>7.8805649919542304</c:v>
                </c:pt>
                <c:pt idx="14692">
                  <c:v>7.8811013767208964</c:v>
                </c:pt>
                <c:pt idx="14693">
                  <c:v>7.8816377614875739</c:v>
                </c:pt>
                <c:pt idx="14694">
                  <c:v>7.8821741462542407</c:v>
                </c:pt>
                <c:pt idx="14695">
                  <c:v>7.8827105310209102</c:v>
                </c:pt>
                <c:pt idx="14696">
                  <c:v>7.8832469157875922</c:v>
                </c:pt>
                <c:pt idx="14697">
                  <c:v>7.8837833005542697</c:v>
                </c:pt>
                <c:pt idx="14698">
                  <c:v>7.8843196853209374</c:v>
                </c:pt>
                <c:pt idx="14699">
                  <c:v>7.8848560700876043</c:v>
                </c:pt>
                <c:pt idx="14700">
                  <c:v>7.885392454854288</c:v>
                </c:pt>
                <c:pt idx="14701">
                  <c:v>7.8859288396209468</c:v>
                </c:pt>
                <c:pt idx="14702">
                  <c:v>7.8864652243876314</c:v>
                </c:pt>
                <c:pt idx="14703">
                  <c:v>7.8870016091543</c:v>
                </c:pt>
                <c:pt idx="14704">
                  <c:v>7.8875379939209695</c:v>
                </c:pt>
                <c:pt idx="14705">
                  <c:v>7.8880743786876399</c:v>
                </c:pt>
                <c:pt idx="14706">
                  <c:v>7.8886107634543183</c:v>
                </c:pt>
                <c:pt idx="14707">
                  <c:v>7.8891471482209905</c:v>
                </c:pt>
                <c:pt idx="14708">
                  <c:v>7.8896835329876689</c:v>
                </c:pt>
                <c:pt idx="14709">
                  <c:v>7.8902199177543384</c:v>
                </c:pt>
                <c:pt idx="14710">
                  <c:v>7.8907563025210088</c:v>
                </c:pt>
                <c:pt idx="14711">
                  <c:v>7.8912926872876872</c:v>
                </c:pt>
                <c:pt idx="14712">
                  <c:v>7.8918290720543594</c:v>
                </c:pt>
                <c:pt idx="14713">
                  <c:v>7.8923654568210262</c:v>
                </c:pt>
                <c:pt idx="14714">
                  <c:v>7.8929018415876921</c:v>
                </c:pt>
                <c:pt idx="14715">
                  <c:v>7.8934382263543705</c:v>
                </c:pt>
                <c:pt idx="14716">
                  <c:v>7.8939746111210445</c:v>
                </c:pt>
                <c:pt idx="14717">
                  <c:v>7.8945109958877113</c:v>
                </c:pt>
                <c:pt idx="14718">
                  <c:v>7.8950473806543924</c:v>
                </c:pt>
                <c:pt idx="14719">
                  <c:v>7.8955837654210628</c:v>
                </c:pt>
                <c:pt idx="14720">
                  <c:v>7.8961201501877349</c:v>
                </c:pt>
                <c:pt idx="14721">
                  <c:v>7.896656534954408</c:v>
                </c:pt>
                <c:pt idx="14722">
                  <c:v>7.8971929197210775</c:v>
                </c:pt>
                <c:pt idx="14723">
                  <c:v>7.8977293044877515</c:v>
                </c:pt>
                <c:pt idx="14724">
                  <c:v>7.8982656892544307</c:v>
                </c:pt>
                <c:pt idx="14725">
                  <c:v>7.8988020740210985</c:v>
                </c:pt>
                <c:pt idx="14726">
                  <c:v>7.8993384587877706</c:v>
                </c:pt>
                <c:pt idx="14727">
                  <c:v>7.8998748435544384</c:v>
                </c:pt>
                <c:pt idx="14728">
                  <c:v>7.9004112283211159</c:v>
                </c:pt>
                <c:pt idx="14729">
                  <c:v>7.9009476130877889</c:v>
                </c:pt>
                <c:pt idx="14730">
                  <c:v>7.9014839978544673</c:v>
                </c:pt>
                <c:pt idx="14731">
                  <c:v>7.902020382621143</c:v>
                </c:pt>
                <c:pt idx="14732">
                  <c:v>7.9025567673878045</c:v>
                </c:pt>
                <c:pt idx="14733">
                  <c:v>7.9030931521544847</c:v>
                </c:pt>
                <c:pt idx="14734">
                  <c:v>7.9036295369211524</c:v>
                </c:pt>
                <c:pt idx="14735">
                  <c:v>7.9041659216878264</c:v>
                </c:pt>
                <c:pt idx="14736">
                  <c:v>7.9047023064544968</c:v>
                </c:pt>
                <c:pt idx="14737">
                  <c:v>7.9052386912211796</c:v>
                </c:pt>
                <c:pt idx="14738">
                  <c:v>7.905775075987842</c:v>
                </c:pt>
                <c:pt idx="14739">
                  <c:v>7.9063114607545204</c:v>
                </c:pt>
                <c:pt idx="14740">
                  <c:v>7.9068478455211926</c:v>
                </c:pt>
                <c:pt idx="14741">
                  <c:v>7.9073842302878541</c:v>
                </c:pt>
                <c:pt idx="14742">
                  <c:v>7.9079206150545334</c:v>
                </c:pt>
                <c:pt idx="14743">
                  <c:v>7.9084569998212064</c:v>
                </c:pt>
                <c:pt idx="14744">
                  <c:v>7.9089933845878848</c:v>
                </c:pt>
                <c:pt idx="14745">
                  <c:v>7.9095297693545534</c:v>
                </c:pt>
                <c:pt idx="14746">
                  <c:v>7.91006615412123</c:v>
                </c:pt>
                <c:pt idx="14747">
                  <c:v>7.910602538887896</c:v>
                </c:pt>
                <c:pt idx="14748">
                  <c:v>7.9111389236545735</c:v>
                </c:pt>
                <c:pt idx="14749">
                  <c:v>7.9116753084212412</c:v>
                </c:pt>
                <c:pt idx="14750">
                  <c:v>7.9122116931879125</c:v>
                </c:pt>
                <c:pt idx="14751">
                  <c:v>7.9127480779545873</c:v>
                </c:pt>
                <c:pt idx="14752">
                  <c:v>7.9132844627212586</c:v>
                </c:pt>
                <c:pt idx="14753">
                  <c:v>7.9138208474879264</c:v>
                </c:pt>
                <c:pt idx="14754">
                  <c:v>7.9143572322546039</c:v>
                </c:pt>
                <c:pt idx="14755">
                  <c:v>7.9148936170212769</c:v>
                </c:pt>
                <c:pt idx="14756">
                  <c:v>7.9154300017879455</c:v>
                </c:pt>
                <c:pt idx="14757">
                  <c:v>7.9159663865546293</c:v>
                </c:pt>
                <c:pt idx="14758">
                  <c:v>7.9165027713212952</c:v>
                </c:pt>
                <c:pt idx="14759">
                  <c:v>7.9170391560879665</c:v>
                </c:pt>
                <c:pt idx="14760">
                  <c:v>7.9175755408546395</c:v>
                </c:pt>
                <c:pt idx="14761">
                  <c:v>7.9181119256213126</c:v>
                </c:pt>
                <c:pt idx="14762">
                  <c:v>7.9186483103879874</c:v>
                </c:pt>
                <c:pt idx="14763">
                  <c:v>7.9191846951546641</c:v>
                </c:pt>
                <c:pt idx="14764">
                  <c:v>7.9197210799213371</c:v>
                </c:pt>
                <c:pt idx="14765">
                  <c:v>7.9202574646880031</c:v>
                </c:pt>
                <c:pt idx="14766">
                  <c:v>7.9207938494546815</c:v>
                </c:pt>
                <c:pt idx="14767">
                  <c:v>7.9213302342213483</c:v>
                </c:pt>
                <c:pt idx="14768">
                  <c:v>7.9218666189880214</c:v>
                </c:pt>
                <c:pt idx="14769">
                  <c:v>7.9224030037546989</c:v>
                </c:pt>
                <c:pt idx="14770">
                  <c:v>7.9229393885213684</c:v>
                </c:pt>
                <c:pt idx="14771">
                  <c:v>7.9234757732880388</c:v>
                </c:pt>
                <c:pt idx="14772">
                  <c:v>7.9240121580547065</c:v>
                </c:pt>
                <c:pt idx="14773">
                  <c:v>7.924548542821384</c:v>
                </c:pt>
                <c:pt idx="14774">
                  <c:v>7.9250849275880464</c:v>
                </c:pt>
                <c:pt idx="14775">
                  <c:v>7.9256213123547345</c:v>
                </c:pt>
                <c:pt idx="14776">
                  <c:v>7.9261576971214005</c:v>
                </c:pt>
                <c:pt idx="14777">
                  <c:v>7.9266940818880807</c:v>
                </c:pt>
                <c:pt idx="14778">
                  <c:v>7.9272304666547475</c:v>
                </c:pt>
                <c:pt idx="14779">
                  <c:v>7.9277668514214144</c:v>
                </c:pt>
                <c:pt idx="14780">
                  <c:v>7.9283032361880874</c:v>
                </c:pt>
                <c:pt idx="14781">
                  <c:v>7.9288396209547694</c:v>
                </c:pt>
                <c:pt idx="14782">
                  <c:v>7.9293760057214424</c:v>
                </c:pt>
                <c:pt idx="14783">
                  <c:v>7.9299123904881101</c:v>
                </c:pt>
                <c:pt idx="14784">
                  <c:v>7.9304487752547912</c:v>
                </c:pt>
                <c:pt idx="14785">
                  <c:v>7.9309851600214545</c:v>
                </c:pt>
                <c:pt idx="14786">
                  <c:v>7.9315215447881338</c:v>
                </c:pt>
                <c:pt idx="14787">
                  <c:v>7.9320579295548024</c:v>
                </c:pt>
                <c:pt idx="14788">
                  <c:v>7.9325943143214737</c:v>
                </c:pt>
                <c:pt idx="14789">
                  <c:v>7.9331306990881494</c:v>
                </c:pt>
                <c:pt idx="14790">
                  <c:v>7.9336670838548384</c:v>
                </c:pt>
                <c:pt idx="14791">
                  <c:v>7.9342034686214911</c:v>
                </c:pt>
                <c:pt idx="14792">
                  <c:v>7.9347398533881695</c:v>
                </c:pt>
                <c:pt idx="14793">
                  <c:v>7.9352762381548416</c:v>
                </c:pt>
                <c:pt idx="14794">
                  <c:v>7.9358126229215094</c:v>
                </c:pt>
                <c:pt idx="14795">
                  <c:v>7.9363490076881913</c:v>
                </c:pt>
                <c:pt idx="14796">
                  <c:v>7.9368853924548608</c:v>
                </c:pt>
                <c:pt idx="14797">
                  <c:v>7.9374217772215294</c:v>
                </c:pt>
                <c:pt idx="14798">
                  <c:v>7.9379581619881998</c:v>
                </c:pt>
                <c:pt idx="14799">
                  <c:v>7.9384945467548729</c:v>
                </c:pt>
                <c:pt idx="14800">
                  <c:v>7.9390309315215504</c:v>
                </c:pt>
                <c:pt idx="14801">
                  <c:v>7.9395673162882181</c:v>
                </c:pt>
                <c:pt idx="14802">
                  <c:v>7.9401037010548965</c:v>
                </c:pt>
                <c:pt idx="14803">
                  <c:v>7.9406400858215767</c:v>
                </c:pt>
                <c:pt idx="14804">
                  <c:v>7.9411764705882364</c:v>
                </c:pt>
                <c:pt idx="14805">
                  <c:v>7.9417128553549103</c:v>
                </c:pt>
                <c:pt idx="14806">
                  <c:v>7.9422492401215834</c:v>
                </c:pt>
                <c:pt idx="14807">
                  <c:v>7.9427856248882485</c:v>
                </c:pt>
                <c:pt idx="14808">
                  <c:v>7.943322009654934</c:v>
                </c:pt>
                <c:pt idx="14809">
                  <c:v>7.9438583944216079</c:v>
                </c:pt>
                <c:pt idx="14810">
                  <c:v>7.9443947791882685</c:v>
                </c:pt>
                <c:pt idx="14811">
                  <c:v>7.9449311639549443</c:v>
                </c:pt>
                <c:pt idx="14812">
                  <c:v>7.9454675487216164</c:v>
                </c:pt>
                <c:pt idx="14813">
                  <c:v>7.9460039334882904</c:v>
                </c:pt>
                <c:pt idx="14814">
                  <c:v>7.9465403182549634</c:v>
                </c:pt>
                <c:pt idx="14815">
                  <c:v>7.9470767030216418</c:v>
                </c:pt>
                <c:pt idx="14816">
                  <c:v>7.9476130877883104</c:v>
                </c:pt>
                <c:pt idx="14817">
                  <c:v>7.9481494725549853</c:v>
                </c:pt>
                <c:pt idx="14818">
                  <c:v>7.9486858573216495</c:v>
                </c:pt>
                <c:pt idx="14819">
                  <c:v>7.9492222420883341</c:v>
                </c:pt>
                <c:pt idx="14820">
                  <c:v>7.9497586268549973</c:v>
                </c:pt>
                <c:pt idx="14821">
                  <c:v>7.9502950116216775</c:v>
                </c:pt>
                <c:pt idx="14822">
                  <c:v>7.9508313963883426</c:v>
                </c:pt>
                <c:pt idx="14823">
                  <c:v>7.9513677811550236</c:v>
                </c:pt>
                <c:pt idx="14824">
                  <c:v>7.9519041659216914</c:v>
                </c:pt>
                <c:pt idx="14825">
                  <c:v>7.9524405506883609</c:v>
                </c:pt>
                <c:pt idx="14826">
                  <c:v>7.9529769354550295</c:v>
                </c:pt>
                <c:pt idx="14827">
                  <c:v>7.9535133202217061</c:v>
                </c:pt>
                <c:pt idx="14828">
                  <c:v>7.9540497049883836</c:v>
                </c:pt>
                <c:pt idx="14829">
                  <c:v>7.9545860897550451</c:v>
                </c:pt>
                <c:pt idx="14830">
                  <c:v>7.9551224745217288</c:v>
                </c:pt>
                <c:pt idx="14831">
                  <c:v>7.9556588592883966</c:v>
                </c:pt>
                <c:pt idx="14832">
                  <c:v>7.9561952440550687</c:v>
                </c:pt>
                <c:pt idx="14833">
                  <c:v>7.9567316288217418</c:v>
                </c:pt>
                <c:pt idx="14834">
                  <c:v>7.9572680135884184</c:v>
                </c:pt>
                <c:pt idx="14835">
                  <c:v>7.9578043983550817</c:v>
                </c:pt>
                <c:pt idx="14836">
                  <c:v>7.9583407831217707</c:v>
                </c:pt>
                <c:pt idx="14837">
                  <c:v>7.9588771678884305</c:v>
                </c:pt>
                <c:pt idx="14838">
                  <c:v>7.9594135526551053</c:v>
                </c:pt>
                <c:pt idx="14839">
                  <c:v>7.9599499374217784</c:v>
                </c:pt>
                <c:pt idx="14840">
                  <c:v>7.9604863221884452</c:v>
                </c:pt>
                <c:pt idx="14841">
                  <c:v>7.9610227069551289</c:v>
                </c:pt>
                <c:pt idx="14842">
                  <c:v>7.9615590917217984</c:v>
                </c:pt>
                <c:pt idx="14843">
                  <c:v>7.9620954764884626</c:v>
                </c:pt>
                <c:pt idx="14844">
                  <c:v>7.9626318612551366</c:v>
                </c:pt>
                <c:pt idx="14845">
                  <c:v>7.9631682460218105</c:v>
                </c:pt>
                <c:pt idx="14846">
                  <c:v>7.9637046307884845</c:v>
                </c:pt>
                <c:pt idx="14847">
                  <c:v>7.9642410155551584</c:v>
                </c:pt>
                <c:pt idx="14848">
                  <c:v>7.9647774003218323</c:v>
                </c:pt>
                <c:pt idx="14849">
                  <c:v>7.9653137850885098</c:v>
                </c:pt>
                <c:pt idx="14850">
                  <c:v>7.9658501698551767</c:v>
                </c:pt>
                <c:pt idx="14851">
                  <c:v>7.9663865546218489</c:v>
                </c:pt>
                <c:pt idx="14852">
                  <c:v>7.9669229393885219</c:v>
                </c:pt>
                <c:pt idx="14853">
                  <c:v>7.9674593241551941</c:v>
                </c:pt>
                <c:pt idx="14854">
                  <c:v>7.9679957089218671</c:v>
                </c:pt>
                <c:pt idx="14855">
                  <c:v>7.9685320936885393</c:v>
                </c:pt>
                <c:pt idx="14856">
                  <c:v>7.9690684784552115</c:v>
                </c:pt>
                <c:pt idx="14857">
                  <c:v>7.9696048632218854</c:v>
                </c:pt>
                <c:pt idx="14858">
                  <c:v>7.9701412479885576</c:v>
                </c:pt>
                <c:pt idx="14859">
                  <c:v>7.9706776327552324</c:v>
                </c:pt>
                <c:pt idx="14860">
                  <c:v>7.9712140175219028</c:v>
                </c:pt>
                <c:pt idx="14861">
                  <c:v>7.971750402288583</c:v>
                </c:pt>
                <c:pt idx="14862">
                  <c:v>7.9722867870552481</c:v>
                </c:pt>
                <c:pt idx="14863">
                  <c:v>7.9728231718219265</c:v>
                </c:pt>
                <c:pt idx="14864">
                  <c:v>7.9733595565885915</c:v>
                </c:pt>
                <c:pt idx="14865">
                  <c:v>7.9738959413552664</c:v>
                </c:pt>
                <c:pt idx="14866">
                  <c:v>7.9744323261219385</c:v>
                </c:pt>
                <c:pt idx="14867">
                  <c:v>7.9749687108886134</c:v>
                </c:pt>
                <c:pt idx="14868">
                  <c:v>7.9755050956552838</c:v>
                </c:pt>
                <c:pt idx="14869">
                  <c:v>7.9760414804219675</c:v>
                </c:pt>
                <c:pt idx="14870">
                  <c:v>7.9765778651886334</c:v>
                </c:pt>
                <c:pt idx="14871">
                  <c:v>7.9771142499552887</c:v>
                </c:pt>
                <c:pt idx="14872">
                  <c:v>7.9776506347219796</c:v>
                </c:pt>
                <c:pt idx="14873">
                  <c:v>7.9781870194886473</c:v>
                </c:pt>
                <c:pt idx="14874">
                  <c:v>7.978723404255331</c:v>
                </c:pt>
                <c:pt idx="14875">
                  <c:v>7.9792597890220032</c:v>
                </c:pt>
                <c:pt idx="14876">
                  <c:v>7.9797961737886771</c:v>
                </c:pt>
                <c:pt idx="14877">
                  <c:v>7.9803325585553377</c:v>
                </c:pt>
                <c:pt idx="14878">
                  <c:v>7.9808689433220152</c:v>
                </c:pt>
                <c:pt idx="14879">
                  <c:v>7.981405328088683</c:v>
                </c:pt>
                <c:pt idx="14880">
                  <c:v>7.9819417128553605</c:v>
                </c:pt>
                <c:pt idx="14881">
                  <c:v>7.9824780976220335</c:v>
                </c:pt>
                <c:pt idx="14882">
                  <c:v>7.9830144823887004</c:v>
                </c:pt>
                <c:pt idx="14883">
                  <c:v>7.9835508671553672</c:v>
                </c:pt>
                <c:pt idx="14884">
                  <c:v>7.9840872519220456</c:v>
                </c:pt>
                <c:pt idx="14885">
                  <c:v>7.9846236366887187</c:v>
                </c:pt>
                <c:pt idx="14886">
                  <c:v>7.9851600214553908</c:v>
                </c:pt>
                <c:pt idx="14887">
                  <c:v>7.985696406222071</c:v>
                </c:pt>
                <c:pt idx="14888">
                  <c:v>7.9862327909887441</c:v>
                </c:pt>
                <c:pt idx="14889">
                  <c:v>7.9867691757554145</c:v>
                </c:pt>
                <c:pt idx="14890">
                  <c:v>7.9873055605220795</c:v>
                </c:pt>
                <c:pt idx="14891">
                  <c:v>7.9878419452887544</c:v>
                </c:pt>
                <c:pt idx="14892">
                  <c:v>7.9883783300554274</c:v>
                </c:pt>
                <c:pt idx="14893">
                  <c:v>7.9889147148220996</c:v>
                </c:pt>
                <c:pt idx="14894">
                  <c:v>7.9894510995887771</c:v>
                </c:pt>
                <c:pt idx="14895">
                  <c:v>7.9899874843554484</c:v>
                </c:pt>
                <c:pt idx="14896">
                  <c:v>7.990523869122117</c:v>
                </c:pt>
                <c:pt idx="14897">
                  <c:v>7.99106025388879</c:v>
                </c:pt>
                <c:pt idx="14898">
                  <c:v>7.9915966386554569</c:v>
                </c:pt>
                <c:pt idx="14899">
                  <c:v>7.9921330234221406</c:v>
                </c:pt>
                <c:pt idx="14900">
                  <c:v>7.9926694081888128</c:v>
                </c:pt>
                <c:pt idx="14901">
                  <c:v>7.9932057929554814</c:v>
                </c:pt>
                <c:pt idx="14902">
                  <c:v>7.9937421777221589</c:v>
                </c:pt>
                <c:pt idx="14903">
                  <c:v>7.9942785624888284</c:v>
                </c:pt>
                <c:pt idx="14904">
                  <c:v>7.9948149472554828</c:v>
                </c:pt>
                <c:pt idx="14905">
                  <c:v>7.9953513320221772</c:v>
                </c:pt>
                <c:pt idx="14906">
                  <c:v>7.9958877167888405</c:v>
                </c:pt>
                <c:pt idx="14907">
                  <c:v>7.9964241015555162</c:v>
                </c:pt>
                <c:pt idx="14908">
                  <c:v>7.9969604863221937</c:v>
                </c:pt>
                <c:pt idx="14909">
                  <c:v>7.9974968710888605</c:v>
                </c:pt>
                <c:pt idx="14910">
                  <c:v>7.9980332558555336</c:v>
                </c:pt>
                <c:pt idx="14911">
                  <c:v>7.9985696406222084</c:v>
                </c:pt>
                <c:pt idx="14912">
                  <c:v>7.9991060253888824</c:v>
                </c:pt>
                <c:pt idx="14913">
                  <c:v>7.9996424101555581</c:v>
                </c:pt>
                <c:pt idx="14914">
                  <c:v>8.0001787949222187</c:v>
                </c:pt>
                <c:pt idx="14915">
                  <c:v>8.0007151796888998</c:v>
                </c:pt>
                <c:pt idx="14916">
                  <c:v>8.0012515644555524</c:v>
                </c:pt>
                <c:pt idx="14917">
                  <c:v>8.0017879492222548</c:v>
                </c:pt>
                <c:pt idx="14918">
                  <c:v>8.002324333988927</c:v>
                </c:pt>
                <c:pt idx="14919">
                  <c:v>8.0028607187555885</c:v>
                </c:pt>
                <c:pt idx="14920">
                  <c:v>8.0033971035222606</c:v>
                </c:pt>
                <c:pt idx="14921">
                  <c:v>8.0039334882889328</c:v>
                </c:pt>
                <c:pt idx="14922">
                  <c:v>8.0044698730556068</c:v>
                </c:pt>
                <c:pt idx="14923">
                  <c:v>8.0050062578223038</c:v>
                </c:pt>
                <c:pt idx="14924">
                  <c:v>8.0055426425889689</c:v>
                </c:pt>
                <c:pt idx="14925">
                  <c:v>8.0060790273556233</c:v>
                </c:pt>
                <c:pt idx="14926">
                  <c:v>8.0066154121223008</c:v>
                </c:pt>
                <c:pt idx="14927">
                  <c:v>8.0071517968889694</c:v>
                </c:pt>
                <c:pt idx="14928">
                  <c:v>8.0076881816556416</c:v>
                </c:pt>
                <c:pt idx="14929">
                  <c:v>8.0082245664223137</c:v>
                </c:pt>
                <c:pt idx="14930">
                  <c:v>8.0087609511889877</c:v>
                </c:pt>
                <c:pt idx="14931">
                  <c:v>8.0092973359556598</c:v>
                </c:pt>
                <c:pt idx="14932">
                  <c:v>8.009833720722332</c:v>
                </c:pt>
                <c:pt idx="14933">
                  <c:v>8.0103701054890006</c:v>
                </c:pt>
                <c:pt idx="14934">
                  <c:v>8.010906490255671</c:v>
                </c:pt>
                <c:pt idx="14935">
                  <c:v>8.0114428750223645</c:v>
                </c:pt>
                <c:pt idx="14936">
                  <c:v>8.0119792597890225</c:v>
                </c:pt>
                <c:pt idx="14937">
                  <c:v>8.0125156445556946</c:v>
                </c:pt>
                <c:pt idx="14938">
                  <c:v>8.0130520293223668</c:v>
                </c:pt>
                <c:pt idx="14939">
                  <c:v>8.0135884140890532</c:v>
                </c:pt>
                <c:pt idx="14940">
                  <c:v>8.0141247988557129</c:v>
                </c:pt>
                <c:pt idx="14941">
                  <c:v>8.0146611836223691</c:v>
                </c:pt>
                <c:pt idx="14942">
                  <c:v>8.0151975683890679</c:v>
                </c:pt>
                <c:pt idx="14943">
                  <c:v>8.0157339531557348</c:v>
                </c:pt>
                <c:pt idx="14944">
                  <c:v>8.0162703379224034</c:v>
                </c:pt>
                <c:pt idx="14945">
                  <c:v>8.0168067226890756</c:v>
                </c:pt>
                <c:pt idx="14946">
                  <c:v>8.0173431074557389</c:v>
                </c:pt>
                <c:pt idx="14947">
                  <c:v>8.0178794922224199</c:v>
                </c:pt>
                <c:pt idx="14948">
                  <c:v>8.0184158769891027</c:v>
                </c:pt>
                <c:pt idx="14949">
                  <c:v>8.0189522617557589</c:v>
                </c:pt>
                <c:pt idx="14950">
                  <c:v>8.0194886465224489</c:v>
                </c:pt>
                <c:pt idx="14951">
                  <c:v>8.0200250312891121</c:v>
                </c:pt>
                <c:pt idx="14952">
                  <c:v>8.0205614160557737</c:v>
                </c:pt>
                <c:pt idx="14953">
                  <c:v>8.0210978008224529</c:v>
                </c:pt>
                <c:pt idx="14954">
                  <c:v>8.0216341855891304</c:v>
                </c:pt>
                <c:pt idx="14955">
                  <c:v>8.0221705703557991</c:v>
                </c:pt>
                <c:pt idx="14956">
                  <c:v>8.0227069551224748</c:v>
                </c:pt>
                <c:pt idx="14957">
                  <c:v>8.0232433398891505</c:v>
                </c:pt>
                <c:pt idx="14958">
                  <c:v>8.0237797246558102</c:v>
                </c:pt>
                <c:pt idx="14959">
                  <c:v>8.0243161094224931</c:v>
                </c:pt>
                <c:pt idx="14960">
                  <c:v>8.0248524941891652</c:v>
                </c:pt>
                <c:pt idx="14961">
                  <c:v>8.0253888789558374</c:v>
                </c:pt>
                <c:pt idx="14962">
                  <c:v>8.0259252637225114</c:v>
                </c:pt>
                <c:pt idx="14963">
                  <c:v>8.0264616484891835</c:v>
                </c:pt>
                <c:pt idx="14964">
                  <c:v>8.0269980332558539</c:v>
                </c:pt>
                <c:pt idx="14965">
                  <c:v>8.0275344180225296</c:v>
                </c:pt>
                <c:pt idx="14966">
                  <c:v>8.0280708027892018</c:v>
                </c:pt>
                <c:pt idx="14967">
                  <c:v>8.0286071875558598</c:v>
                </c:pt>
                <c:pt idx="14968">
                  <c:v>8.0291435723225462</c:v>
                </c:pt>
                <c:pt idx="14969">
                  <c:v>8.0296799570892325</c:v>
                </c:pt>
                <c:pt idx="14970">
                  <c:v>8.0302163418558816</c:v>
                </c:pt>
                <c:pt idx="14971">
                  <c:v>8.0307527266225609</c:v>
                </c:pt>
                <c:pt idx="14972">
                  <c:v>8.0312891113892366</c:v>
                </c:pt>
                <c:pt idx="14973">
                  <c:v>8.0318254961558981</c:v>
                </c:pt>
                <c:pt idx="14974">
                  <c:v>8.0323618809225632</c:v>
                </c:pt>
                <c:pt idx="14975">
                  <c:v>8.0328982656892567</c:v>
                </c:pt>
                <c:pt idx="14976">
                  <c:v>8.0334346504559395</c:v>
                </c:pt>
                <c:pt idx="14977">
                  <c:v>8.0339710352225939</c:v>
                </c:pt>
                <c:pt idx="14978">
                  <c:v>8.0345074199892768</c:v>
                </c:pt>
                <c:pt idx="14979">
                  <c:v>8.0350438047559525</c:v>
                </c:pt>
                <c:pt idx="14980">
                  <c:v>8.0355801895226247</c:v>
                </c:pt>
                <c:pt idx="14981">
                  <c:v>8.0361165742893075</c:v>
                </c:pt>
                <c:pt idx="14982">
                  <c:v>8.0366529590559708</c:v>
                </c:pt>
                <c:pt idx="14983">
                  <c:v>8.0371893438226358</c:v>
                </c:pt>
                <c:pt idx="14984">
                  <c:v>8.037725728589308</c:v>
                </c:pt>
                <c:pt idx="14985">
                  <c:v>8.0382621133559677</c:v>
                </c:pt>
                <c:pt idx="14986">
                  <c:v>8.0387984981226488</c:v>
                </c:pt>
                <c:pt idx="14987">
                  <c:v>8.0393348828893263</c:v>
                </c:pt>
                <c:pt idx="14988">
                  <c:v>8.0398712676559985</c:v>
                </c:pt>
                <c:pt idx="14989">
                  <c:v>8.0404076524226706</c:v>
                </c:pt>
                <c:pt idx="14990">
                  <c:v>8.040944037189357</c:v>
                </c:pt>
                <c:pt idx="14991">
                  <c:v>8.041480421956015</c:v>
                </c:pt>
                <c:pt idx="14992">
                  <c:v>8.0420168067227014</c:v>
                </c:pt>
                <c:pt idx="14993">
                  <c:v>8.0425531914893647</c:v>
                </c:pt>
                <c:pt idx="14994">
                  <c:v>8.0430895762560368</c:v>
                </c:pt>
                <c:pt idx="14995">
                  <c:v>8.0436259610227019</c:v>
                </c:pt>
                <c:pt idx="14996">
                  <c:v>8.0441623457893687</c:v>
                </c:pt>
                <c:pt idx="14997">
                  <c:v>8.044698730556048</c:v>
                </c:pt>
                <c:pt idx="14998">
                  <c:v>8.0452351153227255</c:v>
                </c:pt>
                <c:pt idx="14999">
                  <c:v>8.0457715000893977</c:v>
                </c:pt>
                <c:pt idx="15000">
                  <c:v>8.0463078848560681</c:v>
                </c:pt>
                <c:pt idx="15001">
                  <c:v>8.0468442696227527</c:v>
                </c:pt>
                <c:pt idx="15002">
                  <c:v>8.047380654389416</c:v>
                </c:pt>
                <c:pt idx="15003">
                  <c:v>8.0479170391560881</c:v>
                </c:pt>
                <c:pt idx="15004">
                  <c:v>8.0484534239227479</c:v>
                </c:pt>
                <c:pt idx="15005">
                  <c:v>8.0489898086894343</c:v>
                </c:pt>
                <c:pt idx="15006">
                  <c:v>8.0495261934561029</c:v>
                </c:pt>
                <c:pt idx="15007">
                  <c:v>8.050062578222791</c:v>
                </c:pt>
                <c:pt idx="15008">
                  <c:v>8.0505989629894508</c:v>
                </c:pt>
                <c:pt idx="15009">
                  <c:v>8.0511353477561229</c:v>
                </c:pt>
                <c:pt idx="15010">
                  <c:v>8.0516717325227969</c:v>
                </c:pt>
                <c:pt idx="15011">
                  <c:v>8.0522081172894708</c:v>
                </c:pt>
                <c:pt idx="15012">
                  <c:v>8.0527445020561572</c:v>
                </c:pt>
                <c:pt idx="15013">
                  <c:v>8.0532808868228205</c:v>
                </c:pt>
                <c:pt idx="15014">
                  <c:v>8.0538172715895016</c:v>
                </c:pt>
                <c:pt idx="15015">
                  <c:v>8.0543536563561489</c:v>
                </c:pt>
                <c:pt idx="15016">
                  <c:v>8.0548900411228317</c:v>
                </c:pt>
                <c:pt idx="15017">
                  <c:v>8.0554264258895181</c:v>
                </c:pt>
                <c:pt idx="15018">
                  <c:v>8.0559628106561778</c:v>
                </c:pt>
                <c:pt idx="15019">
                  <c:v>8.0564991954228624</c:v>
                </c:pt>
                <c:pt idx="15020">
                  <c:v>8.0570355801895222</c:v>
                </c:pt>
                <c:pt idx="15021">
                  <c:v>8.0575719649561854</c:v>
                </c:pt>
                <c:pt idx="15022">
                  <c:v>8.0581083497228683</c:v>
                </c:pt>
                <c:pt idx="15023">
                  <c:v>8.0586447344895511</c:v>
                </c:pt>
                <c:pt idx="15024">
                  <c:v>8.059181119256225</c:v>
                </c:pt>
                <c:pt idx="15025">
                  <c:v>8.0597175040228866</c:v>
                </c:pt>
                <c:pt idx="15026">
                  <c:v>8.0602538887895587</c:v>
                </c:pt>
                <c:pt idx="15027">
                  <c:v>8.0607902735562487</c:v>
                </c:pt>
                <c:pt idx="15028">
                  <c:v>8.0613266583229048</c:v>
                </c:pt>
                <c:pt idx="15029">
                  <c:v>8.0618630430895699</c:v>
                </c:pt>
                <c:pt idx="15030">
                  <c:v>8.0623994278562527</c:v>
                </c:pt>
                <c:pt idx="15031">
                  <c:v>8.0629358126229427</c:v>
                </c:pt>
                <c:pt idx="15032">
                  <c:v>8.0634721973896077</c:v>
                </c:pt>
                <c:pt idx="15033">
                  <c:v>8.0640085821562675</c:v>
                </c:pt>
                <c:pt idx="15034">
                  <c:v>8.0645449669229574</c:v>
                </c:pt>
                <c:pt idx="15035">
                  <c:v>8.0650813516896296</c:v>
                </c:pt>
                <c:pt idx="15036">
                  <c:v>8.0656177364562982</c:v>
                </c:pt>
                <c:pt idx="15037">
                  <c:v>8.0661541212229597</c:v>
                </c:pt>
                <c:pt idx="15038">
                  <c:v>8.0666905059896532</c:v>
                </c:pt>
                <c:pt idx="15039">
                  <c:v>8.0672268907563023</c:v>
                </c:pt>
                <c:pt idx="15040">
                  <c:v>8.0677632755229762</c:v>
                </c:pt>
                <c:pt idx="15041">
                  <c:v>8.0682996602896502</c:v>
                </c:pt>
                <c:pt idx="15042">
                  <c:v>8.0688360450563206</c:v>
                </c:pt>
                <c:pt idx="15043">
                  <c:v>8.0693724298229927</c:v>
                </c:pt>
                <c:pt idx="15044">
                  <c:v>8.0699088145896791</c:v>
                </c:pt>
                <c:pt idx="15045">
                  <c:v>8.0704451993563513</c:v>
                </c:pt>
                <c:pt idx="15046">
                  <c:v>8.0709815841230128</c:v>
                </c:pt>
                <c:pt idx="15047">
                  <c:v>8.0715179688896868</c:v>
                </c:pt>
                <c:pt idx="15048">
                  <c:v>8.0720543536563696</c:v>
                </c:pt>
                <c:pt idx="15049">
                  <c:v>8.0725907384230453</c:v>
                </c:pt>
                <c:pt idx="15050">
                  <c:v>8.0731271231897015</c:v>
                </c:pt>
                <c:pt idx="15051">
                  <c:v>8.0736635079563737</c:v>
                </c:pt>
                <c:pt idx="15052">
                  <c:v>8.0741998927230547</c:v>
                </c:pt>
                <c:pt idx="15053">
                  <c:v>8.0747362774897411</c:v>
                </c:pt>
                <c:pt idx="15054">
                  <c:v>8.075272662256392</c:v>
                </c:pt>
                <c:pt idx="15055">
                  <c:v>8.0758090470230748</c:v>
                </c:pt>
                <c:pt idx="15056">
                  <c:v>8.0763454317897398</c:v>
                </c:pt>
                <c:pt idx="15057">
                  <c:v>8.0768818165564209</c:v>
                </c:pt>
                <c:pt idx="15058">
                  <c:v>8.0774182013230824</c:v>
                </c:pt>
                <c:pt idx="15059">
                  <c:v>8.0779545860897546</c:v>
                </c:pt>
                <c:pt idx="15060">
                  <c:v>8.0784909708564285</c:v>
                </c:pt>
                <c:pt idx="15061">
                  <c:v>8.0790273556231007</c:v>
                </c:pt>
                <c:pt idx="15062">
                  <c:v>8.0795637403897729</c:v>
                </c:pt>
                <c:pt idx="15063">
                  <c:v>8.080100125156445</c:v>
                </c:pt>
                <c:pt idx="15064">
                  <c:v>8.080636509923135</c:v>
                </c:pt>
                <c:pt idx="15065">
                  <c:v>8.0811728946897947</c:v>
                </c:pt>
                <c:pt idx="15066">
                  <c:v>8.0817092794564704</c:v>
                </c:pt>
                <c:pt idx="15067">
                  <c:v>8.0822456642231355</c:v>
                </c:pt>
                <c:pt idx="15068">
                  <c:v>8.0827820489898254</c:v>
                </c:pt>
                <c:pt idx="15069">
                  <c:v>8.0833184337564656</c:v>
                </c:pt>
                <c:pt idx="15070">
                  <c:v>8.0838548185231662</c:v>
                </c:pt>
                <c:pt idx="15071">
                  <c:v>8.0843912032898206</c:v>
                </c:pt>
                <c:pt idx="15072">
                  <c:v>8.0849275880564999</c:v>
                </c:pt>
                <c:pt idx="15073">
                  <c:v>8.0854639728231721</c:v>
                </c:pt>
                <c:pt idx="15074">
                  <c:v>8.0860003575898549</c:v>
                </c:pt>
                <c:pt idx="15075">
                  <c:v>8.08653674235652</c:v>
                </c:pt>
                <c:pt idx="15076">
                  <c:v>8.0870731271231762</c:v>
                </c:pt>
                <c:pt idx="15077">
                  <c:v>8.087609511889875</c:v>
                </c:pt>
                <c:pt idx="15078">
                  <c:v>8.0881458966565329</c:v>
                </c:pt>
                <c:pt idx="15079">
                  <c:v>8.0886822814232193</c:v>
                </c:pt>
                <c:pt idx="15080">
                  <c:v>8.0892186661898702</c:v>
                </c:pt>
                <c:pt idx="15081">
                  <c:v>8.089755050956553</c:v>
                </c:pt>
                <c:pt idx="15082">
                  <c:v>8.0902914357232252</c:v>
                </c:pt>
                <c:pt idx="15083">
                  <c:v>8.0908278204898991</c:v>
                </c:pt>
                <c:pt idx="15084">
                  <c:v>8.0913642052565606</c:v>
                </c:pt>
                <c:pt idx="15085">
                  <c:v>8.0919005900232506</c:v>
                </c:pt>
                <c:pt idx="15086">
                  <c:v>8.0924369747899441</c:v>
                </c:pt>
                <c:pt idx="15087">
                  <c:v>8.0929733595565789</c:v>
                </c:pt>
                <c:pt idx="15088">
                  <c:v>8.0935097443232724</c:v>
                </c:pt>
                <c:pt idx="15089">
                  <c:v>8.0940461290899481</c:v>
                </c:pt>
                <c:pt idx="15090">
                  <c:v>8.0945825138566239</c:v>
                </c:pt>
                <c:pt idx="15091">
                  <c:v>8.0951188986232925</c:v>
                </c:pt>
                <c:pt idx="15092">
                  <c:v>8.0956552833899647</c:v>
                </c:pt>
                <c:pt idx="15093">
                  <c:v>8.0961916681566191</c:v>
                </c:pt>
                <c:pt idx="15094">
                  <c:v>8.0967280529232966</c:v>
                </c:pt>
                <c:pt idx="15095">
                  <c:v>8.0972644376899705</c:v>
                </c:pt>
                <c:pt idx="15096">
                  <c:v>8.0978008224566427</c:v>
                </c:pt>
                <c:pt idx="15097">
                  <c:v>8.0983372072233148</c:v>
                </c:pt>
                <c:pt idx="15098">
                  <c:v>8.098873591989987</c:v>
                </c:pt>
                <c:pt idx="15099">
                  <c:v>8.0994099767566752</c:v>
                </c:pt>
                <c:pt idx="15100">
                  <c:v>8.0999463615233367</c:v>
                </c:pt>
                <c:pt idx="15101">
                  <c:v>8.1004827462900053</c:v>
                </c:pt>
                <c:pt idx="15102">
                  <c:v>8.1010191310566739</c:v>
                </c:pt>
                <c:pt idx="15103">
                  <c:v>8.1015555158233568</c:v>
                </c:pt>
                <c:pt idx="15104">
                  <c:v>8.1020919005900183</c:v>
                </c:pt>
                <c:pt idx="15105">
                  <c:v>8.1026282853566958</c:v>
                </c:pt>
                <c:pt idx="15106">
                  <c:v>8.1031646701233697</c:v>
                </c:pt>
                <c:pt idx="15107">
                  <c:v>8.1037010548900437</c:v>
                </c:pt>
                <c:pt idx="15108">
                  <c:v>8.1042374396567141</c:v>
                </c:pt>
                <c:pt idx="15109">
                  <c:v>8.1047738244233809</c:v>
                </c:pt>
                <c:pt idx="15110">
                  <c:v>8.1053102091900602</c:v>
                </c:pt>
                <c:pt idx="15111">
                  <c:v>8.1058465939567466</c:v>
                </c:pt>
                <c:pt idx="15112">
                  <c:v>8.1063829787234045</c:v>
                </c:pt>
                <c:pt idx="15113">
                  <c:v>8.1069193634900643</c:v>
                </c:pt>
                <c:pt idx="15114">
                  <c:v>8.1074557482567506</c:v>
                </c:pt>
                <c:pt idx="15115">
                  <c:v>8.107992133023421</c:v>
                </c:pt>
                <c:pt idx="15116">
                  <c:v>8.108528517790095</c:v>
                </c:pt>
                <c:pt idx="15117">
                  <c:v>8.1090649025567672</c:v>
                </c:pt>
                <c:pt idx="15118">
                  <c:v>8.1096012873234447</c:v>
                </c:pt>
                <c:pt idx="15119">
                  <c:v>8.1101376720901133</c:v>
                </c:pt>
                <c:pt idx="15120">
                  <c:v>8.1106740568567854</c:v>
                </c:pt>
                <c:pt idx="15121">
                  <c:v>8.1112104416234416</c:v>
                </c:pt>
                <c:pt idx="15122">
                  <c:v>8.1117468263901316</c:v>
                </c:pt>
                <c:pt idx="15123">
                  <c:v>8.1122832111568037</c:v>
                </c:pt>
                <c:pt idx="15124">
                  <c:v>8.1128195959234777</c:v>
                </c:pt>
                <c:pt idx="15125">
                  <c:v>8.1133559806901285</c:v>
                </c:pt>
                <c:pt idx="15126">
                  <c:v>8.1138923654568185</c:v>
                </c:pt>
                <c:pt idx="15127">
                  <c:v>8.1144287502234889</c:v>
                </c:pt>
                <c:pt idx="15128">
                  <c:v>8.1149651349901468</c:v>
                </c:pt>
                <c:pt idx="15129">
                  <c:v>8.115501519756851</c:v>
                </c:pt>
                <c:pt idx="15130">
                  <c:v>8.1160379045235125</c:v>
                </c:pt>
                <c:pt idx="15131">
                  <c:v>8.1165742892901829</c:v>
                </c:pt>
                <c:pt idx="15132">
                  <c:v>8.1171106740568479</c:v>
                </c:pt>
                <c:pt idx="15133">
                  <c:v>8.117647058823529</c:v>
                </c:pt>
                <c:pt idx="15134">
                  <c:v>8.1181834435901852</c:v>
                </c:pt>
                <c:pt idx="15135">
                  <c:v>8.118719828356868</c:v>
                </c:pt>
                <c:pt idx="15136">
                  <c:v>8.1192562131235508</c:v>
                </c:pt>
                <c:pt idx="15137">
                  <c:v>8.1197925978902248</c:v>
                </c:pt>
                <c:pt idx="15138">
                  <c:v>8.120328982656865</c:v>
                </c:pt>
                <c:pt idx="15139">
                  <c:v>8.1208653674235531</c:v>
                </c:pt>
                <c:pt idx="15140">
                  <c:v>8.1214017521902289</c:v>
                </c:pt>
                <c:pt idx="15141">
                  <c:v>8.1219381369569099</c:v>
                </c:pt>
                <c:pt idx="15142">
                  <c:v>8.1224745217235856</c:v>
                </c:pt>
                <c:pt idx="15143">
                  <c:v>8.1230109064902489</c:v>
                </c:pt>
                <c:pt idx="15144">
                  <c:v>8.1235472912569389</c:v>
                </c:pt>
                <c:pt idx="15145">
                  <c:v>8.1240836760236004</c:v>
                </c:pt>
                <c:pt idx="15146">
                  <c:v>8.1246200607902619</c:v>
                </c:pt>
                <c:pt idx="15147">
                  <c:v>8.1251564455569465</c:v>
                </c:pt>
                <c:pt idx="15148">
                  <c:v>8.1256928303236311</c:v>
                </c:pt>
                <c:pt idx="15149">
                  <c:v>8.1262292150902926</c:v>
                </c:pt>
                <c:pt idx="15150">
                  <c:v>8.1267655998569648</c:v>
                </c:pt>
                <c:pt idx="15151">
                  <c:v>8.1273019846236227</c:v>
                </c:pt>
                <c:pt idx="15152">
                  <c:v>8.1278383693902985</c:v>
                </c:pt>
                <c:pt idx="15153">
                  <c:v>8.1283747541569689</c:v>
                </c:pt>
                <c:pt idx="15154">
                  <c:v>8.1289111389236499</c:v>
                </c:pt>
                <c:pt idx="15155">
                  <c:v>8.1294475236903274</c:v>
                </c:pt>
                <c:pt idx="15156">
                  <c:v>8.1299839084569996</c:v>
                </c:pt>
                <c:pt idx="15157">
                  <c:v>8.1305202932236735</c:v>
                </c:pt>
                <c:pt idx="15158">
                  <c:v>8.1310566779903457</c:v>
                </c:pt>
                <c:pt idx="15159">
                  <c:v>8.1315930627570179</c:v>
                </c:pt>
                <c:pt idx="15160">
                  <c:v>8.13212944752369</c:v>
                </c:pt>
                <c:pt idx="15161">
                  <c:v>8.132665832290364</c:v>
                </c:pt>
                <c:pt idx="15162">
                  <c:v>8.1332022170570362</c:v>
                </c:pt>
                <c:pt idx="15163">
                  <c:v>8.1337386018237083</c:v>
                </c:pt>
                <c:pt idx="15164">
                  <c:v>8.1342749865903592</c:v>
                </c:pt>
                <c:pt idx="15165">
                  <c:v>8.134811371357042</c:v>
                </c:pt>
                <c:pt idx="15166">
                  <c:v>8.1353477561237231</c:v>
                </c:pt>
                <c:pt idx="15167">
                  <c:v>8.1358841408903988</c:v>
                </c:pt>
                <c:pt idx="15168">
                  <c:v>8.136420525657071</c:v>
                </c:pt>
                <c:pt idx="15169">
                  <c:v>8.1369569104237467</c:v>
                </c:pt>
                <c:pt idx="15170">
                  <c:v>8.1374932951904171</c:v>
                </c:pt>
                <c:pt idx="15171">
                  <c:v>8.1380296799570839</c:v>
                </c:pt>
                <c:pt idx="15172">
                  <c:v>8.1385660647237614</c:v>
                </c:pt>
                <c:pt idx="15173">
                  <c:v>8.1391024494904229</c:v>
                </c:pt>
                <c:pt idx="15174">
                  <c:v>8.1396388342571075</c:v>
                </c:pt>
                <c:pt idx="15175">
                  <c:v>8.1401752190237779</c:v>
                </c:pt>
                <c:pt idx="15176">
                  <c:v>8.1407116037904359</c:v>
                </c:pt>
                <c:pt idx="15177">
                  <c:v>8.1412479885571116</c:v>
                </c:pt>
                <c:pt idx="15178">
                  <c:v>8.1417843733237998</c:v>
                </c:pt>
                <c:pt idx="15179">
                  <c:v>8.1423207580904524</c:v>
                </c:pt>
                <c:pt idx="15180">
                  <c:v>8.1428571428571317</c:v>
                </c:pt>
                <c:pt idx="15181">
                  <c:v>8.143393527623811</c:v>
                </c:pt>
                <c:pt idx="15182">
                  <c:v>8.1439299123904725</c:v>
                </c:pt>
                <c:pt idx="15183">
                  <c:v>8.1444662971571606</c:v>
                </c:pt>
                <c:pt idx="15184">
                  <c:v>8.145002681923831</c:v>
                </c:pt>
                <c:pt idx="15185">
                  <c:v>8.145539066690505</c:v>
                </c:pt>
                <c:pt idx="15186">
                  <c:v>8.1460754514571612</c:v>
                </c:pt>
                <c:pt idx="15187">
                  <c:v>8.1466118362238511</c:v>
                </c:pt>
                <c:pt idx="15188">
                  <c:v>8.1471482209905055</c:v>
                </c:pt>
                <c:pt idx="15189">
                  <c:v>8.1476846057571972</c:v>
                </c:pt>
                <c:pt idx="15190">
                  <c:v>8.1482209905238481</c:v>
                </c:pt>
                <c:pt idx="15191">
                  <c:v>8.148757375290522</c:v>
                </c:pt>
                <c:pt idx="15192">
                  <c:v>8.1492937600572031</c:v>
                </c:pt>
                <c:pt idx="15193">
                  <c:v>8.1498301448238859</c:v>
                </c:pt>
                <c:pt idx="15194">
                  <c:v>8.1503665295905581</c:v>
                </c:pt>
                <c:pt idx="15195">
                  <c:v>8.1509029143572445</c:v>
                </c:pt>
                <c:pt idx="15196">
                  <c:v>8.1514392991239308</c:v>
                </c:pt>
                <c:pt idx="15197">
                  <c:v>8.151975683890555</c:v>
                </c:pt>
                <c:pt idx="15198">
                  <c:v>8.1525120686572645</c:v>
                </c:pt>
                <c:pt idx="15199">
                  <c:v>8.1530484534239225</c:v>
                </c:pt>
                <c:pt idx="15200">
                  <c:v>8.1535848381906177</c:v>
                </c:pt>
                <c:pt idx="15201">
                  <c:v>8.1541212229572686</c:v>
                </c:pt>
                <c:pt idx="15202">
                  <c:v>8.1546576077239532</c:v>
                </c:pt>
                <c:pt idx="15203">
                  <c:v>8.1551939924906147</c:v>
                </c:pt>
                <c:pt idx="15204">
                  <c:v>8.1557303772573064</c:v>
                </c:pt>
                <c:pt idx="15205">
                  <c:v>8.1562667620239591</c:v>
                </c:pt>
                <c:pt idx="15206">
                  <c:v>8.1568031467906312</c:v>
                </c:pt>
                <c:pt idx="15207">
                  <c:v>8.1573395315573141</c:v>
                </c:pt>
                <c:pt idx="15208">
                  <c:v>8.1578759163239773</c:v>
                </c:pt>
                <c:pt idx="15209">
                  <c:v>8.1584123010906495</c:v>
                </c:pt>
                <c:pt idx="15210">
                  <c:v>8.1589486858573199</c:v>
                </c:pt>
                <c:pt idx="15211">
                  <c:v>8.1594850706240116</c:v>
                </c:pt>
                <c:pt idx="15212">
                  <c:v>8.1600214553906589</c:v>
                </c:pt>
                <c:pt idx="15213">
                  <c:v>8.1605578401573524</c:v>
                </c:pt>
                <c:pt idx="15214">
                  <c:v>8.1610942249240228</c:v>
                </c:pt>
                <c:pt idx="15215">
                  <c:v>8.1616306096906843</c:v>
                </c:pt>
                <c:pt idx="15216">
                  <c:v>8.1621669944573689</c:v>
                </c:pt>
                <c:pt idx="15217">
                  <c:v>8.1627033792240411</c:v>
                </c:pt>
                <c:pt idx="15218">
                  <c:v>8.1632397639906991</c:v>
                </c:pt>
                <c:pt idx="15219">
                  <c:v>8.163776148757373</c:v>
                </c:pt>
                <c:pt idx="15220">
                  <c:v>8.1643125335240505</c:v>
                </c:pt>
                <c:pt idx="15221">
                  <c:v>8.1648489182907209</c:v>
                </c:pt>
                <c:pt idx="15222">
                  <c:v>8.1653853030573966</c:v>
                </c:pt>
                <c:pt idx="15223">
                  <c:v>8.1659216878240652</c:v>
                </c:pt>
                <c:pt idx="15224">
                  <c:v>8.1664580725907392</c:v>
                </c:pt>
                <c:pt idx="15225">
                  <c:v>8.1669944573574167</c:v>
                </c:pt>
                <c:pt idx="15226">
                  <c:v>8.167530842124096</c:v>
                </c:pt>
                <c:pt idx="15227">
                  <c:v>8.1680672268907539</c:v>
                </c:pt>
                <c:pt idx="15228">
                  <c:v>8.1686036116574279</c:v>
                </c:pt>
                <c:pt idx="15229">
                  <c:v>8.1691399964241143</c:v>
                </c:pt>
                <c:pt idx="15230">
                  <c:v>8.1696763811907687</c:v>
                </c:pt>
                <c:pt idx="15231">
                  <c:v>8.1702127659574479</c:v>
                </c:pt>
                <c:pt idx="15232">
                  <c:v>8.1707491507241201</c:v>
                </c:pt>
                <c:pt idx="15233">
                  <c:v>8.1712855354907923</c:v>
                </c:pt>
                <c:pt idx="15234">
                  <c:v>8.1718219202574467</c:v>
                </c:pt>
                <c:pt idx="15235">
                  <c:v>8.1723583050241384</c:v>
                </c:pt>
                <c:pt idx="15236">
                  <c:v>8.1728946897908106</c:v>
                </c:pt>
                <c:pt idx="15237">
                  <c:v>8.1734310745574827</c:v>
                </c:pt>
                <c:pt idx="15238">
                  <c:v>8.1739674593241549</c:v>
                </c:pt>
                <c:pt idx="15239">
                  <c:v>8.1745038440908289</c:v>
                </c:pt>
                <c:pt idx="15240">
                  <c:v>8.1750402288575028</c:v>
                </c:pt>
                <c:pt idx="15241">
                  <c:v>8.1755766136241768</c:v>
                </c:pt>
                <c:pt idx="15242">
                  <c:v>8.1761129983908454</c:v>
                </c:pt>
                <c:pt idx="15243">
                  <c:v>8.1766493831575193</c:v>
                </c:pt>
                <c:pt idx="15244">
                  <c:v>8.1771857679241915</c:v>
                </c:pt>
                <c:pt idx="15245">
                  <c:v>8.1777221526908619</c:v>
                </c:pt>
                <c:pt idx="15246">
                  <c:v>8.1782585374575252</c:v>
                </c:pt>
                <c:pt idx="15247">
                  <c:v>8.1787949222242098</c:v>
                </c:pt>
                <c:pt idx="15248">
                  <c:v>8.1793313069908695</c:v>
                </c:pt>
                <c:pt idx="15249">
                  <c:v>8.1798676917575488</c:v>
                </c:pt>
                <c:pt idx="15250">
                  <c:v>8.1804040765242458</c:v>
                </c:pt>
                <c:pt idx="15251">
                  <c:v>8.180940461290886</c:v>
                </c:pt>
                <c:pt idx="15252">
                  <c:v>8.1814768460575689</c:v>
                </c:pt>
                <c:pt idx="15253">
                  <c:v>8.182013230824257</c:v>
                </c:pt>
                <c:pt idx="15254">
                  <c:v>8.182549615590931</c:v>
                </c:pt>
                <c:pt idx="15255">
                  <c:v>8.1830860003575907</c:v>
                </c:pt>
                <c:pt idx="15256">
                  <c:v>8.1836223851242647</c:v>
                </c:pt>
                <c:pt idx="15257">
                  <c:v>8.1841587698909191</c:v>
                </c:pt>
                <c:pt idx="15258">
                  <c:v>8.1846951546576072</c:v>
                </c:pt>
                <c:pt idx="15259">
                  <c:v>8.1852315394242989</c:v>
                </c:pt>
                <c:pt idx="15260">
                  <c:v>8.1857679241909533</c:v>
                </c:pt>
                <c:pt idx="15261">
                  <c:v>8.1863043089576255</c:v>
                </c:pt>
                <c:pt idx="15262">
                  <c:v>8.1868406937243048</c:v>
                </c:pt>
                <c:pt idx="15263">
                  <c:v>8.1873770784909699</c:v>
                </c:pt>
                <c:pt idx="15264">
                  <c:v>8.1879134632576314</c:v>
                </c:pt>
                <c:pt idx="15265">
                  <c:v>8.1884498480243266</c:v>
                </c:pt>
                <c:pt idx="15266">
                  <c:v>8.1889862327910006</c:v>
                </c:pt>
                <c:pt idx="15267">
                  <c:v>8.1895226175576727</c:v>
                </c:pt>
                <c:pt idx="15268">
                  <c:v>8.1900590023243343</c:v>
                </c:pt>
                <c:pt idx="15269">
                  <c:v>8.1905953870910029</c:v>
                </c:pt>
                <c:pt idx="15270">
                  <c:v>8.1911317718576679</c:v>
                </c:pt>
                <c:pt idx="15271">
                  <c:v>8.191668156624349</c:v>
                </c:pt>
                <c:pt idx="15272">
                  <c:v>8.1922045413910229</c:v>
                </c:pt>
                <c:pt idx="15273">
                  <c:v>8.1927409261577004</c:v>
                </c:pt>
                <c:pt idx="15274">
                  <c:v>8.1932773109243691</c:v>
                </c:pt>
                <c:pt idx="15275">
                  <c:v>8.193813695691043</c:v>
                </c:pt>
                <c:pt idx="15276">
                  <c:v>8.1943500804577027</c:v>
                </c:pt>
                <c:pt idx="15277">
                  <c:v>8.1948864652243874</c:v>
                </c:pt>
                <c:pt idx="15278">
                  <c:v>8.1954228499910666</c:v>
                </c:pt>
                <c:pt idx="15279">
                  <c:v>8.1959592347577441</c:v>
                </c:pt>
                <c:pt idx="15280">
                  <c:v>8.1964956195244181</c:v>
                </c:pt>
                <c:pt idx="15281">
                  <c:v>8.1970320042910707</c:v>
                </c:pt>
                <c:pt idx="15282">
                  <c:v>8.1975683890577482</c:v>
                </c:pt>
                <c:pt idx="15283">
                  <c:v>8.1981047738244239</c:v>
                </c:pt>
                <c:pt idx="15284">
                  <c:v>8.1986411585910854</c:v>
                </c:pt>
                <c:pt idx="15285">
                  <c:v>8.1991775433577683</c:v>
                </c:pt>
                <c:pt idx="15286">
                  <c:v>8.1997139281244422</c:v>
                </c:pt>
                <c:pt idx="15287">
                  <c:v>8.2002503128911037</c:v>
                </c:pt>
                <c:pt idx="15288">
                  <c:v>8.2007866976577866</c:v>
                </c:pt>
                <c:pt idx="15289">
                  <c:v>8.2013230824244392</c:v>
                </c:pt>
                <c:pt idx="15290">
                  <c:v>8.2018594671911131</c:v>
                </c:pt>
                <c:pt idx="15291">
                  <c:v>8.2023958519578049</c:v>
                </c:pt>
                <c:pt idx="15292">
                  <c:v>8.2029322367244895</c:v>
                </c:pt>
                <c:pt idx="15293">
                  <c:v>8.2034686214911439</c:v>
                </c:pt>
                <c:pt idx="15294">
                  <c:v>8.2040050062578125</c:v>
                </c:pt>
                <c:pt idx="15295">
                  <c:v>8.2045413910244953</c:v>
                </c:pt>
                <c:pt idx="15296">
                  <c:v>8.2050777757911639</c:v>
                </c:pt>
                <c:pt idx="15297">
                  <c:v>8.2056141605578379</c:v>
                </c:pt>
                <c:pt idx="15298">
                  <c:v>8.2061505453245136</c:v>
                </c:pt>
                <c:pt idx="15299">
                  <c:v>8.2066869300911858</c:v>
                </c:pt>
                <c:pt idx="15300">
                  <c:v>8.2072233148578437</c:v>
                </c:pt>
                <c:pt idx="15301">
                  <c:v>8.2077596996245301</c:v>
                </c:pt>
                <c:pt idx="15302">
                  <c:v>8.2082960843911934</c:v>
                </c:pt>
                <c:pt idx="15303">
                  <c:v>8.208832469157862</c:v>
                </c:pt>
                <c:pt idx="15304">
                  <c:v>8.2093688539245484</c:v>
                </c:pt>
                <c:pt idx="15305">
                  <c:v>8.2099052386912224</c:v>
                </c:pt>
                <c:pt idx="15306">
                  <c:v>8.210441623457891</c:v>
                </c:pt>
                <c:pt idx="15307">
                  <c:v>8.2109780082245489</c:v>
                </c:pt>
                <c:pt idx="15308">
                  <c:v>8.2115143929912406</c:v>
                </c:pt>
                <c:pt idx="15309">
                  <c:v>8.2120507777579128</c:v>
                </c:pt>
                <c:pt idx="15310">
                  <c:v>8.212587162524585</c:v>
                </c:pt>
                <c:pt idx="15311">
                  <c:v>8.2131235472912483</c:v>
                </c:pt>
                <c:pt idx="15312">
                  <c:v>8.2136599320579293</c:v>
                </c:pt>
                <c:pt idx="15313">
                  <c:v>8.2141963168246068</c:v>
                </c:pt>
                <c:pt idx="15314">
                  <c:v>8.2147327015912719</c:v>
                </c:pt>
                <c:pt idx="15315">
                  <c:v>8.2152690863579476</c:v>
                </c:pt>
                <c:pt idx="15316">
                  <c:v>8.2158054711246198</c:v>
                </c:pt>
                <c:pt idx="15317">
                  <c:v>8.2163418558912937</c:v>
                </c:pt>
                <c:pt idx="15318">
                  <c:v>8.2168782406579659</c:v>
                </c:pt>
                <c:pt idx="15319">
                  <c:v>8.2174146254246487</c:v>
                </c:pt>
                <c:pt idx="15320">
                  <c:v>8.2179510101912978</c:v>
                </c:pt>
                <c:pt idx="15321">
                  <c:v>8.2184873949579842</c:v>
                </c:pt>
                <c:pt idx="15322">
                  <c:v>8.219023779724651</c:v>
                </c:pt>
                <c:pt idx="15323">
                  <c:v>8.2195601644913179</c:v>
                </c:pt>
                <c:pt idx="15324">
                  <c:v>8.2200965492580007</c:v>
                </c:pt>
                <c:pt idx="15325">
                  <c:v>8.2206329340246747</c:v>
                </c:pt>
                <c:pt idx="15326">
                  <c:v>8.221169318791345</c:v>
                </c:pt>
                <c:pt idx="15327">
                  <c:v>8.2217057035580119</c:v>
                </c:pt>
                <c:pt idx="15328">
                  <c:v>8.2222420883246947</c:v>
                </c:pt>
                <c:pt idx="15329">
                  <c:v>8.2227784730913491</c:v>
                </c:pt>
                <c:pt idx="15330">
                  <c:v>8.2233148578580373</c:v>
                </c:pt>
                <c:pt idx="15331">
                  <c:v>8.2238512426247059</c:v>
                </c:pt>
                <c:pt idx="15332">
                  <c:v>8.2243876273913674</c:v>
                </c:pt>
                <c:pt idx="15333">
                  <c:v>8.2249240121580485</c:v>
                </c:pt>
                <c:pt idx="15334">
                  <c:v>8.2254603969247277</c:v>
                </c:pt>
                <c:pt idx="15335">
                  <c:v>8.2259967816913999</c:v>
                </c:pt>
                <c:pt idx="15336">
                  <c:v>8.2265331664580685</c:v>
                </c:pt>
                <c:pt idx="15337">
                  <c:v>8.227069551224746</c:v>
                </c:pt>
                <c:pt idx="15338">
                  <c:v>8.2276059359914182</c:v>
                </c:pt>
                <c:pt idx="15339">
                  <c:v>8.2281423207580762</c:v>
                </c:pt>
                <c:pt idx="15340">
                  <c:v>8.228678705524743</c:v>
                </c:pt>
                <c:pt idx="15341">
                  <c:v>8.2292150902914187</c:v>
                </c:pt>
                <c:pt idx="15342">
                  <c:v>8.229751475058098</c:v>
                </c:pt>
                <c:pt idx="15343">
                  <c:v>8.2302878598247808</c:v>
                </c:pt>
                <c:pt idx="15344">
                  <c:v>8.2308242445914459</c:v>
                </c:pt>
                <c:pt idx="15345">
                  <c:v>8.2313606293581092</c:v>
                </c:pt>
                <c:pt idx="15346">
                  <c:v>8.2318970141247991</c:v>
                </c:pt>
                <c:pt idx="15347">
                  <c:v>8.2324333988914713</c:v>
                </c:pt>
                <c:pt idx="15348">
                  <c:v>8.2329697836581328</c:v>
                </c:pt>
                <c:pt idx="15349">
                  <c:v>8.2335061684248174</c:v>
                </c:pt>
                <c:pt idx="15350">
                  <c:v>8.2340425531914789</c:v>
                </c:pt>
                <c:pt idx="15351">
                  <c:v>8.2345789379581493</c:v>
                </c:pt>
                <c:pt idx="15352">
                  <c:v>8.2351153227248339</c:v>
                </c:pt>
                <c:pt idx="15353">
                  <c:v>8.2356517074914937</c:v>
                </c:pt>
                <c:pt idx="15354">
                  <c:v>8.2361880922581676</c:v>
                </c:pt>
                <c:pt idx="15355">
                  <c:v>8.2367244770248487</c:v>
                </c:pt>
                <c:pt idx="15356">
                  <c:v>8.2372608617915013</c:v>
                </c:pt>
                <c:pt idx="15357">
                  <c:v>8.2377972465581983</c:v>
                </c:pt>
                <c:pt idx="15358">
                  <c:v>8.2383336313248581</c:v>
                </c:pt>
                <c:pt idx="15359">
                  <c:v>8.2388700160915214</c:v>
                </c:pt>
                <c:pt idx="15360">
                  <c:v>8.2394064008582166</c:v>
                </c:pt>
                <c:pt idx="15361">
                  <c:v>8.2399427856248781</c:v>
                </c:pt>
                <c:pt idx="15362">
                  <c:v>8.2404791703915432</c:v>
                </c:pt>
                <c:pt idx="15363">
                  <c:v>8.2410155551582331</c:v>
                </c:pt>
                <c:pt idx="15364">
                  <c:v>8.2415519399249071</c:v>
                </c:pt>
                <c:pt idx="15365">
                  <c:v>8.2420883246915615</c:v>
                </c:pt>
                <c:pt idx="15366">
                  <c:v>8.2426247094582514</c:v>
                </c:pt>
                <c:pt idx="15367">
                  <c:v>8.2431610942249183</c:v>
                </c:pt>
                <c:pt idx="15368">
                  <c:v>8.2436974789915869</c:v>
                </c:pt>
                <c:pt idx="15369">
                  <c:v>8.2442338637582679</c:v>
                </c:pt>
                <c:pt idx="15370">
                  <c:v>8.2447702485249437</c:v>
                </c:pt>
                <c:pt idx="15371">
                  <c:v>8.2453066332916141</c:v>
                </c:pt>
                <c:pt idx="15372">
                  <c:v>8.2458430180582898</c:v>
                </c:pt>
                <c:pt idx="15373">
                  <c:v>8.2463794028249477</c:v>
                </c:pt>
                <c:pt idx="15374">
                  <c:v>8.2469157875916128</c:v>
                </c:pt>
                <c:pt idx="15375">
                  <c:v>8.247452172358301</c:v>
                </c:pt>
                <c:pt idx="15376">
                  <c:v>8.2479885571249785</c:v>
                </c:pt>
                <c:pt idx="15377">
                  <c:v>8.2485249418916382</c:v>
                </c:pt>
                <c:pt idx="15378">
                  <c:v>8.2490613266583139</c:v>
                </c:pt>
                <c:pt idx="15379">
                  <c:v>8.2495977114249968</c:v>
                </c:pt>
                <c:pt idx="15380">
                  <c:v>8.2501340961916725</c:v>
                </c:pt>
                <c:pt idx="15381">
                  <c:v>8.2506704809583411</c:v>
                </c:pt>
                <c:pt idx="15382">
                  <c:v>8.2512068657250168</c:v>
                </c:pt>
                <c:pt idx="15383">
                  <c:v>8.2517432504916872</c:v>
                </c:pt>
                <c:pt idx="15384">
                  <c:v>8.2522796352583594</c:v>
                </c:pt>
                <c:pt idx="15385">
                  <c:v>8.2528160200250422</c:v>
                </c:pt>
                <c:pt idx="15386">
                  <c:v>8.2533524047916984</c:v>
                </c:pt>
                <c:pt idx="15387">
                  <c:v>8.2538887895583759</c:v>
                </c:pt>
                <c:pt idx="15388">
                  <c:v>8.2544251743250516</c:v>
                </c:pt>
                <c:pt idx="15389">
                  <c:v>8.2549615590917185</c:v>
                </c:pt>
                <c:pt idx="15390">
                  <c:v>8.2554979438584049</c:v>
                </c:pt>
                <c:pt idx="15391">
                  <c:v>8.2560343286250806</c:v>
                </c:pt>
                <c:pt idx="15392">
                  <c:v>8.2565707133917403</c:v>
                </c:pt>
                <c:pt idx="15393">
                  <c:v>8.2571070981584125</c:v>
                </c:pt>
                <c:pt idx="15394">
                  <c:v>8.2576434829250829</c:v>
                </c:pt>
                <c:pt idx="15395">
                  <c:v>8.2581798676917479</c:v>
                </c:pt>
                <c:pt idx="15396">
                  <c:v>8.2587162524584308</c:v>
                </c:pt>
                <c:pt idx="15397">
                  <c:v>8.2592526372251047</c:v>
                </c:pt>
                <c:pt idx="15398">
                  <c:v>8.2597890219917751</c:v>
                </c:pt>
                <c:pt idx="15399">
                  <c:v>8.2603254067584384</c:v>
                </c:pt>
                <c:pt idx="15400">
                  <c:v>8.2608617915251159</c:v>
                </c:pt>
                <c:pt idx="15401">
                  <c:v>8.2613981762917792</c:v>
                </c:pt>
                <c:pt idx="15402">
                  <c:v>8.2619345610584656</c:v>
                </c:pt>
                <c:pt idx="15403">
                  <c:v>8.2624709458251395</c:v>
                </c:pt>
                <c:pt idx="15404">
                  <c:v>8.2630073305918117</c:v>
                </c:pt>
                <c:pt idx="15405">
                  <c:v>8.2635437153584856</c:v>
                </c:pt>
                <c:pt idx="15406">
                  <c:v>8.2640801001251489</c:v>
                </c:pt>
                <c:pt idx="15407">
                  <c:v>8.2646164848918175</c:v>
                </c:pt>
                <c:pt idx="15408">
                  <c:v>8.2651528696585022</c:v>
                </c:pt>
                <c:pt idx="15409">
                  <c:v>8.2656892544251921</c:v>
                </c:pt>
                <c:pt idx="15410">
                  <c:v>8.2662256391918429</c:v>
                </c:pt>
                <c:pt idx="15411">
                  <c:v>8.2667620239585187</c:v>
                </c:pt>
                <c:pt idx="15412">
                  <c:v>8.267298408725182</c:v>
                </c:pt>
                <c:pt idx="15413">
                  <c:v>8.267834793491863</c:v>
                </c:pt>
                <c:pt idx="15414">
                  <c:v>8.2683711782585139</c:v>
                </c:pt>
                <c:pt idx="15415">
                  <c:v>8.2689075630252127</c:v>
                </c:pt>
                <c:pt idx="15416">
                  <c:v>8.2694439477918831</c:v>
                </c:pt>
                <c:pt idx="15417">
                  <c:v>8.2699803325585552</c:v>
                </c:pt>
                <c:pt idx="15418">
                  <c:v>8.2705167173252416</c:v>
                </c:pt>
                <c:pt idx="15419">
                  <c:v>8.2710531020918836</c:v>
                </c:pt>
                <c:pt idx="15420">
                  <c:v>8.2715894868585682</c:v>
                </c:pt>
                <c:pt idx="15421">
                  <c:v>8.2721258716252528</c:v>
                </c:pt>
                <c:pt idx="15422">
                  <c:v>8.2726622563919268</c:v>
                </c:pt>
                <c:pt idx="15423">
                  <c:v>8.2731986411585794</c:v>
                </c:pt>
                <c:pt idx="15424">
                  <c:v>8.2737350259252747</c:v>
                </c:pt>
                <c:pt idx="15425">
                  <c:v>8.2742714106919166</c:v>
                </c:pt>
                <c:pt idx="15426">
                  <c:v>8.2748077954586101</c:v>
                </c:pt>
                <c:pt idx="15427">
                  <c:v>8.2753441802252823</c:v>
                </c:pt>
                <c:pt idx="15428">
                  <c:v>8.2758805649919545</c:v>
                </c:pt>
                <c:pt idx="15429">
                  <c:v>8.2764169497586266</c:v>
                </c:pt>
                <c:pt idx="15430">
                  <c:v>8.2769533345253006</c:v>
                </c:pt>
                <c:pt idx="15431">
                  <c:v>8.2774897192919727</c:v>
                </c:pt>
                <c:pt idx="15432">
                  <c:v>8.2780261040586449</c:v>
                </c:pt>
                <c:pt idx="15433">
                  <c:v>8.2785624888253171</c:v>
                </c:pt>
                <c:pt idx="15434">
                  <c:v>8.2790988735919928</c:v>
                </c:pt>
                <c:pt idx="15435">
                  <c:v>8.2796352583586792</c:v>
                </c:pt>
                <c:pt idx="15436">
                  <c:v>8.2801716431253229</c:v>
                </c:pt>
                <c:pt idx="15437">
                  <c:v>8.2807080278919987</c:v>
                </c:pt>
                <c:pt idx="15438">
                  <c:v>8.2812444126586815</c:v>
                </c:pt>
                <c:pt idx="15439">
                  <c:v>8.2817807974253537</c:v>
                </c:pt>
                <c:pt idx="15440">
                  <c:v>8.2823171821920116</c:v>
                </c:pt>
                <c:pt idx="15441">
                  <c:v>8.2828535669586998</c:v>
                </c:pt>
                <c:pt idx="15442">
                  <c:v>8.283389951725372</c:v>
                </c:pt>
                <c:pt idx="15443">
                  <c:v>8.2839263364920441</c:v>
                </c:pt>
                <c:pt idx="15444">
                  <c:v>8.284462721258711</c:v>
                </c:pt>
                <c:pt idx="15445">
                  <c:v>8.2849991060253885</c:v>
                </c:pt>
                <c:pt idx="15446">
                  <c:v>8.2855354907920624</c:v>
                </c:pt>
                <c:pt idx="15447">
                  <c:v>8.286071875558731</c:v>
                </c:pt>
                <c:pt idx="15448">
                  <c:v>8.286608260325405</c:v>
                </c:pt>
                <c:pt idx="15449">
                  <c:v>8.2871446450920789</c:v>
                </c:pt>
                <c:pt idx="15450">
                  <c:v>8.2876810298587529</c:v>
                </c:pt>
                <c:pt idx="15451">
                  <c:v>8.2882174146254179</c:v>
                </c:pt>
                <c:pt idx="15452">
                  <c:v>8.2887537993920919</c:v>
                </c:pt>
                <c:pt idx="15453">
                  <c:v>8.2892901841587587</c:v>
                </c:pt>
                <c:pt idx="15454">
                  <c:v>8.2898265689254504</c:v>
                </c:pt>
                <c:pt idx="15455">
                  <c:v>8.2903629536921031</c:v>
                </c:pt>
                <c:pt idx="15456">
                  <c:v>8.2908993384587877</c:v>
                </c:pt>
                <c:pt idx="15457">
                  <c:v>8.2914357232254599</c:v>
                </c:pt>
                <c:pt idx="15458">
                  <c:v>8.2919721079921107</c:v>
                </c:pt>
                <c:pt idx="15459">
                  <c:v>8.2925084927587989</c:v>
                </c:pt>
                <c:pt idx="15460">
                  <c:v>8.2930448775254888</c:v>
                </c:pt>
                <c:pt idx="15461">
                  <c:v>8.2935812622921485</c:v>
                </c:pt>
                <c:pt idx="15462">
                  <c:v>8.29411764705881</c:v>
                </c:pt>
                <c:pt idx="15463">
                  <c:v>8.2946540318254964</c:v>
                </c:pt>
                <c:pt idx="15464">
                  <c:v>8.2951904165921686</c:v>
                </c:pt>
                <c:pt idx="15465">
                  <c:v>8.2957268013588426</c:v>
                </c:pt>
                <c:pt idx="15466">
                  <c:v>8.296263186125497</c:v>
                </c:pt>
                <c:pt idx="15467">
                  <c:v>8.2967995708921869</c:v>
                </c:pt>
                <c:pt idx="15468">
                  <c:v>8.2973359556588484</c:v>
                </c:pt>
                <c:pt idx="15469">
                  <c:v>8.297872340425517</c:v>
                </c:pt>
                <c:pt idx="15470">
                  <c:v>8.2984087251921927</c:v>
                </c:pt>
                <c:pt idx="15471">
                  <c:v>8.2989451099588596</c:v>
                </c:pt>
                <c:pt idx="15472">
                  <c:v>8.2994814947255495</c:v>
                </c:pt>
                <c:pt idx="15473">
                  <c:v>8.3000178794922341</c:v>
                </c:pt>
                <c:pt idx="15474">
                  <c:v>8.3005542642589081</c:v>
                </c:pt>
                <c:pt idx="15475">
                  <c:v>8.3010906490255678</c:v>
                </c:pt>
                <c:pt idx="15476">
                  <c:v>8.3016270337922524</c:v>
                </c:pt>
                <c:pt idx="15477">
                  <c:v>8.3021634185589228</c:v>
                </c:pt>
                <c:pt idx="15478">
                  <c:v>8.3026998033256056</c:v>
                </c:pt>
                <c:pt idx="15479">
                  <c:v>8.3032361880922689</c:v>
                </c:pt>
                <c:pt idx="15480">
                  <c:v>8.3037725728589411</c:v>
                </c:pt>
                <c:pt idx="15481">
                  <c:v>8.3043089576256044</c:v>
                </c:pt>
                <c:pt idx="15482">
                  <c:v>8.304845342392273</c:v>
                </c:pt>
                <c:pt idx="15483">
                  <c:v>8.3053817271589505</c:v>
                </c:pt>
                <c:pt idx="15484">
                  <c:v>8.3059181119256227</c:v>
                </c:pt>
                <c:pt idx="15485">
                  <c:v>8.3064544966923091</c:v>
                </c:pt>
                <c:pt idx="15486">
                  <c:v>8.3069908814589706</c:v>
                </c:pt>
                <c:pt idx="15487">
                  <c:v>8.3075272662256534</c:v>
                </c:pt>
                <c:pt idx="15488">
                  <c:v>8.3080636509923114</c:v>
                </c:pt>
                <c:pt idx="15489">
                  <c:v>8.3086000357589977</c:v>
                </c:pt>
                <c:pt idx="15490">
                  <c:v>8.3091364205256717</c:v>
                </c:pt>
                <c:pt idx="15491">
                  <c:v>8.3096728052923297</c:v>
                </c:pt>
                <c:pt idx="15492">
                  <c:v>8.3102091900590018</c:v>
                </c:pt>
                <c:pt idx="15493">
                  <c:v>8.3107455748256882</c:v>
                </c:pt>
                <c:pt idx="15494">
                  <c:v>8.3112819595923497</c:v>
                </c:pt>
                <c:pt idx="15495">
                  <c:v>8.3118183443590183</c:v>
                </c:pt>
                <c:pt idx="15496">
                  <c:v>8.3123547291257029</c:v>
                </c:pt>
                <c:pt idx="15497">
                  <c:v>8.3128911138923662</c:v>
                </c:pt>
                <c:pt idx="15498">
                  <c:v>8.3134274986590491</c:v>
                </c:pt>
                <c:pt idx="15499">
                  <c:v>8.3139638834257106</c:v>
                </c:pt>
                <c:pt idx="15500">
                  <c:v>8.3145002681923845</c:v>
                </c:pt>
                <c:pt idx="15501">
                  <c:v>8.3150366529590745</c:v>
                </c:pt>
                <c:pt idx="15502">
                  <c:v>8.3155730377257413</c:v>
                </c:pt>
                <c:pt idx="15503">
                  <c:v>8.316109422492401</c:v>
                </c:pt>
                <c:pt idx="15504">
                  <c:v>8.3166458072590768</c:v>
                </c:pt>
                <c:pt idx="15505">
                  <c:v>8.3171821920257525</c:v>
                </c:pt>
                <c:pt idx="15506">
                  <c:v>8.3177185767924193</c:v>
                </c:pt>
                <c:pt idx="15507">
                  <c:v>8.3182549615590915</c:v>
                </c:pt>
                <c:pt idx="15508">
                  <c:v>8.3187913463257654</c:v>
                </c:pt>
                <c:pt idx="15509">
                  <c:v>8.319327731092427</c:v>
                </c:pt>
                <c:pt idx="15510">
                  <c:v>8.3198641158591098</c:v>
                </c:pt>
                <c:pt idx="15511">
                  <c:v>8.3204005006257926</c:v>
                </c:pt>
                <c:pt idx="15512">
                  <c:v>8.3209368853924577</c:v>
                </c:pt>
                <c:pt idx="15513">
                  <c:v>8.3214732701591281</c:v>
                </c:pt>
                <c:pt idx="15514">
                  <c:v>8.3220096549258109</c:v>
                </c:pt>
                <c:pt idx="15515">
                  <c:v>8.3225460396924849</c:v>
                </c:pt>
                <c:pt idx="15516">
                  <c:v>8.3230824244591464</c:v>
                </c:pt>
                <c:pt idx="15517">
                  <c:v>8.3236188092258203</c:v>
                </c:pt>
                <c:pt idx="15518">
                  <c:v>8.3241551939924889</c:v>
                </c:pt>
                <c:pt idx="15519">
                  <c:v>8.3246915787591647</c:v>
                </c:pt>
                <c:pt idx="15520">
                  <c:v>8.3252279635258351</c:v>
                </c:pt>
                <c:pt idx="15521">
                  <c:v>8.325764348292509</c:v>
                </c:pt>
                <c:pt idx="15522">
                  <c:v>8.3263007330591812</c:v>
                </c:pt>
                <c:pt idx="15523">
                  <c:v>8.326837117825864</c:v>
                </c:pt>
                <c:pt idx="15524">
                  <c:v>8.3273735025925095</c:v>
                </c:pt>
                <c:pt idx="15525">
                  <c:v>8.3279098873591995</c:v>
                </c:pt>
                <c:pt idx="15526">
                  <c:v>8.3284462721258823</c:v>
                </c:pt>
                <c:pt idx="15527">
                  <c:v>8.3289826568925438</c:v>
                </c:pt>
                <c:pt idx="15528">
                  <c:v>8.3295190416592266</c:v>
                </c:pt>
                <c:pt idx="15529">
                  <c:v>8.3300554264258899</c:v>
                </c:pt>
                <c:pt idx="15530">
                  <c:v>8.3305918111925621</c:v>
                </c:pt>
                <c:pt idx="15531">
                  <c:v>8.3311281959592289</c:v>
                </c:pt>
                <c:pt idx="15532">
                  <c:v>8.3316645807259189</c:v>
                </c:pt>
                <c:pt idx="15533">
                  <c:v>8.3322009654925679</c:v>
                </c:pt>
                <c:pt idx="15534">
                  <c:v>8.3327373502592685</c:v>
                </c:pt>
                <c:pt idx="15535">
                  <c:v>8.3332737350259229</c:v>
                </c:pt>
                <c:pt idx="15536">
                  <c:v>8.3338101197925987</c:v>
                </c:pt>
                <c:pt idx="15537">
                  <c:v>8.3343465045592708</c:v>
                </c:pt>
                <c:pt idx="15538">
                  <c:v>8.334882889325959</c:v>
                </c:pt>
                <c:pt idx="15539">
                  <c:v>8.3354192740926294</c:v>
                </c:pt>
                <c:pt idx="15540">
                  <c:v>8.3359556588593033</c:v>
                </c:pt>
                <c:pt idx="15541">
                  <c:v>8.3364920436259773</c:v>
                </c:pt>
                <c:pt idx="15542">
                  <c:v>8.3370284283926193</c:v>
                </c:pt>
                <c:pt idx="15543">
                  <c:v>8.3375648131593216</c:v>
                </c:pt>
                <c:pt idx="15544">
                  <c:v>8.3381011979259689</c:v>
                </c:pt>
                <c:pt idx="15545">
                  <c:v>8.3386375826926518</c:v>
                </c:pt>
                <c:pt idx="15546">
                  <c:v>8.3391739674593239</c:v>
                </c:pt>
                <c:pt idx="15547">
                  <c:v>8.3397103522260068</c:v>
                </c:pt>
                <c:pt idx="15548">
                  <c:v>8.3402467369926701</c:v>
                </c:pt>
                <c:pt idx="15549">
                  <c:v>8.3407831217593422</c:v>
                </c:pt>
                <c:pt idx="15550">
                  <c:v>8.3413195065260144</c:v>
                </c:pt>
                <c:pt idx="15551">
                  <c:v>8.3418558912926883</c:v>
                </c:pt>
                <c:pt idx="15552">
                  <c:v>8.3423922760593712</c:v>
                </c:pt>
                <c:pt idx="15553">
                  <c:v>8.3429286608260309</c:v>
                </c:pt>
                <c:pt idx="15554">
                  <c:v>8.3434650455927049</c:v>
                </c:pt>
                <c:pt idx="15555">
                  <c:v>8.3440014303593699</c:v>
                </c:pt>
                <c:pt idx="15556">
                  <c:v>8.3445378151260687</c:v>
                </c:pt>
                <c:pt idx="15557">
                  <c:v>8.3450741998927231</c:v>
                </c:pt>
                <c:pt idx="15558">
                  <c:v>8.3456105846594024</c:v>
                </c:pt>
                <c:pt idx="15559">
                  <c:v>8.3461469694260728</c:v>
                </c:pt>
                <c:pt idx="15560">
                  <c:v>8.3466833541927468</c:v>
                </c:pt>
                <c:pt idx="15561">
                  <c:v>8.3472197389594136</c:v>
                </c:pt>
                <c:pt idx="15562">
                  <c:v>8.3477561237260858</c:v>
                </c:pt>
                <c:pt idx="15563">
                  <c:v>8.3482925084927579</c:v>
                </c:pt>
                <c:pt idx="15564">
                  <c:v>8.3488288932594319</c:v>
                </c:pt>
                <c:pt idx="15565">
                  <c:v>8.3493652780261041</c:v>
                </c:pt>
                <c:pt idx="15566">
                  <c:v>8.349901662792762</c:v>
                </c:pt>
                <c:pt idx="15567">
                  <c:v>8.3504380475594608</c:v>
                </c:pt>
                <c:pt idx="15568">
                  <c:v>8.3509744323261224</c:v>
                </c:pt>
                <c:pt idx="15569">
                  <c:v>8.351510817092807</c:v>
                </c:pt>
                <c:pt idx="15570">
                  <c:v>8.3520472018594791</c:v>
                </c:pt>
                <c:pt idx="15571">
                  <c:v>8.352583586626162</c:v>
                </c:pt>
                <c:pt idx="15572">
                  <c:v>8.3531199713928128</c:v>
                </c:pt>
                <c:pt idx="15573">
                  <c:v>8.3536563561595045</c:v>
                </c:pt>
                <c:pt idx="15574">
                  <c:v>8.3541927409261572</c:v>
                </c:pt>
                <c:pt idx="15575">
                  <c:v>8.3547291256928311</c:v>
                </c:pt>
                <c:pt idx="15576">
                  <c:v>8.3552655104595068</c:v>
                </c:pt>
                <c:pt idx="15577">
                  <c:v>8.3558018952261861</c:v>
                </c:pt>
                <c:pt idx="15578">
                  <c:v>8.3563382799928547</c:v>
                </c:pt>
                <c:pt idx="15579">
                  <c:v>8.3568746647595216</c:v>
                </c:pt>
                <c:pt idx="15580">
                  <c:v>8.3574110495262044</c:v>
                </c:pt>
                <c:pt idx="15581">
                  <c:v>8.3579474342928677</c:v>
                </c:pt>
                <c:pt idx="15582">
                  <c:v>8.3584838190595558</c:v>
                </c:pt>
                <c:pt idx="15583">
                  <c:v>8.359020203826228</c:v>
                </c:pt>
                <c:pt idx="15584">
                  <c:v>8.3595565885928984</c:v>
                </c:pt>
                <c:pt idx="15585">
                  <c:v>8.3600929733595564</c:v>
                </c:pt>
                <c:pt idx="15586">
                  <c:v>8.3606293581262552</c:v>
                </c:pt>
                <c:pt idx="15587">
                  <c:v>8.3611657428928989</c:v>
                </c:pt>
                <c:pt idx="15588">
                  <c:v>8.3617021276595729</c:v>
                </c:pt>
                <c:pt idx="15589">
                  <c:v>8.3622385124262699</c:v>
                </c:pt>
                <c:pt idx="15590">
                  <c:v>8.362774897192935</c:v>
                </c:pt>
                <c:pt idx="15591">
                  <c:v>8.3633112819595929</c:v>
                </c:pt>
                <c:pt idx="15592">
                  <c:v>8.3638476667262793</c:v>
                </c:pt>
                <c:pt idx="15593">
                  <c:v>8.3643840514929479</c:v>
                </c:pt>
                <c:pt idx="15594">
                  <c:v>8.3649204362596148</c:v>
                </c:pt>
                <c:pt idx="15595">
                  <c:v>8.3654568210263136</c:v>
                </c:pt>
                <c:pt idx="15596">
                  <c:v>8.365993205792968</c:v>
                </c:pt>
                <c:pt idx="15597">
                  <c:v>8.3665295905596455</c:v>
                </c:pt>
                <c:pt idx="15598">
                  <c:v>8.3670659753263124</c:v>
                </c:pt>
                <c:pt idx="15599">
                  <c:v>8.3676023600929756</c:v>
                </c:pt>
                <c:pt idx="15600">
                  <c:v>8.368138744859646</c:v>
                </c:pt>
                <c:pt idx="15601">
                  <c:v>8.36867512962632</c:v>
                </c:pt>
                <c:pt idx="15602">
                  <c:v>8.3692115143930028</c:v>
                </c:pt>
                <c:pt idx="15603">
                  <c:v>8.3697478991596856</c:v>
                </c:pt>
                <c:pt idx="15604">
                  <c:v>8.370284283926356</c:v>
                </c:pt>
                <c:pt idx="15605">
                  <c:v>8.3708206686930087</c:v>
                </c:pt>
                <c:pt idx="15606">
                  <c:v>8.3713570534596826</c:v>
                </c:pt>
                <c:pt idx="15607">
                  <c:v>8.3718934382263548</c:v>
                </c:pt>
                <c:pt idx="15608">
                  <c:v>8.3724298229930376</c:v>
                </c:pt>
                <c:pt idx="15609">
                  <c:v>8.3729662077597151</c:v>
                </c:pt>
                <c:pt idx="15610">
                  <c:v>8.3735025925263926</c:v>
                </c:pt>
                <c:pt idx="15611">
                  <c:v>8.3740389772930506</c:v>
                </c:pt>
                <c:pt idx="15612">
                  <c:v>8.3745753620597174</c:v>
                </c:pt>
                <c:pt idx="15613">
                  <c:v>8.3751117468263896</c:v>
                </c:pt>
                <c:pt idx="15614">
                  <c:v>8.3756481315930724</c:v>
                </c:pt>
                <c:pt idx="15615">
                  <c:v>8.3761845163597588</c:v>
                </c:pt>
                <c:pt idx="15616">
                  <c:v>8.3767209011264097</c:v>
                </c:pt>
                <c:pt idx="15617">
                  <c:v>8.3772572858930818</c:v>
                </c:pt>
                <c:pt idx="15618">
                  <c:v>8.377793670659754</c:v>
                </c:pt>
                <c:pt idx="15619">
                  <c:v>8.3783300554264262</c:v>
                </c:pt>
                <c:pt idx="15620">
                  <c:v>8.3788664401930983</c:v>
                </c:pt>
                <c:pt idx="15621">
                  <c:v>8.3794028249597847</c:v>
                </c:pt>
                <c:pt idx="15622">
                  <c:v>8.3799392097264676</c:v>
                </c:pt>
                <c:pt idx="15623">
                  <c:v>8.3804755944931166</c:v>
                </c:pt>
                <c:pt idx="15624">
                  <c:v>8.3810119792597888</c:v>
                </c:pt>
                <c:pt idx="15625">
                  <c:v>8.3815483640264627</c:v>
                </c:pt>
                <c:pt idx="15626">
                  <c:v>8.3820847487931367</c:v>
                </c:pt>
                <c:pt idx="15627">
                  <c:v>8.3826211335598071</c:v>
                </c:pt>
                <c:pt idx="15628">
                  <c:v>8.3831575183264952</c:v>
                </c:pt>
                <c:pt idx="15629">
                  <c:v>8.3836939030931532</c:v>
                </c:pt>
                <c:pt idx="15630">
                  <c:v>8.3842302878598254</c:v>
                </c:pt>
                <c:pt idx="15631">
                  <c:v>8.3847666726265047</c:v>
                </c:pt>
                <c:pt idx="15632">
                  <c:v>8.3853030573931697</c:v>
                </c:pt>
                <c:pt idx="15633">
                  <c:v>8.3858394421598508</c:v>
                </c:pt>
                <c:pt idx="15634">
                  <c:v>8.3863758269265158</c:v>
                </c:pt>
                <c:pt idx="15635">
                  <c:v>8.3869122116931898</c:v>
                </c:pt>
                <c:pt idx="15636">
                  <c:v>8.3874485964598708</c:v>
                </c:pt>
                <c:pt idx="15637">
                  <c:v>8.3879849812265341</c:v>
                </c:pt>
                <c:pt idx="15638">
                  <c:v>8.388521365993201</c:v>
                </c:pt>
                <c:pt idx="15639">
                  <c:v>8.3890577507598785</c:v>
                </c:pt>
                <c:pt idx="15640">
                  <c:v>8.3895941355265613</c:v>
                </c:pt>
                <c:pt idx="15641">
                  <c:v>8.3901305202932246</c:v>
                </c:pt>
                <c:pt idx="15642">
                  <c:v>8.3906669050598968</c:v>
                </c:pt>
                <c:pt idx="15643">
                  <c:v>8.3912032898265689</c:v>
                </c:pt>
                <c:pt idx="15644">
                  <c:v>8.3917396745932553</c:v>
                </c:pt>
                <c:pt idx="15645">
                  <c:v>8.392276059359931</c:v>
                </c:pt>
                <c:pt idx="15646">
                  <c:v>8.3928124441265872</c:v>
                </c:pt>
                <c:pt idx="15647">
                  <c:v>8.3933488288932594</c:v>
                </c:pt>
                <c:pt idx="15648">
                  <c:v>8.3938852136599529</c:v>
                </c:pt>
                <c:pt idx="15649">
                  <c:v>8.3944215984266162</c:v>
                </c:pt>
                <c:pt idx="15650">
                  <c:v>8.3949579831932759</c:v>
                </c:pt>
                <c:pt idx="15651">
                  <c:v>8.3954943679599729</c:v>
                </c:pt>
                <c:pt idx="15652">
                  <c:v>8.3960307527266345</c:v>
                </c:pt>
                <c:pt idx="15653">
                  <c:v>8.3965671374933066</c:v>
                </c:pt>
                <c:pt idx="15654">
                  <c:v>8.3971035222599717</c:v>
                </c:pt>
                <c:pt idx="15655">
                  <c:v>8.3976399070266581</c:v>
                </c:pt>
                <c:pt idx="15656">
                  <c:v>8.3981762917933143</c:v>
                </c:pt>
                <c:pt idx="15657">
                  <c:v>8.3987126765599864</c:v>
                </c:pt>
                <c:pt idx="15658">
                  <c:v>8.399249061326671</c:v>
                </c:pt>
                <c:pt idx="15659">
                  <c:v>8.3997854460933308</c:v>
                </c:pt>
                <c:pt idx="15660">
                  <c:v>8.4003218308600029</c:v>
                </c:pt>
                <c:pt idx="15661">
                  <c:v>8.4008582156266876</c:v>
                </c:pt>
                <c:pt idx="15662">
                  <c:v>8.4013946003933491</c:v>
                </c:pt>
                <c:pt idx="15663">
                  <c:v>8.4019309851600212</c:v>
                </c:pt>
                <c:pt idx="15664">
                  <c:v>8.4024673699267094</c:v>
                </c:pt>
                <c:pt idx="15665">
                  <c:v>8.4030037546933674</c:v>
                </c:pt>
                <c:pt idx="15666">
                  <c:v>8.4035401394600555</c:v>
                </c:pt>
                <c:pt idx="15667">
                  <c:v>8.4040765242267206</c:v>
                </c:pt>
                <c:pt idx="15668">
                  <c:v>8.4046129089933856</c:v>
                </c:pt>
                <c:pt idx="15669">
                  <c:v>8.4051492937600738</c:v>
                </c:pt>
                <c:pt idx="15670">
                  <c:v>8.4056856785267513</c:v>
                </c:pt>
                <c:pt idx="15671">
                  <c:v>8.4062220632933986</c:v>
                </c:pt>
                <c:pt idx="15672">
                  <c:v>8.406758448060069</c:v>
                </c:pt>
                <c:pt idx="15673">
                  <c:v>8.4072948328267625</c:v>
                </c:pt>
                <c:pt idx="15674">
                  <c:v>8.4078312175934204</c:v>
                </c:pt>
                <c:pt idx="15675">
                  <c:v>8.408367602360082</c:v>
                </c:pt>
                <c:pt idx="15676">
                  <c:v>8.408903987126763</c:v>
                </c:pt>
                <c:pt idx="15677">
                  <c:v>8.4094403718934494</c:v>
                </c:pt>
                <c:pt idx="15678">
                  <c:v>8.4099767566601127</c:v>
                </c:pt>
                <c:pt idx="15679">
                  <c:v>8.4105131414267831</c:v>
                </c:pt>
                <c:pt idx="15680">
                  <c:v>8.411049526193457</c:v>
                </c:pt>
                <c:pt idx="15681">
                  <c:v>8.4115859109601292</c:v>
                </c:pt>
                <c:pt idx="15682">
                  <c:v>8.4121222957268067</c:v>
                </c:pt>
                <c:pt idx="15683">
                  <c:v>8.4126586804934682</c:v>
                </c:pt>
                <c:pt idx="15684">
                  <c:v>8.4131950652601475</c:v>
                </c:pt>
                <c:pt idx="15685">
                  <c:v>8.4137314500268197</c:v>
                </c:pt>
                <c:pt idx="15686">
                  <c:v>8.4142678347934918</c:v>
                </c:pt>
                <c:pt idx="15687">
                  <c:v>8.4148042195601747</c:v>
                </c:pt>
                <c:pt idx="15688">
                  <c:v>8.4153406043268397</c:v>
                </c:pt>
                <c:pt idx="15689">
                  <c:v>8.4158769890935101</c:v>
                </c:pt>
                <c:pt idx="15690">
                  <c:v>8.4164133738601823</c:v>
                </c:pt>
                <c:pt idx="15691">
                  <c:v>8.4169497586268545</c:v>
                </c:pt>
                <c:pt idx="15692">
                  <c:v>8.4174861433935284</c:v>
                </c:pt>
                <c:pt idx="15693">
                  <c:v>8.4180225281602006</c:v>
                </c:pt>
                <c:pt idx="15694">
                  <c:v>8.418558912926871</c:v>
                </c:pt>
                <c:pt idx="15695">
                  <c:v>8.4190952976935467</c:v>
                </c:pt>
                <c:pt idx="15696">
                  <c:v>8.4196316824602224</c:v>
                </c:pt>
                <c:pt idx="15697">
                  <c:v>8.420168067226891</c:v>
                </c:pt>
                <c:pt idx="15698">
                  <c:v>8.4207044519935632</c:v>
                </c:pt>
                <c:pt idx="15699">
                  <c:v>8.4212408367602496</c:v>
                </c:pt>
                <c:pt idx="15700">
                  <c:v>8.4217772215269093</c:v>
                </c:pt>
                <c:pt idx="15701">
                  <c:v>8.4223136062935655</c:v>
                </c:pt>
                <c:pt idx="15702">
                  <c:v>8.4228499910602643</c:v>
                </c:pt>
                <c:pt idx="15703">
                  <c:v>8.4233863758269418</c:v>
                </c:pt>
                <c:pt idx="15704">
                  <c:v>8.4239227605935785</c:v>
                </c:pt>
                <c:pt idx="15705">
                  <c:v>8.424459145360272</c:v>
                </c:pt>
                <c:pt idx="15706">
                  <c:v>8.4249955301269548</c:v>
                </c:pt>
                <c:pt idx="15707">
                  <c:v>8.4255319148936305</c:v>
                </c:pt>
                <c:pt idx="15708">
                  <c:v>8.4260682996603009</c:v>
                </c:pt>
                <c:pt idx="15709">
                  <c:v>8.4266046844269731</c:v>
                </c:pt>
                <c:pt idx="15710">
                  <c:v>8.427141069193631</c:v>
                </c:pt>
                <c:pt idx="15711">
                  <c:v>8.4276774539603085</c:v>
                </c:pt>
                <c:pt idx="15712">
                  <c:v>8.4282138387269807</c:v>
                </c:pt>
                <c:pt idx="15713">
                  <c:v>8.4287502234936529</c:v>
                </c:pt>
                <c:pt idx="15714">
                  <c:v>8.4292866082603268</c:v>
                </c:pt>
                <c:pt idx="15715">
                  <c:v>8.4298229930270008</c:v>
                </c:pt>
                <c:pt idx="15716">
                  <c:v>8.4303593777936712</c:v>
                </c:pt>
                <c:pt idx="15717">
                  <c:v>8.4308957625603433</c:v>
                </c:pt>
                <c:pt idx="15718">
                  <c:v>8.4314321473270208</c:v>
                </c:pt>
                <c:pt idx="15719">
                  <c:v>8.4319685320936859</c:v>
                </c:pt>
                <c:pt idx="15720">
                  <c:v>8.4325049168603776</c:v>
                </c:pt>
                <c:pt idx="15721">
                  <c:v>8.4330413016270338</c:v>
                </c:pt>
                <c:pt idx="15722">
                  <c:v>8.4335776863936989</c:v>
                </c:pt>
                <c:pt idx="15723">
                  <c:v>8.4341140711603799</c:v>
                </c:pt>
                <c:pt idx="15724">
                  <c:v>8.4346504559270521</c:v>
                </c:pt>
                <c:pt idx="15725">
                  <c:v>8.4351868406937243</c:v>
                </c:pt>
                <c:pt idx="15726">
                  <c:v>8.4357232254603964</c:v>
                </c:pt>
                <c:pt idx="15727">
                  <c:v>8.4362596102270704</c:v>
                </c:pt>
                <c:pt idx="15728">
                  <c:v>8.4367959949937426</c:v>
                </c:pt>
                <c:pt idx="15729">
                  <c:v>8.4373323797604147</c:v>
                </c:pt>
                <c:pt idx="15730">
                  <c:v>8.4378687645270727</c:v>
                </c:pt>
                <c:pt idx="15731">
                  <c:v>8.4384051492937502</c:v>
                </c:pt>
                <c:pt idx="15732">
                  <c:v>8.438941534060433</c:v>
                </c:pt>
                <c:pt idx="15733">
                  <c:v>8.4394779188271158</c:v>
                </c:pt>
                <c:pt idx="15734">
                  <c:v>8.4400143035937685</c:v>
                </c:pt>
                <c:pt idx="15735">
                  <c:v>8.4405506883604513</c:v>
                </c:pt>
                <c:pt idx="15736">
                  <c:v>8.4410870731271235</c:v>
                </c:pt>
                <c:pt idx="15737">
                  <c:v>8.4416234578937939</c:v>
                </c:pt>
                <c:pt idx="15738">
                  <c:v>8.4421598426604696</c:v>
                </c:pt>
                <c:pt idx="15739">
                  <c:v>8.4426962274271595</c:v>
                </c:pt>
                <c:pt idx="15740">
                  <c:v>8.4432326121938157</c:v>
                </c:pt>
                <c:pt idx="15741">
                  <c:v>8.4437689969604754</c:v>
                </c:pt>
                <c:pt idx="15742">
                  <c:v>8.4443053817271476</c:v>
                </c:pt>
                <c:pt idx="15743">
                  <c:v>8.4448417664938127</c:v>
                </c:pt>
                <c:pt idx="15744">
                  <c:v>8.4453781512604902</c:v>
                </c:pt>
                <c:pt idx="15745">
                  <c:v>8.4459145360271766</c:v>
                </c:pt>
                <c:pt idx="15746">
                  <c:v>8.4464509207938487</c:v>
                </c:pt>
                <c:pt idx="15747">
                  <c:v>8.4469873055605209</c:v>
                </c:pt>
                <c:pt idx="15748">
                  <c:v>8.4475236903271949</c:v>
                </c:pt>
                <c:pt idx="15749">
                  <c:v>8.4480600750938564</c:v>
                </c:pt>
                <c:pt idx="15750">
                  <c:v>8.4485964598605428</c:v>
                </c:pt>
                <c:pt idx="15751">
                  <c:v>8.4491328446272274</c:v>
                </c:pt>
                <c:pt idx="15752">
                  <c:v>8.4496692293938853</c:v>
                </c:pt>
                <c:pt idx="15753">
                  <c:v>8.4502056141605575</c:v>
                </c:pt>
                <c:pt idx="15754">
                  <c:v>8.4507419989272528</c:v>
                </c:pt>
                <c:pt idx="15755">
                  <c:v>8.4512783836938912</c:v>
                </c:pt>
                <c:pt idx="15756">
                  <c:v>8.4518147684605687</c:v>
                </c:pt>
                <c:pt idx="15757">
                  <c:v>8.4523511532272568</c:v>
                </c:pt>
                <c:pt idx="15758">
                  <c:v>8.4528875379939485</c:v>
                </c:pt>
                <c:pt idx="15759">
                  <c:v>8.4534239227605941</c:v>
                </c:pt>
                <c:pt idx="15760">
                  <c:v>8.4539603075272787</c:v>
                </c:pt>
                <c:pt idx="15761">
                  <c:v>8.4544966922939562</c:v>
                </c:pt>
                <c:pt idx="15762">
                  <c:v>8.4550330770606319</c:v>
                </c:pt>
                <c:pt idx="15763">
                  <c:v>8.4555694618273023</c:v>
                </c:pt>
                <c:pt idx="15764">
                  <c:v>8.4561058465939567</c:v>
                </c:pt>
                <c:pt idx="15765">
                  <c:v>8.4566422313606537</c:v>
                </c:pt>
                <c:pt idx="15766">
                  <c:v>8.4571786161273028</c:v>
                </c:pt>
                <c:pt idx="15767">
                  <c:v>8.457715000893975</c:v>
                </c:pt>
                <c:pt idx="15768">
                  <c:v>8.4582513856606472</c:v>
                </c:pt>
                <c:pt idx="15769">
                  <c:v>8.4587877704273247</c:v>
                </c:pt>
                <c:pt idx="15770">
                  <c:v>8.4593241551939968</c:v>
                </c:pt>
                <c:pt idx="15771">
                  <c:v>8.4598605399606814</c:v>
                </c:pt>
                <c:pt idx="15772">
                  <c:v>8.4603969247273518</c:v>
                </c:pt>
                <c:pt idx="15773">
                  <c:v>8.4609333094940204</c:v>
                </c:pt>
                <c:pt idx="15774">
                  <c:v>8.4614696942606944</c:v>
                </c:pt>
                <c:pt idx="15775">
                  <c:v>8.4620060790273808</c:v>
                </c:pt>
                <c:pt idx="15776">
                  <c:v>8.4625424637940387</c:v>
                </c:pt>
                <c:pt idx="15777">
                  <c:v>8.463078848560702</c:v>
                </c:pt>
                <c:pt idx="15778">
                  <c:v>8.4636152333273884</c:v>
                </c:pt>
                <c:pt idx="15779">
                  <c:v>8.4641516180940464</c:v>
                </c:pt>
                <c:pt idx="15780">
                  <c:v>8.4646880028607203</c:v>
                </c:pt>
                <c:pt idx="15781">
                  <c:v>8.4652243876274031</c:v>
                </c:pt>
                <c:pt idx="15782">
                  <c:v>8.4657607723940647</c:v>
                </c:pt>
                <c:pt idx="15783">
                  <c:v>8.4662971571607368</c:v>
                </c:pt>
                <c:pt idx="15784">
                  <c:v>8.4668335419274214</c:v>
                </c:pt>
                <c:pt idx="15785">
                  <c:v>8.4673699266940829</c:v>
                </c:pt>
                <c:pt idx="15786">
                  <c:v>8.4679063114607658</c:v>
                </c:pt>
                <c:pt idx="15787">
                  <c:v>8.4684426962274379</c:v>
                </c:pt>
                <c:pt idx="15788">
                  <c:v>8.4689790809940959</c:v>
                </c:pt>
                <c:pt idx="15789">
                  <c:v>8.4695154657607734</c:v>
                </c:pt>
                <c:pt idx="15790">
                  <c:v>8.4700518505274527</c:v>
                </c:pt>
                <c:pt idx="15791">
                  <c:v>8.4705882352941266</c:v>
                </c:pt>
                <c:pt idx="15792">
                  <c:v>8.4711246200607899</c:v>
                </c:pt>
                <c:pt idx="15793">
                  <c:v>8.4716610048274656</c:v>
                </c:pt>
                <c:pt idx="15794">
                  <c:v>8.472197389594136</c:v>
                </c:pt>
                <c:pt idx="15795">
                  <c:v>8.4727337743608189</c:v>
                </c:pt>
                <c:pt idx="15796">
                  <c:v>8.4732701591274804</c:v>
                </c:pt>
                <c:pt idx="15797">
                  <c:v>8.4738065438941543</c:v>
                </c:pt>
                <c:pt idx="15798">
                  <c:v>8.4743429286608229</c:v>
                </c:pt>
                <c:pt idx="15799">
                  <c:v>8.4748793134275004</c:v>
                </c:pt>
                <c:pt idx="15800">
                  <c:v>8.4754156981941708</c:v>
                </c:pt>
                <c:pt idx="15801">
                  <c:v>8.4759520829608448</c:v>
                </c:pt>
                <c:pt idx="15802">
                  <c:v>8.4764884677275205</c:v>
                </c:pt>
                <c:pt idx="15803">
                  <c:v>8.4770248524941891</c:v>
                </c:pt>
                <c:pt idx="15804">
                  <c:v>8.4775612372608666</c:v>
                </c:pt>
                <c:pt idx="15805">
                  <c:v>8.4780976220275353</c:v>
                </c:pt>
                <c:pt idx="15806">
                  <c:v>8.4786340067942216</c:v>
                </c:pt>
                <c:pt idx="15807">
                  <c:v>8.4791703915608689</c:v>
                </c:pt>
                <c:pt idx="15808">
                  <c:v>8.4797067763275642</c:v>
                </c:pt>
                <c:pt idx="15809">
                  <c:v>8.4802431610942239</c:v>
                </c:pt>
                <c:pt idx="15810">
                  <c:v>8.4807795458608997</c:v>
                </c:pt>
                <c:pt idx="15811">
                  <c:v>8.4813159306275683</c:v>
                </c:pt>
                <c:pt idx="15812">
                  <c:v>8.4818523153942547</c:v>
                </c:pt>
                <c:pt idx="15813">
                  <c:v>8.4823887001609162</c:v>
                </c:pt>
                <c:pt idx="15814">
                  <c:v>8.4829250849275883</c:v>
                </c:pt>
                <c:pt idx="15815">
                  <c:v>8.4834614696942605</c:v>
                </c:pt>
                <c:pt idx="15816">
                  <c:v>8.4839978544609522</c:v>
                </c:pt>
                <c:pt idx="15817">
                  <c:v>8.4845342392276333</c:v>
                </c:pt>
                <c:pt idx="15818">
                  <c:v>8.4850706239942788</c:v>
                </c:pt>
                <c:pt idx="15819">
                  <c:v>8.4856070087609687</c:v>
                </c:pt>
                <c:pt idx="15820">
                  <c:v>8.4861433935276267</c:v>
                </c:pt>
                <c:pt idx="15821">
                  <c:v>8.4866797782943024</c:v>
                </c:pt>
                <c:pt idx="15822">
                  <c:v>8.4872161630609693</c:v>
                </c:pt>
                <c:pt idx="15823">
                  <c:v>8.4877525478276592</c:v>
                </c:pt>
                <c:pt idx="15824">
                  <c:v>8.4882889325943154</c:v>
                </c:pt>
                <c:pt idx="15825">
                  <c:v>8.4888253173609876</c:v>
                </c:pt>
                <c:pt idx="15826">
                  <c:v>8.4893617021276579</c:v>
                </c:pt>
                <c:pt idx="15827">
                  <c:v>8.4898980868943337</c:v>
                </c:pt>
                <c:pt idx="15828">
                  <c:v>8.4904344716610183</c:v>
                </c:pt>
                <c:pt idx="15829">
                  <c:v>8.4909708564276798</c:v>
                </c:pt>
                <c:pt idx="15830">
                  <c:v>8.4915072411943502</c:v>
                </c:pt>
                <c:pt idx="15831">
                  <c:v>8.4920436259610224</c:v>
                </c:pt>
                <c:pt idx="15832">
                  <c:v>8.4925800107277194</c:v>
                </c:pt>
                <c:pt idx="15833">
                  <c:v>8.4931163954943703</c:v>
                </c:pt>
                <c:pt idx="15834">
                  <c:v>8.4936527802610406</c:v>
                </c:pt>
                <c:pt idx="15835">
                  <c:v>8.4941891650277128</c:v>
                </c:pt>
                <c:pt idx="15836">
                  <c:v>8.494725549794385</c:v>
                </c:pt>
                <c:pt idx="15837">
                  <c:v>8.4952619345610607</c:v>
                </c:pt>
                <c:pt idx="15838">
                  <c:v>8.4957983193277489</c:v>
                </c:pt>
                <c:pt idx="15839">
                  <c:v>8.4963347040944033</c:v>
                </c:pt>
                <c:pt idx="15840">
                  <c:v>8.4968710888610719</c:v>
                </c:pt>
                <c:pt idx="15841">
                  <c:v>8.4974074736277547</c:v>
                </c:pt>
                <c:pt idx="15842">
                  <c:v>8.4979438583944216</c:v>
                </c:pt>
                <c:pt idx="15843">
                  <c:v>8.4984802431611008</c:v>
                </c:pt>
                <c:pt idx="15844">
                  <c:v>8.4990166279277748</c:v>
                </c:pt>
                <c:pt idx="15845">
                  <c:v>8.4995530126944505</c:v>
                </c:pt>
                <c:pt idx="15846">
                  <c:v>8.5000893974611227</c:v>
                </c:pt>
                <c:pt idx="15847">
                  <c:v>8.5006257822277789</c:v>
                </c:pt>
                <c:pt idx="15848">
                  <c:v>8.5011621669944439</c:v>
                </c:pt>
                <c:pt idx="15849">
                  <c:v>8.5016985517611303</c:v>
                </c:pt>
                <c:pt idx="15850">
                  <c:v>8.5022349365278149</c:v>
                </c:pt>
                <c:pt idx="15851">
                  <c:v>8.502771321294464</c:v>
                </c:pt>
                <c:pt idx="15852">
                  <c:v>8.5033077060611486</c:v>
                </c:pt>
                <c:pt idx="15853">
                  <c:v>8.5038440908278208</c:v>
                </c:pt>
                <c:pt idx="15854">
                  <c:v>8.5043804755944929</c:v>
                </c:pt>
                <c:pt idx="15855">
                  <c:v>8.5049168603611669</c:v>
                </c:pt>
                <c:pt idx="15856">
                  <c:v>8.5054532451278515</c:v>
                </c:pt>
                <c:pt idx="15857">
                  <c:v>8.5059896298945148</c:v>
                </c:pt>
                <c:pt idx="15858">
                  <c:v>8.5065260146611941</c:v>
                </c:pt>
                <c:pt idx="15859">
                  <c:v>8.5070623994278574</c:v>
                </c:pt>
                <c:pt idx="15860">
                  <c:v>8.5075987841945189</c:v>
                </c:pt>
                <c:pt idx="15861">
                  <c:v>8.5081351689612017</c:v>
                </c:pt>
                <c:pt idx="15862">
                  <c:v>8.5086715537278739</c:v>
                </c:pt>
                <c:pt idx="15863">
                  <c:v>8.5092079384945478</c:v>
                </c:pt>
                <c:pt idx="15864">
                  <c:v>8.5097443232612324</c:v>
                </c:pt>
                <c:pt idx="15865">
                  <c:v>8.5102807080278922</c:v>
                </c:pt>
                <c:pt idx="15866">
                  <c:v>8.5108170927945537</c:v>
                </c:pt>
                <c:pt idx="15867">
                  <c:v>8.5113534775612383</c:v>
                </c:pt>
                <c:pt idx="15868">
                  <c:v>8.5118898623279211</c:v>
                </c:pt>
                <c:pt idx="15869">
                  <c:v>8.5124262470945826</c:v>
                </c:pt>
                <c:pt idx="15870">
                  <c:v>8.5129626318612548</c:v>
                </c:pt>
                <c:pt idx="15871">
                  <c:v>8.5134990166279536</c:v>
                </c:pt>
                <c:pt idx="15872">
                  <c:v>8.5140354013946009</c:v>
                </c:pt>
                <c:pt idx="15873">
                  <c:v>8.5145717861612624</c:v>
                </c:pt>
                <c:pt idx="15874">
                  <c:v>8.5151081709279506</c:v>
                </c:pt>
                <c:pt idx="15875">
                  <c:v>8.5156445556946352</c:v>
                </c:pt>
                <c:pt idx="15876">
                  <c:v>8.5161809404612967</c:v>
                </c:pt>
                <c:pt idx="15877">
                  <c:v>8.5167173252279724</c:v>
                </c:pt>
                <c:pt idx="15878">
                  <c:v>8.5172537099946339</c:v>
                </c:pt>
                <c:pt idx="15879">
                  <c:v>8.5177900947613097</c:v>
                </c:pt>
                <c:pt idx="15880">
                  <c:v>8.5183264795279818</c:v>
                </c:pt>
                <c:pt idx="15881">
                  <c:v>8.5188628642946487</c:v>
                </c:pt>
                <c:pt idx="15882">
                  <c:v>8.5193992490613262</c:v>
                </c:pt>
                <c:pt idx="15883">
                  <c:v>8.5199356338280126</c:v>
                </c:pt>
                <c:pt idx="15884">
                  <c:v>8.5204720185946723</c:v>
                </c:pt>
                <c:pt idx="15885">
                  <c:v>8.5210084033613409</c:v>
                </c:pt>
                <c:pt idx="15886">
                  <c:v>8.5215447881280166</c:v>
                </c:pt>
                <c:pt idx="15887">
                  <c:v>8.5220811728946906</c:v>
                </c:pt>
                <c:pt idx="15888">
                  <c:v>8.5226175576613752</c:v>
                </c:pt>
                <c:pt idx="15889">
                  <c:v>8.5231539424280349</c:v>
                </c:pt>
                <c:pt idx="15890">
                  <c:v>8.5236903271947106</c:v>
                </c:pt>
                <c:pt idx="15891">
                  <c:v>8.524226711961381</c:v>
                </c:pt>
                <c:pt idx="15892">
                  <c:v>8.5247630967280532</c:v>
                </c:pt>
                <c:pt idx="15893">
                  <c:v>8.5252994814947183</c:v>
                </c:pt>
                <c:pt idx="15894">
                  <c:v>8.5258358662614047</c:v>
                </c:pt>
                <c:pt idx="15895">
                  <c:v>8.5263722510280715</c:v>
                </c:pt>
                <c:pt idx="15896">
                  <c:v>8.5269086357947437</c:v>
                </c:pt>
                <c:pt idx="15897">
                  <c:v>8.5274450205614158</c:v>
                </c:pt>
                <c:pt idx="15898">
                  <c:v>8.527981405328088</c:v>
                </c:pt>
                <c:pt idx="15899">
                  <c:v>8.5285177900947495</c:v>
                </c:pt>
                <c:pt idx="15900">
                  <c:v>8.5290541748614341</c:v>
                </c:pt>
                <c:pt idx="15901">
                  <c:v>8.5295905596281241</c:v>
                </c:pt>
                <c:pt idx="15902">
                  <c:v>8.5301269443947678</c:v>
                </c:pt>
                <c:pt idx="15903">
                  <c:v>8.5306633291614489</c:v>
                </c:pt>
                <c:pt idx="15904">
                  <c:v>8.531199713928121</c:v>
                </c:pt>
                <c:pt idx="15905">
                  <c:v>8.5317360986947968</c:v>
                </c:pt>
                <c:pt idx="15906">
                  <c:v>8.5322724834614583</c:v>
                </c:pt>
                <c:pt idx="15907">
                  <c:v>8.5328088682281447</c:v>
                </c:pt>
                <c:pt idx="15908">
                  <c:v>8.5333452529948151</c:v>
                </c:pt>
                <c:pt idx="15909">
                  <c:v>8.5338816377614872</c:v>
                </c:pt>
                <c:pt idx="15910">
                  <c:v>8.5344180225281612</c:v>
                </c:pt>
                <c:pt idx="15911">
                  <c:v>8.5349544072948174</c:v>
                </c:pt>
                <c:pt idx="15912">
                  <c:v>8.5354907920615055</c:v>
                </c:pt>
                <c:pt idx="15913">
                  <c:v>8.5360271768281759</c:v>
                </c:pt>
                <c:pt idx="15914">
                  <c:v>8.5365635615948499</c:v>
                </c:pt>
                <c:pt idx="15915">
                  <c:v>8.5370999463615185</c:v>
                </c:pt>
                <c:pt idx="15916">
                  <c:v>8.537636331128212</c:v>
                </c:pt>
                <c:pt idx="15917">
                  <c:v>8.5381727158948486</c:v>
                </c:pt>
                <c:pt idx="15918">
                  <c:v>8.5387091006615297</c:v>
                </c:pt>
                <c:pt idx="15919">
                  <c:v>8.5392454854282143</c:v>
                </c:pt>
                <c:pt idx="15920">
                  <c:v>8.5397818701948829</c:v>
                </c:pt>
                <c:pt idx="15921">
                  <c:v>8.540318254961548</c:v>
                </c:pt>
                <c:pt idx="15922">
                  <c:v>8.5408546397282485</c:v>
                </c:pt>
                <c:pt idx="15923">
                  <c:v>8.5413910244948852</c:v>
                </c:pt>
                <c:pt idx="15924">
                  <c:v>8.5419274092615556</c:v>
                </c:pt>
                <c:pt idx="15925">
                  <c:v>8.5424637940282508</c:v>
                </c:pt>
                <c:pt idx="15926">
                  <c:v>8.543000178794923</c:v>
                </c:pt>
                <c:pt idx="15927">
                  <c:v>8.5435365635616058</c:v>
                </c:pt>
                <c:pt idx="15928">
                  <c:v>8.5440729483282674</c:v>
                </c:pt>
                <c:pt idx="15929">
                  <c:v>8.5446093330949466</c:v>
                </c:pt>
                <c:pt idx="15930">
                  <c:v>8.5451457178616206</c:v>
                </c:pt>
                <c:pt idx="15931">
                  <c:v>8.5456821026282981</c:v>
                </c:pt>
                <c:pt idx="15932">
                  <c:v>8.5462184873949418</c:v>
                </c:pt>
                <c:pt idx="15933">
                  <c:v>8.5467548721616442</c:v>
                </c:pt>
                <c:pt idx="15934">
                  <c:v>8.5472912569283057</c:v>
                </c:pt>
                <c:pt idx="15935">
                  <c:v>8.5478276416949619</c:v>
                </c:pt>
                <c:pt idx="15936">
                  <c:v>8.5483640264616483</c:v>
                </c:pt>
                <c:pt idx="15937">
                  <c:v>8.5489004112283187</c:v>
                </c:pt>
                <c:pt idx="15938">
                  <c:v>8.5494367959950068</c:v>
                </c:pt>
                <c:pt idx="15939">
                  <c:v>8.5499731807616506</c:v>
                </c:pt>
                <c:pt idx="15940">
                  <c:v>8.5505095655283583</c:v>
                </c:pt>
                <c:pt idx="15941">
                  <c:v>8.5510459502950127</c:v>
                </c:pt>
                <c:pt idx="15942">
                  <c:v>8.5515823350617044</c:v>
                </c:pt>
                <c:pt idx="15943">
                  <c:v>8.5521187198283695</c:v>
                </c:pt>
                <c:pt idx="15944">
                  <c:v>8.5526551045950292</c:v>
                </c:pt>
                <c:pt idx="15945">
                  <c:v>8.5531914893617031</c:v>
                </c:pt>
                <c:pt idx="15946">
                  <c:v>8.5537278741283878</c:v>
                </c:pt>
                <c:pt idx="15947">
                  <c:v>8.5542642588950528</c:v>
                </c:pt>
                <c:pt idx="15948">
                  <c:v>8.5548006436617197</c:v>
                </c:pt>
                <c:pt idx="15949">
                  <c:v>8.5553370284284078</c:v>
                </c:pt>
                <c:pt idx="15950">
                  <c:v>8.5558734131950658</c:v>
                </c:pt>
                <c:pt idx="15951">
                  <c:v>8.5564097979617575</c:v>
                </c:pt>
                <c:pt idx="15952">
                  <c:v>8.5569461827284208</c:v>
                </c:pt>
                <c:pt idx="15953">
                  <c:v>8.5574825674950965</c:v>
                </c:pt>
                <c:pt idx="15954">
                  <c:v>8.5580189522617509</c:v>
                </c:pt>
                <c:pt idx="15955">
                  <c:v>8.5585553370284391</c:v>
                </c:pt>
                <c:pt idx="15956">
                  <c:v>8.5590917217950988</c:v>
                </c:pt>
                <c:pt idx="15957">
                  <c:v>8.559628106561771</c:v>
                </c:pt>
                <c:pt idx="15958">
                  <c:v>8.5601644913284467</c:v>
                </c:pt>
                <c:pt idx="15959">
                  <c:v>8.5607008760951224</c:v>
                </c:pt>
                <c:pt idx="15960">
                  <c:v>8.5612372608617928</c:v>
                </c:pt>
                <c:pt idx="15961">
                  <c:v>8.561773645628465</c:v>
                </c:pt>
                <c:pt idx="15962">
                  <c:v>8.5623100303951372</c:v>
                </c:pt>
                <c:pt idx="15963">
                  <c:v>8.5628464151618235</c:v>
                </c:pt>
                <c:pt idx="15964">
                  <c:v>8.5633827999284868</c:v>
                </c:pt>
                <c:pt idx="15965">
                  <c:v>8.5639191846951519</c:v>
                </c:pt>
                <c:pt idx="15966">
                  <c:v>8.5644555694618276</c:v>
                </c:pt>
                <c:pt idx="15967">
                  <c:v>8.5649919542284998</c:v>
                </c:pt>
                <c:pt idx="15968">
                  <c:v>8.5655283389951737</c:v>
                </c:pt>
                <c:pt idx="15969">
                  <c:v>8.5660647237618477</c:v>
                </c:pt>
                <c:pt idx="15970">
                  <c:v>8.5666011085285216</c:v>
                </c:pt>
                <c:pt idx="15971">
                  <c:v>8.5671374932951903</c:v>
                </c:pt>
                <c:pt idx="15972">
                  <c:v>8.5676738780618642</c:v>
                </c:pt>
                <c:pt idx="15973">
                  <c:v>8.568210262828531</c:v>
                </c:pt>
                <c:pt idx="15974">
                  <c:v>8.568746647595221</c:v>
                </c:pt>
                <c:pt idx="15975">
                  <c:v>8.5692830323618807</c:v>
                </c:pt>
                <c:pt idx="15976">
                  <c:v>8.5698194171285547</c:v>
                </c:pt>
                <c:pt idx="15977">
                  <c:v>8.5703558018952251</c:v>
                </c:pt>
                <c:pt idx="15978">
                  <c:v>8.570892186661899</c:v>
                </c:pt>
                <c:pt idx="15979">
                  <c:v>8.5714285714285712</c:v>
                </c:pt>
                <c:pt idx="15980">
                  <c:v>8.5719649561952505</c:v>
                </c:pt>
                <c:pt idx="15981">
                  <c:v>8.5725013409619208</c:v>
                </c:pt>
                <c:pt idx="15982">
                  <c:v>8.5730377257285895</c:v>
                </c:pt>
                <c:pt idx="15983">
                  <c:v>8.5735741104952705</c:v>
                </c:pt>
                <c:pt idx="15984">
                  <c:v>8.5741104952619356</c:v>
                </c:pt>
                <c:pt idx="15985">
                  <c:v>8.5746468800286237</c:v>
                </c:pt>
                <c:pt idx="15986">
                  <c:v>8.5751832647952906</c:v>
                </c:pt>
                <c:pt idx="15987">
                  <c:v>8.5757196495619663</c:v>
                </c:pt>
                <c:pt idx="15988">
                  <c:v>8.576256034328642</c:v>
                </c:pt>
                <c:pt idx="15989">
                  <c:v>8.5767924190953124</c:v>
                </c:pt>
                <c:pt idx="15990">
                  <c:v>8.5773288038619686</c:v>
                </c:pt>
                <c:pt idx="15991">
                  <c:v>8.5778651886286426</c:v>
                </c:pt>
                <c:pt idx="15992">
                  <c:v>8.5784015733953165</c:v>
                </c:pt>
                <c:pt idx="15993">
                  <c:v>8.5789379581619993</c:v>
                </c:pt>
                <c:pt idx="15994">
                  <c:v>8.5794743429286733</c:v>
                </c:pt>
                <c:pt idx="15995">
                  <c:v>8.580010727695333</c:v>
                </c:pt>
                <c:pt idx="15996">
                  <c:v>8.5805471124620176</c:v>
                </c:pt>
                <c:pt idx="15997">
                  <c:v>8.5810834972286791</c:v>
                </c:pt>
                <c:pt idx="15998">
                  <c:v>8.5816198819953513</c:v>
                </c:pt>
                <c:pt idx="15999">
                  <c:v>8.5821562667620341</c:v>
                </c:pt>
                <c:pt idx="16000">
                  <c:v>8.5826926515287152</c:v>
                </c:pt>
                <c:pt idx="16001">
                  <c:v>8.5832290362953696</c:v>
                </c:pt>
                <c:pt idx="16002">
                  <c:v>8.5837654210620418</c:v>
                </c:pt>
                <c:pt idx="16003">
                  <c:v>8.5843018058287157</c:v>
                </c:pt>
                <c:pt idx="16004">
                  <c:v>8.5848381905953879</c:v>
                </c:pt>
                <c:pt idx="16005">
                  <c:v>8.5853745753620725</c:v>
                </c:pt>
                <c:pt idx="16006">
                  <c:v>8.5859109601287322</c:v>
                </c:pt>
                <c:pt idx="16007">
                  <c:v>8.5864473448954062</c:v>
                </c:pt>
                <c:pt idx="16008">
                  <c:v>8.5869837296620783</c:v>
                </c:pt>
                <c:pt idx="16009">
                  <c:v>8.5875201144287505</c:v>
                </c:pt>
                <c:pt idx="16010">
                  <c:v>8.5880564991954209</c:v>
                </c:pt>
                <c:pt idx="16011">
                  <c:v>8.5885928839620966</c:v>
                </c:pt>
                <c:pt idx="16012">
                  <c:v>8.5891292687287706</c:v>
                </c:pt>
                <c:pt idx="16013">
                  <c:v>8.5896656534954428</c:v>
                </c:pt>
                <c:pt idx="16014">
                  <c:v>8.5902020382621167</c:v>
                </c:pt>
                <c:pt idx="16015">
                  <c:v>8.5907384230287871</c:v>
                </c:pt>
                <c:pt idx="16016">
                  <c:v>8.5912748077954539</c:v>
                </c:pt>
                <c:pt idx="16017">
                  <c:v>8.5918111925621155</c:v>
                </c:pt>
                <c:pt idx="16018">
                  <c:v>8.592347577328816</c:v>
                </c:pt>
                <c:pt idx="16019">
                  <c:v>8.5928839620954687</c:v>
                </c:pt>
                <c:pt idx="16020">
                  <c:v>8.5934203468621497</c:v>
                </c:pt>
                <c:pt idx="16021">
                  <c:v>8.5939567316288237</c:v>
                </c:pt>
                <c:pt idx="16022">
                  <c:v>8.5944931163954941</c:v>
                </c:pt>
                <c:pt idx="16023">
                  <c:v>8.5950295011621698</c:v>
                </c:pt>
                <c:pt idx="16024">
                  <c:v>8.5955658859288508</c:v>
                </c:pt>
                <c:pt idx="16025">
                  <c:v>8.5961022706955124</c:v>
                </c:pt>
                <c:pt idx="16026">
                  <c:v>8.5966386554621845</c:v>
                </c:pt>
                <c:pt idx="16027">
                  <c:v>8.597175040228846</c:v>
                </c:pt>
                <c:pt idx="16028">
                  <c:v>8.5977114249955111</c:v>
                </c:pt>
                <c:pt idx="16029">
                  <c:v>8.5982478097622028</c:v>
                </c:pt>
                <c:pt idx="16030">
                  <c:v>8.598784194528875</c:v>
                </c:pt>
                <c:pt idx="16031">
                  <c:v>8.5993205792955489</c:v>
                </c:pt>
                <c:pt idx="16032">
                  <c:v>8.5998569640622247</c:v>
                </c:pt>
                <c:pt idx="16033">
                  <c:v>8.6003933488288933</c:v>
                </c:pt>
                <c:pt idx="16034">
                  <c:v>8.6009297335955619</c:v>
                </c:pt>
                <c:pt idx="16035">
                  <c:v>8.6014661183622536</c:v>
                </c:pt>
                <c:pt idx="16036">
                  <c:v>8.6020025031289276</c:v>
                </c:pt>
                <c:pt idx="16037">
                  <c:v>8.6025388878955837</c:v>
                </c:pt>
                <c:pt idx="16038">
                  <c:v>8.6030752726622577</c:v>
                </c:pt>
                <c:pt idx="16039">
                  <c:v>8.6036116574289405</c:v>
                </c:pt>
                <c:pt idx="16040">
                  <c:v>8.6041480421955896</c:v>
                </c:pt>
                <c:pt idx="16041">
                  <c:v>8.6046844269622742</c:v>
                </c:pt>
                <c:pt idx="16042">
                  <c:v>8.6052208117289588</c:v>
                </c:pt>
                <c:pt idx="16043">
                  <c:v>8.6057571964956203</c:v>
                </c:pt>
                <c:pt idx="16044">
                  <c:v>8.6062935812622925</c:v>
                </c:pt>
                <c:pt idx="16045">
                  <c:v>8.6068299660289647</c:v>
                </c:pt>
                <c:pt idx="16046">
                  <c:v>8.6073663507956386</c:v>
                </c:pt>
                <c:pt idx="16047">
                  <c:v>8.6079027355623108</c:v>
                </c:pt>
                <c:pt idx="16048">
                  <c:v>8.6084391203289847</c:v>
                </c:pt>
                <c:pt idx="16049">
                  <c:v>8.608975505095648</c:v>
                </c:pt>
                <c:pt idx="16050">
                  <c:v>8.6095118898623291</c:v>
                </c:pt>
                <c:pt idx="16051">
                  <c:v>8.6100482746290048</c:v>
                </c:pt>
                <c:pt idx="16052">
                  <c:v>8.6105846593956841</c:v>
                </c:pt>
                <c:pt idx="16053">
                  <c:v>8.6111210441623331</c:v>
                </c:pt>
                <c:pt idx="16054">
                  <c:v>8.6116574289290195</c:v>
                </c:pt>
                <c:pt idx="16055">
                  <c:v>8.6121938136957006</c:v>
                </c:pt>
                <c:pt idx="16056">
                  <c:v>8.6127301984623728</c:v>
                </c:pt>
                <c:pt idx="16057">
                  <c:v>8.613266583229036</c:v>
                </c:pt>
                <c:pt idx="16058">
                  <c:v>8.61380296799571</c:v>
                </c:pt>
                <c:pt idx="16059">
                  <c:v>8.6143393527623822</c:v>
                </c:pt>
                <c:pt idx="16060">
                  <c:v>8.614875737529049</c:v>
                </c:pt>
                <c:pt idx="16061">
                  <c:v>8.615412122295723</c:v>
                </c:pt>
                <c:pt idx="16062">
                  <c:v>8.6159485070624005</c:v>
                </c:pt>
                <c:pt idx="16063">
                  <c:v>8.6164848918290886</c:v>
                </c:pt>
                <c:pt idx="16064">
                  <c:v>8.617021276595743</c:v>
                </c:pt>
                <c:pt idx="16065">
                  <c:v>8.617557661362417</c:v>
                </c:pt>
                <c:pt idx="16066">
                  <c:v>8.6180940461290927</c:v>
                </c:pt>
                <c:pt idx="16067">
                  <c:v>8.6186304308957631</c:v>
                </c:pt>
                <c:pt idx="16068">
                  <c:v>8.6191668156624459</c:v>
                </c:pt>
                <c:pt idx="16069">
                  <c:v>8.6197032004291074</c:v>
                </c:pt>
                <c:pt idx="16070">
                  <c:v>8.6202395851957814</c:v>
                </c:pt>
                <c:pt idx="16071">
                  <c:v>8.6207759699624482</c:v>
                </c:pt>
                <c:pt idx="16072">
                  <c:v>8.6213123547291239</c:v>
                </c:pt>
                <c:pt idx="16073">
                  <c:v>8.6218487394957979</c:v>
                </c:pt>
                <c:pt idx="16074">
                  <c:v>8.6223851242624683</c:v>
                </c:pt>
                <c:pt idx="16075">
                  <c:v>8.622921509029144</c:v>
                </c:pt>
                <c:pt idx="16076">
                  <c:v>8.6234578937958162</c:v>
                </c:pt>
                <c:pt idx="16077">
                  <c:v>8.6239942785625008</c:v>
                </c:pt>
                <c:pt idx="16078">
                  <c:v>8.6245306633291623</c:v>
                </c:pt>
                <c:pt idx="16079">
                  <c:v>8.6250670480958309</c:v>
                </c:pt>
                <c:pt idx="16080">
                  <c:v>8.6256034328625049</c:v>
                </c:pt>
                <c:pt idx="16081">
                  <c:v>8.6261398176291912</c:v>
                </c:pt>
                <c:pt idx="16082">
                  <c:v>8.626676202395851</c:v>
                </c:pt>
                <c:pt idx="16083">
                  <c:v>8.6272125871625143</c:v>
                </c:pt>
                <c:pt idx="16084">
                  <c:v>8.6277489719291971</c:v>
                </c:pt>
                <c:pt idx="16085">
                  <c:v>8.6282853566958639</c:v>
                </c:pt>
                <c:pt idx="16086">
                  <c:v>8.6288217414625148</c:v>
                </c:pt>
                <c:pt idx="16087">
                  <c:v>8.6293581262292154</c:v>
                </c:pt>
                <c:pt idx="16088">
                  <c:v>8.6298945109958876</c:v>
                </c:pt>
                <c:pt idx="16089">
                  <c:v>8.6304308957625668</c:v>
                </c:pt>
                <c:pt idx="16090">
                  <c:v>8.6309672805292337</c:v>
                </c:pt>
                <c:pt idx="16091">
                  <c:v>8.6315036652958952</c:v>
                </c:pt>
                <c:pt idx="16092">
                  <c:v>8.632040050062578</c:v>
                </c:pt>
                <c:pt idx="16093">
                  <c:v>8.6325764348292626</c:v>
                </c:pt>
                <c:pt idx="16094">
                  <c:v>8.6331128195959241</c:v>
                </c:pt>
                <c:pt idx="16095">
                  <c:v>8.6336492043625963</c:v>
                </c:pt>
                <c:pt idx="16096">
                  <c:v>8.6341855891292703</c:v>
                </c:pt>
                <c:pt idx="16097">
                  <c:v>8.6347219738959389</c:v>
                </c:pt>
                <c:pt idx="16098">
                  <c:v>8.6352583586626146</c:v>
                </c:pt>
                <c:pt idx="16099">
                  <c:v>8.6357947434292868</c:v>
                </c:pt>
                <c:pt idx="16100">
                  <c:v>8.6363311281959589</c:v>
                </c:pt>
                <c:pt idx="16101">
                  <c:v>8.6368675129626347</c:v>
                </c:pt>
                <c:pt idx="16102">
                  <c:v>8.6374038977293068</c:v>
                </c:pt>
                <c:pt idx="16103">
                  <c:v>8.6379402824959719</c:v>
                </c:pt>
                <c:pt idx="16104">
                  <c:v>8.6384766672626494</c:v>
                </c:pt>
                <c:pt idx="16105">
                  <c:v>8.6390130520293233</c:v>
                </c:pt>
                <c:pt idx="16106">
                  <c:v>8.6395494367960008</c:v>
                </c:pt>
                <c:pt idx="16107">
                  <c:v>8.6400858215626677</c:v>
                </c:pt>
                <c:pt idx="16108">
                  <c:v>8.6406222063293505</c:v>
                </c:pt>
                <c:pt idx="16109">
                  <c:v>8.6411585910960014</c:v>
                </c:pt>
                <c:pt idx="16110">
                  <c:v>8.641694975862686</c:v>
                </c:pt>
                <c:pt idx="16111">
                  <c:v>8.6422313606293582</c:v>
                </c:pt>
                <c:pt idx="16112">
                  <c:v>8.6427677453960179</c:v>
                </c:pt>
                <c:pt idx="16113">
                  <c:v>8.6433041301627007</c:v>
                </c:pt>
                <c:pt idx="16114">
                  <c:v>8.6438405149293764</c:v>
                </c:pt>
                <c:pt idx="16115">
                  <c:v>8.6443768996960486</c:v>
                </c:pt>
                <c:pt idx="16116">
                  <c:v>8.6449132844627119</c:v>
                </c:pt>
                <c:pt idx="16117">
                  <c:v>8.6454496692294072</c:v>
                </c:pt>
                <c:pt idx="16118">
                  <c:v>8.6459860539960705</c:v>
                </c:pt>
                <c:pt idx="16119">
                  <c:v>8.6465224387627391</c:v>
                </c:pt>
                <c:pt idx="16120">
                  <c:v>8.6470588235294112</c:v>
                </c:pt>
                <c:pt idx="16121">
                  <c:v>8.6475952082960852</c:v>
                </c:pt>
                <c:pt idx="16122">
                  <c:v>8.6481315930627485</c:v>
                </c:pt>
                <c:pt idx="16123">
                  <c:v>8.6486679778294189</c:v>
                </c:pt>
                <c:pt idx="16124">
                  <c:v>8.6492043625960999</c:v>
                </c:pt>
                <c:pt idx="16125">
                  <c:v>8.6497407473627739</c:v>
                </c:pt>
                <c:pt idx="16126">
                  <c:v>8.6502771321294478</c:v>
                </c:pt>
                <c:pt idx="16127">
                  <c:v>8.65081351689612</c:v>
                </c:pt>
                <c:pt idx="16128">
                  <c:v>8.6513499016627957</c:v>
                </c:pt>
                <c:pt idx="16129">
                  <c:v>8.6518862864294768</c:v>
                </c:pt>
                <c:pt idx="16130">
                  <c:v>8.6524226711961489</c:v>
                </c:pt>
                <c:pt idx="16131">
                  <c:v>8.6529590559628211</c:v>
                </c:pt>
                <c:pt idx="16132">
                  <c:v>8.6534954407294844</c:v>
                </c:pt>
                <c:pt idx="16133">
                  <c:v>8.654031825496153</c:v>
                </c:pt>
                <c:pt idx="16134">
                  <c:v>8.6545682102628287</c:v>
                </c:pt>
                <c:pt idx="16135">
                  <c:v>8.6551045950295187</c:v>
                </c:pt>
                <c:pt idx="16136">
                  <c:v>8.6556409797961766</c:v>
                </c:pt>
                <c:pt idx="16137">
                  <c:v>8.656177364562847</c:v>
                </c:pt>
                <c:pt idx="16138">
                  <c:v>8.6567137493295192</c:v>
                </c:pt>
                <c:pt idx="16139">
                  <c:v>8.6572501340961914</c:v>
                </c:pt>
                <c:pt idx="16140">
                  <c:v>8.6577865188628813</c:v>
                </c:pt>
                <c:pt idx="16141">
                  <c:v>8.6583229036295339</c:v>
                </c:pt>
                <c:pt idx="16142">
                  <c:v>8.6588592883962097</c:v>
                </c:pt>
                <c:pt idx="16143">
                  <c:v>8.6593956731628818</c:v>
                </c:pt>
                <c:pt idx="16144">
                  <c:v>8.6599320579295682</c:v>
                </c:pt>
                <c:pt idx="16145">
                  <c:v>8.660468442696228</c:v>
                </c:pt>
                <c:pt idx="16146">
                  <c:v>8.6610048274629126</c:v>
                </c:pt>
                <c:pt idx="16147">
                  <c:v>8.6615412122295723</c:v>
                </c:pt>
                <c:pt idx="16148">
                  <c:v>8.6620775969962587</c:v>
                </c:pt>
                <c:pt idx="16149">
                  <c:v>8.6626139817629202</c:v>
                </c:pt>
                <c:pt idx="16150">
                  <c:v>8.6631503665295906</c:v>
                </c:pt>
                <c:pt idx="16151">
                  <c:v>8.6636867512962752</c:v>
                </c:pt>
                <c:pt idx="16152">
                  <c:v>8.6642231360629349</c:v>
                </c:pt>
                <c:pt idx="16153">
                  <c:v>8.6647595208296213</c:v>
                </c:pt>
                <c:pt idx="16154">
                  <c:v>8.6652959055962828</c:v>
                </c:pt>
                <c:pt idx="16155">
                  <c:v>8.6658322903629728</c:v>
                </c:pt>
                <c:pt idx="16156">
                  <c:v>8.6663686751296272</c:v>
                </c:pt>
                <c:pt idx="16157">
                  <c:v>8.6669050598963047</c:v>
                </c:pt>
                <c:pt idx="16158">
                  <c:v>8.6674414446629715</c:v>
                </c:pt>
                <c:pt idx="16159">
                  <c:v>8.6679778294296508</c:v>
                </c:pt>
                <c:pt idx="16160">
                  <c:v>8.6685142141963247</c:v>
                </c:pt>
                <c:pt idx="16161">
                  <c:v>8.6690505989630058</c:v>
                </c:pt>
                <c:pt idx="16162">
                  <c:v>8.669586983729678</c:v>
                </c:pt>
                <c:pt idx="16163">
                  <c:v>8.6701233684963359</c:v>
                </c:pt>
                <c:pt idx="16164">
                  <c:v>8.6706597532630187</c:v>
                </c:pt>
                <c:pt idx="16165">
                  <c:v>8.6711961380296909</c:v>
                </c:pt>
                <c:pt idx="16166">
                  <c:v>8.6717325227963524</c:v>
                </c:pt>
                <c:pt idx="16167">
                  <c:v>8.672268907563021</c:v>
                </c:pt>
                <c:pt idx="16168">
                  <c:v>8.6728052923297145</c:v>
                </c:pt>
                <c:pt idx="16169">
                  <c:v>8.6733416770963707</c:v>
                </c:pt>
                <c:pt idx="16170">
                  <c:v>8.6738780618630429</c:v>
                </c:pt>
                <c:pt idx="16171">
                  <c:v>8.6744144466297168</c:v>
                </c:pt>
                <c:pt idx="16172">
                  <c:v>8.674950831396389</c:v>
                </c:pt>
                <c:pt idx="16173">
                  <c:v>8.6754872161630843</c:v>
                </c:pt>
                <c:pt idx="16174">
                  <c:v>8.6760236009297333</c:v>
                </c:pt>
                <c:pt idx="16175">
                  <c:v>8.6765599856964073</c:v>
                </c:pt>
                <c:pt idx="16176">
                  <c:v>8.6770963704630795</c:v>
                </c:pt>
                <c:pt idx="16177">
                  <c:v>8.6776327552297623</c:v>
                </c:pt>
                <c:pt idx="16178">
                  <c:v>8.6781691399964185</c:v>
                </c:pt>
                <c:pt idx="16179">
                  <c:v>8.6787055247630978</c:v>
                </c:pt>
                <c:pt idx="16180">
                  <c:v>8.6792419095297717</c:v>
                </c:pt>
                <c:pt idx="16181">
                  <c:v>8.6797782942964421</c:v>
                </c:pt>
                <c:pt idx="16182">
                  <c:v>8.6803146790631143</c:v>
                </c:pt>
                <c:pt idx="16183">
                  <c:v>8.6808510638297882</c:v>
                </c:pt>
                <c:pt idx="16184">
                  <c:v>8.681387448596448</c:v>
                </c:pt>
                <c:pt idx="16185">
                  <c:v>8.6819238333631219</c:v>
                </c:pt>
                <c:pt idx="16186">
                  <c:v>8.6824602181298243</c:v>
                </c:pt>
                <c:pt idx="16187">
                  <c:v>8.6829966028964787</c:v>
                </c:pt>
                <c:pt idx="16188">
                  <c:v>8.6835329876631508</c:v>
                </c:pt>
                <c:pt idx="16189">
                  <c:v>8.684069372429823</c:v>
                </c:pt>
                <c:pt idx="16190">
                  <c:v>8.6846057571964952</c:v>
                </c:pt>
                <c:pt idx="16191">
                  <c:v>8.6851421419631691</c:v>
                </c:pt>
                <c:pt idx="16192">
                  <c:v>8.6856785267298466</c:v>
                </c:pt>
                <c:pt idx="16193">
                  <c:v>8.6862149114965135</c:v>
                </c:pt>
                <c:pt idx="16194">
                  <c:v>8.6867512962631857</c:v>
                </c:pt>
                <c:pt idx="16195">
                  <c:v>8.6872876810298489</c:v>
                </c:pt>
                <c:pt idx="16196">
                  <c:v>8.6878240657965193</c:v>
                </c:pt>
                <c:pt idx="16197">
                  <c:v>8.6883604505632039</c:v>
                </c:pt>
                <c:pt idx="16198">
                  <c:v>8.6888968353298761</c:v>
                </c:pt>
                <c:pt idx="16199">
                  <c:v>8.6894332200965501</c:v>
                </c:pt>
                <c:pt idx="16200">
                  <c:v>8.6899696048632222</c:v>
                </c:pt>
                <c:pt idx="16201">
                  <c:v>8.6905059896298944</c:v>
                </c:pt>
                <c:pt idx="16202">
                  <c:v>8.6910423743965683</c:v>
                </c:pt>
                <c:pt idx="16203">
                  <c:v>8.6915787591632405</c:v>
                </c:pt>
                <c:pt idx="16204">
                  <c:v>8.6921151439299127</c:v>
                </c:pt>
                <c:pt idx="16205">
                  <c:v>8.6926515286965849</c:v>
                </c:pt>
                <c:pt idx="16206">
                  <c:v>8.6931879134632712</c:v>
                </c:pt>
                <c:pt idx="16207">
                  <c:v>8.6937242982299487</c:v>
                </c:pt>
                <c:pt idx="16208">
                  <c:v>8.6942606829965872</c:v>
                </c:pt>
                <c:pt idx="16209">
                  <c:v>8.6947970677632753</c:v>
                </c:pt>
                <c:pt idx="16210">
                  <c:v>8.6953334525299528</c:v>
                </c:pt>
                <c:pt idx="16211">
                  <c:v>8.6958698372966268</c:v>
                </c:pt>
                <c:pt idx="16212">
                  <c:v>8.6964062220633078</c:v>
                </c:pt>
                <c:pt idx="16213">
                  <c:v>8.6969426068299747</c:v>
                </c:pt>
                <c:pt idx="16214">
                  <c:v>8.697478991596638</c:v>
                </c:pt>
                <c:pt idx="16215">
                  <c:v>8.6980153763633137</c:v>
                </c:pt>
                <c:pt idx="16216">
                  <c:v>8.6985517611299734</c:v>
                </c:pt>
                <c:pt idx="16217">
                  <c:v>8.6990881458966509</c:v>
                </c:pt>
                <c:pt idx="16218">
                  <c:v>8.6996245306633408</c:v>
                </c:pt>
                <c:pt idx="16219">
                  <c:v>8.7001609154299988</c:v>
                </c:pt>
                <c:pt idx="16220">
                  <c:v>8.700697300196671</c:v>
                </c:pt>
                <c:pt idx="16221">
                  <c:v>8.7012336849633449</c:v>
                </c:pt>
                <c:pt idx="16222">
                  <c:v>8.7017700697300082</c:v>
                </c:pt>
                <c:pt idx="16223">
                  <c:v>8.7023064544966928</c:v>
                </c:pt>
                <c:pt idx="16224">
                  <c:v>8.702842839263381</c:v>
                </c:pt>
                <c:pt idx="16225">
                  <c:v>8.7033792240300265</c:v>
                </c:pt>
                <c:pt idx="16226">
                  <c:v>8.7039156087967111</c:v>
                </c:pt>
                <c:pt idx="16227">
                  <c:v>8.7044519935633833</c:v>
                </c:pt>
                <c:pt idx="16228">
                  <c:v>8.7049883783300519</c:v>
                </c:pt>
                <c:pt idx="16229">
                  <c:v>8.7055247630967187</c:v>
                </c:pt>
                <c:pt idx="16230">
                  <c:v>8.706061147863398</c:v>
                </c:pt>
                <c:pt idx="16231">
                  <c:v>8.7065975326300737</c:v>
                </c:pt>
                <c:pt idx="16232">
                  <c:v>8.7071339173967477</c:v>
                </c:pt>
                <c:pt idx="16233">
                  <c:v>8.7076703021634181</c:v>
                </c:pt>
                <c:pt idx="16234">
                  <c:v>8.7082066869300796</c:v>
                </c:pt>
                <c:pt idx="16235">
                  <c:v>8.7087430716967589</c:v>
                </c:pt>
                <c:pt idx="16236">
                  <c:v>8.709279456463431</c:v>
                </c:pt>
                <c:pt idx="16237">
                  <c:v>8.7098158412300979</c:v>
                </c:pt>
                <c:pt idx="16238">
                  <c:v>8.7103522259967789</c:v>
                </c:pt>
                <c:pt idx="16239">
                  <c:v>8.7108886107634529</c:v>
                </c:pt>
                <c:pt idx="16240">
                  <c:v>8.711424995530118</c:v>
                </c:pt>
                <c:pt idx="16241">
                  <c:v>8.7119613802967777</c:v>
                </c:pt>
                <c:pt idx="16242">
                  <c:v>8.712497765063473</c:v>
                </c:pt>
                <c:pt idx="16243">
                  <c:v>8.7130341498301451</c:v>
                </c:pt>
                <c:pt idx="16244">
                  <c:v>8.7135705345968173</c:v>
                </c:pt>
                <c:pt idx="16245">
                  <c:v>8.7141069193634948</c:v>
                </c:pt>
                <c:pt idx="16246">
                  <c:v>8.7146433041301492</c:v>
                </c:pt>
                <c:pt idx="16247">
                  <c:v>8.7151796888968232</c:v>
                </c:pt>
                <c:pt idx="16248">
                  <c:v>8.7157160736635078</c:v>
                </c:pt>
                <c:pt idx="16249">
                  <c:v>8.7162524584301675</c:v>
                </c:pt>
                <c:pt idx="16250">
                  <c:v>8.7167888431968539</c:v>
                </c:pt>
                <c:pt idx="16251">
                  <c:v>8.7173252279635189</c:v>
                </c:pt>
                <c:pt idx="16252">
                  <c:v>8.7178616127301822</c:v>
                </c:pt>
                <c:pt idx="16253">
                  <c:v>8.7183979974968562</c:v>
                </c:pt>
                <c:pt idx="16254">
                  <c:v>8.7189343822635337</c:v>
                </c:pt>
                <c:pt idx="16255">
                  <c:v>8.719470767030213</c:v>
                </c:pt>
                <c:pt idx="16256">
                  <c:v>8.7200071517968762</c:v>
                </c:pt>
                <c:pt idx="16257">
                  <c:v>8.7205435365635626</c:v>
                </c:pt>
                <c:pt idx="16258">
                  <c:v>8.721079921330217</c:v>
                </c:pt>
                <c:pt idx="16259">
                  <c:v>8.721616306096907</c:v>
                </c:pt>
                <c:pt idx="16260">
                  <c:v>8.7221526908635685</c:v>
                </c:pt>
                <c:pt idx="16261">
                  <c:v>8.7226890756302566</c:v>
                </c:pt>
                <c:pt idx="16262">
                  <c:v>8.7232254603969057</c:v>
                </c:pt>
                <c:pt idx="16263">
                  <c:v>8.7237618451635939</c:v>
                </c:pt>
                <c:pt idx="16264">
                  <c:v>8.7242982299302589</c:v>
                </c:pt>
                <c:pt idx="16265">
                  <c:v>8.7248346146969524</c:v>
                </c:pt>
                <c:pt idx="16266">
                  <c:v>8.7253709994636157</c:v>
                </c:pt>
                <c:pt idx="16267">
                  <c:v>8.7259073842302879</c:v>
                </c:pt>
                <c:pt idx="16268">
                  <c:v>8.7264437689969601</c:v>
                </c:pt>
                <c:pt idx="16269">
                  <c:v>8.726980153763634</c:v>
                </c:pt>
                <c:pt idx="16270">
                  <c:v>8.7275165385303062</c:v>
                </c:pt>
                <c:pt idx="16271">
                  <c:v>8.7280529232969659</c:v>
                </c:pt>
                <c:pt idx="16272">
                  <c:v>8.7285893080636505</c:v>
                </c:pt>
                <c:pt idx="16273">
                  <c:v>8.729125692830312</c:v>
                </c:pt>
                <c:pt idx="16274">
                  <c:v>8.7296620775969966</c:v>
                </c:pt>
                <c:pt idx="16275">
                  <c:v>8.7301984623636582</c:v>
                </c:pt>
                <c:pt idx="16276">
                  <c:v>8.7307348471303428</c:v>
                </c:pt>
                <c:pt idx="16277">
                  <c:v>8.7312712318969989</c:v>
                </c:pt>
                <c:pt idx="16278">
                  <c:v>8.7318076166636871</c:v>
                </c:pt>
                <c:pt idx="16279">
                  <c:v>8.7323440014303539</c:v>
                </c:pt>
                <c:pt idx="16280">
                  <c:v>8.7328803861970332</c:v>
                </c:pt>
                <c:pt idx="16281">
                  <c:v>8.7334167709637054</c:v>
                </c:pt>
                <c:pt idx="16282">
                  <c:v>8.7339531557303616</c:v>
                </c:pt>
                <c:pt idx="16283">
                  <c:v>8.7344895404970497</c:v>
                </c:pt>
                <c:pt idx="16284">
                  <c:v>8.7350259252637219</c:v>
                </c:pt>
                <c:pt idx="16285">
                  <c:v>8.7355623100303958</c:v>
                </c:pt>
                <c:pt idx="16286">
                  <c:v>8.736098694797068</c:v>
                </c:pt>
                <c:pt idx="16287">
                  <c:v>8.7366350795637508</c:v>
                </c:pt>
                <c:pt idx="16288">
                  <c:v>8.7371714643303839</c:v>
                </c:pt>
                <c:pt idx="16289">
                  <c:v>8.737707849097081</c:v>
                </c:pt>
                <c:pt idx="16290">
                  <c:v>8.7382442338637585</c:v>
                </c:pt>
                <c:pt idx="16291">
                  <c:v>8.7387806186304289</c:v>
                </c:pt>
                <c:pt idx="16292">
                  <c:v>8.7393170033970939</c:v>
                </c:pt>
                <c:pt idx="16293">
                  <c:v>8.7398533881637679</c:v>
                </c:pt>
                <c:pt idx="16294">
                  <c:v>8.7403897729304489</c:v>
                </c:pt>
                <c:pt idx="16295">
                  <c:v>8.7409261576971105</c:v>
                </c:pt>
                <c:pt idx="16296">
                  <c:v>8.7414625424637951</c:v>
                </c:pt>
                <c:pt idx="16297">
                  <c:v>8.7419989272304441</c:v>
                </c:pt>
                <c:pt idx="16298">
                  <c:v>8.7425353119971394</c:v>
                </c:pt>
                <c:pt idx="16299">
                  <c:v>8.7430716967637956</c:v>
                </c:pt>
                <c:pt idx="16300">
                  <c:v>8.7436080815304642</c:v>
                </c:pt>
                <c:pt idx="16301">
                  <c:v>8.7441444662971417</c:v>
                </c:pt>
                <c:pt idx="16302">
                  <c:v>8.7446808510638299</c:v>
                </c:pt>
                <c:pt idx="16303">
                  <c:v>8.7452172358304985</c:v>
                </c:pt>
                <c:pt idx="16304">
                  <c:v>8.7457536205971689</c:v>
                </c:pt>
                <c:pt idx="16305">
                  <c:v>8.7462900053638482</c:v>
                </c:pt>
                <c:pt idx="16306">
                  <c:v>8.7468263901305026</c:v>
                </c:pt>
                <c:pt idx="16307">
                  <c:v>8.7473627748971712</c:v>
                </c:pt>
                <c:pt idx="16308">
                  <c:v>8.7478991596638629</c:v>
                </c:pt>
                <c:pt idx="16309">
                  <c:v>8.7484355444305226</c:v>
                </c:pt>
                <c:pt idx="16310">
                  <c:v>8.7489719291971877</c:v>
                </c:pt>
                <c:pt idx="16311">
                  <c:v>8.749508313963883</c:v>
                </c:pt>
                <c:pt idx="16312">
                  <c:v>8.7500446987305569</c:v>
                </c:pt>
                <c:pt idx="16313">
                  <c:v>8.7505810834972291</c:v>
                </c:pt>
                <c:pt idx="16314">
                  <c:v>8.7511174682639012</c:v>
                </c:pt>
                <c:pt idx="16315">
                  <c:v>8.7516538530305699</c:v>
                </c:pt>
                <c:pt idx="16316">
                  <c:v>8.7521902377972651</c:v>
                </c:pt>
                <c:pt idx="16317">
                  <c:v>8.7527266225639266</c:v>
                </c:pt>
                <c:pt idx="16318">
                  <c:v>8.7532630073305757</c:v>
                </c:pt>
                <c:pt idx="16319">
                  <c:v>8.7537993920972728</c:v>
                </c:pt>
                <c:pt idx="16320">
                  <c:v>8.7543357768639378</c:v>
                </c:pt>
                <c:pt idx="16321">
                  <c:v>8.7548721616305958</c:v>
                </c:pt>
                <c:pt idx="16322">
                  <c:v>8.7554085463972964</c:v>
                </c:pt>
                <c:pt idx="16323">
                  <c:v>8.7559449311639739</c:v>
                </c:pt>
                <c:pt idx="16324">
                  <c:v>8.7564813159306389</c:v>
                </c:pt>
                <c:pt idx="16325">
                  <c:v>8.7570177006972987</c:v>
                </c:pt>
                <c:pt idx="16326">
                  <c:v>8.7575540854639726</c:v>
                </c:pt>
                <c:pt idx="16327">
                  <c:v>8.758090470230643</c:v>
                </c:pt>
                <c:pt idx="16328">
                  <c:v>8.7586268549973205</c:v>
                </c:pt>
                <c:pt idx="16329">
                  <c:v>8.7591632397640051</c:v>
                </c:pt>
                <c:pt idx="16330">
                  <c:v>8.7596996245306666</c:v>
                </c:pt>
                <c:pt idx="16331">
                  <c:v>8.7602360092973495</c:v>
                </c:pt>
                <c:pt idx="16332">
                  <c:v>8.7607723940640092</c:v>
                </c:pt>
                <c:pt idx="16333">
                  <c:v>8.7613087788306689</c:v>
                </c:pt>
                <c:pt idx="16334">
                  <c:v>8.7618451635973482</c:v>
                </c:pt>
                <c:pt idx="16335">
                  <c:v>8.7623815483640275</c:v>
                </c:pt>
                <c:pt idx="16336">
                  <c:v>8.7629179331306997</c:v>
                </c:pt>
                <c:pt idx="16337">
                  <c:v>8.7634543178973843</c:v>
                </c:pt>
                <c:pt idx="16338">
                  <c:v>8.763990702664044</c:v>
                </c:pt>
                <c:pt idx="16339">
                  <c:v>8.764527087430718</c:v>
                </c:pt>
                <c:pt idx="16340">
                  <c:v>8.7650634721973901</c:v>
                </c:pt>
                <c:pt idx="16341">
                  <c:v>8.7655998569640818</c:v>
                </c:pt>
                <c:pt idx="16342">
                  <c:v>8.7661362417307345</c:v>
                </c:pt>
                <c:pt idx="16343">
                  <c:v>8.7666726264974084</c:v>
                </c:pt>
                <c:pt idx="16344">
                  <c:v>8.7672090112640806</c:v>
                </c:pt>
                <c:pt idx="16345">
                  <c:v>8.767745396030751</c:v>
                </c:pt>
                <c:pt idx="16346">
                  <c:v>8.7682817807974036</c:v>
                </c:pt>
                <c:pt idx="16347">
                  <c:v>8.7688181655640989</c:v>
                </c:pt>
                <c:pt idx="16348">
                  <c:v>8.769354550330771</c:v>
                </c:pt>
                <c:pt idx="16349">
                  <c:v>8.7698909350974468</c:v>
                </c:pt>
                <c:pt idx="16350">
                  <c:v>8.7704273198641225</c:v>
                </c:pt>
                <c:pt idx="16351">
                  <c:v>8.770963704630768</c:v>
                </c:pt>
                <c:pt idx="16352">
                  <c:v>8.7715000893974615</c:v>
                </c:pt>
                <c:pt idx="16353">
                  <c:v>8.7720364741641443</c:v>
                </c:pt>
                <c:pt idx="16354">
                  <c:v>8.7725728589308076</c:v>
                </c:pt>
                <c:pt idx="16355">
                  <c:v>8.773109243697478</c:v>
                </c:pt>
                <c:pt idx="16356">
                  <c:v>8.773645628464152</c:v>
                </c:pt>
                <c:pt idx="16357">
                  <c:v>8.7741820132308188</c:v>
                </c:pt>
                <c:pt idx="16358">
                  <c:v>8.7747183979974981</c:v>
                </c:pt>
                <c:pt idx="16359">
                  <c:v>8.7752547827641685</c:v>
                </c:pt>
                <c:pt idx="16360">
                  <c:v>8.7757911675308389</c:v>
                </c:pt>
                <c:pt idx="16361">
                  <c:v>8.776327552297511</c:v>
                </c:pt>
                <c:pt idx="16362">
                  <c:v>8.7768639370641885</c:v>
                </c:pt>
                <c:pt idx="16363">
                  <c:v>8.7774003218308589</c:v>
                </c:pt>
                <c:pt idx="16364">
                  <c:v>8.7779367065975329</c:v>
                </c:pt>
                <c:pt idx="16365">
                  <c:v>8.7784730913642051</c:v>
                </c:pt>
                <c:pt idx="16366">
                  <c:v>8.7790094761308719</c:v>
                </c:pt>
                <c:pt idx="16367">
                  <c:v>8.7795458608975512</c:v>
                </c:pt>
                <c:pt idx="16368">
                  <c:v>8.780082245664234</c:v>
                </c:pt>
                <c:pt idx="16369">
                  <c:v>8.7806186304308831</c:v>
                </c:pt>
                <c:pt idx="16370">
                  <c:v>8.7811550151975659</c:v>
                </c:pt>
                <c:pt idx="16371">
                  <c:v>8.7816913999642505</c:v>
                </c:pt>
                <c:pt idx="16372">
                  <c:v>8.7822277847309014</c:v>
                </c:pt>
                <c:pt idx="16373">
                  <c:v>8.7827641694975789</c:v>
                </c:pt>
                <c:pt idx="16374">
                  <c:v>8.7833005542642706</c:v>
                </c:pt>
                <c:pt idx="16375">
                  <c:v>8.7838369390309463</c:v>
                </c:pt>
                <c:pt idx="16376">
                  <c:v>8.7843733237975812</c:v>
                </c:pt>
                <c:pt idx="16377">
                  <c:v>8.7849097085642729</c:v>
                </c:pt>
                <c:pt idx="16378">
                  <c:v>8.7854460933309646</c:v>
                </c:pt>
                <c:pt idx="16379">
                  <c:v>8.7859824780976226</c:v>
                </c:pt>
                <c:pt idx="16380">
                  <c:v>8.7865188628642947</c:v>
                </c:pt>
                <c:pt idx="16381">
                  <c:v>8.7870552476309669</c:v>
                </c:pt>
                <c:pt idx="16382">
                  <c:v>8.7875916323976426</c:v>
                </c:pt>
                <c:pt idx="16383">
                  <c:v>8.788128017164313</c:v>
                </c:pt>
                <c:pt idx="16384">
                  <c:v>8.7886644019309728</c:v>
                </c:pt>
                <c:pt idx="16385">
                  <c:v>8.7892007866976485</c:v>
                </c:pt>
                <c:pt idx="16386">
                  <c:v>8.7897371714643366</c:v>
                </c:pt>
                <c:pt idx="16387">
                  <c:v>8.7902735562309999</c:v>
                </c:pt>
                <c:pt idx="16388">
                  <c:v>8.7908099409976739</c:v>
                </c:pt>
                <c:pt idx="16389">
                  <c:v>8.7913463257643478</c:v>
                </c:pt>
                <c:pt idx="16390">
                  <c:v>8.7918827105310182</c:v>
                </c:pt>
                <c:pt idx="16391">
                  <c:v>8.7924190952977028</c:v>
                </c:pt>
                <c:pt idx="16392">
                  <c:v>8.7929554800643555</c:v>
                </c:pt>
                <c:pt idx="16393">
                  <c:v>8.7934918648310383</c:v>
                </c:pt>
                <c:pt idx="16394">
                  <c:v>8.7940282495977016</c:v>
                </c:pt>
                <c:pt idx="16395">
                  <c:v>8.7945646343643844</c:v>
                </c:pt>
                <c:pt idx="16396">
                  <c:v>8.795101019131053</c:v>
                </c:pt>
                <c:pt idx="16397">
                  <c:v>8.7956374038977305</c:v>
                </c:pt>
                <c:pt idx="16398">
                  <c:v>8.7961737886643903</c:v>
                </c:pt>
                <c:pt idx="16399">
                  <c:v>8.7967101734310642</c:v>
                </c:pt>
                <c:pt idx="16400">
                  <c:v>8.7972465581977506</c:v>
                </c:pt>
                <c:pt idx="16401">
                  <c:v>8.797782942964421</c:v>
                </c:pt>
                <c:pt idx="16402">
                  <c:v>8.7983193277310772</c:v>
                </c:pt>
                <c:pt idx="16403">
                  <c:v>8.7988557124977529</c:v>
                </c:pt>
                <c:pt idx="16404">
                  <c:v>8.7993920972644375</c:v>
                </c:pt>
                <c:pt idx="16405">
                  <c:v>8.7999284820310901</c:v>
                </c:pt>
                <c:pt idx="16406">
                  <c:v>8.800464866797796</c:v>
                </c:pt>
                <c:pt idx="16407">
                  <c:v>8.8010012515644558</c:v>
                </c:pt>
                <c:pt idx="16408">
                  <c:v>8.8015376363311297</c:v>
                </c:pt>
                <c:pt idx="16409">
                  <c:v>8.8020740210978037</c:v>
                </c:pt>
                <c:pt idx="16410">
                  <c:v>8.8026104058644741</c:v>
                </c:pt>
                <c:pt idx="16411">
                  <c:v>8.8031467906311462</c:v>
                </c:pt>
                <c:pt idx="16412">
                  <c:v>8.8036831753978202</c:v>
                </c:pt>
                <c:pt idx="16413">
                  <c:v>8.8042195601644924</c:v>
                </c:pt>
                <c:pt idx="16414">
                  <c:v>8.804755944931161</c:v>
                </c:pt>
                <c:pt idx="16415">
                  <c:v>8.8052923296978367</c:v>
                </c:pt>
                <c:pt idx="16416">
                  <c:v>8.8058287144645107</c:v>
                </c:pt>
                <c:pt idx="16417">
                  <c:v>8.806365099231181</c:v>
                </c:pt>
                <c:pt idx="16418">
                  <c:v>8.8069014839978479</c:v>
                </c:pt>
                <c:pt idx="16419">
                  <c:v>8.8074378687645396</c:v>
                </c:pt>
                <c:pt idx="16420">
                  <c:v>8.8079742535311993</c:v>
                </c:pt>
                <c:pt idx="16421">
                  <c:v>8.8085106382978733</c:v>
                </c:pt>
                <c:pt idx="16422">
                  <c:v>8.8090470230645508</c:v>
                </c:pt>
                <c:pt idx="16423">
                  <c:v>8.8095834078312247</c:v>
                </c:pt>
                <c:pt idx="16424">
                  <c:v>8.810119792597888</c:v>
                </c:pt>
                <c:pt idx="16425">
                  <c:v>8.8106561773645726</c:v>
                </c:pt>
                <c:pt idx="16426">
                  <c:v>8.8111925621312377</c:v>
                </c:pt>
                <c:pt idx="16427">
                  <c:v>8.8117289468979081</c:v>
                </c:pt>
                <c:pt idx="16428">
                  <c:v>8.8122653316645803</c:v>
                </c:pt>
                <c:pt idx="16429">
                  <c:v>8.8128017164312542</c:v>
                </c:pt>
                <c:pt idx="16430">
                  <c:v>8.813338101197921</c:v>
                </c:pt>
                <c:pt idx="16431">
                  <c:v>8.8138744859645985</c:v>
                </c:pt>
                <c:pt idx="16432">
                  <c:v>8.8144108707312707</c:v>
                </c:pt>
                <c:pt idx="16433">
                  <c:v>8.8149472554979571</c:v>
                </c:pt>
                <c:pt idx="16434">
                  <c:v>8.815483640264631</c:v>
                </c:pt>
                <c:pt idx="16435">
                  <c:v>8.816020025031289</c:v>
                </c:pt>
                <c:pt idx="16436">
                  <c:v>8.8165564097979772</c:v>
                </c:pt>
                <c:pt idx="16437">
                  <c:v>8.8170927945646458</c:v>
                </c:pt>
                <c:pt idx="16438">
                  <c:v>8.8176291793313073</c:v>
                </c:pt>
                <c:pt idx="16439">
                  <c:v>8.8181655640979759</c:v>
                </c:pt>
                <c:pt idx="16440">
                  <c:v>8.8187019488646534</c:v>
                </c:pt>
                <c:pt idx="16441">
                  <c:v>8.8192383336313256</c:v>
                </c:pt>
                <c:pt idx="16442">
                  <c:v>8.8197747183980066</c:v>
                </c:pt>
                <c:pt idx="16443">
                  <c:v>8.8203111031646699</c:v>
                </c:pt>
                <c:pt idx="16444">
                  <c:v>8.8208474879313457</c:v>
                </c:pt>
                <c:pt idx="16445">
                  <c:v>8.821383872698016</c:v>
                </c:pt>
                <c:pt idx="16446">
                  <c:v>8.8219202574646989</c:v>
                </c:pt>
                <c:pt idx="16447">
                  <c:v>8.8224566422313728</c:v>
                </c:pt>
                <c:pt idx="16448">
                  <c:v>8.8229930269980343</c:v>
                </c:pt>
                <c:pt idx="16449">
                  <c:v>8.8235294117647065</c:v>
                </c:pt>
                <c:pt idx="16450">
                  <c:v>8.824065796531368</c:v>
                </c:pt>
                <c:pt idx="16451">
                  <c:v>8.8246021812980509</c:v>
                </c:pt>
                <c:pt idx="16452">
                  <c:v>8.8251385660647248</c:v>
                </c:pt>
                <c:pt idx="16453">
                  <c:v>8.8256749508314005</c:v>
                </c:pt>
                <c:pt idx="16454">
                  <c:v>8.8262113355980691</c:v>
                </c:pt>
                <c:pt idx="16455">
                  <c:v>8.8267477203647466</c:v>
                </c:pt>
                <c:pt idx="16456">
                  <c:v>8.8272841051314153</c:v>
                </c:pt>
                <c:pt idx="16457">
                  <c:v>8.8278204898980839</c:v>
                </c:pt>
                <c:pt idx="16458">
                  <c:v>8.8283568746647596</c:v>
                </c:pt>
                <c:pt idx="16459">
                  <c:v>8.8288932594314318</c:v>
                </c:pt>
                <c:pt idx="16460">
                  <c:v>8.8294296441981057</c:v>
                </c:pt>
                <c:pt idx="16461">
                  <c:v>8.8299660289647797</c:v>
                </c:pt>
                <c:pt idx="16462">
                  <c:v>8.8305024137314501</c:v>
                </c:pt>
                <c:pt idx="16463">
                  <c:v>8.8310387984981187</c:v>
                </c:pt>
                <c:pt idx="16464">
                  <c:v>8.8315751832647909</c:v>
                </c:pt>
                <c:pt idx="16465">
                  <c:v>8.8321115680314684</c:v>
                </c:pt>
                <c:pt idx="16466">
                  <c:v>8.832647952798153</c:v>
                </c:pt>
                <c:pt idx="16467">
                  <c:v>8.8331843375648251</c:v>
                </c:pt>
                <c:pt idx="16468">
                  <c:v>8.8337207223314689</c:v>
                </c:pt>
                <c:pt idx="16469">
                  <c:v>8.8342571070981499</c:v>
                </c:pt>
                <c:pt idx="16470">
                  <c:v>8.834793491864831</c:v>
                </c:pt>
                <c:pt idx="16471">
                  <c:v>8.8353298766315032</c:v>
                </c:pt>
                <c:pt idx="16472">
                  <c:v>8.8358662613981771</c:v>
                </c:pt>
                <c:pt idx="16473">
                  <c:v>8.8364026461648528</c:v>
                </c:pt>
                <c:pt idx="16474">
                  <c:v>8.8369390309315214</c:v>
                </c:pt>
                <c:pt idx="16475">
                  <c:v>8.8374754156981954</c:v>
                </c:pt>
                <c:pt idx="16476">
                  <c:v>8.8380118004648569</c:v>
                </c:pt>
                <c:pt idx="16477">
                  <c:v>8.8385481852315184</c:v>
                </c:pt>
                <c:pt idx="16478">
                  <c:v>8.8390845699982279</c:v>
                </c:pt>
                <c:pt idx="16479">
                  <c:v>8.8396209547648876</c:v>
                </c:pt>
                <c:pt idx="16480">
                  <c:v>8.840157339531558</c:v>
                </c:pt>
                <c:pt idx="16481">
                  <c:v>8.8406937242982302</c:v>
                </c:pt>
                <c:pt idx="16482">
                  <c:v>8.8412301090649024</c:v>
                </c:pt>
                <c:pt idx="16483">
                  <c:v>8.8417664938315639</c:v>
                </c:pt>
                <c:pt idx="16484">
                  <c:v>8.8423028785982609</c:v>
                </c:pt>
                <c:pt idx="16485">
                  <c:v>8.8428392633649313</c:v>
                </c:pt>
                <c:pt idx="16486">
                  <c:v>8.8433756481315715</c:v>
                </c:pt>
                <c:pt idx="16487">
                  <c:v>8.8439120328982668</c:v>
                </c:pt>
                <c:pt idx="16488">
                  <c:v>8.8444484176649514</c:v>
                </c:pt>
                <c:pt idx="16489">
                  <c:v>8.8449848024316147</c:v>
                </c:pt>
                <c:pt idx="16490">
                  <c:v>8.8455211871982833</c:v>
                </c:pt>
                <c:pt idx="16491">
                  <c:v>8.8460575719649679</c:v>
                </c:pt>
                <c:pt idx="16492">
                  <c:v>8.8465939567316294</c:v>
                </c:pt>
                <c:pt idx="16493">
                  <c:v>8.8471303414983016</c:v>
                </c:pt>
                <c:pt idx="16494">
                  <c:v>8.8476667262649737</c:v>
                </c:pt>
                <c:pt idx="16495">
                  <c:v>8.8482031110316459</c:v>
                </c:pt>
                <c:pt idx="16496">
                  <c:v>8.8487394957983216</c:v>
                </c:pt>
                <c:pt idx="16497">
                  <c:v>8.849275880564992</c:v>
                </c:pt>
                <c:pt idx="16498">
                  <c:v>8.8498122653316642</c:v>
                </c:pt>
                <c:pt idx="16499">
                  <c:v>8.8503486500983488</c:v>
                </c:pt>
                <c:pt idx="16500">
                  <c:v>8.8508850348650281</c:v>
                </c:pt>
                <c:pt idx="16501">
                  <c:v>8.8514214196316825</c:v>
                </c:pt>
                <c:pt idx="16502">
                  <c:v>8.8519578043983547</c:v>
                </c:pt>
                <c:pt idx="16503">
                  <c:v>8.8524941891650499</c:v>
                </c:pt>
                <c:pt idx="16504">
                  <c:v>8.853030573931715</c:v>
                </c:pt>
                <c:pt idx="16505">
                  <c:v>8.8535669586983943</c:v>
                </c:pt>
                <c:pt idx="16506">
                  <c:v>8.8541033434650505</c:v>
                </c:pt>
                <c:pt idx="16507">
                  <c:v>8.8546397282317226</c:v>
                </c:pt>
                <c:pt idx="16508">
                  <c:v>8.8551761129984072</c:v>
                </c:pt>
                <c:pt idx="16509">
                  <c:v>8.8557124977650794</c:v>
                </c:pt>
                <c:pt idx="16510">
                  <c:v>8.8562488825317356</c:v>
                </c:pt>
                <c:pt idx="16511">
                  <c:v>8.8567852672984255</c:v>
                </c:pt>
                <c:pt idx="16512">
                  <c:v>8.8573216520650817</c:v>
                </c:pt>
                <c:pt idx="16513">
                  <c:v>8.8578580368317557</c:v>
                </c:pt>
                <c:pt idx="16514">
                  <c:v>8.8583944215984207</c:v>
                </c:pt>
                <c:pt idx="16515">
                  <c:v>8.8589308063651124</c:v>
                </c:pt>
                <c:pt idx="16516">
                  <c:v>8.8594671911317722</c:v>
                </c:pt>
                <c:pt idx="16517">
                  <c:v>8.8600035758984568</c:v>
                </c:pt>
                <c:pt idx="16518">
                  <c:v>8.8605399606651325</c:v>
                </c:pt>
                <c:pt idx="16519">
                  <c:v>8.8610763454317905</c:v>
                </c:pt>
                <c:pt idx="16520">
                  <c:v>8.8616127301984626</c:v>
                </c:pt>
                <c:pt idx="16521">
                  <c:v>8.8621491149651526</c:v>
                </c:pt>
                <c:pt idx="16522">
                  <c:v>8.8626854997318212</c:v>
                </c:pt>
                <c:pt idx="16523">
                  <c:v>8.8632218844984809</c:v>
                </c:pt>
                <c:pt idx="16524">
                  <c:v>8.8637582692651566</c:v>
                </c:pt>
                <c:pt idx="16525">
                  <c:v>8.8642946540318253</c:v>
                </c:pt>
                <c:pt idx="16526">
                  <c:v>8.8648310387985028</c:v>
                </c:pt>
                <c:pt idx="16527">
                  <c:v>8.8653674235651714</c:v>
                </c:pt>
                <c:pt idx="16528">
                  <c:v>8.8659038083318524</c:v>
                </c:pt>
                <c:pt idx="16529">
                  <c:v>8.8664401930985228</c:v>
                </c:pt>
                <c:pt idx="16530">
                  <c:v>8.8669765778652092</c:v>
                </c:pt>
                <c:pt idx="16531">
                  <c:v>8.8675129626318618</c:v>
                </c:pt>
                <c:pt idx="16532">
                  <c:v>8.868049347398534</c:v>
                </c:pt>
                <c:pt idx="16533">
                  <c:v>8.8685857321652239</c:v>
                </c:pt>
                <c:pt idx="16534">
                  <c:v>8.8691221169318801</c:v>
                </c:pt>
                <c:pt idx="16535">
                  <c:v>8.8696585016985523</c:v>
                </c:pt>
                <c:pt idx="16536">
                  <c:v>8.8701948864652422</c:v>
                </c:pt>
                <c:pt idx="16537">
                  <c:v>8.8707312712318966</c:v>
                </c:pt>
                <c:pt idx="16538">
                  <c:v>8.8712676559985688</c:v>
                </c:pt>
                <c:pt idx="16539">
                  <c:v>8.8718040407652552</c:v>
                </c:pt>
                <c:pt idx="16540">
                  <c:v>8.8723404255319167</c:v>
                </c:pt>
                <c:pt idx="16541">
                  <c:v>8.8728768102985995</c:v>
                </c:pt>
                <c:pt idx="16542">
                  <c:v>8.8734131950652753</c:v>
                </c:pt>
                <c:pt idx="16543">
                  <c:v>8.8739495798319528</c:v>
                </c:pt>
                <c:pt idx="16544">
                  <c:v>8.8744859645986178</c:v>
                </c:pt>
                <c:pt idx="16545">
                  <c:v>8.8750223493652918</c:v>
                </c:pt>
                <c:pt idx="16546">
                  <c:v>8.8755587341319568</c:v>
                </c:pt>
                <c:pt idx="16547">
                  <c:v>8.8760951188986343</c:v>
                </c:pt>
                <c:pt idx="16548">
                  <c:v>8.8766315036653154</c:v>
                </c:pt>
                <c:pt idx="16549">
                  <c:v>8.8771678884319698</c:v>
                </c:pt>
                <c:pt idx="16550">
                  <c:v>8.877704273198658</c:v>
                </c:pt>
                <c:pt idx="16551">
                  <c:v>8.8782406579653248</c:v>
                </c:pt>
                <c:pt idx="16552">
                  <c:v>8.878777042731981</c:v>
                </c:pt>
                <c:pt idx="16553">
                  <c:v>8.8793134274986603</c:v>
                </c:pt>
                <c:pt idx="16554">
                  <c:v>8.8798498122653573</c:v>
                </c:pt>
                <c:pt idx="16555">
                  <c:v>8.8803861970320046</c:v>
                </c:pt>
                <c:pt idx="16556">
                  <c:v>8.880922581798675</c:v>
                </c:pt>
                <c:pt idx="16557">
                  <c:v>8.8814589665653507</c:v>
                </c:pt>
                <c:pt idx="16558">
                  <c:v>8.8819953513320229</c:v>
                </c:pt>
                <c:pt idx="16559">
                  <c:v>8.8825317360987111</c:v>
                </c:pt>
                <c:pt idx="16560">
                  <c:v>8.8830681208653672</c:v>
                </c:pt>
                <c:pt idx="16561">
                  <c:v>8.8836045056320554</c:v>
                </c:pt>
                <c:pt idx="16562">
                  <c:v>8.8841408903987205</c:v>
                </c:pt>
                <c:pt idx="16563">
                  <c:v>8.884677275165398</c:v>
                </c:pt>
                <c:pt idx="16564">
                  <c:v>8.8852136599320577</c:v>
                </c:pt>
                <c:pt idx="16565">
                  <c:v>8.8857500446987423</c:v>
                </c:pt>
                <c:pt idx="16566">
                  <c:v>8.8862864294654162</c:v>
                </c:pt>
                <c:pt idx="16567">
                  <c:v>8.886822814232076</c:v>
                </c:pt>
                <c:pt idx="16568">
                  <c:v>8.8873591989987517</c:v>
                </c:pt>
                <c:pt idx="16569">
                  <c:v>8.8878955837654221</c:v>
                </c:pt>
                <c:pt idx="16570">
                  <c:v>8.8884319685320943</c:v>
                </c:pt>
                <c:pt idx="16571">
                  <c:v>8.8889683532987629</c:v>
                </c:pt>
                <c:pt idx="16572">
                  <c:v>8.8895047380654564</c:v>
                </c:pt>
                <c:pt idx="16573">
                  <c:v>8.8900411228321019</c:v>
                </c:pt>
                <c:pt idx="16574">
                  <c:v>8.8905775075987847</c:v>
                </c:pt>
                <c:pt idx="16575">
                  <c:v>8.8911138923654569</c:v>
                </c:pt>
                <c:pt idx="16576">
                  <c:v>8.8916502771321291</c:v>
                </c:pt>
                <c:pt idx="16577">
                  <c:v>8.8921866618988048</c:v>
                </c:pt>
                <c:pt idx="16578">
                  <c:v>8.8927230466654752</c:v>
                </c:pt>
                <c:pt idx="16579">
                  <c:v>8.8932594314321474</c:v>
                </c:pt>
                <c:pt idx="16580">
                  <c:v>8.8937958161988266</c:v>
                </c:pt>
                <c:pt idx="16581">
                  <c:v>8.8943322009655006</c:v>
                </c:pt>
                <c:pt idx="16582">
                  <c:v>8.8948685857321639</c:v>
                </c:pt>
                <c:pt idx="16583">
                  <c:v>8.8954049704988538</c:v>
                </c:pt>
                <c:pt idx="16584">
                  <c:v>8.8959413552655224</c:v>
                </c:pt>
                <c:pt idx="16585">
                  <c:v>8.8964777400321839</c:v>
                </c:pt>
                <c:pt idx="16586">
                  <c:v>8.897014124798849</c:v>
                </c:pt>
                <c:pt idx="16587">
                  <c:v>8.8975505095655389</c:v>
                </c:pt>
                <c:pt idx="16588">
                  <c:v>8.8980868943322111</c:v>
                </c:pt>
                <c:pt idx="16589">
                  <c:v>8.8986232790988709</c:v>
                </c:pt>
                <c:pt idx="16590">
                  <c:v>8.8991596638655466</c:v>
                </c:pt>
                <c:pt idx="16591">
                  <c:v>8.8996960486322347</c:v>
                </c:pt>
                <c:pt idx="16592">
                  <c:v>8.9002324333988927</c:v>
                </c:pt>
                <c:pt idx="16593">
                  <c:v>8.9007688181655666</c:v>
                </c:pt>
                <c:pt idx="16594">
                  <c:v>8.901305202932237</c:v>
                </c:pt>
                <c:pt idx="16595">
                  <c:v>8.9018415876989092</c:v>
                </c:pt>
                <c:pt idx="16596">
                  <c:v>8.9023779724655832</c:v>
                </c:pt>
                <c:pt idx="16597">
                  <c:v>8.9029143572322678</c:v>
                </c:pt>
                <c:pt idx="16598">
                  <c:v>8.9034507419989275</c:v>
                </c:pt>
                <c:pt idx="16599">
                  <c:v>8.9039871267655997</c:v>
                </c:pt>
                <c:pt idx="16600">
                  <c:v>8.9045235115322736</c:v>
                </c:pt>
                <c:pt idx="16601">
                  <c:v>8.9050598962989653</c:v>
                </c:pt>
                <c:pt idx="16602">
                  <c:v>8.9055962810656393</c:v>
                </c:pt>
                <c:pt idx="16603">
                  <c:v>8.9061326658323008</c:v>
                </c:pt>
                <c:pt idx="16604">
                  <c:v>8.9066690505989747</c:v>
                </c:pt>
                <c:pt idx="16605">
                  <c:v>8.9072054353656362</c:v>
                </c:pt>
                <c:pt idx="16606">
                  <c:v>8.9077418201323084</c:v>
                </c:pt>
                <c:pt idx="16607">
                  <c:v>8.9082782048989699</c:v>
                </c:pt>
                <c:pt idx="16608">
                  <c:v>8.9088145896656545</c:v>
                </c:pt>
                <c:pt idx="16609">
                  <c:v>8.9093509744323249</c:v>
                </c:pt>
                <c:pt idx="16610">
                  <c:v>8.9098873591990149</c:v>
                </c:pt>
                <c:pt idx="16611">
                  <c:v>8.9104237439656711</c:v>
                </c:pt>
                <c:pt idx="16612">
                  <c:v>8.910960128732345</c:v>
                </c:pt>
                <c:pt idx="16613">
                  <c:v>8.9114965134990296</c:v>
                </c:pt>
                <c:pt idx="16614">
                  <c:v>8.9120328982657142</c:v>
                </c:pt>
                <c:pt idx="16615">
                  <c:v>8.9125692830323668</c:v>
                </c:pt>
                <c:pt idx="16616">
                  <c:v>8.9131056677990355</c:v>
                </c:pt>
                <c:pt idx="16617">
                  <c:v>8.9136420525657218</c:v>
                </c:pt>
                <c:pt idx="16618">
                  <c:v>8.9141784373323638</c:v>
                </c:pt>
                <c:pt idx="16619">
                  <c:v>8.914714822099052</c:v>
                </c:pt>
                <c:pt idx="16620">
                  <c:v>8.9152512068657277</c:v>
                </c:pt>
                <c:pt idx="16621">
                  <c:v>8.9157875916324105</c:v>
                </c:pt>
                <c:pt idx="16622">
                  <c:v>8.9163239763990685</c:v>
                </c:pt>
                <c:pt idx="16623">
                  <c:v>8.9168603611657424</c:v>
                </c:pt>
                <c:pt idx="16624">
                  <c:v>8.9173967459324111</c:v>
                </c:pt>
                <c:pt idx="16625">
                  <c:v>8.9179331306990886</c:v>
                </c:pt>
                <c:pt idx="16626">
                  <c:v>8.9184695154657714</c:v>
                </c:pt>
                <c:pt idx="16627">
                  <c:v>8.9190059002324329</c:v>
                </c:pt>
                <c:pt idx="16628">
                  <c:v>8.9195422849991068</c:v>
                </c:pt>
                <c:pt idx="16629">
                  <c:v>8.9200786697657719</c:v>
                </c:pt>
                <c:pt idx="16630">
                  <c:v>8.9206150545324512</c:v>
                </c:pt>
                <c:pt idx="16631">
                  <c:v>8.921151439299118</c:v>
                </c:pt>
                <c:pt idx="16632">
                  <c:v>8.9216878240658026</c:v>
                </c:pt>
                <c:pt idx="16633">
                  <c:v>8.9222242088324695</c:v>
                </c:pt>
                <c:pt idx="16634">
                  <c:v>8.9227605935991505</c:v>
                </c:pt>
                <c:pt idx="16635">
                  <c:v>8.9232969783658227</c:v>
                </c:pt>
                <c:pt idx="16636">
                  <c:v>8.9238333631324789</c:v>
                </c:pt>
                <c:pt idx="16637">
                  <c:v>8.9243697478991457</c:v>
                </c:pt>
                <c:pt idx="16638">
                  <c:v>8.9249061326658321</c:v>
                </c:pt>
                <c:pt idx="16639">
                  <c:v>8.925442517432522</c:v>
                </c:pt>
                <c:pt idx="16640">
                  <c:v>8.9259789021991658</c:v>
                </c:pt>
                <c:pt idx="16641">
                  <c:v>8.9265152869658504</c:v>
                </c:pt>
                <c:pt idx="16642">
                  <c:v>8.9270516717325119</c:v>
                </c:pt>
                <c:pt idx="16643">
                  <c:v>8.9275880564991965</c:v>
                </c:pt>
                <c:pt idx="16644">
                  <c:v>8.9281244412658562</c:v>
                </c:pt>
                <c:pt idx="16645">
                  <c:v>8.9286608260325409</c:v>
                </c:pt>
                <c:pt idx="16646">
                  <c:v>8.929197210799229</c:v>
                </c:pt>
                <c:pt idx="16647">
                  <c:v>8.9297335955658994</c:v>
                </c:pt>
                <c:pt idx="16648">
                  <c:v>8.9302699803325414</c:v>
                </c:pt>
                <c:pt idx="16649">
                  <c:v>8.9308063650992366</c:v>
                </c:pt>
                <c:pt idx="16650">
                  <c:v>8.9313427498659035</c:v>
                </c:pt>
                <c:pt idx="16651">
                  <c:v>8.9318791346325614</c:v>
                </c:pt>
                <c:pt idx="16652">
                  <c:v>8.9324155193992691</c:v>
                </c:pt>
                <c:pt idx="16653">
                  <c:v>8.9329519041659218</c:v>
                </c:pt>
                <c:pt idx="16654">
                  <c:v>8.9334882889325957</c:v>
                </c:pt>
                <c:pt idx="16655">
                  <c:v>8.9340246736992697</c:v>
                </c:pt>
                <c:pt idx="16656">
                  <c:v>8.9345610584659525</c:v>
                </c:pt>
                <c:pt idx="16657">
                  <c:v>8.9350974432326122</c:v>
                </c:pt>
                <c:pt idx="16658">
                  <c:v>8.9356338279993022</c:v>
                </c:pt>
                <c:pt idx="16659">
                  <c:v>8.9361702127659708</c:v>
                </c:pt>
                <c:pt idx="16660">
                  <c:v>8.9367065975326447</c:v>
                </c:pt>
                <c:pt idx="16661">
                  <c:v>8.9372429822993009</c:v>
                </c:pt>
                <c:pt idx="16662">
                  <c:v>8.9377793670659749</c:v>
                </c:pt>
                <c:pt idx="16663">
                  <c:v>8.9383157518326382</c:v>
                </c:pt>
                <c:pt idx="16664">
                  <c:v>8.938852136599321</c:v>
                </c:pt>
                <c:pt idx="16665">
                  <c:v>8.9393885213659967</c:v>
                </c:pt>
                <c:pt idx="16666">
                  <c:v>8.9399249061326653</c:v>
                </c:pt>
                <c:pt idx="16667">
                  <c:v>8.9404612908993393</c:v>
                </c:pt>
                <c:pt idx="16668">
                  <c:v>8.9409976756660168</c:v>
                </c:pt>
                <c:pt idx="16669">
                  <c:v>8.9415340604326836</c:v>
                </c:pt>
                <c:pt idx="16670">
                  <c:v>8.9420704451993487</c:v>
                </c:pt>
                <c:pt idx="16671">
                  <c:v>8.9426068299660493</c:v>
                </c:pt>
                <c:pt idx="16672">
                  <c:v>8.9431432147327037</c:v>
                </c:pt>
                <c:pt idx="16673">
                  <c:v>8.9436795994993741</c:v>
                </c:pt>
                <c:pt idx="16674">
                  <c:v>8.944215984266048</c:v>
                </c:pt>
                <c:pt idx="16675">
                  <c:v>8.9447523690327184</c:v>
                </c:pt>
                <c:pt idx="16676">
                  <c:v>8.9452887537993924</c:v>
                </c:pt>
                <c:pt idx="16677">
                  <c:v>8.9458251385660645</c:v>
                </c:pt>
                <c:pt idx="16678">
                  <c:v>8.9463615233327225</c:v>
                </c:pt>
                <c:pt idx="16679">
                  <c:v>8.9468979080994107</c:v>
                </c:pt>
                <c:pt idx="16680">
                  <c:v>8.9474342928660988</c:v>
                </c:pt>
                <c:pt idx="16681">
                  <c:v>8.9479706776327479</c:v>
                </c:pt>
                <c:pt idx="16682">
                  <c:v>8.9485070623994289</c:v>
                </c:pt>
                <c:pt idx="16683">
                  <c:v>8.9490434471661011</c:v>
                </c:pt>
                <c:pt idx="16684">
                  <c:v>8.9495798319327733</c:v>
                </c:pt>
                <c:pt idx="16685">
                  <c:v>8.9501162166994614</c:v>
                </c:pt>
                <c:pt idx="16686">
                  <c:v>8.9506526014661247</c:v>
                </c:pt>
                <c:pt idx="16687">
                  <c:v>8.9511889862327916</c:v>
                </c:pt>
                <c:pt idx="16688">
                  <c:v>8.9517253709994637</c:v>
                </c:pt>
                <c:pt idx="16689">
                  <c:v>8.9522617557661377</c:v>
                </c:pt>
                <c:pt idx="16690">
                  <c:v>8.9527981405328099</c:v>
                </c:pt>
                <c:pt idx="16691">
                  <c:v>8.9533345252994945</c:v>
                </c:pt>
                <c:pt idx="16692">
                  <c:v>8.9538709100661542</c:v>
                </c:pt>
                <c:pt idx="16693">
                  <c:v>8.9544072948328264</c:v>
                </c:pt>
                <c:pt idx="16694">
                  <c:v>8.9549436795995003</c:v>
                </c:pt>
                <c:pt idx="16695">
                  <c:v>8.9554800643661849</c:v>
                </c:pt>
                <c:pt idx="16696">
                  <c:v>8.9560164491328447</c:v>
                </c:pt>
                <c:pt idx="16697">
                  <c:v>8.9565528338995311</c:v>
                </c:pt>
                <c:pt idx="16698">
                  <c:v>8.957089218666221</c:v>
                </c:pt>
                <c:pt idx="16699">
                  <c:v>8.957625603432863</c:v>
                </c:pt>
                <c:pt idx="16700">
                  <c:v>8.9581619881995191</c:v>
                </c:pt>
                <c:pt idx="16701">
                  <c:v>8.9586983729662215</c:v>
                </c:pt>
                <c:pt idx="16702">
                  <c:v>8.9592347577328848</c:v>
                </c:pt>
                <c:pt idx="16703">
                  <c:v>8.9597711424995499</c:v>
                </c:pt>
                <c:pt idx="16704">
                  <c:v>8.960307527266238</c:v>
                </c:pt>
                <c:pt idx="16705">
                  <c:v>8.9608439120328978</c:v>
                </c:pt>
                <c:pt idx="16706">
                  <c:v>8.9613802967995717</c:v>
                </c:pt>
                <c:pt idx="16707">
                  <c:v>8.9619166815662528</c:v>
                </c:pt>
                <c:pt idx="16708">
                  <c:v>8.9624530663329267</c:v>
                </c:pt>
                <c:pt idx="16709">
                  <c:v>8.9629894510996024</c:v>
                </c:pt>
                <c:pt idx="16710">
                  <c:v>8.9635258358662782</c:v>
                </c:pt>
                <c:pt idx="16711">
                  <c:v>8.9640622206329343</c:v>
                </c:pt>
                <c:pt idx="16712">
                  <c:v>8.9645986053996065</c:v>
                </c:pt>
                <c:pt idx="16713">
                  <c:v>8.9651349901663036</c:v>
                </c:pt>
                <c:pt idx="16714">
                  <c:v>8.9656713749329526</c:v>
                </c:pt>
                <c:pt idx="16715">
                  <c:v>8.9662077596996248</c:v>
                </c:pt>
                <c:pt idx="16716">
                  <c:v>8.9667441444663112</c:v>
                </c:pt>
                <c:pt idx="16717">
                  <c:v>8.9672805292329727</c:v>
                </c:pt>
                <c:pt idx="16718">
                  <c:v>8.9678169139996573</c:v>
                </c:pt>
                <c:pt idx="16719">
                  <c:v>8.9683532987663206</c:v>
                </c:pt>
                <c:pt idx="16720">
                  <c:v>8.9688896835329874</c:v>
                </c:pt>
                <c:pt idx="16721">
                  <c:v>8.9694260682996774</c:v>
                </c:pt>
                <c:pt idx="16722">
                  <c:v>8.969962453066346</c:v>
                </c:pt>
                <c:pt idx="16723">
                  <c:v>8.9704988378330182</c:v>
                </c:pt>
                <c:pt idx="16724">
                  <c:v>8.9710352225996797</c:v>
                </c:pt>
                <c:pt idx="16725">
                  <c:v>8.9715716073663518</c:v>
                </c:pt>
                <c:pt idx="16726">
                  <c:v>8.972107992133024</c:v>
                </c:pt>
                <c:pt idx="16727">
                  <c:v>8.9726443768997157</c:v>
                </c:pt>
                <c:pt idx="16728">
                  <c:v>8.9731807616663701</c:v>
                </c:pt>
                <c:pt idx="16729">
                  <c:v>8.9737171464330423</c:v>
                </c:pt>
                <c:pt idx="16730">
                  <c:v>8.9742535311997145</c:v>
                </c:pt>
                <c:pt idx="16731">
                  <c:v>8.9747899159664044</c:v>
                </c:pt>
                <c:pt idx="16732">
                  <c:v>8.9753263007330588</c:v>
                </c:pt>
                <c:pt idx="16733">
                  <c:v>8.9758626854997328</c:v>
                </c:pt>
                <c:pt idx="16734">
                  <c:v>8.9763990702664067</c:v>
                </c:pt>
                <c:pt idx="16735">
                  <c:v>8.9769354550330771</c:v>
                </c:pt>
                <c:pt idx="16736">
                  <c:v>8.9774718397997528</c:v>
                </c:pt>
                <c:pt idx="16737">
                  <c:v>8.9780082245664232</c:v>
                </c:pt>
                <c:pt idx="16738">
                  <c:v>8.9785446093331025</c:v>
                </c:pt>
                <c:pt idx="16739">
                  <c:v>8.9790809940997747</c:v>
                </c:pt>
                <c:pt idx="16740">
                  <c:v>8.9796173788664575</c:v>
                </c:pt>
                <c:pt idx="16741">
                  <c:v>8.9801537636331119</c:v>
                </c:pt>
                <c:pt idx="16742">
                  <c:v>8.9806901483997876</c:v>
                </c:pt>
                <c:pt idx="16743">
                  <c:v>8.9812265331664598</c:v>
                </c:pt>
                <c:pt idx="16744">
                  <c:v>8.9817629179331302</c:v>
                </c:pt>
                <c:pt idx="16745">
                  <c:v>8.9822993026998041</c:v>
                </c:pt>
                <c:pt idx="16746">
                  <c:v>8.9828356874664763</c:v>
                </c:pt>
                <c:pt idx="16747">
                  <c:v>8.9833720722331485</c:v>
                </c:pt>
                <c:pt idx="16748">
                  <c:v>8.9839084569998189</c:v>
                </c:pt>
                <c:pt idx="16749">
                  <c:v>8.984444841766507</c:v>
                </c:pt>
                <c:pt idx="16750">
                  <c:v>8.984981226533165</c:v>
                </c:pt>
                <c:pt idx="16751">
                  <c:v>8.9855176112998514</c:v>
                </c:pt>
                <c:pt idx="16752">
                  <c:v>8.9860539960665147</c:v>
                </c:pt>
                <c:pt idx="16753">
                  <c:v>8.9865903808331851</c:v>
                </c:pt>
                <c:pt idx="16754">
                  <c:v>8.9871267655998519</c:v>
                </c:pt>
                <c:pt idx="16755">
                  <c:v>8.9876631503665259</c:v>
                </c:pt>
                <c:pt idx="16756">
                  <c:v>8.988199535133214</c:v>
                </c:pt>
                <c:pt idx="16757">
                  <c:v>8.9887359198998755</c:v>
                </c:pt>
                <c:pt idx="16758">
                  <c:v>8.9892723046665477</c:v>
                </c:pt>
                <c:pt idx="16759">
                  <c:v>8.9898086894332216</c:v>
                </c:pt>
                <c:pt idx="16760">
                  <c:v>8.9903450741998938</c:v>
                </c:pt>
                <c:pt idx="16761">
                  <c:v>8.990881458966566</c:v>
                </c:pt>
                <c:pt idx="16762">
                  <c:v>8.9914178437332488</c:v>
                </c:pt>
                <c:pt idx="16763">
                  <c:v>8.9919542284999228</c:v>
                </c:pt>
                <c:pt idx="16764">
                  <c:v>8.9924906132665985</c:v>
                </c:pt>
                <c:pt idx="16765">
                  <c:v>8.9930269980332564</c:v>
                </c:pt>
                <c:pt idx="16766">
                  <c:v>8.9935633827999286</c:v>
                </c:pt>
                <c:pt idx="16767">
                  <c:v>8.9940997675666008</c:v>
                </c:pt>
                <c:pt idx="16768">
                  <c:v>8.9946361523332747</c:v>
                </c:pt>
                <c:pt idx="16769">
                  <c:v>8.9951725370999593</c:v>
                </c:pt>
                <c:pt idx="16770">
                  <c:v>8.9957089218666226</c:v>
                </c:pt>
                <c:pt idx="16771">
                  <c:v>8.9962453066332948</c:v>
                </c:pt>
                <c:pt idx="16772">
                  <c:v>8.9967816913999705</c:v>
                </c:pt>
                <c:pt idx="16773">
                  <c:v>8.9973180761666374</c:v>
                </c:pt>
                <c:pt idx="16774">
                  <c:v>8.9978544609332989</c:v>
                </c:pt>
                <c:pt idx="16775">
                  <c:v>8.9983908456999817</c:v>
                </c:pt>
                <c:pt idx="16776">
                  <c:v>8.9989272304666557</c:v>
                </c:pt>
                <c:pt idx="16777">
                  <c:v>8.9994636152333278</c:v>
                </c:pt>
                <c:pt idx="16778">
                  <c:v>9</c:v>
                </c:pt>
              </c:numCache>
            </c:numRef>
          </c:xVal>
          <c:yVal>
            <c:numRef>
              <c:f>vacuum1!$D$1:$D$16779</c:f>
              <c:numCache>
                <c:formatCode>0.00E+00</c:formatCode>
                <c:ptCount val="16779"/>
                <c:pt idx="0">
                  <c:v>2.6000000000000074E-8</c:v>
                </c:pt>
                <c:pt idx="1">
                  <c:v>2.6000000000000074E-8</c:v>
                </c:pt>
                <c:pt idx="2">
                  <c:v>2.6000000000000074E-8</c:v>
                </c:pt>
                <c:pt idx="3">
                  <c:v>2.6000000000000074E-8</c:v>
                </c:pt>
                <c:pt idx="4">
                  <c:v>2.6000000000000074E-8</c:v>
                </c:pt>
                <c:pt idx="5">
                  <c:v>2.6000000000000074E-8</c:v>
                </c:pt>
                <c:pt idx="6">
                  <c:v>2.6000000000000074E-8</c:v>
                </c:pt>
                <c:pt idx="7">
                  <c:v>2.6000000000000074E-8</c:v>
                </c:pt>
                <c:pt idx="8">
                  <c:v>2.6000000000000074E-8</c:v>
                </c:pt>
                <c:pt idx="9">
                  <c:v>2.6000000000000074E-8</c:v>
                </c:pt>
                <c:pt idx="10">
                  <c:v>2.6000000000000074E-8</c:v>
                </c:pt>
                <c:pt idx="11">
                  <c:v>2.6000000000000074E-8</c:v>
                </c:pt>
                <c:pt idx="12">
                  <c:v>2.6000000000000074E-8</c:v>
                </c:pt>
                <c:pt idx="13">
                  <c:v>2.6000000000000074E-8</c:v>
                </c:pt>
                <c:pt idx="14">
                  <c:v>2.6000000000000074E-8</c:v>
                </c:pt>
                <c:pt idx="15">
                  <c:v>2.6000000000000074E-8</c:v>
                </c:pt>
                <c:pt idx="16">
                  <c:v>2.6000000000000074E-8</c:v>
                </c:pt>
                <c:pt idx="17">
                  <c:v>2.6000000000000074E-8</c:v>
                </c:pt>
                <c:pt idx="18">
                  <c:v>2.6000000000000074E-8</c:v>
                </c:pt>
                <c:pt idx="19">
                  <c:v>2.6000000000000074E-8</c:v>
                </c:pt>
                <c:pt idx="20">
                  <c:v>2.6000000000000074E-8</c:v>
                </c:pt>
                <c:pt idx="21">
                  <c:v>2.6000000000000074E-8</c:v>
                </c:pt>
                <c:pt idx="22">
                  <c:v>2.6000000000000074E-8</c:v>
                </c:pt>
                <c:pt idx="23">
                  <c:v>2.6000000000000074E-8</c:v>
                </c:pt>
                <c:pt idx="24">
                  <c:v>2.6000000000000074E-8</c:v>
                </c:pt>
                <c:pt idx="25">
                  <c:v>2.6000000000000074E-8</c:v>
                </c:pt>
                <c:pt idx="26">
                  <c:v>2.6000000000000074E-8</c:v>
                </c:pt>
                <c:pt idx="27">
                  <c:v>2.6000000000000074E-8</c:v>
                </c:pt>
                <c:pt idx="28">
                  <c:v>2.6000000000000074E-8</c:v>
                </c:pt>
                <c:pt idx="29">
                  <c:v>2.6000000000000074E-8</c:v>
                </c:pt>
                <c:pt idx="30">
                  <c:v>2.5000000000000058E-8</c:v>
                </c:pt>
                <c:pt idx="31">
                  <c:v>2.6000000000000074E-8</c:v>
                </c:pt>
                <c:pt idx="32">
                  <c:v>2.6000000000000074E-8</c:v>
                </c:pt>
                <c:pt idx="33">
                  <c:v>2.6000000000000074E-8</c:v>
                </c:pt>
                <c:pt idx="34">
                  <c:v>2.6000000000000074E-8</c:v>
                </c:pt>
                <c:pt idx="35">
                  <c:v>2.6000000000000074E-8</c:v>
                </c:pt>
                <c:pt idx="36">
                  <c:v>2.6000000000000074E-8</c:v>
                </c:pt>
                <c:pt idx="37">
                  <c:v>2.6000000000000074E-8</c:v>
                </c:pt>
                <c:pt idx="38">
                  <c:v>2.6000000000000074E-8</c:v>
                </c:pt>
                <c:pt idx="39">
                  <c:v>2.6000000000000074E-8</c:v>
                </c:pt>
                <c:pt idx="40">
                  <c:v>2.6000000000000074E-8</c:v>
                </c:pt>
                <c:pt idx="41">
                  <c:v>2.6000000000000074E-8</c:v>
                </c:pt>
                <c:pt idx="42">
                  <c:v>2.6000000000000074E-8</c:v>
                </c:pt>
                <c:pt idx="43">
                  <c:v>2.6000000000000074E-8</c:v>
                </c:pt>
                <c:pt idx="44">
                  <c:v>2.6000000000000074E-8</c:v>
                </c:pt>
                <c:pt idx="45">
                  <c:v>2.6000000000000074E-8</c:v>
                </c:pt>
                <c:pt idx="46">
                  <c:v>2.6000000000000074E-8</c:v>
                </c:pt>
                <c:pt idx="47">
                  <c:v>2.6000000000000074E-8</c:v>
                </c:pt>
                <c:pt idx="48">
                  <c:v>2.6000000000000074E-8</c:v>
                </c:pt>
                <c:pt idx="49">
                  <c:v>2.6000000000000074E-8</c:v>
                </c:pt>
                <c:pt idx="50">
                  <c:v>2.6000000000000074E-8</c:v>
                </c:pt>
                <c:pt idx="51">
                  <c:v>2.6000000000000074E-8</c:v>
                </c:pt>
                <c:pt idx="52">
                  <c:v>2.6000000000000074E-8</c:v>
                </c:pt>
                <c:pt idx="53">
                  <c:v>2.6000000000000074E-8</c:v>
                </c:pt>
                <c:pt idx="54">
                  <c:v>2.6000000000000074E-8</c:v>
                </c:pt>
                <c:pt idx="55">
                  <c:v>2.6000000000000074E-8</c:v>
                </c:pt>
                <c:pt idx="56">
                  <c:v>2.6000000000000074E-8</c:v>
                </c:pt>
                <c:pt idx="57">
                  <c:v>2.6000000000000074E-8</c:v>
                </c:pt>
                <c:pt idx="58">
                  <c:v>2.6000000000000074E-8</c:v>
                </c:pt>
                <c:pt idx="59">
                  <c:v>2.6000000000000074E-8</c:v>
                </c:pt>
                <c:pt idx="60">
                  <c:v>2.6000000000000074E-8</c:v>
                </c:pt>
                <c:pt idx="61">
                  <c:v>2.6000000000000074E-8</c:v>
                </c:pt>
                <c:pt idx="62">
                  <c:v>2.6000000000000074E-8</c:v>
                </c:pt>
                <c:pt idx="63">
                  <c:v>2.6000000000000074E-8</c:v>
                </c:pt>
                <c:pt idx="64">
                  <c:v>2.6000000000000074E-8</c:v>
                </c:pt>
                <c:pt idx="65">
                  <c:v>2.6000000000000074E-8</c:v>
                </c:pt>
                <c:pt idx="66">
                  <c:v>2.6000000000000074E-8</c:v>
                </c:pt>
                <c:pt idx="67">
                  <c:v>2.6000000000000074E-8</c:v>
                </c:pt>
                <c:pt idx="68">
                  <c:v>2.6000000000000074E-8</c:v>
                </c:pt>
                <c:pt idx="69">
                  <c:v>2.6000000000000074E-8</c:v>
                </c:pt>
                <c:pt idx="70">
                  <c:v>2.6000000000000074E-8</c:v>
                </c:pt>
                <c:pt idx="71">
                  <c:v>2.6000000000000074E-8</c:v>
                </c:pt>
                <c:pt idx="72">
                  <c:v>2.6000000000000074E-8</c:v>
                </c:pt>
                <c:pt idx="73">
                  <c:v>2.6000000000000074E-8</c:v>
                </c:pt>
                <c:pt idx="74">
                  <c:v>2.6000000000000074E-8</c:v>
                </c:pt>
                <c:pt idx="75">
                  <c:v>2.6000000000000074E-8</c:v>
                </c:pt>
                <c:pt idx="76">
                  <c:v>2.6000000000000074E-8</c:v>
                </c:pt>
                <c:pt idx="77">
                  <c:v>2.6000000000000074E-8</c:v>
                </c:pt>
                <c:pt idx="78">
                  <c:v>2.6000000000000074E-8</c:v>
                </c:pt>
                <c:pt idx="79">
                  <c:v>2.6000000000000074E-8</c:v>
                </c:pt>
                <c:pt idx="80">
                  <c:v>2.6000000000000074E-8</c:v>
                </c:pt>
                <c:pt idx="81">
                  <c:v>2.6000000000000074E-8</c:v>
                </c:pt>
                <c:pt idx="82">
                  <c:v>2.6000000000000074E-8</c:v>
                </c:pt>
                <c:pt idx="83">
                  <c:v>2.6000000000000074E-8</c:v>
                </c:pt>
                <c:pt idx="84">
                  <c:v>2.6000000000000074E-8</c:v>
                </c:pt>
                <c:pt idx="85">
                  <c:v>2.6000000000000074E-8</c:v>
                </c:pt>
                <c:pt idx="86">
                  <c:v>2.6000000000000074E-8</c:v>
                </c:pt>
                <c:pt idx="87">
                  <c:v>2.6000000000000074E-8</c:v>
                </c:pt>
                <c:pt idx="88">
                  <c:v>2.6000000000000074E-8</c:v>
                </c:pt>
                <c:pt idx="89">
                  <c:v>2.6000000000000074E-8</c:v>
                </c:pt>
                <c:pt idx="90">
                  <c:v>2.6000000000000074E-8</c:v>
                </c:pt>
                <c:pt idx="91">
                  <c:v>2.6000000000000074E-8</c:v>
                </c:pt>
                <c:pt idx="92">
                  <c:v>2.6000000000000074E-8</c:v>
                </c:pt>
                <c:pt idx="93">
                  <c:v>2.6000000000000074E-8</c:v>
                </c:pt>
                <c:pt idx="94">
                  <c:v>2.6000000000000074E-8</c:v>
                </c:pt>
                <c:pt idx="95">
                  <c:v>2.6000000000000074E-8</c:v>
                </c:pt>
                <c:pt idx="96">
                  <c:v>2.6000000000000074E-8</c:v>
                </c:pt>
                <c:pt idx="97">
                  <c:v>2.6000000000000074E-8</c:v>
                </c:pt>
                <c:pt idx="98">
                  <c:v>2.6000000000000074E-8</c:v>
                </c:pt>
                <c:pt idx="99">
                  <c:v>2.6000000000000074E-8</c:v>
                </c:pt>
                <c:pt idx="100">
                  <c:v>2.6000000000000074E-8</c:v>
                </c:pt>
                <c:pt idx="101">
                  <c:v>2.6000000000000074E-8</c:v>
                </c:pt>
                <c:pt idx="102">
                  <c:v>2.6000000000000074E-8</c:v>
                </c:pt>
                <c:pt idx="103">
                  <c:v>2.6000000000000074E-8</c:v>
                </c:pt>
                <c:pt idx="104">
                  <c:v>2.6000000000000074E-8</c:v>
                </c:pt>
                <c:pt idx="105">
                  <c:v>2.6000000000000074E-8</c:v>
                </c:pt>
                <c:pt idx="106">
                  <c:v>2.6000000000000074E-8</c:v>
                </c:pt>
                <c:pt idx="107">
                  <c:v>2.6000000000000074E-8</c:v>
                </c:pt>
                <c:pt idx="108">
                  <c:v>2.6000000000000074E-8</c:v>
                </c:pt>
                <c:pt idx="109">
                  <c:v>2.6000000000000074E-8</c:v>
                </c:pt>
                <c:pt idx="110">
                  <c:v>2.6000000000000074E-8</c:v>
                </c:pt>
                <c:pt idx="111">
                  <c:v>2.6000000000000074E-8</c:v>
                </c:pt>
                <c:pt idx="112">
                  <c:v>2.6000000000000074E-8</c:v>
                </c:pt>
                <c:pt idx="113">
                  <c:v>2.6000000000000074E-8</c:v>
                </c:pt>
                <c:pt idx="114">
                  <c:v>2.6000000000000074E-8</c:v>
                </c:pt>
                <c:pt idx="115">
                  <c:v>2.6000000000000074E-8</c:v>
                </c:pt>
                <c:pt idx="116">
                  <c:v>2.6000000000000074E-8</c:v>
                </c:pt>
                <c:pt idx="117">
                  <c:v>2.6000000000000074E-8</c:v>
                </c:pt>
                <c:pt idx="118">
                  <c:v>2.6000000000000074E-8</c:v>
                </c:pt>
                <c:pt idx="119">
                  <c:v>2.6000000000000074E-8</c:v>
                </c:pt>
                <c:pt idx="120">
                  <c:v>2.6000000000000074E-8</c:v>
                </c:pt>
                <c:pt idx="121">
                  <c:v>2.6000000000000074E-8</c:v>
                </c:pt>
                <c:pt idx="122">
                  <c:v>2.6000000000000074E-8</c:v>
                </c:pt>
                <c:pt idx="123">
                  <c:v>2.6000000000000074E-8</c:v>
                </c:pt>
                <c:pt idx="124">
                  <c:v>2.6000000000000074E-8</c:v>
                </c:pt>
                <c:pt idx="125">
                  <c:v>2.6000000000000074E-8</c:v>
                </c:pt>
                <c:pt idx="126">
                  <c:v>2.6000000000000074E-8</c:v>
                </c:pt>
                <c:pt idx="127">
                  <c:v>2.6000000000000074E-8</c:v>
                </c:pt>
                <c:pt idx="128">
                  <c:v>2.6000000000000074E-8</c:v>
                </c:pt>
                <c:pt idx="129">
                  <c:v>2.6000000000000074E-8</c:v>
                </c:pt>
                <c:pt idx="130">
                  <c:v>2.6000000000000074E-8</c:v>
                </c:pt>
                <c:pt idx="131">
                  <c:v>2.6000000000000074E-8</c:v>
                </c:pt>
                <c:pt idx="132">
                  <c:v>2.6000000000000074E-8</c:v>
                </c:pt>
                <c:pt idx="133">
                  <c:v>2.6000000000000074E-8</c:v>
                </c:pt>
                <c:pt idx="134">
                  <c:v>2.6000000000000074E-8</c:v>
                </c:pt>
                <c:pt idx="135">
                  <c:v>2.6000000000000074E-8</c:v>
                </c:pt>
                <c:pt idx="136">
                  <c:v>2.6000000000000074E-8</c:v>
                </c:pt>
                <c:pt idx="137">
                  <c:v>2.6000000000000074E-8</c:v>
                </c:pt>
                <c:pt idx="138">
                  <c:v>2.6000000000000074E-8</c:v>
                </c:pt>
                <c:pt idx="139">
                  <c:v>2.6000000000000074E-8</c:v>
                </c:pt>
                <c:pt idx="140">
                  <c:v>2.6000000000000074E-8</c:v>
                </c:pt>
                <c:pt idx="141">
                  <c:v>2.6000000000000074E-8</c:v>
                </c:pt>
                <c:pt idx="142">
                  <c:v>2.6000000000000074E-8</c:v>
                </c:pt>
                <c:pt idx="143">
                  <c:v>2.6000000000000074E-8</c:v>
                </c:pt>
                <c:pt idx="144">
                  <c:v>2.6000000000000074E-8</c:v>
                </c:pt>
                <c:pt idx="145">
                  <c:v>2.6000000000000074E-8</c:v>
                </c:pt>
                <c:pt idx="146">
                  <c:v>2.6000000000000074E-8</c:v>
                </c:pt>
                <c:pt idx="147">
                  <c:v>2.6000000000000074E-8</c:v>
                </c:pt>
                <c:pt idx="148">
                  <c:v>2.6000000000000074E-8</c:v>
                </c:pt>
                <c:pt idx="149">
                  <c:v>2.6000000000000074E-8</c:v>
                </c:pt>
                <c:pt idx="150">
                  <c:v>2.6000000000000074E-8</c:v>
                </c:pt>
                <c:pt idx="151">
                  <c:v>2.6000000000000074E-8</c:v>
                </c:pt>
                <c:pt idx="152">
                  <c:v>2.6000000000000074E-8</c:v>
                </c:pt>
                <c:pt idx="153">
                  <c:v>2.6000000000000074E-8</c:v>
                </c:pt>
                <c:pt idx="154">
                  <c:v>2.6000000000000074E-8</c:v>
                </c:pt>
                <c:pt idx="155">
                  <c:v>2.6000000000000074E-8</c:v>
                </c:pt>
                <c:pt idx="156">
                  <c:v>2.6000000000000074E-8</c:v>
                </c:pt>
                <c:pt idx="157">
                  <c:v>2.6000000000000074E-8</c:v>
                </c:pt>
                <c:pt idx="158">
                  <c:v>2.6000000000000074E-8</c:v>
                </c:pt>
                <c:pt idx="159">
                  <c:v>2.6000000000000074E-8</c:v>
                </c:pt>
                <c:pt idx="160">
                  <c:v>2.6000000000000074E-8</c:v>
                </c:pt>
                <c:pt idx="161">
                  <c:v>2.6000000000000074E-8</c:v>
                </c:pt>
                <c:pt idx="162">
                  <c:v>2.6000000000000074E-8</c:v>
                </c:pt>
                <c:pt idx="163">
                  <c:v>2.6000000000000074E-8</c:v>
                </c:pt>
                <c:pt idx="164">
                  <c:v>2.6000000000000074E-8</c:v>
                </c:pt>
                <c:pt idx="165">
                  <c:v>2.6000000000000074E-8</c:v>
                </c:pt>
                <c:pt idx="166">
                  <c:v>2.6000000000000074E-8</c:v>
                </c:pt>
                <c:pt idx="167">
                  <c:v>2.6000000000000074E-8</c:v>
                </c:pt>
                <c:pt idx="168">
                  <c:v>2.6000000000000074E-8</c:v>
                </c:pt>
                <c:pt idx="169">
                  <c:v>2.6000000000000074E-8</c:v>
                </c:pt>
                <c:pt idx="170">
                  <c:v>2.6000000000000074E-8</c:v>
                </c:pt>
                <c:pt idx="171">
                  <c:v>2.6000000000000074E-8</c:v>
                </c:pt>
                <c:pt idx="172">
                  <c:v>2.6000000000000074E-8</c:v>
                </c:pt>
                <c:pt idx="173">
                  <c:v>2.6000000000000074E-8</c:v>
                </c:pt>
                <c:pt idx="174">
                  <c:v>2.6000000000000074E-8</c:v>
                </c:pt>
                <c:pt idx="175">
                  <c:v>2.6000000000000074E-8</c:v>
                </c:pt>
                <c:pt idx="176">
                  <c:v>2.6000000000000074E-8</c:v>
                </c:pt>
                <c:pt idx="177">
                  <c:v>2.6000000000000074E-8</c:v>
                </c:pt>
                <c:pt idx="178">
                  <c:v>2.6000000000000074E-8</c:v>
                </c:pt>
                <c:pt idx="179">
                  <c:v>2.6000000000000074E-8</c:v>
                </c:pt>
                <c:pt idx="180">
                  <c:v>2.6000000000000074E-8</c:v>
                </c:pt>
                <c:pt idx="181">
                  <c:v>2.6000000000000074E-8</c:v>
                </c:pt>
                <c:pt idx="182">
                  <c:v>2.6000000000000074E-8</c:v>
                </c:pt>
                <c:pt idx="183">
                  <c:v>2.6000000000000074E-8</c:v>
                </c:pt>
                <c:pt idx="184">
                  <c:v>2.6000000000000074E-8</c:v>
                </c:pt>
                <c:pt idx="185">
                  <c:v>2.6000000000000074E-8</c:v>
                </c:pt>
                <c:pt idx="186">
                  <c:v>2.6000000000000074E-8</c:v>
                </c:pt>
                <c:pt idx="187">
                  <c:v>2.6000000000000074E-8</c:v>
                </c:pt>
                <c:pt idx="188">
                  <c:v>2.6000000000000074E-8</c:v>
                </c:pt>
                <c:pt idx="189">
                  <c:v>2.6000000000000074E-8</c:v>
                </c:pt>
                <c:pt idx="190">
                  <c:v>2.6000000000000074E-8</c:v>
                </c:pt>
                <c:pt idx="191">
                  <c:v>2.6000000000000074E-8</c:v>
                </c:pt>
                <c:pt idx="192">
                  <c:v>2.6000000000000074E-8</c:v>
                </c:pt>
                <c:pt idx="193">
                  <c:v>2.6000000000000074E-8</c:v>
                </c:pt>
                <c:pt idx="194">
                  <c:v>2.6000000000000074E-8</c:v>
                </c:pt>
                <c:pt idx="195">
                  <c:v>2.6000000000000074E-8</c:v>
                </c:pt>
                <c:pt idx="196">
                  <c:v>2.6000000000000074E-8</c:v>
                </c:pt>
                <c:pt idx="197">
                  <c:v>2.6000000000000074E-8</c:v>
                </c:pt>
                <c:pt idx="198">
                  <c:v>2.6000000000000074E-8</c:v>
                </c:pt>
                <c:pt idx="199">
                  <c:v>2.6000000000000074E-8</c:v>
                </c:pt>
                <c:pt idx="200">
                  <c:v>2.6000000000000074E-8</c:v>
                </c:pt>
                <c:pt idx="201">
                  <c:v>2.6000000000000074E-8</c:v>
                </c:pt>
                <c:pt idx="202">
                  <c:v>2.6000000000000074E-8</c:v>
                </c:pt>
                <c:pt idx="203">
                  <c:v>2.6000000000000074E-8</c:v>
                </c:pt>
                <c:pt idx="204">
                  <c:v>2.6000000000000074E-8</c:v>
                </c:pt>
                <c:pt idx="205">
                  <c:v>2.6000000000000074E-8</c:v>
                </c:pt>
                <c:pt idx="206">
                  <c:v>2.6000000000000074E-8</c:v>
                </c:pt>
                <c:pt idx="207">
                  <c:v>2.6000000000000074E-8</c:v>
                </c:pt>
                <c:pt idx="208">
                  <c:v>2.6000000000000074E-8</c:v>
                </c:pt>
                <c:pt idx="209">
                  <c:v>2.6000000000000074E-8</c:v>
                </c:pt>
                <c:pt idx="210">
                  <c:v>2.6000000000000074E-8</c:v>
                </c:pt>
                <c:pt idx="211">
                  <c:v>2.6000000000000074E-8</c:v>
                </c:pt>
                <c:pt idx="212">
                  <c:v>2.6000000000000074E-8</c:v>
                </c:pt>
                <c:pt idx="213">
                  <c:v>2.6000000000000074E-8</c:v>
                </c:pt>
                <c:pt idx="214">
                  <c:v>2.6000000000000074E-8</c:v>
                </c:pt>
                <c:pt idx="215">
                  <c:v>2.700000000000009E-8</c:v>
                </c:pt>
                <c:pt idx="216">
                  <c:v>2.700000000000009E-8</c:v>
                </c:pt>
                <c:pt idx="217">
                  <c:v>2.700000000000009E-8</c:v>
                </c:pt>
                <c:pt idx="218">
                  <c:v>2.700000000000009E-8</c:v>
                </c:pt>
                <c:pt idx="219">
                  <c:v>2.700000000000009E-8</c:v>
                </c:pt>
                <c:pt idx="220">
                  <c:v>2.700000000000009E-8</c:v>
                </c:pt>
                <c:pt idx="221">
                  <c:v>2.700000000000009E-8</c:v>
                </c:pt>
                <c:pt idx="222">
                  <c:v>2.700000000000009E-8</c:v>
                </c:pt>
                <c:pt idx="223">
                  <c:v>2.700000000000009E-8</c:v>
                </c:pt>
                <c:pt idx="224">
                  <c:v>2.700000000000009E-8</c:v>
                </c:pt>
                <c:pt idx="225">
                  <c:v>2.700000000000009E-8</c:v>
                </c:pt>
                <c:pt idx="226">
                  <c:v>2.700000000000009E-8</c:v>
                </c:pt>
                <c:pt idx="227">
                  <c:v>2.700000000000009E-8</c:v>
                </c:pt>
                <c:pt idx="228">
                  <c:v>2.700000000000009E-8</c:v>
                </c:pt>
                <c:pt idx="229">
                  <c:v>2.700000000000009E-8</c:v>
                </c:pt>
                <c:pt idx="230">
                  <c:v>2.700000000000009E-8</c:v>
                </c:pt>
                <c:pt idx="231">
                  <c:v>2.700000000000009E-8</c:v>
                </c:pt>
                <c:pt idx="232">
                  <c:v>2.700000000000009E-8</c:v>
                </c:pt>
                <c:pt idx="233">
                  <c:v>2.700000000000009E-8</c:v>
                </c:pt>
                <c:pt idx="234">
                  <c:v>2.700000000000009E-8</c:v>
                </c:pt>
                <c:pt idx="235">
                  <c:v>2.700000000000009E-8</c:v>
                </c:pt>
                <c:pt idx="236">
                  <c:v>2.700000000000009E-8</c:v>
                </c:pt>
                <c:pt idx="237">
                  <c:v>2.700000000000009E-8</c:v>
                </c:pt>
                <c:pt idx="238">
                  <c:v>2.700000000000009E-8</c:v>
                </c:pt>
                <c:pt idx="239">
                  <c:v>2.700000000000009E-8</c:v>
                </c:pt>
                <c:pt idx="240">
                  <c:v>2.700000000000009E-8</c:v>
                </c:pt>
                <c:pt idx="241">
                  <c:v>2.700000000000009E-8</c:v>
                </c:pt>
                <c:pt idx="242">
                  <c:v>2.6000000000000074E-8</c:v>
                </c:pt>
                <c:pt idx="243">
                  <c:v>2.6000000000000074E-8</c:v>
                </c:pt>
                <c:pt idx="244">
                  <c:v>2.6000000000000074E-8</c:v>
                </c:pt>
                <c:pt idx="245">
                  <c:v>2.6000000000000074E-8</c:v>
                </c:pt>
                <c:pt idx="246">
                  <c:v>2.6000000000000074E-8</c:v>
                </c:pt>
                <c:pt idx="247">
                  <c:v>2.6000000000000074E-8</c:v>
                </c:pt>
                <c:pt idx="248">
                  <c:v>2.6000000000000074E-8</c:v>
                </c:pt>
                <c:pt idx="249">
                  <c:v>2.6000000000000074E-8</c:v>
                </c:pt>
                <c:pt idx="250">
                  <c:v>2.6000000000000074E-8</c:v>
                </c:pt>
                <c:pt idx="251">
                  <c:v>2.6000000000000074E-8</c:v>
                </c:pt>
                <c:pt idx="252">
                  <c:v>2.6000000000000074E-8</c:v>
                </c:pt>
                <c:pt idx="253">
                  <c:v>2.6000000000000074E-8</c:v>
                </c:pt>
                <c:pt idx="254">
                  <c:v>2.700000000000009E-8</c:v>
                </c:pt>
                <c:pt idx="255">
                  <c:v>2.6000000000000074E-8</c:v>
                </c:pt>
                <c:pt idx="256">
                  <c:v>2.700000000000009E-8</c:v>
                </c:pt>
                <c:pt idx="257">
                  <c:v>2.6000000000000074E-8</c:v>
                </c:pt>
                <c:pt idx="258">
                  <c:v>2.6000000000000074E-8</c:v>
                </c:pt>
                <c:pt idx="259">
                  <c:v>2.6000000000000074E-8</c:v>
                </c:pt>
                <c:pt idx="260">
                  <c:v>2.6000000000000074E-8</c:v>
                </c:pt>
                <c:pt idx="261">
                  <c:v>2.6000000000000074E-8</c:v>
                </c:pt>
                <c:pt idx="262">
                  <c:v>2.6000000000000074E-8</c:v>
                </c:pt>
                <c:pt idx="263">
                  <c:v>2.6000000000000074E-8</c:v>
                </c:pt>
                <c:pt idx="264">
                  <c:v>2.6000000000000074E-8</c:v>
                </c:pt>
                <c:pt idx="265">
                  <c:v>2.6000000000000074E-8</c:v>
                </c:pt>
                <c:pt idx="266">
                  <c:v>2.6000000000000074E-8</c:v>
                </c:pt>
                <c:pt idx="267">
                  <c:v>2.6000000000000074E-8</c:v>
                </c:pt>
                <c:pt idx="268">
                  <c:v>2.6000000000000074E-8</c:v>
                </c:pt>
                <c:pt idx="269">
                  <c:v>2.6000000000000074E-8</c:v>
                </c:pt>
                <c:pt idx="270">
                  <c:v>2.6000000000000074E-8</c:v>
                </c:pt>
                <c:pt idx="271">
                  <c:v>2.6000000000000074E-8</c:v>
                </c:pt>
                <c:pt idx="272">
                  <c:v>2.6000000000000074E-8</c:v>
                </c:pt>
                <c:pt idx="273">
                  <c:v>2.6000000000000074E-8</c:v>
                </c:pt>
                <c:pt idx="274">
                  <c:v>2.6000000000000074E-8</c:v>
                </c:pt>
                <c:pt idx="275">
                  <c:v>2.6000000000000074E-8</c:v>
                </c:pt>
                <c:pt idx="276">
                  <c:v>2.6000000000000074E-8</c:v>
                </c:pt>
                <c:pt idx="277">
                  <c:v>2.6000000000000074E-8</c:v>
                </c:pt>
                <c:pt idx="278">
                  <c:v>2.6000000000000074E-8</c:v>
                </c:pt>
                <c:pt idx="279">
                  <c:v>2.6000000000000074E-8</c:v>
                </c:pt>
                <c:pt idx="280">
                  <c:v>2.6000000000000074E-8</c:v>
                </c:pt>
                <c:pt idx="281">
                  <c:v>2.6000000000000074E-8</c:v>
                </c:pt>
                <c:pt idx="282">
                  <c:v>2.6000000000000074E-8</c:v>
                </c:pt>
                <c:pt idx="283">
                  <c:v>2.6000000000000074E-8</c:v>
                </c:pt>
                <c:pt idx="284">
                  <c:v>2.6000000000000074E-8</c:v>
                </c:pt>
                <c:pt idx="285">
                  <c:v>2.6000000000000074E-8</c:v>
                </c:pt>
                <c:pt idx="286">
                  <c:v>2.6000000000000074E-8</c:v>
                </c:pt>
                <c:pt idx="287">
                  <c:v>2.6000000000000074E-8</c:v>
                </c:pt>
                <c:pt idx="288">
                  <c:v>2.6000000000000074E-8</c:v>
                </c:pt>
                <c:pt idx="289">
                  <c:v>2.6000000000000074E-8</c:v>
                </c:pt>
                <c:pt idx="290">
                  <c:v>2.6000000000000074E-8</c:v>
                </c:pt>
                <c:pt idx="291">
                  <c:v>2.6000000000000074E-8</c:v>
                </c:pt>
                <c:pt idx="292">
                  <c:v>2.6000000000000074E-8</c:v>
                </c:pt>
                <c:pt idx="293">
                  <c:v>2.6000000000000074E-8</c:v>
                </c:pt>
                <c:pt idx="294">
                  <c:v>2.6000000000000074E-8</c:v>
                </c:pt>
                <c:pt idx="295">
                  <c:v>2.6000000000000074E-8</c:v>
                </c:pt>
                <c:pt idx="296">
                  <c:v>2.6000000000000074E-8</c:v>
                </c:pt>
                <c:pt idx="297">
                  <c:v>2.6000000000000074E-8</c:v>
                </c:pt>
                <c:pt idx="298">
                  <c:v>2.6000000000000074E-8</c:v>
                </c:pt>
                <c:pt idx="299">
                  <c:v>2.6000000000000074E-8</c:v>
                </c:pt>
                <c:pt idx="300">
                  <c:v>2.6000000000000074E-8</c:v>
                </c:pt>
                <c:pt idx="301">
                  <c:v>2.6000000000000074E-8</c:v>
                </c:pt>
                <c:pt idx="302">
                  <c:v>2.6000000000000074E-8</c:v>
                </c:pt>
                <c:pt idx="303">
                  <c:v>2.6000000000000074E-8</c:v>
                </c:pt>
                <c:pt idx="304">
                  <c:v>2.6000000000000074E-8</c:v>
                </c:pt>
                <c:pt idx="305">
                  <c:v>2.6000000000000074E-8</c:v>
                </c:pt>
                <c:pt idx="306">
                  <c:v>2.6000000000000074E-8</c:v>
                </c:pt>
                <c:pt idx="307">
                  <c:v>2.6000000000000074E-8</c:v>
                </c:pt>
                <c:pt idx="308">
                  <c:v>2.6000000000000074E-8</c:v>
                </c:pt>
                <c:pt idx="309">
                  <c:v>2.6000000000000074E-8</c:v>
                </c:pt>
                <c:pt idx="310">
                  <c:v>2.6000000000000074E-8</c:v>
                </c:pt>
                <c:pt idx="311">
                  <c:v>2.6000000000000074E-8</c:v>
                </c:pt>
                <c:pt idx="312">
                  <c:v>2.6000000000000074E-8</c:v>
                </c:pt>
                <c:pt idx="313">
                  <c:v>2.6000000000000074E-8</c:v>
                </c:pt>
                <c:pt idx="314">
                  <c:v>2.6000000000000074E-8</c:v>
                </c:pt>
                <c:pt idx="315">
                  <c:v>2.6000000000000074E-8</c:v>
                </c:pt>
                <c:pt idx="316">
                  <c:v>2.6000000000000074E-8</c:v>
                </c:pt>
                <c:pt idx="317">
                  <c:v>2.6000000000000074E-8</c:v>
                </c:pt>
                <c:pt idx="318">
                  <c:v>2.6000000000000074E-8</c:v>
                </c:pt>
                <c:pt idx="319">
                  <c:v>2.6000000000000074E-8</c:v>
                </c:pt>
                <c:pt idx="320">
                  <c:v>2.6000000000000074E-8</c:v>
                </c:pt>
                <c:pt idx="321">
                  <c:v>2.6000000000000074E-8</c:v>
                </c:pt>
                <c:pt idx="322">
                  <c:v>2.6000000000000074E-8</c:v>
                </c:pt>
                <c:pt idx="323">
                  <c:v>2.6000000000000074E-8</c:v>
                </c:pt>
                <c:pt idx="324">
                  <c:v>2.6000000000000074E-8</c:v>
                </c:pt>
                <c:pt idx="325">
                  <c:v>2.6000000000000074E-8</c:v>
                </c:pt>
                <c:pt idx="326">
                  <c:v>2.6000000000000074E-8</c:v>
                </c:pt>
                <c:pt idx="327">
                  <c:v>2.6000000000000074E-8</c:v>
                </c:pt>
                <c:pt idx="328">
                  <c:v>2.6000000000000074E-8</c:v>
                </c:pt>
                <c:pt idx="329">
                  <c:v>2.6000000000000074E-8</c:v>
                </c:pt>
                <c:pt idx="330">
                  <c:v>2.6000000000000074E-8</c:v>
                </c:pt>
                <c:pt idx="331">
                  <c:v>2.6000000000000074E-8</c:v>
                </c:pt>
                <c:pt idx="332">
                  <c:v>2.6000000000000074E-8</c:v>
                </c:pt>
                <c:pt idx="333">
                  <c:v>2.6000000000000074E-8</c:v>
                </c:pt>
                <c:pt idx="334">
                  <c:v>2.6000000000000074E-8</c:v>
                </c:pt>
                <c:pt idx="335">
                  <c:v>2.6000000000000074E-8</c:v>
                </c:pt>
                <c:pt idx="336">
                  <c:v>2.6000000000000074E-8</c:v>
                </c:pt>
                <c:pt idx="337">
                  <c:v>2.6000000000000074E-8</c:v>
                </c:pt>
                <c:pt idx="338">
                  <c:v>2.6000000000000074E-8</c:v>
                </c:pt>
                <c:pt idx="339">
                  <c:v>2.6000000000000074E-8</c:v>
                </c:pt>
                <c:pt idx="340">
                  <c:v>2.6000000000000074E-8</c:v>
                </c:pt>
                <c:pt idx="341">
                  <c:v>2.6000000000000074E-8</c:v>
                </c:pt>
                <c:pt idx="342">
                  <c:v>2.6000000000000074E-8</c:v>
                </c:pt>
                <c:pt idx="343">
                  <c:v>2.6000000000000074E-8</c:v>
                </c:pt>
                <c:pt idx="344">
                  <c:v>2.6000000000000074E-8</c:v>
                </c:pt>
                <c:pt idx="345">
                  <c:v>2.6000000000000074E-8</c:v>
                </c:pt>
                <c:pt idx="346">
                  <c:v>2.6000000000000074E-8</c:v>
                </c:pt>
                <c:pt idx="347">
                  <c:v>2.6000000000000074E-8</c:v>
                </c:pt>
                <c:pt idx="348">
                  <c:v>2.6000000000000074E-8</c:v>
                </c:pt>
                <c:pt idx="349">
                  <c:v>2.6000000000000074E-8</c:v>
                </c:pt>
                <c:pt idx="350">
                  <c:v>2.6000000000000074E-8</c:v>
                </c:pt>
                <c:pt idx="351">
                  <c:v>2.6000000000000074E-8</c:v>
                </c:pt>
                <c:pt idx="352">
                  <c:v>2.6000000000000074E-8</c:v>
                </c:pt>
                <c:pt idx="353">
                  <c:v>2.6000000000000074E-8</c:v>
                </c:pt>
                <c:pt idx="354">
                  <c:v>2.6000000000000074E-8</c:v>
                </c:pt>
                <c:pt idx="355">
                  <c:v>2.6000000000000074E-8</c:v>
                </c:pt>
                <c:pt idx="356">
                  <c:v>2.6000000000000074E-8</c:v>
                </c:pt>
                <c:pt idx="357">
                  <c:v>2.6000000000000074E-8</c:v>
                </c:pt>
                <c:pt idx="358">
                  <c:v>2.6000000000000074E-8</c:v>
                </c:pt>
                <c:pt idx="359">
                  <c:v>2.6000000000000074E-8</c:v>
                </c:pt>
                <c:pt idx="360">
                  <c:v>2.6000000000000074E-8</c:v>
                </c:pt>
                <c:pt idx="361">
                  <c:v>2.6000000000000074E-8</c:v>
                </c:pt>
                <c:pt idx="362">
                  <c:v>2.6000000000000074E-8</c:v>
                </c:pt>
                <c:pt idx="363">
                  <c:v>2.6000000000000074E-8</c:v>
                </c:pt>
                <c:pt idx="364">
                  <c:v>2.6000000000000074E-8</c:v>
                </c:pt>
                <c:pt idx="365">
                  <c:v>2.6000000000000074E-8</c:v>
                </c:pt>
                <c:pt idx="366">
                  <c:v>2.6000000000000074E-8</c:v>
                </c:pt>
                <c:pt idx="367">
                  <c:v>2.6000000000000074E-8</c:v>
                </c:pt>
                <c:pt idx="368">
                  <c:v>2.6000000000000074E-8</c:v>
                </c:pt>
                <c:pt idx="369">
                  <c:v>2.6000000000000074E-8</c:v>
                </c:pt>
                <c:pt idx="370">
                  <c:v>2.6000000000000074E-8</c:v>
                </c:pt>
                <c:pt idx="371">
                  <c:v>2.6000000000000074E-8</c:v>
                </c:pt>
                <c:pt idx="372">
                  <c:v>2.6000000000000074E-8</c:v>
                </c:pt>
                <c:pt idx="373">
                  <c:v>2.6000000000000074E-8</c:v>
                </c:pt>
                <c:pt idx="374">
                  <c:v>2.6000000000000074E-8</c:v>
                </c:pt>
                <c:pt idx="375">
                  <c:v>2.6000000000000074E-8</c:v>
                </c:pt>
                <c:pt idx="376">
                  <c:v>2.6000000000000074E-8</c:v>
                </c:pt>
                <c:pt idx="377">
                  <c:v>2.6000000000000074E-8</c:v>
                </c:pt>
                <c:pt idx="378">
                  <c:v>2.6000000000000074E-8</c:v>
                </c:pt>
                <c:pt idx="379">
                  <c:v>2.6000000000000074E-8</c:v>
                </c:pt>
                <c:pt idx="380">
                  <c:v>2.6000000000000074E-8</c:v>
                </c:pt>
                <c:pt idx="381">
                  <c:v>2.6000000000000074E-8</c:v>
                </c:pt>
                <c:pt idx="382">
                  <c:v>2.6000000000000074E-8</c:v>
                </c:pt>
                <c:pt idx="383">
                  <c:v>2.6000000000000074E-8</c:v>
                </c:pt>
                <c:pt idx="384">
                  <c:v>2.6000000000000074E-8</c:v>
                </c:pt>
                <c:pt idx="385">
                  <c:v>2.6000000000000074E-8</c:v>
                </c:pt>
                <c:pt idx="386">
                  <c:v>2.6000000000000074E-8</c:v>
                </c:pt>
                <c:pt idx="387">
                  <c:v>2.6000000000000074E-8</c:v>
                </c:pt>
                <c:pt idx="388">
                  <c:v>2.6000000000000074E-8</c:v>
                </c:pt>
                <c:pt idx="389">
                  <c:v>2.6000000000000074E-8</c:v>
                </c:pt>
                <c:pt idx="390">
                  <c:v>2.6000000000000074E-8</c:v>
                </c:pt>
                <c:pt idx="391">
                  <c:v>2.6000000000000074E-8</c:v>
                </c:pt>
                <c:pt idx="392">
                  <c:v>2.6000000000000074E-8</c:v>
                </c:pt>
                <c:pt idx="393">
                  <c:v>2.6000000000000074E-8</c:v>
                </c:pt>
                <c:pt idx="394">
                  <c:v>2.6000000000000074E-8</c:v>
                </c:pt>
                <c:pt idx="395">
                  <c:v>2.6000000000000074E-8</c:v>
                </c:pt>
                <c:pt idx="396">
                  <c:v>2.6000000000000074E-8</c:v>
                </c:pt>
                <c:pt idx="397">
                  <c:v>2.6000000000000074E-8</c:v>
                </c:pt>
                <c:pt idx="398">
                  <c:v>2.6000000000000074E-8</c:v>
                </c:pt>
                <c:pt idx="399">
                  <c:v>2.6000000000000074E-8</c:v>
                </c:pt>
                <c:pt idx="400">
                  <c:v>2.6000000000000074E-8</c:v>
                </c:pt>
                <c:pt idx="401">
                  <c:v>2.6000000000000074E-8</c:v>
                </c:pt>
                <c:pt idx="402">
                  <c:v>2.6000000000000074E-8</c:v>
                </c:pt>
                <c:pt idx="403">
                  <c:v>2.6000000000000074E-8</c:v>
                </c:pt>
                <c:pt idx="404">
                  <c:v>2.6000000000000074E-8</c:v>
                </c:pt>
                <c:pt idx="405">
                  <c:v>2.6000000000000074E-8</c:v>
                </c:pt>
                <c:pt idx="406">
                  <c:v>2.6000000000000074E-8</c:v>
                </c:pt>
                <c:pt idx="407">
                  <c:v>2.6000000000000074E-8</c:v>
                </c:pt>
                <c:pt idx="408">
                  <c:v>2.6000000000000074E-8</c:v>
                </c:pt>
                <c:pt idx="409">
                  <c:v>2.6000000000000074E-8</c:v>
                </c:pt>
                <c:pt idx="410">
                  <c:v>2.6000000000000074E-8</c:v>
                </c:pt>
                <c:pt idx="411">
                  <c:v>2.6000000000000074E-8</c:v>
                </c:pt>
                <c:pt idx="412">
                  <c:v>2.6000000000000074E-8</c:v>
                </c:pt>
                <c:pt idx="413">
                  <c:v>2.6000000000000074E-8</c:v>
                </c:pt>
                <c:pt idx="414">
                  <c:v>2.6000000000000074E-8</c:v>
                </c:pt>
                <c:pt idx="415">
                  <c:v>2.6000000000000074E-8</c:v>
                </c:pt>
                <c:pt idx="416">
                  <c:v>2.6000000000000074E-8</c:v>
                </c:pt>
                <c:pt idx="417">
                  <c:v>2.6000000000000074E-8</c:v>
                </c:pt>
                <c:pt idx="418">
                  <c:v>2.6000000000000074E-8</c:v>
                </c:pt>
                <c:pt idx="419">
                  <c:v>2.6000000000000074E-8</c:v>
                </c:pt>
                <c:pt idx="420">
                  <c:v>2.6000000000000074E-8</c:v>
                </c:pt>
                <c:pt idx="421">
                  <c:v>2.6000000000000074E-8</c:v>
                </c:pt>
                <c:pt idx="422">
                  <c:v>2.6000000000000074E-8</c:v>
                </c:pt>
                <c:pt idx="423">
                  <c:v>2.6000000000000074E-8</c:v>
                </c:pt>
                <c:pt idx="424">
                  <c:v>2.6000000000000074E-8</c:v>
                </c:pt>
                <c:pt idx="425">
                  <c:v>2.6000000000000074E-8</c:v>
                </c:pt>
                <c:pt idx="426">
                  <c:v>2.6000000000000074E-8</c:v>
                </c:pt>
                <c:pt idx="427">
                  <c:v>2.6000000000000074E-8</c:v>
                </c:pt>
                <c:pt idx="428">
                  <c:v>2.6000000000000074E-8</c:v>
                </c:pt>
                <c:pt idx="429">
                  <c:v>2.6000000000000074E-8</c:v>
                </c:pt>
                <c:pt idx="430">
                  <c:v>2.6000000000000074E-8</c:v>
                </c:pt>
                <c:pt idx="431">
                  <c:v>2.6000000000000074E-8</c:v>
                </c:pt>
                <c:pt idx="432">
                  <c:v>2.5000000000000058E-8</c:v>
                </c:pt>
                <c:pt idx="433">
                  <c:v>2.6000000000000074E-8</c:v>
                </c:pt>
                <c:pt idx="434">
                  <c:v>2.6000000000000074E-8</c:v>
                </c:pt>
                <c:pt idx="435">
                  <c:v>2.6000000000000074E-8</c:v>
                </c:pt>
                <c:pt idx="436">
                  <c:v>2.6000000000000074E-8</c:v>
                </c:pt>
                <c:pt idx="437">
                  <c:v>2.6000000000000074E-8</c:v>
                </c:pt>
                <c:pt idx="438">
                  <c:v>2.6000000000000074E-8</c:v>
                </c:pt>
                <c:pt idx="439">
                  <c:v>2.6000000000000074E-8</c:v>
                </c:pt>
                <c:pt idx="440">
                  <c:v>2.6000000000000074E-8</c:v>
                </c:pt>
                <c:pt idx="441">
                  <c:v>2.6000000000000074E-8</c:v>
                </c:pt>
                <c:pt idx="442">
                  <c:v>2.6000000000000074E-8</c:v>
                </c:pt>
                <c:pt idx="443">
                  <c:v>2.6000000000000074E-8</c:v>
                </c:pt>
                <c:pt idx="444">
                  <c:v>2.6000000000000074E-8</c:v>
                </c:pt>
                <c:pt idx="445">
                  <c:v>2.6000000000000074E-8</c:v>
                </c:pt>
                <c:pt idx="446">
                  <c:v>2.6000000000000074E-8</c:v>
                </c:pt>
                <c:pt idx="447">
                  <c:v>2.6000000000000074E-8</c:v>
                </c:pt>
                <c:pt idx="448">
                  <c:v>2.6000000000000074E-8</c:v>
                </c:pt>
                <c:pt idx="449">
                  <c:v>2.6000000000000074E-8</c:v>
                </c:pt>
                <c:pt idx="450">
                  <c:v>2.6000000000000074E-8</c:v>
                </c:pt>
                <c:pt idx="451">
                  <c:v>2.6000000000000074E-8</c:v>
                </c:pt>
                <c:pt idx="452">
                  <c:v>2.6000000000000074E-8</c:v>
                </c:pt>
                <c:pt idx="453">
                  <c:v>2.6000000000000074E-8</c:v>
                </c:pt>
                <c:pt idx="454">
                  <c:v>2.6000000000000074E-8</c:v>
                </c:pt>
                <c:pt idx="455">
                  <c:v>2.6000000000000074E-8</c:v>
                </c:pt>
                <c:pt idx="456">
                  <c:v>2.6000000000000074E-8</c:v>
                </c:pt>
                <c:pt idx="457">
                  <c:v>2.6000000000000074E-8</c:v>
                </c:pt>
                <c:pt idx="458">
                  <c:v>2.6000000000000074E-8</c:v>
                </c:pt>
                <c:pt idx="459">
                  <c:v>2.6000000000000074E-8</c:v>
                </c:pt>
                <c:pt idx="460">
                  <c:v>2.6000000000000074E-8</c:v>
                </c:pt>
                <c:pt idx="461">
                  <c:v>2.6000000000000074E-8</c:v>
                </c:pt>
                <c:pt idx="462">
                  <c:v>2.6000000000000074E-8</c:v>
                </c:pt>
                <c:pt idx="463">
                  <c:v>2.6000000000000074E-8</c:v>
                </c:pt>
                <c:pt idx="464">
                  <c:v>2.6000000000000074E-8</c:v>
                </c:pt>
                <c:pt idx="465">
                  <c:v>2.6000000000000074E-8</c:v>
                </c:pt>
                <c:pt idx="466">
                  <c:v>2.6000000000000074E-8</c:v>
                </c:pt>
                <c:pt idx="467">
                  <c:v>2.6000000000000074E-8</c:v>
                </c:pt>
                <c:pt idx="468">
                  <c:v>2.6000000000000074E-8</c:v>
                </c:pt>
                <c:pt idx="469">
                  <c:v>2.6000000000000074E-8</c:v>
                </c:pt>
                <c:pt idx="470">
                  <c:v>2.6000000000000074E-8</c:v>
                </c:pt>
                <c:pt idx="471">
                  <c:v>2.6000000000000074E-8</c:v>
                </c:pt>
                <c:pt idx="472">
                  <c:v>2.6000000000000074E-8</c:v>
                </c:pt>
                <c:pt idx="473">
                  <c:v>2.6000000000000074E-8</c:v>
                </c:pt>
                <c:pt idx="474">
                  <c:v>2.6000000000000074E-8</c:v>
                </c:pt>
                <c:pt idx="475">
                  <c:v>2.6000000000000074E-8</c:v>
                </c:pt>
                <c:pt idx="476">
                  <c:v>2.6000000000000074E-8</c:v>
                </c:pt>
                <c:pt idx="477">
                  <c:v>2.6000000000000074E-8</c:v>
                </c:pt>
                <c:pt idx="478">
                  <c:v>2.6000000000000074E-8</c:v>
                </c:pt>
                <c:pt idx="479">
                  <c:v>2.6000000000000074E-8</c:v>
                </c:pt>
                <c:pt idx="480">
                  <c:v>2.6000000000000074E-8</c:v>
                </c:pt>
                <c:pt idx="481">
                  <c:v>2.6000000000000074E-8</c:v>
                </c:pt>
                <c:pt idx="482">
                  <c:v>2.6000000000000074E-8</c:v>
                </c:pt>
                <c:pt idx="483">
                  <c:v>2.6000000000000074E-8</c:v>
                </c:pt>
                <c:pt idx="484">
                  <c:v>2.6000000000000074E-8</c:v>
                </c:pt>
                <c:pt idx="485">
                  <c:v>2.6000000000000074E-8</c:v>
                </c:pt>
                <c:pt idx="486">
                  <c:v>2.5000000000000058E-8</c:v>
                </c:pt>
                <c:pt idx="487">
                  <c:v>2.6000000000000074E-8</c:v>
                </c:pt>
                <c:pt idx="488">
                  <c:v>2.5000000000000058E-8</c:v>
                </c:pt>
                <c:pt idx="489">
                  <c:v>2.5000000000000058E-8</c:v>
                </c:pt>
                <c:pt idx="490">
                  <c:v>2.5000000000000058E-8</c:v>
                </c:pt>
                <c:pt idx="491">
                  <c:v>2.5000000000000058E-8</c:v>
                </c:pt>
                <c:pt idx="492">
                  <c:v>2.5000000000000058E-8</c:v>
                </c:pt>
                <c:pt idx="493">
                  <c:v>2.5000000000000058E-8</c:v>
                </c:pt>
                <c:pt idx="494">
                  <c:v>2.5000000000000058E-8</c:v>
                </c:pt>
                <c:pt idx="495">
                  <c:v>2.5000000000000058E-8</c:v>
                </c:pt>
                <c:pt idx="496">
                  <c:v>2.5000000000000058E-8</c:v>
                </c:pt>
                <c:pt idx="497">
                  <c:v>2.5000000000000058E-8</c:v>
                </c:pt>
                <c:pt idx="498">
                  <c:v>2.5000000000000058E-8</c:v>
                </c:pt>
                <c:pt idx="499">
                  <c:v>2.5000000000000058E-8</c:v>
                </c:pt>
                <c:pt idx="500">
                  <c:v>2.5000000000000058E-8</c:v>
                </c:pt>
                <c:pt idx="501">
                  <c:v>2.6000000000000074E-8</c:v>
                </c:pt>
                <c:pt idx="502">
                  <c:v>2.5000000000000058E-8</c:v>
                </c:pt>
                <c:pt idx="503">
                  <c:v>2.6000000000000074E-8</c:v>
                </c:pt>
                <c:pt idx="504">
                  <c:v>2.6000000000000074E-8</c:v>
                </c:pt>
                <c:pt idx="505">
                  <c:v>2.6000000000000074E-8</c:v>
                </c:pt>
                <c:pt idx="506">
                  <c:v>2.6000000000000074E-8</c:v>
                </c:pt>
                <c:pt idx="507">
                  <c:v>2.6000000000000074E-8</c:v>
                </c:pt>
                <c:pt idx="508">
                  <c:v>2.6000000000000074E-8</c:v>
                </c:pt>
                <c:pt idx="509">
                  <c:v>2.6000000000000074E-8</c:v>
                </c:pt>
                <c:pt idx="510">
                  <c:v>2.6000000000000074E-8</c:v>
                </c:pt>
                <c:pt idx="511">
                  <c:v>2.6000000000000074E-8</c:v>
                </c:pt>
                <c:pt idx="512">
                  <c:v>2.6000000000000074E-8</c:v>
                </c:pt>
                <c:pt idx="513">
                  <c:v>2.6000000000000074E-8</c:v>
                </c:pt>
                <c:pt idx="514">
                  <c:v>2.6000000000000074E-8</c:v>
                </c:pt>
                <c:pt idx="515">
                  <c:v>2.6000000000000074E-8</c:v>
                </c:pt>
                <c:pt idx="516">
                  <c:v>2.6000000000000074E-8</c:v>
                </c:pt>
                <c:pt idx="517">
                  <c:v>2.6000000000000074E-8</c:v>
                </c:pt>
                <c:pt idx="518">
                  <c:v>2.6000000000000074E-8</c:v>
                </c:pt>
                <c:pt idx="519">
                  <c:v>2.6000000000000074E-8</c:v>
                </c:pt>
                <c:pt idx="520">
                  <c:v>2.6000000000000074E-8</c:v>
                </c:pt>
                <c:pt idx="521">
                  <c:v>2.6000000000000074E-8</c:v>
                </c:pt>
                <c:pt idx="522">
                  <c:v>2.6000000000000074E-8</c:v>
                </c:pt>
                <c:pt idx="523">
                  <c:v>2.6000000000000074E-8</c:v>
                </c:pt>
                <c:pt idx="524">
                  <c:v>2.6000000000000074E-8</c:v>
                </c:pt>
                <c:pt idx="525">
                  <c:v>2.6000000000000074E-8</c:v>
                </c:pt>
                <c:pt idx="526">
                  <c:v>2.6000000000000074E-8</c:v>
                </c:pt>
                <c:pt idx="527">
                  <c:v>2.6000000000000074E-8</c:v>
                </c:pt>
                <c:pt idx="528">
                  <c:v>2.6000000000000074E-8</c:v>
                </c:pt>
                <c:pt idx="529">
                  <c:v>2.6000000000000074E-8</c:v>
                </c:pt>
                <c:pt idx="530">
                  <c:v>2.6000000000000074E-8</c:v>
                </c:pt>
                <c:pt idx="531">
                  <c:v>2.6000000000000074E-8</c:v>
                </c:pt>
                <c:pt idx="532">
                  <c:v>2.6000000000000074E-8</c:v>
                </c:pt>
                <c:pt idx="533">
                  <c:v>2.6000000000000074E-8</c:v>
                </c:pt>
                <c:pt idx="534">
                  <c:v>2.6000000000000074E-8</c:v>
                </c:pt>
                <c:pt idx="535">
                  <c:v>2.6000000000000074E-8</c:v>
                </c:pt>
                <c:pt idx="536">
                  <c:v>2.6000000000000074E-8</c:v>
                </c:pt>
                <c:pt idx="537">
                  <c:v>2.6000000000000074E-8</c:v>
                </c:pt>
                <c:pt idx="538">
                  <c:v>2.6000000000000074E-8</c:v>
                </c:pt>
                <c:pt idx="539">
                  <c:v>2.6000000000000074E-8</c:v>
                </c:pt>
                <c:pt idx="540">
                  <c:v>2.6000000000000074E-8</c:v>
                </c:pt>
                <c:pt idx="541">
                  <c:v>2.6000000000000074E-8</c:v>
                </c:pt>
                <c:pt idx="542">
                  <c:v>2.6000000000000074E-8</c:v>
                </c:pt>
                <c:pt idx="543">
                  <c:v>2.6000000000000074E-8</c:v>
                </c:pt>
                <c:pt idx="544">
                  <c:v>2.6000000000000074E-8</c:v>
                </c:pt>
                <c:pt idx="545">
                  <c:v>2.6000000000000074E-8</c:v>
                </c:pt>
                <c:pt idx="546">
                  <c:v>2.6000000000000074E-8</c:v>
                </c:pt>
                <c:pt idx="547">
                  <c:v>2.6000000000000074E-8</c:v>
                </c:pt>
                <c:pt idx="548">
                  <c:v>2.6000000000000074E-8</c:v>
                </c:pt>
                <c:pt idx="549">
                  <c:v>2.6000000000000074E-8</c:v>
                </c:pt>
                <c:pt idx="550">
                  <c:v>2.6000000000000074E-8</c:v>
                </c:pt>
                <c:pt idx="551">
                  <c:v>2.6000000000000074E-8</c:v>
                </c:pt>
                <c:pt idx="552">
                  <c:v>2.6000000000000074E-8</c:v>
                </c:pt>
                <c:pt idx="553">
                  <c:v>2.6000000000000074E-8</c:v>
                </c:pt>
                <c:pt idx="554">
                  <c:v>2.6000000000000074E-8</c:v>
                </c:pt>
                <c:pt idx="555">
                  <c:v>2.6000000000000074E-8</c:v>
                </c:pt>
                <c:pt idx="556">
                  <c:v>2.6000000000000074E-8</c:v>
                </c:pt>
                <c:pt idx="557">
                  <c:v>2.6000000000000074E-8</c:v>
                </c:pt>
                <c:pt idx="558">
                  <c:v>2.6000000000000074E-8</c:v>
                </c:pt>
                <c:pt idx="559">
                  <c:v>2.6000000000000074E-8</c:v>
                </c:pt>
                <c:pt idx="560">
                  <c:v>2.6000000000000074E-8</c:v>
                </c:pt>
                <c:pt idx="561">
                  <c:v>2.6000000000000074E-8</c:v>
                </c:pt>
                <c:pt idx="562">
                  <c:v>2.5000000000000058E-8</c:v>
                </c:pt>
                <c:pt idx="563">
                  <c:v>2.6000000000000074E-8</c:v>
                </c:pt>
                <c:pt idx="564">
                  <c:v>2.5000000000000058E-8</c:v>
                </c:pt>
                <c:pt idx="565">
                  <c:v>2.6000000000000074E-8</c:v>
                </c:pt>
                <c:pt idx="566">
                  <c:v>2.6000000000000074E-8</c:v>
                </c:pt>
                <c:pt idx="567">
                  <c:v>2.6000000000000074E-8</c:v>
                </c:pt>
                <c:pt idx="568">
                  <c:v>2.6000000000000074E-8</c:v>
                </c:pt>
                <c:pt idx="569">
                  <c:v>2.6000000000000074E-8</c:v>
                </c:pt>
                <c:pt idx="570">
                  <c:v>2.6000000000000074E-8</c:v>
                </c:pt>
                <c:pt idx="571">
                  <c:v>2.6000000000000074E-8</c:v>
                </c:pt>
                <c:pt idx="572">
                  <c:v>2.6000000000000074E-8</c:v>
                </c:pt>
                <c:pt idx="573">
                  <c:v>2.6000000000000074E-8</c:v>
                </c:pt>
                <c:pt idx="574">
                  <c:v>2.6000000000000074E-8</c:v>
                </c:pt>
                <c:pt idx="575">
                  <c:v>2.6000000000000074E-8</c:v>
                </c:pt>
                <c:pt idx="576">
                  <c:v>2.6000000000000074E-8</c:v>
                </c:pt>
                <c:pt idx="577">
                  <c:v>2.6000000000000074E-8</c:v>
                </c:pt>
                <c:pt idx="578">
                  <c:v>2.6000000000000074E-8</c:v>
                </c:pt>
                <c:pt idx="579">
                  <c:v>2.6000000000000074E-8</c:v>
                </c:pt>
                <c:pt idx="580">
                  <c:v>2.6000000000000074E-8</c:v>
                </c:pt>
                <c:pt idx="581">
                  <c:v>2.6000000000000074E-8</c:v>
                </c:pt>
                <c:pt idx="582">
                  <c:v>2.6000000000000074E-8</c:v>
                </c:pt>
                <c:pt idx="583">
                  <c:v>2.6000000000000074E-8</c:v>
                </c:pt>
                <c:pt idx="584">
                  <c:v>2.6000000000000074E-8</c:v>
                </c:pt>
                <c:pt idx="585">
                  <c:v>2.6000000000000074E-8</c:v>
                </c:pt>
                <c:pt idx="586">
                  <c:v>2.6000000000000074E-8</c:v>
                </c:pt>
                <c:pt idx="587">
                  <c:v>2.6000000000000074E-8</c:v>
                </c:pt>
                <c:pt idx="588">
                  <c:v>2.6000000000000074E-8</c:v>
                </c:pt>
                <c:pt idx="589">
                  <c:v>2.6000000000000074E-8</c:v>
                </c:pt>
                <c:pt idx="590">
                  <c:v>2.6000000000000074E-8</c:v>
                </c:pt>
                <c:pt idx="591">
                  <c:v>2.6000000000000074E-8</c:v>
                </c:pt>
                <c:pt idx="592">
                  <c:v>2.6000000000000074E-8</c:v>
                </c:pt>
                <c:pt idx="593">
                  <c:v>2.6000000000000074E-8</c:v>
                </c:pt>
                <c:pt idx="594">
                  <c:v>2.6000000000000074E-8</c:v>
                </c:pt>
                <c:pt idx="595">
                  <c:v>2.6000000000000074E-8</c:v>
                </c:pt>
                <c:pt idx="596">
                  <c:v>2.6000000000000074E-8</c:v>
                </c:pt>
                <c:pt idx="597">
                  <c:v>2.6000000000000074E-8</c:v>
                </c:pt>
                <c:pt idx="598">
                  <c:v>2.6000000000000074E-8</c:v>
                </c:pt>
                <c:pt idx="599">
                  <c:v>2.6000000000000074E-8</c:v>
                </c:pt>
                <c:pt idx="600">
                  <c:v>2.6000000000000074E-8</c:v>
                </c:pt>
                <c:pt idx="601">
                  <c:v>2.6000000000000074E-8</c:v>
                </c:pt>
                <c:pt idx="602">
                  <c:v>2.6000000000000074E-8</c:v>
                </c:pt>
                <c:pt idx="603">
                  <c:v>2.6000000000000074E-8</c:v>
                </c:pt>
                <c:pt idx="604">
                  <c:v>2.6000000000000074E-8</c:v>
                </c:pt>
                <c:pt idx="605">
                  <c:v>2.6000000000000074E-8</c:v>
                </c:pt>
                <c:pt idx="606">
                  <c:v>2.6000000000000074E-8</c:v>
                </c:pt>
                <c:pt idx="607">
                  <c:v>2.6000000000000074E-8</c:v>
                </c:pt>
                <c:pt idx="608">
                  <c:v>2.6000000000000074E-8</c:v>
                </c:pt>
                <c:pt idx="609">
                  <c:v>2.6000000000000074E-8</c:v>
                </c:pt>
                <c:pt idx="610">
                  <c:v>2.6000000000000074E-8</c:v>
                </c:pt>
                <c:pt idx="611">
                  <c:v>2.6000000000000074E-8</c:v>
                </c:pt>
                <c:pt idx="612">
                  <c:v>2.6000000000000074E-8</c:v>
                </c:pt>
                <c:pt idx="613">
                  <c:v>2.6000000000000074E-8</c:v>
                </c:pt>
                <c:pt idx="614">
                  <c:v>2.6000000000000074E-8</c:v>
                </c:pt>
                <c:pt idx="615">
                  <c:v>2.6000000000000074E-8</c:v>
                </c:pt>
                <c:pt idx="616">
                  <c:v>2.6000000000000074E-8</c:v>
                </c:pt>
                <c:pt idx="617">
                  <c:v>2.6000000000000074E-8</c:v>
                </c:pt>
                <c:pt idx="618">
                  <c:v>2.6000000000000074E-8</c:v>
                </c:pt>
                <c:pt idx="619">
                  <c:v>2.6000000000000074E-8</c:v>
                </c:pt>
                <c:pt idx="620">
                  <c:v>2.6000000000000074E-8</c:v>
                </c:pt>
                <c:pt idx="621">
                  <c:v>2.6000000000000074E-8</c:v>
                </c:pt>
                <c:pt idx="622">
                  <c:v>2.6000000000000074E-8</c:v>
                </c:pt>
                <c:pt idx="623">
                  <c:v>2.6000000000000074E-8</c:v>
                </c:pt>
                <c:pt idx="624">
                  <c:v>2.6000000000000074E-8</c:v>
                </c:pt>
                <c:pt idx="625">
                  <c:v>2.6000000000000074E-8</c:v>
                </c:pt>
                <c:pt idx="626">
                  <c:v>2.6000000000000074E-8</c:v>
                </c:pt>
                <c:pt idx="627">
                  <c:v>2.6000000000000074E-8</c:v>
                </c:pt>
                <c:pt idx="628">
                  <c:v>2.6000000000000074E-8</c:v>
                </c:pt>
                <c:pt idx="629">
                  <c:v>2.6000000000000074E-8</c:v>
                </c:pt>
                <c:pt idx="630">
                  <c:v>2.6000000000000074E-8</c:v>
                </c:pt>
                <c:pt idx="631">
                  <c:v>2.6000000000000074E-8</c:v>
                </c:pt>
                <c:pt idx="632">
                  <c:v>2.6000000000000074E-8</c:v>
                </c:pt>
                <c:pt idx="633">
                  <c:v>2.6000000000000074E-8</c:v>
                </c:pt>
                <c:pt idx="634">
                  <c:v>2.6000000000000074E-8</c:v>
                </c:pt>
                <c:pt idx="635">
                  <c:v>2.6000000000000074E-8</c:v>
                </c:pt>
                <c:pt idx="636">
                  <c:v>2.6000000000000074E-8</c:v>
                </c:pt>
                <c:pt idx="637">
                  <c:v>2.6000000000000074E-8</c:v>
                </c:pt>
                <c:pt idx="638">
                  <c:v>2.6000000000000074E-8</c:v>
                </c:pt>
                <c:pt idx="639">
                  <c:v>2.6000000000000074E-8</c:v>
                </c:pt>
                <c:pt idx="640">
                  <c:v>2.6000000000000074E-8</c:v>
                </c:pt>
                <c:pt idx="641">
                  <c:v>2.6000000000000074E-8</c:v>
                </c:pt>
                <c:pt idx="642">
                  <c:v>2.6000000000000074E-8</c:v>
                </c:pt>
                <c:pt idx="643">
                  <c:v>2.6000000000000074E-8</c:v>
                </c:pt>
                <c:pt idx="644">
                  <c:v>2.6000000000000074E-8</c:v>
                </c:pt>
                <c:pt idx="645">
                  <c:v>2.6000000000000074E-8</c:v>
                </c:pt>
                <c:pt idx="646">
                  <c:v>2.6000000000000074E-8</c:v>
                </c:pt>
                <c:pt idx="647">
                  <c:v>2.6000000000000074E-8</c:v>
                </c:pt>
                <c:pt idx="648">
                  <c:v>2.6000000000000074E-8</c:v>
                </c:pt>
                <c:pt idx="649">
                  <c:v>2.6000000000000074E-8</c:v>
                </c:pt>
                <c:pt idx="650">
                  <c:v>2.6000000000000074E-8</c:v>
                </c:pt>
                <c:pt idx="651">
                  <c:v>2.6000000000000074E-8</c:v>
                </c:pt>
                <c:pt idx="652">
                  <c:v>2.700000000000009E-8</c:v>
                </c:pt>
                <c:pt idx="653">
                  <c:v>3.0000000000000077E-8</c:v>
                </c:pt>
                <c:pt idx="654">
                  <c:v>3.5000000000000088E-8</c:v>
                </c:pt>
                <c:pt idx="655">
                  <c:v>6.5000000000000159E-8</c:v>
                </c:pt>
                <c:pt idx="656">
                  <c:v>6.9000000000000194E-8</c:v>
                </c:pt>
                <c:pt idx="657">
                  <c:v>7.6000000000000204E-8</c:v>
                </c:pt>
                <c:pt idx="658">
                  <c:v>8.2000000000000218E-8</c:v>
                </c:pt>
                <c:pt idx="659">
                  <c:v>8.7000000000000223E-8</c:v>
                </c:pt>
                <c:pt idx="660">
                  <c:v>8.9000000000000268E-8</c:v>
                </c:pt>
                <c:pt idx="661">
                  <c:v>1.1000000000000032E-7</c:v>
                </c:pt>
                <c:pt idx="662">
                  <c:v>1.1000000000000032E-7</c:v>
                </c:pt>
                <c:pt idx="663">
                  <c:v>1.2000000000000025E-7</c:v>
                </c:pt>
                <c:pt idx="664">
                  <c:v>1.2000000000000025E-7</c:v>
                </c:pt>
                <c:pt idx="665">
                  <c:v>1.2000000000000025E-7</c:v>
                </c:pt>
                <c:pt idx="666">
                  <c:v>1.3000000000000034E-7</c:v>
                </c:pt>
                <c:pt idx="667">
                  <c:v>1.400000000000003E-7</c:v>
                </c:pt>
                <c:pt idx="668">
                  <c:v>1.400000000000003E-7</c:v>
                </c:pt>
                <c:pt idx="669">
                  <c:v>1.400000000000003E-7</c:v>
                </c:pt>
                <c:pt idx="670">
                  <c:v>1.400000000000003E-7</c:v>
                </c:pt>
                <c:pt idx="671">
                  <c:v>1.400000000000003E-7</c:v>
                </c:pt>
                <c:pt idx="672">
                  <c:v>1.400000000000003E-7</c:v>
                </c:pt>
                <c:pt idx="673">
                  <c:v>1.400000000000003E-7</c:v>
                </c:pt>
                <c:pt idx="674">
                  <c:v>1.400000000000003E-7</c:v>
                </c:pt>
                <c:pt idx="675">
                  <c:v>1.400000000000003E-7</c:v>
                </c:pt>
                <c:pt idx="676">
                  <c:v>1.400000000000003E-7</c:v>
                </c:pt>
                <c:pt idx="677">
                  <c:v>1.400000000000003E-7</c:v>
                </c:pt>
                <c:pt idx="678">
                  <c:v>1.400000000000003E-7</c:v>
                </c:pt>
                <c:pt idx="679">
                  <c:v>1.400000000000003E-7</c:v>
                </c:pt>
                <c:pt idx="680">
                  <c:v>1.400000000000003E-7</c:v>
                </c:pt>
                <c:pt idx="681">
                  <c:v>1.400000000000003E-7</c:v>
                </c:pt>
                <c:pt idx="682">
                  <c:v>1.400000000000003E-7</c:v>
                </c:pt>
                <c:pt idx="683">
                  <c:v>1.400000000000003E-7</c:v>
                </c:pt>
                <c:pt idx="684">
                  <c:v>1.400000000000003E-7</c:v>
                </c:pt>
                <c:pt idx="685">
                  <c:v>1.400000000000003E-7</c:v>
                </c:pt>
                <c:pt idx="686">
                  <c:v>1.400000000000003E-7</c:v>
                </c:pt>
                <c:pt idx="687">
                  <c:v>1.400000000000003E-7</c:v>
                </c:pt>
                <c:pt idx="688">
                  <c:v>1.400000000000003E-7</c:v>
                </c:pt>
                <c:pt idx="689">
                  <c:v>1.400000000000003E-7</c:v>
                </c:pt>
                <c:pt idx="690">
                  <c:v>1.400000000000003E-7</c:v>
                </c:pt>
                <c:pt idx="691">
                  <c:v>1.3000000000000034E-7</c:v>
                </c:pt>
                <c:pt idx="692">
                  <c:v>1.3000000000000034E-7</c:v>
                </c:pt>
                <c:pt idx="693">
                  <c:v>1.3000000000000034E-7</c:v>
                </c:pt>
                <c:pt idx="694">
                  <c:v>1.3000000000000034E-7</c:v>
                </c:pt>
                <c:pt idx="695">
                  <c:v>1.3000000000000034E-7</c:v>
                </c:pt>
                <c:pt idx="696">
                  <c:v>1.3000000000000034E-7</c:v>
                </c:pt>
                <c:pt idx="697">
                  <c:v>1.1000000000000032E-7</c:v>
                </c:pt>
                <c:pt idx="698">
                  <c:v>1.1000000000000032E-7</c:v>
                </c:pt>
                <c:pt idx="699">
                  <c:v>1.0000000000000026E-7</c:v>
                </c:pt>
                <c:pt idx="700">
                  <c:v>1.0000000000000026E-7</c:v>
                </c:pt>
                <c:pt idx="701">
                  <c:v>1.0000000000000026E-7</c:v>
                </c:pt>
                <c:pt idx="702">
                  <c:v>9.8000000000000335E-8</c:v>
                </c:pt>
                <c:pt idx="703">
                  <c:v>8.7000000000000223E-8</c:v>
                </c:pt>
                <c:pt idx="704">
                  <c:v>8.4000000000000276E-8</c:v>
                </c:pt>
                <c:pt idx="705">
                  <c:v>8.1000000000000222E-8</c:v>
                </c:pt>
                <c:pt idx="706">
                  <c:v>8.1000000000000222E-8</c:v>
                </c:pt>
                <c:pt idx="707">
                  <c:v>8.300000000000028E-8</c:v>
                </c:pt>
                <c:pt idx="708">
                  <c:v>8.300000000000028E-8</c:v>
                </c:pt>
                <c:pt idx="709">
                  <c:v>8.6000000000000214E-8</c:v>
                </c:pt>
                <c:pt idx="710">
                  <c:v>8.9000000000000268E-8</c:v>
                </c:pt>
                <c:pt idx="711">
                  <c:v>9.2000000000000241E-8</c:v>
                </c:pt>
                <c:pt idx="712">
                  <c:v>9.8000000000000335E-8</c:v>
                </c:pt>
                <c:pt idx="713">
                  <c:v>1.0000000000000026E-7</c:v>
                </c:pt>
                <c:pt idx="714">
                  <c:v>1.0000000000000026E-7</c:v>
                </c:pt>
                <c:pt idx="715">
                  <c:v>1.2000000000000025E-7</c:v>
                </c:pt>
                <c:pt idx="716">
                  <c:v>1.2000000000000025E-7</c:v>
                </c:pt>
                <c:pt idx="717">
                  <c:v>1.2000000000000025E-7</c:v>
                </c:pt>
                <c:pt idx="718">
                  <c:v>1.2000000000000025E-7</c:v>
                </c:pt>
                <c:pt idx="719">
                  <c:v>1.3000000000000034E-7</c:v>
                </c:pt>
                <c:pt idx="720">
                  <c:v>1.3000000000000034E-7</c:v>
                </c:pt>
                <c:pt idx="721">
                  <c:v>1.3000000000000034E-7</c:v>
                </c:pt>
                <c:pt idx="722">
                  <c:v>1.3000000000000034E-7</c:v>
                </c:pt>
                <c:pt idx="723">
                  <c:v>1.2000000000000025E-7</c:v>
                </c:pt>
                <c:pt idx="724">
                  <c:v>1.2000000000000025E-7</c:v>
                </c:pt>
                <c:pt idx="725">
                  <c:v>1.2000000000000025E-7</c:v>
                </c:pt>
                <c:pt idx="726">
                  <c:v>1.1000000000000032E-7</c:v>
                </c:pt>
                <c:pt idx="727">
                  <c:v>1.0000000000000026E-7</c:v>
                </c:pt>
                <c:pt idx="728">
                  <c:v>1.0000000000000026E-7</c:v>
                </c:pt>
                <c:pt idx="729">
                  <c:v>9.8000000000000335E-8</c:v>
                </c:pt>
                <c:pt idx="730">
                  <c:v>9.6000000000000291E-8</c:v>
                </c:pt>
                <c:pt idx="731">
                  <c:v>9.5000000000000295E-8</c:v>
                </c:pt>
                <c:pt idx="732">
                  <c:v>9.3000000000000303E-8</c:v>
                </c:pt>
                <c:pt idx="733">
                  <c:v>8.00000000000002E-8</c:v>
                </c:pt>
                <c:pt idx="734">
                  <c:v>7.8000000000000169E-8</c:v>
                </c:pt>
                <c:pt idx="735">
                  <c:v>7.7000000000000226E-8</c:v>
                </c:pt>
                <c:pt idx="736">
                  <c:v>7.6000000000000204E-8</c:v>
                </c:pt>
                <c:pt idx="737">
                  <c:v>7.5000000000000182E-8</c:v>
                </c:pt>
                <c:pt idx="738">
                  <c:v>7.3000000000000204E-8</c:v>
                </c:pt>
                <c:pt idx="739">
                  <c:v>8.1000000000000222E-8</c:v>
                </c:pt>
                <c:pt idx="740">
                  <c:v>8.4000000000000276E-8</c:v>
                </c:pt>
                <c:pt idx="741">
                  <c:v>8.5000000000000232E-8</c:v>
                </c:pt>
                <c:pt idx="742">
                  <c:v>8.8000000000000272E-8</c:v>
                </c:pt>
                <c:pt idx="743">
                  <c:v>9.2000000000000241E-8</c:v>
                </c:pt>
                <c:pt idx="744">
                  <c:v>9.3000000000000303E-8</c:v>
                </c:pt>
                <c:pt idx="745">
                  <c:v>9.5000000000000295E-8</c:v>
                </c:pt>
                <c:pt idx="746">
                  <c:v>9.5000000000000295E-8</c:v>
                </c:pt>
                <c:pt idx="747">
                  <c:v>9.3000000000000303E-8</c:v>
                </c:pt>
                <c:pt idx="748">
                  <c:v>9.3000000000000303E-8</c:v>
                </c:pt>
                <c:pt idx="749">
                  <c:v>9.3000000000000303E-8</c:v>
                </c:pt>
                <c:pt idx="750">
                  <c:v>9.3000000000000303E-8</c:v>
                </c:pt>
                <c:pt idx="751">
                  <c:v>1.0000000000000026E-7</c:v>
                </c:pt>
                <c:pt idx="752">
                  <c:v>1.0000000000000026E-7</c:v>
                </c:pt>
                <c:pt idx="753">
                  <c:v>1.0000000000000026E-7</c:v>
                </c:pt>
                <c:pt idx="754">
                  <c:v>1.0000000000000026E-7</c:v>
                </c:pt>
                <c:pt idx="755">
                  <c:v>1.0000000000000026E-7</c:v>
                </c:pt>
                <c:pt idx="756">
                  <c:v>1.0000000000000026E-7</c:v>
                </c:pt>
                <c:pt idx="757">
                  <c:v>9.9000000000000291E-8</c:v>
                </c:pt>
                <c:pt idx="758">
                  <c:v>9.8000000000000335E-8</c:v>
                </c:pt>
                <c:pt idx="759">
                  <c:v>9.6000000000000291E-8</c:v>
                </c:pt>
                <c:pt idx="760">
                  <c:v>9.5000000000000295E-8</c:v>
                </c:pt>
                <c:pt idx="761">
                  <c:v>9.5000000000000295E-8</c:v>
                </c:pt>
                <c:pt idx="762">
                  <c:v>9.4000000000000273E-8</c:v>
                </c:pt>
                <c:pt idx="763">
                  <c:v>9.5000000000000295E-8</c:v>
                </c:pt>
                <c:pt idx="764">
                  <c:v>9.3000000000000303E-8</c:v>
                </c:pt>
                <c:pt idx="765">
                  <c:v>9.2000000000000241E-8</c:v>
                </c:pt>
                <c:pt idx="766">
                  <c:v>9.1000000000000233E-8</c:v>
                </c:pt>
                <c:pt idx="767">
                  <c:v>8.8000000000000272E-8</c:v>
                </c:pt>
                <c:pt idx="768">
                  <c:v>8.9000000000000268E-8</c:v>
                </c:pt>
                <c:pt idx="769">
                  <c:v>9.0000000000000277E-8</c:v>
                </c:pt>
                <c:pt idx="770">
                  <c:v>9.2000000000000241E-8</c:v>
                </c:pt>
                <c:pt idx="771">
                  <c:v>9.3000000000000303E-8</c:v>
                </c:pt>
                <c:pt idx="772">
                  <c:v>9.4000000000000273E-8</c:v>
                </c:pt>
                <c:pt idx="773">
                  <c:v>9.6000000000000291E-8</c:v>
                </c:pt>
                <c:pt idx="774">
                  <c:v>9.7000000000000233E-8</c:v>
                </c:pt>
                <c:pt idx="775">
                  <c:v>9.6000000000000291E-8</c:v>
                </c:pt>
                <c:pt idx="776">
                  <c:v>9.6000000000000291E-8</c:v>
                </c:pt>
                <c:pt idx="777">
                  <c:v>9.5000000000000295E-8</c:v>
                </c:pt>
                <c:pt idx="778">
                  <c:v>9.2000000000000241E-8</c:v>
                </c:pt>
                <c:pt idx="779">
                  <c:v>9.3000000000000303E-8</c:v>
                </c:pt>
                <c:pt idx="780">
                  <c:v>9.8000000000000335E-8</c:v>
                </c:pt>
                <c:pt idx="781">
                  <c:v>9.9000000000000291E-8</c:v>
                </c:pt>
                <c:pt idx="782">
                  <c:v>9.8000000000000335E-8</c:v>
                </c:pt>
                <c:pt idx="783">
                  <c:v>9.9000000000000291E-8</c:v>
                </c:pt>
                <c:pt idx="784">
                  <c:v>9.8000000000000335E-8</c:v>
                </c:pt>
                <c:pt idx="785">
                  <c:v>9.6000000000000291E-8</c:v>
                </c:pt>
                <c:pt idx="786">
                  <c:v>9.5000000000000295E-8</c:v>
                </c:pt>
                <c:pt idx="787">
                  <c:v>9.4000000000000273E-8</c:v>
                </c:pt>
                <c:pt idx="788">
                  <c:v>9.3000000000000303E-8</c:v>
                </c:pt>
                <c:pt idx="789">
                  <c:v>9.1000000000000233E-8</c:v>
                </c:pt>
                <c:pt idx="790">
                  <c:v>8.9000000000000268E-8</c:v>
                </c:pt>
                <c:pt idx="791">
                  <c:v>8.8000000000000272E-8</c:v>
                </c:pt>
                <c:pt idx="792">
                  <c:v>7.8000000000000169E-8</c:v>
                </c:pt>
                <c:pt idx="793">
                  <c:v>7.6000000000000204E-8</c:v>
                </c:pt>
                <c:pt idx="794">
                  <c:v>7.3000000000000204E-8</c:v>
                </c:pt>
                <c:pt idx="795">
                  <c:v>7.2000000000000195E-8</c:v>
                </c:pt>
                <c:pt idx="796">
                  <c:v>7.0000000000000177E-8</c:v>
                </c:pt>
                <c:pt idx="797">
                  <c:v>6.8000000000000159E-8</c:v>
                </c:pt>
                <c:pt idx="798">
                  <c:v>6.6000000000000154E-8</c:v>
                </c:pt>
                <c:pt idx="799">
                  <c:v>6.4000000000000189E-8</c:v>
                </c:pt>
                <c:pt idx="800">
                  <c:v>6.4000000000000189E-8</c:v>
                </c:pt>
                <c:pt idx="801">
                  <c:v>6.2000000000000158E-8</c:v>
                </c:pt>
                <c:pt idx="802">
                  <c:v>6.1000000000000162E-8</c:v>
                </c:pt>
                <c:pt idx="803">
                  <c:v>6.0000000000000153E-8</c:v>
                </c:pt>
                <c:pt idx="804">
                  <c:v>5.6000000000000131E-8</c:v>
                </c:pt>
                <c:pt idx="805">
                  <c:v>5.6000000000000131E-8</c:v>
                </c:pt>
                <c:pt idx="806">
                  <c:v>5.5000000000000142E-8</c:v>
                </c:pt>
                <c:pt idx="807">
                  <c:v>5.4000000000000153E-8</c:v>
                </c:pt>
                <c:pt idx="808">
                  <c:v>5.3000000000000137E-8</c:v>
                </c:pt>
                <c:pt idx="809">
                  <c:v>5.4000000000000153E-8</c:v>
                </c:pt>
                <c:pt idx="810">
                  <c:v>6.9000000000000194E-8</c:v>
                </c:pt>
                <c:pt idx="811">
                  <c:v>7.4000000000000226E-8</c:v>
                </c:pt>
                <c:pt idx="812">
                  <c:v>7.8000000000000169E-8</c:v>
                </c:pt>
                <c:pt idx="813">
                  <c:v>7.9000000000000244E-8</c:v>
                </c:pt>
                <c:pt idx="814">
                  <c:v>8.00000000000002E-8</c:v>
                </c:pt>
                <c:pt idx="815">
                  <c:v>8.00000000000002E-8</c:v>
                </c:pt>
                <c:pt idx="816">
                  <c:v>7.4000000000000226E-8</c:v>
                </c:pt>
                <c:pt idx="817">
                  <c:v>7.4000000000000226E-8</c:v>
                </c:pt>
                <c:pt idx="818">
                  <c:v>7.3000000000000204E-8</c:v>
                </c:pt>
                <c:pt idx="819">
                  <c:v>7.2000000000000195E-8</c:v>
                </c:pt>
                <c:pt idx="820">
                  <c:v>7.1000000000000146E-8</c:v>
                </c:pt>
                <c:pt idx="821">
                  <c:v>7.0000000000000177E-8</c:v>
                </c:pt>
                <c:pt idx="822">
                  <c:v>7.8000000000000169E-8</c:v>
                </c:pt>
                <c:pt idx="823">
                  <c:v>8.2000000000000218E-8</c:v>
                </c:pt>
                <c:pt idx="824">
                  <c:v>8.6000000000000214E-8</c:v>
                </c:pt>
                <c:pt idx="825">
                  <c:v>8.9000000000000268E-8</c:v>
                </c:pt>
                <c:pt idx="826">
                  <c:v>9.2000000000000241E-8</c:v>
                </c:pt>
                <c:pt idx="827">
                  <c:v>9.5000000000000295E-8</c:v>
                </c:pt>
                <c:pt idx="828">
                  <c:v>1.0000000000000026E-7</c:v>
                </c:pt>
                <c:pt idx="829">
                  <c:v>1.0000000000000026E-7</c:v>
                </c:pt>
                <c:pt idx="830">
                  <c:v>1.0000000000000026E-7</c:v>
                </c:pt>
                <c:pt idx="831">
                  <c:v>1.0000000000000026E-7</c:v>
                </c:pt>
                <c:pt idx="832">
                  <c:v>9.8000000000000335E-8</c:v>
                </c:pt>
                <c:pt idx="833">
                  <c:v>9.4000000000000273E-8</c:v>
                </c:pt>
                <c:pt idx="834">
                  <c:v>9.2000000000000241E-8</c:v>
                </c:pt>
                <c:pt idx="835">
                  <c:v>9.3000000000000303E-8</c:v>
                </c:pt>
                <c:pt idx="836">
                  <c:v>9.5000000000000295E-8</c:v>
                </c:pt>
                <c:pt idx="837">
                  <c:v>9.8000000000000335E-8</c:v>
                </c:pt>
                <c:pt idx="838">
                  <c:v>1.0000000000000026E-7</c:v>
                </c:pt>
                <c:pt idx="839">
                  <c:v>1.1000000000000032E-7</c:v>
                </c:pt>
                <c:pt idx="840">
                  <c:v>1.3000000000000034E-7</c:v>
                </c:pt>
                <c:pt idx="841">
                  <c:v>1.3000000000000034E-7</c:v>
                </c:pt>
                <c:pt idx="842">
                  <c:v>1.3000000000000034E-7</c:v>
                </c:pt>
                <c:pt idx="843">
                  <c:v>1.3000000000000034E-7</c:v>
                </c:pt>
                <c:pt idx="844">
                  <c:v>1.3000000000000034E-7</c:v>
                </c:pt>
                <c:pt idx="845">
                  <c:v>1.3000000000000034E-7</c:v>
                </c:pt>
                <c:pt idx="846">
                  <c:v>1.3000000000000034E-7</c:v>
                </c:pt>
                <c:pt idx="847">
                  <c:v>1.3000000000000034E-7</c:v>
                </c:pt>
                <c:pt idx="848">
                  <c:v>1.2000000000000025E-7</c:v>
                </c:pt>
                <c:pt idx="849">
                  <c:v>1.2000000000000025E-7</c:v>
                </c:pt>
                <c:pt idx="850">
                  <c:v>1.3000000000000034E-7</c:v>
                </c:pt>
                <c:pt idx="851">
                  <c:v>1.2000000000000025E-7</c:v>
                </c:pt>
                <c:pt idx="852">
                  <c:v>1.1000000000000032E-7</c:v>
                </c:pt>
                <c:pt idx="853">
                  <c:v>1.2000000000000025E-7</c:v>
                </c:pt>
                <c:pt idx="854">
                  <c:v>1.1000000000000032E-7</c:v>
                </c:pt>
                <c:pt idx="855">
                  <c:v>1.1000000000000032E-7</c:v>
                </c:pt>
                <c:pt idx="856">
                  <c:v>1.1000000000000032E-7</c:v>
                </c:pt>
                <c:pt idx="857">
                  <c:v>1.1000000000000032E-7</c:v>
                </c:pt>
                <c:pt idx="858">
                  <c:v>1.1000000000000032E-7</c:v>
                </c:pt>
                <c:pt idx="859">
                  <c:v>1.1000000000000032E-7</c:v>
                </c:pt>
                <c:pt idx="860">
                  <c:v>1.0000000000000026E-7</c:v>
                </c:pt>
                <c:pt idx="861">
                  <c:v>1.0000000000000026E-7</c:v>
                </c:pt>
                <c:pt idx="862">
                  <c:v>1.0000000000000026E-7</c:v>
                </c:pt>
                <c:pt idx="863">
                  <c:v>9.7000000000000233E-8</c:v>
                </c:pt>
                <c:pt idx="864">
                  <c:v>8.6000000000000214E-8</c:v>
                </c:pt>
                <c:pt idx="865">
                  <c:v>8.300000000000028E-8</c:v>
                </c:pt>
                <c:pt idx="866">
                  <c:v>8.00000000000002E-8</c:v>
                </c:pt>
                <c:pt idx="867">
                  <c:v>7.9000000000000244E-8</c:v>
                </c:pt>
                <c:pt idx="868">
                  <c:v>7.8000000000000169E-8</c:v>
                </c:pt>
                <c:pt idx="869">
                  <c:v>7.7000000000000226E-8</c:v>
                </c:pt>
                <c:pt idx="870">
                  <c:v>8.300000000000028E-8</c:v>
                </c:pt>
                <c:pt idx="871">
                  <c:v>8.300000000000028E-8</c:v>
                </c:pt>
                <c:pt idx="872">
                  <c:v>8.5000000000000232E-8</c:v>
                </c:pt>
                <c:pt idx="873">
                  <c:v>8.6000000000000214E-8</c:v>
                </c:pt>
                <c:pt idx="874">
                  <c:v>8.6000000000000214E-8</c:v>
                </c:pt>
                <c:pt idx="875">
                  <c:v>8.5000000000000232E-8</c:v>
                </c:pt>
                <c:pt idx="876">
                  <c:v>8.2000000000000218E-8</c:v>
                </c:pt>
                <c:pt idx="877">
                  <c:v>8.1000000000000222E-8</c:v>
                </c:pt>
                <c:pt idx="878">
                  <c:v>7.8000000000000169E-8</c:v>
                </c:pt>
                <c:pt idx="879">
                  <c:v>8.00000000000002E-8</c:v>
                </c:pt>
                <c:pt idx="880">
                  <c:v>8.00000000000002E-8</c:v>
                </c:pt>
                <c:pt idx="881">
                  <c:v>8.1000000000000222E-8</c:v>
                </c:pt>
                <c:pt idx="882">
                  <c:v>8.6000000000000214E-8</c:v>
                </c:pt>
                <c:pt idx="883">
                  <c:v>8.8000000000000272E-8</c:v>
                </c:pt>
                <c:pt idx="884">
                  <c:v>8.9000000000000268E-8</c:v>
                </c:pt>
                <c:pt idx="885">
                  <c:v>9.1000000000000233E-8</c:v>
                </c:pt>
                <c:pt idx="886">
                  <c:v>9.2000000000000241E-8</c:v>
                </c:pt>
                <c:pt idx="887">
                  <c:v>9.3000000000000303E-8</c:v>
                </c:pt>
                <c:pt idx="888">
                  <c:v>9.6000000000000291E-8</c:v>
                </c:pt>
                <c:pt idx="889">
                  <c:v>9.5000000000000295E-8</c:v>
                </c:pt>
                <c:pt idx="890">
                  <c:v>9.3000000000000303E-8</c:v>
                </c:pt>
                <c:pt idx="891">
                  <c:v>9.1000000000000233E-8</c:v>
                </c:pt>
                <c:pt idx="892">
                  <c:v>8.8000000000000272E-8</c:v>
                </c:pt>
                <c:pt idx="893">
                  <c:v>8.6000000000000214E-8</c:v>
                </c:pt>
                <c:pt idx="894">
                  <c:v>1.0000000000000026E-7</c:v>
                </c:pt>
                <c:pt idx="895">
                  <c:v>1.1000000000000032E-7</c:v>
                </c:pt>
                <c:pt idx="896">
                  <c:v>1.1000000000000032E-7</c:v>
                </c:pt>
                <c:pt idx="897">
                  <c:v>1.2000000000000025E-7</c:v>
                </c:pt>
                <c:pt idx="898">
                  <c:v>1.2000000000000025E-7</c:v>
                </c:pt>
                <c:pt idx="899">
                  <c:v>1.2000000000000025E-7</c:v>
                </c:pt>
                <c:pt idx="900">
                  <c:v>1.2000000000000025E-7</c:v>
                </c:pt>
                <c:pt idx="901">
                  <c:v>1.2000000000000025E-7</c:v>
                </c:pt>
                <c:pt idx="902">
                  <c:v>1.3000000000000034E-7</c:v>
                </c:pt>
                <c:pt idx="903">
                  <c:v>1.3000000000000034E-7</c:v>
                </c:pt>
                <c:pt idx="904">
                  <c:v>1.3000000000000034E-7</c:v>
                </c:pt>
                <c:pt idx="905">
                  <c:v>1.3000000000000034E-7</c:v>
                </c:pt>
                <c:pt idx="906">
                  <c:v>1.3000000000000034E-7</c:v>
                </c:pt>
                <c:pt idx="907">
                  <c:v>1.3000000000000034E-7</c:v>
                </c:pt>
                <c:pt idx="908">
                  <c:v>1.3000000000000034E-7</c:v>
                </c:pt>
                <c:pt idx="909">
                  <c:v>1.3000000000000034E-7</c:v>
                </c:pt>
                <c:pt idx="910">
                  <c:v>1.3000000000000034E-7</c:v>
                </c:pt>
                <c:pt idx="911">
                  <c:v>1.400000000000003E-7</c:v>
                </c:pt>
                <c:pt idx="912">
                  <c:v>1.400000000000003E-7</c:v>
                </c:pt>
                <c:pt idx="913">
                  <c:v>1.400000000000003E-7</c:v>
                </c:pt>
                <c:pt idx="914">
                  <c:v>1.400000000000003E-7</c:v>
                </c:pt>
                <c:pt idx="915">
                  <c:v>1.400000000000003E-7</c:v>
                </c:pt>
                <c:pt idx="916">
                  <c:v>1.3000000000000034E-7</c:v>
                </c:pt>
                <c:pt idx="917">
                  <c:v>1.3000000000000034E-7</c:v>
                </c:pt>
                <c:pt idx="918">
                  <c:v>1.3000000000000034E-7</c:v>
                </c:pt>
                <c:pt idx="919">
                  <c:v>1.3000000000000034E-7</c:v>
                </c:pt>
                <c:pt idx="920">
                  <c:v>1.3000000000000034E-7</c:v>
                </c:pt>
                <c:pt idx="921">
                  <c:v>1.2000000000000025E-7</c:v>
                </c:pt>
                <c:pt idx="922">
                  <c:v>1.3000000000000034E-7</c:v>
                </c:pt>
                <c:pt idx="923">
                  <c:v>1.3000000000000034E-7</c:v>
                </c:pt>
                <c:pt idx="924">
                  <c:v>1.3000000000000034E-7</c:v>
                </c:pt>
                <c:pt idx="925">
                  <c:v>1.3000000000000034E-7</c:v>
                </c:pt>
                <c:pt idx="926">
                  <c:v>1.3000000000000034E-7</c:v>
                </c:pt>
                <c:pt idx="927">
                  <c:v>1.3000000000000034E-7</c:v>
                </c:pt>
                <c:pt idx="928">
                  <c:v>1.3000000000000034E-7</c:v>
                </c:pt>
                <c:pt idx="929">
                  <c:v>1.3000000000000034E-7</c:v>
                </c:pt>
                <c:pt idx="930">
                  <c:v>1.3000000000000034E-7</c:v>
                </c:pt>
                <c:pt idx="931">
                  <c:v>1.3000000000000034E-7</c:v>
                </c:pt>
                <c:pt idx="932">
                  <c:v>1.3000000000000034E-7</c:v>
                </c:pt>
                <c:pt idx="933">
                  <c:v>1.3000000000000034E-7</c:v>
                </c:pt>
                <c:pt idx="934">
                  <c:v>1.3000000000000034E-7</c:v>
                </c:pt>
                <c:pt idx="935">
                  <c:v>1.3000000000000034E-7</c:v>
                </c:pt>
                <c:pt idx="936">
                  <c:v>1.3000000000000034E-7</c:v>
                </c:pt>
                <c:pt idx="937">
                  <c:v>1.3000000000000034E-7</c:v>
                </c:pt>
                <c:pt idx="938">
                  <c:v>1.2000000000000025E-7</c:v>
                </c:pt>
                <c:pt idx="939">
                  <c:v>1.2000000000000025E-7</c:v>
                </c:pt>
                <c:pt idx="940">
                  <c:v>1.2000000000000025E-7</c:v>
                </c:pt>
                <c:pt idx="941">
                  <c:v>1.2000000000000025E-7</c:v>
                </c:pt>
                <c:pt idx="942">
                  <c:v>1.2000000000000025E-7</c:v>
                </c:pt>
                <c:pt idx="943">
                  <c:v>1.2000000000000025E-7</c:v>
                </c:pt>
                <c:pt idx="944">
                  <c:v>1.2000000000000025E-7</c:v>
                </c:pt>
                <c:pt idx="945">
                  <c:v>1.2000000000000025E-7</c:v>
                </c:pt>
                <c:pt idx="946">
                  <c:v>1.1000000000000032E-7</c:v>
                </c:pt>
                <c:pt idx="947">
                  <c:v>1.1000000000000032E-7</c:v>
                </c:pt>
                <c:pt idx="948">
                  <c:v>1.1000000000000032E-7</c:v>
                </c:pt>
                <c:pt idx="949">
                  <c:v>1.1000000000000032E-7</c:v>
                </c:pt>
                <c:pt idx="950">
                  <c:v>1.0000000000000026E-7</c:v>
                </c:pt>
                <c:pt idx="951">
                  <c:v>1.0000000000000026E-7</c:v>
                </c:pt>
                <c:pt idx="952">
                  <c:v>9.2000000000000241E-8</c:v>
                </c:pt>
                <c:pt idx="953">
                  <c:v>8.9000000000000268E-8</c:v>
                </c:pt>
                <c:pt idx="954">
                  <c:v>8.7000000000000223E-8</c:v>
                </c:pt>
                <c:pt idx="955">
                  <c:v>8.8000000000000272E-8</c:v>
                </c:pt>
                <c:pt idx="956">
                  <c:v>9.0000000000000277E-8</c:v>
                </c:pt>
                <c:pt idx="957">
                  <c:v>9.3000000000000303E-8</c:v>
                </c:pt>
                <c:pt idx="958">
                  <c:v>1.1000000000000032E-7</c:v>
                </c:pt>
                <c:pt idx="959">
                  <c:v>1.1000000000000032E-7</c:v>
                </c:pt>
                <c:pt idx="960">
                  <c:v>1.1000000000000032E-7</c:v>
                </c:pt>
                <c:pt idx="961">
                  <c:v>1.1000000000000032E-7</c:v>
                </c:pt>
                <c:pt idx="962">
                  <c:v>1.1000000000000032E-7</c:v>
                </c:pt>
                <c:pt idx="963">
                  <c:v>1.1000000000000032E-7</c:v>
                </c:pt>
                <c:pt idx="964">
                  <c:v>1.2000000000000025E-7</c:v>
                </c:pt>
                <c:pt idx="965">
                  <c:v>1.2000000000000025E-7</c:v>
                </c:pt>
                <c:pt idx="966">
                  <c:v>1.2000000000000025E-7</c:v>
                </c:pt>
                <c:pt idx="967">
                  <c:v>1.2000000000000025E-7</c:v>
                </c:pt>
                <c:pt idx="968">
                  <c:v>1.2000000000000025E-7</c:v>
                </c:pt>
                <c:pt idx="969">
                  <c:v>1.2000000000000025E-7</c:v>
                </c:pt>
                <c:pt idx="970">
                  <c:v>1.1000000000000032E-7</c:v>
                </c:pt>
                <c:pt idx="971">
                  <c:v>1.0000000000000026E-7</c:v>
                </c:pt>
                <c:pt idx="972">
                  <c:v>1.0000000000000026E-7</c:v>
                </c:pt>
                <c:pt idx="973">
                  <c:v>9.9000000000000291E-8</c:v>
                </c:pt>
                <c:pt idx="974">
                  <c:v>9.6000000000000291E-8</c:v>
                </c:pt>
                <c:pt idx="975">
                  <c:v>9.3000000000000303E-8</c:v>
                </c:pt>
                <c:pt idx="976">
                  <c:v>8.7000000000000223E-8</c:v>
                </c:pt>
                <c:pt idx="977">
                  <c:v>8.8000000000000272E-8</c:v>
                </c:pt>
                <c:pt idx="978">
                  <c:v>9.1000000000000233E-8</c:v>
                </c:pt>
                <c:pt idx="979">
                  <c:v>9.3000000000000303E-8</c:v>
                </c:pt>
                <c:pt idx="980">
                  <c:v>9.8000000000000335E-8</c:v>
                </c:pt>
                <c:pt idx="981">
                  <c:v>1.0000000000000026E-7</c:v>
                </c:pt>
                <c:pt idx="982">
                  <c:v>1.1000000000000032E-7</c:v>
                </c:pt>
                <c:pt idx="983">
                  <c:v>1.1000000000000032E-7</c:v>
                </c:pt>
                <c:pt idx="984">
                  <c:v>1.1000000000000032E-7</c:v>
                </c:pt>
                <c:pt idx="985">
                  <c:v>1.2000000000000025E-7</c:v>
                </c:pt>
                <c:pt idx="986">
                  <c:v>1.2000000000000025E-7</c:v>
                </c:pt>
                <c:pt idx="987">
                  <c:v>1.2000000000000025E-7</c:v>
                </c:pt>
                <c:pt idx="988">
                  <c:v>1.3000000000000034E-7</c:v>
                </c:pt>
                <c:pt idx="989">
                  <c:v>1.3000000000000034E-7</c:v>
                </c:pt>
                <c:pt idx="990">
                  <c:v>1.400000000000003E-7</c:v>
                </c:pt>
                <c:pt idx="991">
                  <c:v>1.400000000000003E-7</c:v>
                </c:pt>
                <c:pt idx="992">
                  <c:v>1.400000000000003E-7</c:v>
                </c:pt>
                <c:pt idx="993">
                  <c:v>1.400000000000003E-7</c:v>
                </c:pt>
                <c:pt idx="994">
                  <c:v>1.400000000000003E-7</c:v>
                </c:pt>
                <c:pt idx="995">
                  <c:v>1.400000000000003E-7</c:v>
                </c:pt>
                <c:pt idx="996">
                  <c:v>1.5000000000000034E-7</c:v>
                </c:pt>
                <c:pt idx="997">
                  <c:v>1.5000000000000034E-7</c:v>
                </c:pt>
                <c:pt idx="998">
                  <c:v>1.5000000000000034E-7</c:v>
                </c:pt>
                <c:pt idx="999">
                  <c:v>1.5000000000000034E-7</c:v>
                </c:pt>
                <c:pt idx="1000">
                  <c:v>1.400000000000003E-7</c:v>
                </c:pt>
                <c:pt idx="1001">
                  <c:v>1.400000000000003E-7</c:v>
                </c:pt>
                <c:pt idx="1002">
                  <c:v>1.400000000000003E-7</c:v>
                </c:pt>
                <c:pt idx="1003">
                  <c:v>1.400000000000003E-7</c:v>
                </c:pt>
                <c:pt idx="1004">
                  <c:v>1.400000000000003E-7</c:v>
                </c:pt>
                <c:pt idx="1005">
                  <c:v>1.400000000000003E-7</c:v>
                </c:pt>
                <c:pt idx="1006">
                  <c:v>1.400000000000003E-7</c:v>
                </c:pt>
                <c:pt idx="1007">
                  <c:v>1.5000000000000034E-7</c:v>
                </c:pt>
                <c:pt idx="1008">
                  <c:v>1.5000000000000034E-7</c:v>
                </c:pt>
                <c:pt idx="1009">
                  <c:v>1.5000000000000034E-7</c:v>
                </c:pt>
                <c:pt idx="1010">
                  <c:v>1.5000000000000034E-7</c:v>
                </c:pt>
                <c:pt idx="1011">
                  <c:v>1.5000000000000034E-7</c:v>
                </c:pt>
                <c:pt idx="1012">
                  <c:v>1.5000000000000034E-7</c:v>
                </c:pt>
                <c:pt idx="1013">
                  <c:v>1.5000000000000034E-7</c:v>
                </c:pt>
                <c:pt idx="1014">
                  <c:v>1.6000000000000048E-7</c:v>
                </c:pt>
                <c:pt idx="1015">
                  <c:v>1.6000000000000048E-7</c:v>
                </c:pt>
                <c:pt idx="1016">
                  <c:v>1.6000000000000048E-7</c:v>
                </c:pt>
                <c:pt idx="1017">
                  <c:v>1.6000000000000048E-7</c:v>
                </c:pt>
                <c:pt idx="1018">
                  <c:v>1.6000000000000048E-7</c:v>
                </c:pt>
                <c:pt idx="1019">
                  <c:v>1.6000000000000048E-7</c:v>
                </c:pt>
                <c:pt idx="1020">
                  <c:v>1.5000000000000034E-7</c:v>
                </c:pt>
                <c:pt idx="1021">
                  <c:v>1.5000000000000034E-7</c:v>
                </c:pt>
                <c:pt idx="1022">
                  <c:v>1.5000000000000034E-7</c:v>
                </c:pt>
                <c:pt idx="1023">
                  <c:v>1.5000000000000034E-7</c:v>
                </c:pt>
                <c:pt idx="1024">
                  <c:v>1.400000000000003E-7</c:v>
                </c:pt>
                <c:pt idx="1025">
                  <c:v>1.5000000000000034E-7</c:v>
                </c:pt>
                <c:pt idx="1026">
                  <c:v>1.5000000000000034E-7</c:v>
                </c:pt>
                <c:pt idx="1027">
                  <c:v>1.5000000000000034E-7</c:v>
                </c:pt>
                <c:pt idx="1028">
                  <c:v>1.5000000000000034E-7</c:v>
                </c:pt>
                <c:pt idx="1029">
                  <c:v>1.5000000000000034E-7</c:v>
                </c:pt>
                <c:pt idx="1030">
                  <c:v>1.5000000000000034E-7</c:v>
                </c:pt>
                <c:pt idx="1031">
                  <c:v>1.5000000000000034E-7</c:v>
                </c:pt>
                <c:pt idx="1032">
                  <c:v>1.6000000000000048E-7</c:v>
                </c:pt>
                <c:pt idx="1033">
                  <c:v>1.6000000000000048E-7</c:v>
                </c:pt>
                <c:pt idx="1034">
                  <c:v>1.6000000000000048E-7</c:v>
                </c:pt>
                <c:pt idx="1035">
                  <c:v>1.6000000000000048E-7</c:v>
                </c:pt>
                <c:pt idx="1036">
                  <c:v>1.6000000000000048E-7</c:v>
                </c:pt>
                <c:pt idx="1037">
                  <c:v>1.6000000000000048E-7</c:v>
                </c:pt>
                <c:pt idx="1038">
                  <c:v>1.6000000000000048E-7</c:v>
                </c:pt>
                <c:pt idx="1039">
                  <c:v>1.6000000000000048E-7</c:v>
                </c:pt>
                <c:pt idx="1040">
                  <c:v>1.6000000000000048E-7</c:v>
                </c:pt>
                <c:pt idx="1041">
                  <c:v>1.6000000000000048E-7</c:v>
                </c:pt>
                <c:pt idx="1042">
                  <c:v>1.6000000000000048E-7</c:v>
                </c:pt>
                <c:pt idx="1043">
                  <c:v>1.6000000000000048E-7</c:v>
                </c:pt>
                <c:pt idx="1044">
                  <c:v>1.6000000000000048E-7</c:v>
                </c:pt>
                <c:pt idx="1045">
                  <c:v>1.6000000000000048E-7</c:v>
                </c:pt>
                <c:pt idx="1046">
                  <c:v>1.6000000000000048E-7</c:v>
                </c:pt>
                <c:pt idx="1047">
                  <c:v>1.6000000000000048E-7</c:v>
                </c:pt>
                <c:pt idx="1048">
                  <c:v>1.5000000000000034E-7</c:v>
                </c:pt>
                <c:pt idx="1049">
                  <c:v>1.5000000000000034E-7</c:v>
                </c:pt>
                <c:pt idx="1050">
                  <c:v>1.5000000000000034E-7</c:v>
                </c:pt>
                <c:pt idx="1051">
                  <c:v>1.5000000000000034E-7</c:v>
                </c:pt>
                <c:pt idx="1052">
                  <c:v>1.5000000000000034E-7</c:v>
                </c:pt>
                <c:pt idx="1053">
                  <c:v>1.5000000000000034E-7</c:v>
                </c:pt>
                <c:pt idx="1054">
                  <c:v>1.5000000000000034E-7</c:v>
                </c:pt>
                <c:pt idx="1055">
                  <c:v>1.5000000000000034E-7</c:v>
                </c:pt>
                <c:pt idx="1056">
                  <c:v>1.5000000000000034E-7</c:v>
                </c:pt>
                <c:pt idx="1057">
                  <c:v>1.5000000000000034E-7</c:v>
                </c:pt>
                <c:pt idx="1058">
                  <c:v>1.5000000000000034E-7</c:v>
                </c:pt>
                <c:pt idx="1059">
                  <c:v>1.5000000000000034E-7</c:v>
                </c:pt>
                <c:pt idx="1060">
                  <c:v>1.5000000000000034E-7</c:v>
                </c:pt>
                <c:pt idx="1061">
                  <c:v>1.5000000000000034E-7</c:v>
                </c:pt>
                <c:pt idx="1062">
                  <c:v>1.5000000000000034E-7</c:v>
                </c:pt>
                <c:pt idx="1063">
                  <c:v>1.5000000000000034E-7</c:v>
                </c:pt>
                <c:pt idx="1064">
                  <c:v>1.5000000000000034E-7</c:v>
                </c:pt>
                <c:pt idx="1065">
                  <c:v>1.400000000000003E-7</c:v>
                </c:pt>
                <c:pt idx="1066">
                  <c:v>1.5000000000000034E-7</c:v>
                </c:pt>
                <c:pt idx="1067">
                  <c:v>1.5000000000000034E-7</c:v>
                </c:pt>
                <c:pt idx="1068">
                  <c:v>1.400000000000003E-7</c:v>
                </c:pt>
                <c:pt idx="1069">
                  <c:v>1.400000000000003E-7</c:v>
                </c:pt>
                <c:pt idx="1070">
                  <c:v>1.400000000000003E-7</c:v>
                </c:pt>
                <c:pt idx="1071">
                  <c:v>1.400000000000003E-7</c:v>
                </c:pt>
                <c:pt idx="1072">
                  <c:v>1.400000000000003E-7</c:v>
                </c:pt>
                <c:pt idx="1073">
                  <c:v>1.400000000000003E-7</c:v>
                </c:pt>
                <c:pt idx="1074">
                  <c:v>1.400000000000003E-7</c:v>
                </c:pt>
                <c:pt idx="1075">
                  <c:v>1.400000000000003E-7</c:v>
                </c:pt>
                <c:pt idx="1076">
                  <c:v>1.400000000000003E-7</c:v>
                </c:pt>
                <c:pt idx="1077">
                  <c:v>1.400000000000003E-7</c:v>
                </c:pt>
                <c:pt idx="1078">
                  <c:v>1.400000000000003E-7</c:v>
                </c:pt>
                <c:pt idx="1079">
                  <c:v>1.400000000000003E-7</c:v>
                </c:pt>
                <c:pt idx="1080">
                  <c:v>1.400000000000003E-7</c:v>
                </c:pt>
                <c:pt idx="1081">
                  <c:v>1.400000000000003E-7</c:v>
                </c:pt>
                <c:pt idx="1082">
                  <c:v>1.400000000000003E-7</c:v>
                </c:pt>
                <c:pt idx="1083">
                  <c:v>1.400000000000003E-7</c:v>
                </c:pt>
                <c:pt idx="1084">
                  <c:v>1.400000000000003E-7</c:v>
                </c:pt>
                <c:pt idx="1085">
                  <c:v>1.400000000000003E-7</c:v>
                </c:pt>
                <c:pt idx="1086">
                  <c:v>1.400000000000003E-7</c:v>
                </c:pt>
                <c:pt idx="1087">
                  <c:v>1.400000000000003E-7</c:v>
                </c:pt>
                <c:pt idx="1088">
                  <c:v>1.400000000000003E-7</c:v>
                </c:pt>
                <c:pt idx="1089">
                  <c:v>1.400000000000003E-7</c:v>
                </c:pt>
                <c:pt idx="1090">
                  <c:v>1.400000000000003E-7</c:v>
                </c:pt>
                <c:pt idx="1091">
                  <c:v>1.400000000000003E-7</c:v>
                </c:pt>
                <c:pt idx="1092">
                  <c:v>1.400000000000003E-7</c:v>
                </c:pt>
                <c:pt idx="1093">
                  <c:v>1.400000000000003E-7</c:v>
                </c:pt>
                <c:pt idx="1094">
                  <c:v>1.400000000000003E-7</c:v>
                </c:pt>
                <c:pt idx="1095">
                  <c:v>1.400000000000003E-7</c:v>
                </c:pt>
                <c:pt idx="1096">
                  <c:v>1.400000000000003E-7</c:v>
                </c:pt>
                <c:pt idx="1097">
                  <c:v>1.400000000000003E-7</c:v>
                </c:pt>
                <c:pt idx="1098">
                  <c:v>1.400000000000003E-7</c:v>
                </c:pt>
                <c:pt idx="1099">
                  <c:v>1.400000000000003E-7</c:v>
                </c:pt>
                <c:pt idx="1100">
                  <c:v>1.400000000000003E-7</c:v>
                </c:pt>
                <c:pt idx="1101">
                  <c:v>1.400000000000003E-7</c:v>
                </c:pt>
                <c:pt idx="1102">
                  <c:v>1.3000000000000034E-7</c:v>
                </c:pt>
                <c:pt idx="1103">
                  <c:v>1.3000000000000034E-7</c:v>
                </c:pt>
                <c:pt idx="1104">
                  <c:v>1.3000000000000034E-7</c:v>
                </c:pt>
                <c:pt idx="1105">
                  <c:v>1.400000000000003E-7</c:v>
                </c:pt>
                <c:pt idx="1106">
                  <c:v>1.3000000000000034E-7</c:v>
                </c:pt>
                <c:pt idx="1107">
                  <c:v>1.3000000000000034E-7</c:v>
                </c:pt>
                <c:pt idx="1108">
                  <c:v>1.3000000000000034E-7</c:v>
                </c:pt>
                <c:pt idx="1109">
                  <c:v>1.3000000000000034E-7</c:v>
                </c:pt>
                <c:pt idx="1110">
                  <c:v>1.3000000000000034E-7</c:v>
                </c:pt>
                <c:pt idx="1111">
                  <c:v>1.3000000000000034E-7</c:v>
                </c:pt>
                <c:pt idx="1112">
                  <c:v>1.2000000000000025E-7</c:v>
                </c:pt>
                <c:pt idx="1113">
                  <c:v>1.2000000000000025E-7</c:v>
                </c:pt>
                <c:pt idx="1114">
                  <c:v>1.2000000000000025E-7</c:v>
                </c:pt>
                <c:pt idx="1115">
                  <c:v>1.1000000000000032E-7</c:v>
                </c:pt>
                <c:pt idx="1116">
                  <c:v>1.1000000000000032E-7</c:v>
                </c:pt>
                <c:pt idx="1117">
                  <c:v>1.1000000000000032E-7</c:v>
                </c:pt>
                <c:pt idx="1118">
                  <c:v>1.1000000000000032E-7</c:v>
                </c:pt>
                <c:pt idx="1119">
                  <c:v>9.8000000000000335E-8</c:v>
                </c:pt>
                <c:pt idx="1120">
                  <c:v>9.7000000000000233E-8</c:v>
                </c:pt>
                <c:pt idx="1121">
                  <c:v>9.5000000000000295E-8</c:v>
                </c:pt>
                <c:pt idx="1122">
                  <c:v>9.3000000000000303E-8</c:v>
                </c:pt>
                <c:pt idx="1123">
                  <c:v>9.2000000000000241E-8</c:v>
                </c:pt>
                <c:pt idx="1124">
                  <c:v>9.2000000000000241E-8</c:v>
                </c:pt>
                <c:pt idx="1125">
                  <c:v>9.2000000000000241E-8</c:v>
                </c:pt>
                <c:pt idx="1126">
                  <c:v>9.2000000000000241E-8</c:v>
                </c:pt>
                <c:pt idx="1127">
                  <c:v>9.1000000000000233E-8</c:v>
                </c:pt>
                <c:pt idx="1128">
                  <c:v>9.1000000000000233E-8</c:v>
                </c:pt>
                <c:pt idx="1129">
                  <c:v>9.0000000000000277E-8</c:v>
                </c:pt>
                <c:pt idx="1130">
                  <c:v>9.0000000000000277E-8</c:v>
                </c:pt>
                <c:pt idx="1131">
                  <c:v>1.0000000000000026E-7</c:v>
                </c:pt>
                <c:pt idx="1132">
                  <c:v>1.1000000000000032E-7</c:v>
                </c:pt>
                <c:pt idx="1133">
                  <c:v>1.1000000000000032E-7</c:v>
                </c:pt>
                <c:pt idx="1134">
                  <c:v>1.1000000000000032E-7</c:v>
                </c:pt>
                <c:pt idx="1135">
                  <c:v>1.1000000000000032E-7</c:v>
                </c:pt>
                <c:pt idx="1136">
                  <c:v>1.2000000000000025E-7</c:v>
                </c:pt>
                <c:pt idx="1137">
                  <c:v>1.3000000000000034E-7</c:v>
                </c:pt>
                <c:pt idx="1138">
                  <c:v>1.3000000000000034E-7</c:v>
                </c:pt>
                <c:pt idx="1139">
                  <c:v>1.3000000000000034E-7</c:v>
                </c:pt>
                <c:pt idx="1140">
                  <c:v>1.3000000000000034E-7</c:v>
                </c:pt>
                <c:pt idx="1141">
                  <c:v>1.3000000000000034E-7</c:v>
                </c:pt>
                <c:pt idx="1142">
                  <c:v>1.3000000000000034E-7</c:v>
                </c:pt>
                <c:pt idx="1143">
                  <c:v>1.3000000000000034E-7</c:v>
                </c:pt>
                <c:pt idx="1144">
                  <c:v>1.3000000000000034E-7</c:v>
                </c:pt>
                <c:pt idx="1145">
                  <c:v>1.3000000000000034E-7</c:v>
                </c:pt>
                <c:pt idx="1146">
                  <c:v>1.3000000000000034E-7</c:v>
                </c:pt>
                <c:pt idx="1147">
                  <c:v>1.3000000000000034E-7</c:v>
                </c:pt>
                <c:pt idx="1148">
                  <c:v>1.3000000000000034E-7</c:v>
                </c:pt>
                <c:pt idx="1149">
                  <c:v>1.2000000000000025E-7</c:v>
                </c:pt>
                <c:pt idx="1150">
                  <c:v>1.1000000000000032E-7</c:v>
                </c:pt>
                <c:pt idx="1151">
                  <c:v>1.1000000000000032E-7</c:v>
                </c:pt>
                <c:pt idx="1152">
                  <c:v>1.1000000000000032E-7</c:v>
                </c:pt>
                <c:pt idx="1153">
                  <c:v>1.1000000000000032E-7</c:v>
                </c:pt>
                <c:pt idx="1154">
                  <c:v>1.0000000000000026E-7</c:v>
                </c:pt>
                <c:pt idx="1155">
                  <c:v>1.1000000000000032E-7</c:v>
                </c:pt>
                <c:pt idx="1156">
                  <c:v>1.1000000000000032E-7</c:v>
                </c:pt>
                <c:pt idx="1157">
                  <c:v>1.1000000000000032E-7</c:v>
                </c:pt>
                <c:pt idx="1158">
                  <c:v>1.1000000000000032E-7</c:v>
                </c:pt>
                <c:pt idx="1159">
                  <c:v>1.1000000000000032E-7</c:v>
                </c:pt>
                <c:pt idx="1160">
                  <c:v>1.1000000000000032E-7</c:v>
                </c:pt>
                <c:pt idx="1161">
                  <c:v>1.1000000000000032E-7</c:v>
                </c:pt>
                <c:pt idx="1162">
                  <c:v>1.1000000000000032E-7</c:v>
                </c:pt>
                <c:pt idx="1163">
                  <c:v>1.1000000000000032E-7</c:v>
                </c:pt>
                <c:pt idx="1164">
                  <c:v>1.1000000000000032E-7</c:v>
                </c:pt>
                <c:pt idx="1165">
                  <c:v>1.1000000000000032E-7</c:v>
                </c:pt>
                <c:pt idx="1166">
                  <c:v>1.0000000000000026E-7</c:v>
                </c:pt>
                <c:pt idx="1167">
                  <c:v>1.1000000000000032E-7</c:v>
                </c:pt>
                <c:pt idx="1168">
                  <c:v>1.1000000000000032E-7</c:v>
                </c:pt>
                <c:pt idx="1169">
                  <c:v>1.1000000000000032E-7</c:v>
                </c:pt>
                <c:pt idx="1170">
                  <c:v>1.1000000000000032E-7</c:v>
                </c:pt>
                <c:pt idx="1171">
                  <c:v>1.1000000000000032E-7</c:v>
                </c:pt>
                <c:pt idx="1172">
                  <c:v>1.1000000000000032E-7</c:v>
                </c:pt>
                <c:pt idx="1173">
                  <c:v>1.1000000000000032E-7</c:v>
                </c:pt>
                <c:pt idx="1174">
                  <c:v>1.1000000000000032E-7</c:v>
                </c:pt>
                <c:pt idx="1175">
                  <c:v>1.1000000000000032E-7</c:v>
                </c:pt>
                <c:pt idx="1176">
                  <c:v>1.1000000000000032E-7</c:v>
                </c:pt>
                <c:pt idx="1177">
                  <c:v>1.1000000000000032E-7</c:v>
                </c:pt>
                <c:pt idx="1178">
                  <c:v>1.1000000000000032E-7</c:v>
                </c:pt>
                <c:pt idx="1179">
                  <c:v>1.2000000000000025E-7</c:v>
                </c:pt>
                <c:pt idx="1180">
                  <c:v>1.2000000000000025E-7</c:v>
                </c:pt>
                <c:pt idx="1181">
                  <c:v>1.2000000000000025E-7</c:v>
                </c:pt>
                <c:pt idx="1182">
                  <c:v>1.2000000000000025E-7</c:v>
                </c:pt>
                <c:pt idx="1183">
                  <c:v>1.2000000000000025E-7</c:v>
                </c:pt>
                <c:pt idx="1184">
                  <c:v>1.2000000000000025E-7</c:v>
                </c:pt>
                <c:pt idx="1185">
                  <c:v>1.2000000000000025E-7</c:v>
                </c:pt>
                <c:pt idx="1186">
                  <c:v>1.2000000000000025E-7</c:v>
                </c:pt>
                <c:pt idx="1187">
                  <c:v>1.2000000000000025E-7</c:v>
                </c:pt>
                <c:pt idx="1188">
                  <c:v>1.1000000000000032E-7</c:v>
                </c:pt>
                <c:pt idx="1189">
                  <c:v>1.1000000000000032E-7</c:v>
                </c:pt>
                <c:pt idx="1190">
                  <c:v>1.1000000000000032E-7</c:v>
                </c:pt>
                <c:pt idx="1191">
                  <c:v>1.1000000000000032E-7</c:v>
                </c:pt>
                <c:pt idx="1192">
                  <c:v>1.1000000000000032E-7</c:v>
                </c:pt>
                <c:pt idx="1193">
                  <c:v>1.0000000000000026E-7</c:v>
                </c:pt>
                <c:pt idx="1194">
                  <c:v>1.0000000000000026E-7</c:v>
                </c:pt>
                <c:pt idx="1195">
                  <c:v>1.0000000000000026E-7</c:v>
                </c:pt>
                <c:pt idx="1196">
                  <c:v>1.0000000000000026E-7</c:v>
                </c:pt>
                <c:pt idx="1197">
                  <c:v>9.5000000000000295E-8</c:v>
                </c:pt>
                <c:pt idx="1198">
                  <c:v>9.3000000000000303E-8</c:v>
                </c:pt>
                <c:pt idx="1199">
                  <c:v>9.3000000000000303E-8</c:v>
                </c:pt>
                <c:pt idx="1200">
                  <c:v>9.0000000000000277E-8</c:v>
                </c:pt>
                <c:pt idx="1201">
                  <c:v>8.9000000000000268E-8</c:v>
                </c:pt>
                <c:pt idx="1202">
                  <c:v>8.7000000000000223E-8</c:v>
                </c:pt>
                <c:pt idx="1203">
                  <c:v>9.4000000000000273E-8</c:v>
                </c:pt>
                <c:pt idx="1204">
                  <c:v>9.5000000000000295E-8</c:v>
                </c:pt>
                <c:pt idx="1205">
                  <c:v>9.9000000000000291E-8</c:v>
                </c:pt>
                <c:pt idx="1206">
                  <c:v>1.0000000000000026E-7</c:v>
                </c:pt>
                <c:pt idx="1207">
                  <c:v>1.0000000000000026E-7</c:v>
                </c:pt>
                <c:pt idx="1208">
                  <c:v>1.1000000000000032E-7</c:v>
                </c:pt>
                <c:pt idx="1209">
                  <c:v>1.1000000000000032E-7</c:v>
                </c:pt>
                <c:pt idx="1210">
                  <c:v>1.2000000000000025E-7</c:v>
                </c:pt>
                <c:pt idx="1211">
                  <c:v>1.2000000000000025E-7</c:v>
                </c:pt>
                <c:pt idx="1212">
                  <c:v>1.2000000000000025E-7</c:v>
                </c:pt>
                <c:pt idx="1213">
                  <c:v>1.2000000000000025E-7</c:v>
                </c:pt>
                <c:pt idx="1214">
                  <c:v>1.2000000000000025E-7</c:v>
                </c:pt>
                <c:pt idx="1215">
                  <c:v>1.2000000000000025E-7</c:v>
                </c:pt>
                <c:pt idx="1216">
                  <c:v>1.2000000000000025E-7</c:v>
                </c:pt>
                <c:pt idx="1217">
                  <c:v>1.2000000000000025E-7</c:v>
                </c:pt>
                <c:pt idx="1218">
                  <c:v>1.2000000000000025E-7</c:v>
                </c:pt>
                <c:pt idx="1219">
                  <c:v>1.2000000000000025E-7</c:v>
                </c:pt>
                <c:pt idx="1220">
                  <c:v>1.2000000000000025E-7</c:v>
                </c:pt>
                <c:pt idx="1221">
                  <c:v>1.2000000000000025E-7</c:v>
                </c:pt>
                <c:pt idx="1222">
                  <c:v>1.1000000000000032E-7</c:v>
                </c:pt>
                <c:pt idx="1223">
                  <c:v>1.1000000000000032E-7</c:v>
                </c:pt>
                <c:pt idx="1224">
                  <c:v>1.1000000000000032E-7</c:v>
                </c:pt>
                <c:pt idx="1225">
                  <c:v>1.1000000000000032E-7</c:v>
                </c:pt>
                <c:pt idx="1226">
                  <c:v>1.1000000000000032E-7</c:v>
                </c:pt>
                <c:pt idx="1227">
                  <c:v>9.9000000000000291E-8</c:v>
                </c:pt>
                <c:pt idx="1228">
                  <c:v>1.0000000000000026E-7</c:v>
                </c:pt>
                <c:pt idx="1229">
                  <c:v>1.0000000000000026E-7</c:v>
                </c:pt>
                <c:pt idx="1230">
                  <c:v>1.0000000000000026E-7</c:v>
                </c:pt>
                <c:pt idx="1231">
                  <c:v>1.1000000000000032E-7</c:v>
                </c:pt>
                <c:pt idx="1232">
                  <c:v>1.1000000000000032E-7</c:v>
                </c:pt>
                <c:pt idx="1233">
                  <c:v>1.1000000000000032E-7</c:v>
                </c:pt>
                <c:pt idx="1234">
                  <c:v>1.1000000000000032E-7</c:v>
                </c:pt>
                <c:pt idx="1235">
                  <c:v>1.1000000000000032E-7</c:v>
                </c:pt>
                <c:pt idx="1236">
                  <c:v>1.1000000000000032E-7</c:v>
                </c:pt>
                <c:pt idx="1237">
                  <c:v>1.1000000000000032E-7</c:v>
                </c:pt>
                <c:pt idx="1238">
                  <c:v>1.1000000000000032E-7</c:v>
                </c:pt>
                <c:pt idx="1239">
                  <c:v>1.1000000000000032E-7</c:v>
                </c:pt>
                <c:pt idx="1240">
                  <c:v>1.0000000000000026E-7</c:v>
                </c:pt>
                <c:pt idx="1241">
                  <c:v>1.0000000000000026E-7</c:v>
                </c:pt>
                <c:pt idx="1242">
                  <c:v>1.0000000000000026E-7</c:v>
                </c:pt>
                <c:pt idx="1243">
                  <c:v>1.0000000000000026E-7</c:v>
                </c:pt>
                <c:pt idx="1244">
                  <c:v>1.0000000000000026E-7</c:v>
                </c:pt>
                <c:pt idx="1245">
                  <c:v>9.6000000000000291E-8</c:v>
                </c:pt>
                <c:pt idx="1246">
                  <c:v>9.5000000000000295E-8</c:v>
                </c:pt>
                <c:pt idx="1247">
                  <c:v>9.3000000000000303E-8</c:v>
                </c:pt>
                <c:pt idx="1248">
                  <c:v>9.1000000000000233E-8</c:v>
                </c:pt>
                <c:pt idx="1249">
                  <c:v>8.9000000000000268E-8</c:v>
                </c:pt>
                <c:pt idx="1250">
                  <c:v>8.7000000000000223E-8</c:v>
                </c:pt>
                <c:pt idx="1251">
                  <c:v>7.9000000000000244E-8</c:v>
                </c:pt>
                <c:pt idx="1252">
                  <c:v>7.8000000000000169E-8</c:v>
                </c:pt>
                <c:pt idx="1253">
                  <c:v>7.6000000000000204E-8</c:v>
                </c:pt>
                <c:pt idx="1254">
                  <c:v>7.4000000000000226E-8</c:v>
                </c:pt>
                <c:pt idx="1255">
                  <c:v>7.4000000000000226E-8</c:v>
                </c:pt>
                <c:pt idx="1256">
                  <c:v>7.2000000000000195E-8</c:v>
                </c:pt>
                <c:pt idx="1257">
                  <c:v>7.0000000000000177E-8</c:v>
                </c:pt>
                <c:pt idx="1258">
                  <c:v>7.1000000000000146E-8</c:v>
                </c:pt>
                <c:pt idx="1259">
                  <c:v>7.3000000000000204E-8</c:v>
                </c:pt>
                <c:pt idx="1260">
                  <c:v>7.3000000000000204E-8</c:v>
                </c:pt>
                <c:pt idx="1261">
                  <c:v>7.4000000000000226E-8</c:v>
                </c:pt>
                <c:pt idx="1262">
                  <c:v>7.3000000000000204E-8</c:v>
                </c:pt>
                <c:pt idx="1263">
                  <c:v>7.9000000000000244E-8</c:v>
                </c:pt>
                <c:pt idx="1264">
                  <c:v>8.00000000000002E-8</c:v>
                </c:pt>
                <c:pt idx="1265">
                  <c:v>8.1000000000000222E-8</c:v>
                </c:pt>
                <c:pt idx="1266">
                  <c:v>8.2000000000000218E-8</c:v>
                </c:pt>
                <c:pt idx="1267">
                  <c:v>8.4000000000000276E-8</c:v>
                </c:pt>
                <c:pt idx="1268">
                  <c:v>8.5000000000000232E-8</c:v>
                </c:pt>
                <c:pt idx="1269">
                  <c:v>8.1000000000000222E-8</c:v>
                </c:pt>
                <c:pt idx="1270">
                  <c:v>8.1000000000000222E-8</c:v>
                </c:pt>
                <c:pt idx="1271">
                  <c:v>8.300000000000028E-8</c:v>
                </c:pt>
                <c:pt idx="1272">
                  <c:v>8.6000000000000214E-8</c:v>
                </c:pt>
                <c:pt idx="1273">
                  <c:v>8.8000000000000272E-8</c:v>
                </c:pt>
                <c:pt idx="1274">
                  <c:v>8.9000000000000268E-8</c:v>
                </c:pt>
                <c:pt idx="1275">
                  <c:v>9.4000000000000273E-8</c:v>
                </c:pt>
                <c:pt idx="1276">
                  <c:v>9.6000000000000291E-8</c:v>
                </c:pt>
                <c:pt idx="1277">
                  <c:v>9.7000000000000233E-8</c:v>
                </c:pt>
                <c:pt idx="1278">
                  <c:v>9.7000000000000233E-8</c:v>
                </c:pt>
                <c:pt idx="1279">
                  <c:v>9.7000000000000233E-8</c:v>
                </c:pt>
                <c:pt idx="1280">
                  <c:v>9.7000000000000233E-8</c:v>
                </c:pt>
                <c:pt idx="1281">
                  <c:v>9.6000000000000291E-8</c:v>
                </c:pt>
                <c:pt idx="1282">
                  <c:v>9.5000000000000295E-8</c:v>
                </c:pt>
                <c:pt idx="1283">
                  <c:v>9.6000000000000291E-8</c:v>
                </c:pt>
                <c:pt idx="1284">
                  <c:v>9.5000000000000295E-8</c:v>
                </c:pt>
                <c:pt idx="1285">
                  <c:v>9.3000000000000303E-8</c:v>
                </c:pt>
                <c:pt idx="1286">
                  <c:v>9.2000000000000241E-8</c:v>
                </c:pt>
                <c:pt idx="1287">
                  <c:v>9.0000000000000277E-8</c:v>
                </c:pt>
                <c:pt idx="1288">
                  <c:v>8.9000000000000268E-8</c:v>
                </c:pt>
                <c:pt idx="1289">
                  <c:v>8.8000000000000272E-8</c:v>
                </c:pt>
                <c:pt idx="1290">
                  <c:v>8.6000000000000214E-8</c:v>
                </c:pt>
                <c:pt idx="1291">
                  <c:v>8.5000000000000232E-8</c:v>
                </c:pt>
                <c:pt idx="1292">
                  <c:v>8.4000000000000276E-8</c:v>
                </c:pt>
                <c:pt idx="1293">
                  <c:v>8.5000000000000232E-8</c:v>
                </c:pt>
                <c:pt idx="1294">
                  <c:v>8.7000000000000223E-8</c:v>
                </c:pt>
                <c:pt idx="1295">
                  <c:v>8.8000000000000272E-8</c:v>
                </c:pt>
                <c:pt idx="1296">
                  <c:v>8.8000000000000272E-8</c:v>
                </c:pt>
                <c:pt idx="1297">
                  <c:v>8.9000000000000268E-8</c:v>
                </c:pt>
                <c:pt idx="1298">
                  <c:v>8.9000000000000268E-8</c:v>
                </c:pt>
                <c:pt idx="1299">
                  <c:v>8.7000000000000223E-8</c:v>
                </c:pt>
                <c:pt idx="1300">
                  <c:v>8.6000000000000214E-8</c:v>
                </c:pt>
                <c:pt idx="1301">
                  <c:v>8.6000000000000214E-8</c:v>
                </c:pt>
                <c:pt idx="1302">
                  <c:v>8.5000000000000232E-8</c:v>
                </c:pt>
                <c:pt idx="1303">
                  <c:v>8.300000000000028E-8</c:v>
                </c:pt>
                <c:pt idx="1304">
                  <c:v>8.1000000000000222E-8</c:v>
                </c:pt>
                <c:pt idx="1305">
                  <c:v>7.5000000000000182E-8</c:v>
                </c:pt>
                <c:pt idx="1306">
                  <c:v>7.3000000000000204E-8</c:v>
                </c:pt>
                <c:pt idx="1307">
                  <c:v>7.3000000000000204E-8</c:v>
                </c:pt>
                <c:pt idx="1308">
                  <c:v>7.1000000000000146E-8</c:v>
                </c:pt>
                <c:pt idx="1309">
                  <c:v>7.0000000000000177E-8</c:v>
                </c:pt>
                <c:pt idx="1310">
                  <c:v>6.9000000000000194E-8</c:v>
                </c:pt>
                <c:pt idx="1311">
                  <c:v>6.8000000000000159E-8</c:v>
                </c:pt>
                <c:pt idx="1312">
                  <c:v>6.9000000000000194E-8</c:v>
                </c:pt>
                <c:pt idx="1313">
                  <c:v>6.9000000000000194E-8</c:v>
                </c:pt>
                <c:pt idx="1314">
                  <c:v>6.9000000000000194E-8</c:v>
                </c:pt>
                <c:pt idx="1315">
                  <c:v>6.6000000000000154E-8</c:v>
                </c:pt>
                <c:pt idx="1316">
                  <c:v>6.5000000000000159E-8</c:v>
                </c:pt>
                <c:pt idx="1317">
                  <c:v>6.6000000000000154E-8</c:v>
                </c:pt>
                <c:pt idx="1318">
                  <c:v>6.7000000000000176E-8</c:v>
                </c:pt>
                <c:pt idx="1319">
                  <c:v>6.9000000000000194E-8</c:v>
                </c:pt>
                <c:pt idx="1320">
                  <c:v>7.1000000000000146E-8</c:v>
                </c:pt>
                <c:pt idx="1321">
                  <c:v>7.4000000000000226E-8</c:v>
                </c:pt>
                <c:pt idx="1322">
                  <c:v>7.4000000000000226E-8</c:v>
                </c:pt>
                <c:pt idx="1323">
                  <c:v>7.5000000000000182E-8</c:v>
                </c:pt>
                <c:pt idx="1324">
                  <c:v>7.4000000000000226E-8</c:v>
                </c:pt>
                <c:pt idx="1325">
                  <c:v>7.5000000000000182E-8</c:v>
                </c:pt>
                <c:pt idx="1326">
                  <c:v>7.4000000000000226E-8</c:v>
                </c:pt>
                <c:pt idx="1327">
                  <c:v>7.7000000000000226E-8</c:v>
                </c:pt>
                <c:pt idx="1328">
                  <c:v>7.8000000000000169E-8</c:v>
                </c:pt>
                <c:pt idx="1329">
                  <c:v>8.00000000000002E-8</c:v>
                </c:pt>
                <c:pt idx="1330">
                  <c:v>8.1000000000000222E-8</c:v>
                </c:pt>
                <c:pt idx="1331">
                  <c:v>8.1000000000000222E-8</c:v>
                </c:pt>
                <c:pt idx="1332">
                  <c:v>8.2000000000000218E-8</c:v>
                </c:pt>
                <c:pt idx="1333">
                  <c:v>8.00000000000002E-8</c:v>
                </c:pt>
                <c:pt idx="1334">
                  <c:v>8.00000000000002E-8</c:v>
                </c:pt>
                <c:pt idx="1335">
                  <c:v>8.00000000000002E-8</c:v>
                </c:pt>
                <c:pt idx="1336">
                  <c:v>7.9000000000000244E-8</c:v>
                </c:pt>
                <c:pt idx="1337">
                  <c:v>8.00000000000002E-8</c:v>
                </c:pt>
                <c:pt idx="1338">
                  <c:v>8.1000000000000222E-8</c:v>
                </c:pt>
                <c:pt idx="1339">
                  <c:v>8.300000000000028E-8</c:v>
                </c:pt>
                <c:pt idx="1340">
                  <c:v>8.300000000000028E-8</c:v>
                </c:pt>
                <c:pt idx="1341">
                  <c:v>8.4000000000000276E-8</c:v>
                </c:pt>
                <c:pt idx="1342">
                  <c:v>8.300000000000028E-8</c:v>
                </c:pt>
                <c:pt idx="1343">
                  <c:v>8.300000000000028E-8</c:v>
                </c:pt>
                <c:pt idx="1344">
                  <c:v>8.2000000000000218E-8</c:v>
                </c:pt>
                <c:pt idx="1345">
                  <c:v>8.1000000000000222E-8</c:v>
                </c:pt>
                <c:pt idx="1346">
                  <c:v>8.00000000000002E-8</c:v>
                </c:pt>
                <c:pt idx="1347">
                  <c:v>8.00000000000002E-8</c:v>
                </c:pt>
                <c:pt idx="1348">
                  <c:v>8.00000000000002E-8</c:v>
                </c:pt>
                <c:pt idx="1349">
                  <c:v>8.1000000000000222E-8</c:v>
                </c:pt>
                <c:pt idx="1350">
                  <c:v>8.00000000000002E-8</c:v>
                </c:pt>
                <c:pt idx="1351">
                  <c:v>8.00000000000002E-8</c:v>
                </c:pt>
                <c:pt idx="1352">
                  <c:v>8.00000000000002E-8</c:v>
                </c:pt>
                <c:pt idx="1353">
                  <c:v>7.9000000000000244E-8</c:v>
                </c:pt>
                <c:pt idx="1354">
                  <c:v>8.00000000000002E-8</c:v>
                </c:pt>
                <c:pt idx="1355">
                  <c:v>8.00000000000002E-8</c:v>
                </c:pt>
                <c:pt idx="1356">
                  <c:v>7.8000000000000169E-8</c:v>
                </c:pt>
                <c:pt idx="1357">
                  <c:v>7.7000000000000226E-8</c:v>
                </c:pt>
                <c:pt idx="1358">
                  <c:v>7.6000000000000204E-8</c:v>
                </c:pt>
                <c:pt idx="1359">
                  <c:v>7.4000000000000226E-8</c:v>
                </c:pt>
                <c:pt idx="1360">
                  <c:v>7.4000000000000226E-8</c:v>
                </c:pt>
                <c:pt idx="1361">
                  <c:v>7.2000000000000195E-8</c:v>
                </c:pt>
                <c:pt idx="1362">
                  <c:v>1.1000000000000032E-7</c:v>
                </c:pt>
                <c:pt idx="1363">
                  <c:v>1.1000000000000032E-7</c:v>
                </c:pt>
                <c:pt idx="1364">
                  <c:v>1.0000000000000026E-7</c:v>
                </c:pt>
                <c:pt idx="1365">
                  <c:v>1.0000000000000026E-7</c:v>
                </c:pt>
                <c:pt idx="1366">
                  <c:v>9.3000000000000303E-8</c:v>
                </c:pt>
                <c:pt idx="1367">
                  <c:v>8.9000000000000268E-8</c:v>
                </c:pt>
                <c:pt idx="1368">
                  <c:v>7.7000000000000226E-8</c:v>
                </c:pt>
                <c:pt idx="1369">
                  <c:v>7.6000000000000204E-8</c:v>
                </c:pt>
                <c:pt idx="1370">
                  <c:v>7.4000000000000226E-8</c:v>
                </c:pt>
                <c:pt idx="1371">
                  <c:v>7.6000000000000204E-8</c:v>
                </c:pt>
                <c:pt idx="1372">
                  <c:v>7.7000000000000226E-8</c:v>
                </c:pt>
                <c:pt idx="1373">
                  <c:v>7.7000000000000226E-8</c:v>
                </c:pt>
                <c:pt idx="1374">
                  <c:v>7.7000000000000226E-8</c:v>
                </c:pt>
                <c:pt idx="1375">
                  <c:v>7.8000000000000169E-8</c:v>
                </c:pt>
                <c:pt idx="1376">
                  <c:v>7.8000000000000169E-8</c:v>
                </c:pt>
                <c:pt idx="1377">
                  <c:v>8.5000000000000232E-8</c:v>
                </c:pt>
                <c:pt idx="1378">
                  <c:v>8.7000000000000223E-8</c:v>
                </c:pt>
                <c:pt idx="1379">
                  <c:v>8.7000000000000223E-8</c:v>
                </c:pt>
                <c:pt idx="1380">
                  <c:v>8.1000000000000222E-8</c:v>
                </c:pt>
                <c:pt idx="1381">
                  <c:v>8.00000000000002E-8</c:v>
                </c:pt>
                <c:pt idx="1382">
                  <c:v>7.9000000000000244E-8</c:v>
                </c:pt>
                <c:pt idx="1383">
                  <c:v>7.8000000000000169E-8</c:v>
                </c:pt>
                <c:pt idx="1384">
                  <c:v>7.8000000000000169E-8</c:v>
                </c:pt>
                <c:pt idx="1385">
                  <c:v>7.7000000000000226E-8</c:v>
                </c:pt>
                <c:pt idx="1386">
                  <c:v>7.6000000000000204E-8</c:v>
                </c:pt>
                <c:pt idx="1387">
                  <c:v>7.6000000000000204E-8</c:v>
                </c:pt>
                <c:pt idx="1388">
                  <c:v>7.5000000000000182E-8</c:v>
                </c:pt>
                <c:pt idx="1389">
                  <c:v>7.4000000000000226E-8</c:v>
                </c:pt>
                <c:pt idx="1390">
                  <c:v>7.4000000000000226E-8</c:v>
                </c:pt>
                <c:pt idx="1391">
                  <c:v>7.3000000000000204E-8</c:v>
                </c:pt>
                <c:pt idx="1392">
                  <c:v>6.9000000000000194E-8</c:v>
                </c:pt>
                <c:pt idx="1393">
                  <c:v>6.8000000000000159E-8</c:v>
                </c:pt>
                <c:pt idx="1394">
                  <c:v>6.7000000000000176E-8</c:v>
                </c:pt>
                <c:pt idx="1395">
                  <c:v>6.5000000000000159E-8</c:v>
                </c:pt>
                <c:pt idx="1396">
                  <c:v>6.5000000000000159E-8</c:v>
                </c:pt>
                <c:pt idx="1397">
                  <c:v>6.4000000000000189E-8</c:v>
                </c:pt>
                <c:pt idx="1398">
                  <c:v>6.2000000000000158E-8</c:v>
                </c:pt>
                <c:pt idx="1399">
                  <c:v>6.1000000000000162E-8</c:v>
                </c:pt>
                <c:pt idx="1400">
                  <c:v>6.1000000000000162E-8</c:v>
                </c:pt>
                <c:pt idx="1401">
                  <c:v>6.0000000000000153E-8</c:v>
                </c:pt>
                <c:pt idx="1402">
                  <c:v>5.9000000000000178E-8</c:v>
                </c:pt>
                <c:pt idx="1403">
                  <c:v>5.8000000000000142E-8</c:v>
                </c:pt>
                <c:pt idx="1404">
                  <c:v>7.0000000000000177E-8</c:v>
                </c:pt>
                <c:pt idx="1405">
                  <c:v>7.4000000000000226E-8</c:v>
                </c:pt>
                <c:pt idx="1406">
                  <c:v>7.6000000000000204E-8</c:v>
                </c:pt>
                <c:pt idx="1407">
                  <c:v>7.8000000000000169E-8</c:v>
                </c:pt>
                <c:pt idx="1408">
                  <c:v>8.1000000000000222E-8</c:v>
                </c:pt>
                <c:pt idx="1409">
                  <c:v>8.300000000000028E-8</c:v>
                </c:pt>
                <c:pt idx="1410">
                  <c:v>8.300000000000028E-8</c:v>
                </c:pt>
                <c:pt idx="1411">
                  <c:v>8.300000000000028E-8</c:v>
                </c:pt>
                <c:pt idx="1412">
                  <c:v>8.1000000000000222E-8</c:v>
                </c:pt>
                <c:pt idx="1413">
                  <c:v>8.2000000000000218E-8</c:v>
                </c:pt>
                <c:pt idx="1414">
                  <c:v>8.1000000000000222E-8</c:v>
                </c:pt>
                <c:pt idx="1415">
                  <c:v>8.00000000000002E-8</c:v>
                </c:pt>
                <c:pt idx="1416">
                  <c:v>7.7000000000000226E-8</c:v>
                </c:pt>
                <c:pt idx="1417">
                  <c:v>7.6000000000000204E-8</c:v>
                </c:pt>
                <c:pt idx="1418">
                  <c:v>7.5000000000000182E-8</c:v>
                </c:pt>
                <c:pt idx="1419">
                  <c:v>7.4000000000000226E-8</c:v>
                </c:pt>
                <c:pt idx="1420">
                  <c:v>7.3000000000000204E-8</c:v>
                </c:pt>
                <c:pt idx="1421">
                  <c:v>7.2000000000000195E-8</c:v>
                </c:pt>
                <c:pt idx="1422">
                  <c:v>6.6000000000000154E-8</c:v>
                </c:pt>
                <c:pt idx="1423">
                  <c:v>6.5000000000000159E-8</c:v>
                </c:pt>
                <c:pt idx="1424">
                  <c:v>6.5000000000000159E-8</c:v>
                </c:pt>
                <c:pt idx="1425">
                  <c:v>6.4000000000000189E-8</c:v>
                </c:pt>
                <c:pt idx="1426">
                  <c:v>6.3000000000000154E-8</c:v>
                </c:pt>
                <c:pt idx="1427">
                  <c:v>6.2000000000000158E-8</c:v>
                </c:pt>
                <c:pt idx="1428">
                  <c:v>6.0000000000000153E-8</c:v>
                </c:pt>
                <c:pt idx="1429">
                  <c:v>6.0000000000000153E-8</c:v>
                </c:pt>
                <c:pt idx="1430">
                  <c:v>5.9000000000000178E-8</c:v>
                </c:pt>
                <c:pt idx="1431">
                  <c:v>5.8000000000000142E-8</c:v>
                </c:pt>
                <c:pt idx="1432">
                  <c:v>5.8000000000000142E-8</c:v>
                </c:pt>
                <c:pt idx="1433">
                  <c:v>5.7000000000000153E-8</c:v>
                </c:pt>
                <c:pt idx="1434">
                  <c:v>5.6000000000000131E-8</c:v>
                </c:pt>
                <c:pt idx="1435">
                  <c:v>5.5000000000000142E-8</c:v>
                </c:pt>
                <c:pt idx="1436">
                  <c:v>5.5000000000000142E-8</c:v>
                </c:pt>
                <c:pt idx="1437">
                  <c:v>5.5000000000000142E-8</c:v>
                </c:pt>
                <c:pt idx="1438">
                  <c:v>5.5000000000000142E-8</c:v>
                </c:pt>
                <c:pt idx="1439">
                  <c:v>5.5000000000000142E-8</c:v>
                </c:pt>
                <c:pt idx="1440">
                  <c:v>5.4000000000000153E-8</c:v>
                </c:pt>
                <c:pt idx="1441">
                  <c:v>5.4000000000000153E-8</c:v>
                </c:pt>
                <c:pt idx="1442">
                  <c:v>5.4000000000000153E-8</c:v>
                </c:pt>
                <c:pt idx="1443">
                  <c:v>5.3000000000000137E-8</c:v>
                </c:pt>
                <c:pt idx="1444">
                  <c:v>5.3000000000000137E-8</c:v>
                </c:pt>
                <c:pt idx="1445">
                  <c:v>5.3000000000000137E-8</c:v>
                </c:pt>
                <c:pt idx="1446">
                  <c:v>5.2000000000000141E-8</c:v>
                </c:pt>
                <c:pt idx="1447">
                  <c:v>5.2000000000000141E-8</c:v>
                </c:pt>
                <c:pt idx="1448">
                  <c:v>5.2000000000000141E-8</c:v>
                </c:pt>
                <c:pt idx="1449">
                  <c:v>5.2000000000000141E-8</c:v>
                </c:pt>
                <c:pt idx="1450">
                  <c:v>5.2000000000000141E-8</c:v>
                </c:pt>
                <c:pt idx="1451">
                  <c:v>5.1000000000000126E-8</c:v>
                </c:pt>
                <c:pt idx="1452">
                  <c:v>5.1000000000000126E-8</c:v>
                </c:pt>
                <c:pt idx="1453">
                  <c:v>5.1000000000000126E-8</c:v>
                </c:pt>
                <c:pt idx="1454">
                  <c:v>5.1000000000000126E-8</c:v>
                </c:pt>
                <c:pt idx="1455">
                  <c:v>6.0000000000000153E-8</c:v>
                </c:pt>
                <c:pt idx="1456">
                  <c:v>6.2000000000000158E-8</c:v>
                </c:pt>
                <c:pt idx="1457">
                  <c:v>5.7000000000000153E-8</c:v>
                </c:pt>
                <c:pt idx="1458">
                  <c:v>5.6000000000000131E-8</c:v>
                </c:pt>
                <c:pt idx="1459">
                  <c:v>5.5000000000000142E-8</c:v>
                </c:pt>
                <c:pt idx="1460">
                  <c:v>5.6000000000000131E-8</c:v>
                </c:pt>
                <c:pt idx="1461">
                  <c:v>5.6000000000000131E-8</c:v>
                </c:pt>
                <c:pt idx="1462">
                  <c:v>5.7000000000000153E-8</c:v>
                </c:pt>
                <c:pt idx="1463">
                  <c:v>6.2000000000000158E-8</c:v>
                </c:pt>
                <c:pt idx="1464">
                  <c:v>6.2000000000000158E-8</c:v>
                </c:pt>
                <c:pt idx="1465">
                  <c:v>6.1000000000000162E-8</c:v>
                </c:pt>
                <c:pt idx="1466">
                  <c:v>6.0000000000000153E-8</c:v>
                </c:pt>
                <c:pt idx="1467">
                  <c:v>6.0000000000000153E-8</c:v>
                </c:pt>
                <c:pt idx="1468">
                  <c:v>6.1000000000000162E-8</c:v>
                </c:pt>
                <c:pt idx="1469">
                  <c:v>6.9000000000000194E-8</c:v>
                </c:pt>
                <c:pt idx="1470">
                  <c:v>7.0000000000000177E-8</c:v>
                </c:pt>
                <c:pt idx="1471">
                  <c:v>7.0000000000000177E-8</c:v>
                </c:pt>
                <c:pt idx="1472">
                  <c:v>6.9000000000000194E-8</c:v>
                </c:pt>
                <c:pt idx="1473">
                  <c:v>6.8000000000000159E-8</c:v>
                </c:pt>
                <c:pt idx="1474">
                  <c:v>6.7000000000000176E-8</c:v>
                </c:pt>
                <c:pt idx="1475">
                  <c:v>6.1000000000000162E-8</c:v>
                </c:pt>
                <c:pt idx="1476">
                  <c:v>6.0000000000000153E-8</c:v>
                </c:pt>
                <c:pt idx="1477">
                  <c:v>5.9000000000000178E-8</c:v>
                </c:pt>
                <c:pt idx="1478">
                  <c:v>5.9000000000000178E-8</c:v>
                </c:pt>
                <c:pt idx="1479">
                  <c:v>5.8000000000000142E-8</c:v>
                </c:pt>
                <c:pt idx="1480">
                  <c:v>5.7000000000000153E-8</c:v>
                </c:pt>
                <c:pt idx="1481">
                  <c:v>5.6000000000000131E-8</c:v>
                </c:pt>
                <c:pt idx="1482">
                  <c:v>5.6000000000000131E-8</c:v>
                </c:pt>
                <c:pt idx="1483">
                  <c:v>5.6000000000000131E-8</c:v>
                </c:pt>
                <c:pt idx="1484">
                  <c:v>5.5000000000000142E-8</c:v>
                </c:pt>
                <c:pt idx="1485">
                  <c:v>5.5000000000000142E-8</c:v>
                </c:pt>
                <c:pt idx="1486">
                  <c:v>5.5000000000000142E-8</c:v>
                </c:pt>
                <c:pt idx="1487">
                  <c:v>5.3000000000000137E-8</c:v>
                </c:pt>
                <c:pt idx="1488">
                  <c:v>5.3000000000000137E-8</c:v>
                </c:pt>
                <c:pt idx="1489">
                  <c:v>5.3000000000000137E-8</c:v>
                </c:pt>
                <c:pt idx="1490">
                  <c:v>5.3000000000000137E-8</c:v>
                </c:pt>
                <c:pt idx="1491">
                  <c:v>5.3000000000000137E-8</c:v>
                </c:pt>
                <c:pt idx="1492">
                  <c:v>5.3000000000000137E-8</c:v>
                </c:pt>
                <c:pt idx="1493">
                  <c:v>5.2000000000000141E-8</c:v>
                </c:pt>
                <c:pt idx="1494">
                  <c:v>5.2000000000000141E-8</c:v>
                </c:pt>
                <c:pt idx="1495">
                  <c:v>5.2000000000000141E-8</c:v>
                </c:pt>
                <c:pt idx="1496">
                  <c:v>5.2000000000000141E-8</c:v>
                </c:pt>
                <c:pt idx="1497">
                  <c:v>5.4000000000000153E-8</c:v>
                </c:pt>
                <c:pt idx="1498">
                  <c:v>5.5000000000000142E-8</c:v>
                </c:pt>
                <c:pt idx="1499">
                  <c:v>6.9000000000000194E-8</c:v>
                </c:pt>
                <c:pt idx="1500">
                  <c:v>7.1000000000000146E-8</c:v>
                </c:pt>
                <c:pt idx="1501">
                  <c:v>7.4000000000000226E-8</c:v>
                </c:pt>
                <c:pt idx="1502">
                  <c:v>7.5000000000000182E-8</c:v>
                </c:pt>
                <c:pt idx="1503">
                  <c:v>7.6000000000000204E-8</c:v>
                </c:pt>
                <c:pt idx="1504">
                  <c:v>7.6000000000000204E-8</c:v>
                </c:pt>
                <c:pt idx="1505">
                  <c:v>7.0000000000000177E-8</c:v>
                </c:pt>
                <c:pt idx="1506">
                  <c:v>7.0000000000000177E-8</c:v>
                </c:pt>
                <c:pt idx="1507">
                  <c:v>7.1000000000000146E-8</c:v>
                </c:pt>
                <c:pt idx="1508">
                  <c:v>7.3000000000000204E-8</c:v>
                </c:pt>
                <c:pt idx="1509">
                  <c:v>7.5000000000000182E-8</c:v>
                </c:pt>
                <c:pt idx="1510">
                  <c:v>7.7000000000000226E-8</c:v>
                </c:pt>
                <c:pt idx="1511">
                  <c:v>8.4000000000000276E-8</c:v>
                </c:pt>
                <c:pt idx="1512">
                  <c:v>8.5000000000000232E-8</c:v>
                </c:pt>
                <c:pt idx="1513">
                  <c:v>8.6000000000000214E-8</c:v>
                </c:pt>
                <c:pt idx="1514">
                  <c:v>8.7000000000000223E-8</c:v>
                </c:pt>
                <c:pt idx="1515">
                  <c:v>8.8000000000000272E-8</c:v>
                </c:pt>
                <c:pt idx="1516">
                  <c:v>8.9000000000000268E-8</c:v>
                </c:pt>
                <c:pt idx="1517">
                  <c:v>8.9000000000000268E-8</c:v>
                </c:pt>
                <c:pt idx="1518">
                  <c:v>8.9000000000000268E-8</c:v>
                </c:pt>
                <c:pt idx="1519">
                  <c:v>8.8000000000000272E-8</c:v>
                </c:pt>
                <c:pt idx="1520">
                  <c:v>8.8000000000000272E-8</c:v>
                </c:pt>
                <c:pt idx="1521">
                  <c:v>8.5000000000000232E-8</c:v>
                </c:pt>
                <c:pt idx="1522">
                  <c:v>8.4000000000000276E-8</c:v>
                </c:pt>
                <c:pt idx="1523">
                  <c:v>8.4000000000000276E-8</c:v>
                </c:pt>
                <c:pt idx="1524">
                  <c:v>8.5000000000000232E-8</c:v>
                </c:pt>
                <c:pt idx="1525">
                  <c:v>8.6000000000000214E-8</c:v>
                </c:pt>
                <c:pt idx="1526">
                  <c:v>8.9000000000000268E-8</c:v>
                </c:pt>
                <c:pt idx="1527">
                  <c:v>1.0000000000000026E-7</c:v>
                </c:pt>
                <c:pt idx="1528">
                  <c:v>1.1000000000000032E-7</c:v>
                </c:pt>
                <c:pt idx="1529">
                  <c:v>1.1000000000000032E-7</c:v>
                </c:pt>
                <c:pt idx="1530">
                  <c:v>1.1000000000000032E-7</c:v>
                </c:pt>
                <c:pt idx="1531">
                  <c:v>1.1000000000000032E-7</c:v>
                </c:pt>
                <c:pt idx="1532">
                  <c:v>1.1000000000000032E-7</c:v>
                </c:pt>
                <c:pt idx="1533">
                  <c:v>1.2000000000000025E-7</c:v>
                </c:pt>
                <c:pt idx="1534">
                  <c:v>1.2000000000000025E-7</c:v>
                </c:pt>
                <c:pt idx="1535">
                  <c:v>1.2000000000000025E-7</c:v>
                </c:pt>
                <c:pt idx="1536">
                  <c:v>1.2000000000000025E-7</c:v>
                </c:pt>
                <c:pt idx="1537">
                  <c:v>1.2000000000000025E-7</c:v>
                </c:pt>
                <c:pt idx="1538">
                  <c:v>1.2000000000000025E-7</c:v>
                </c:pt>
                <c:pt idx="1539">
                  <c:v>1.2000000000000025E-7</c:v>
                </c:pt>
                <c:pt idx="1540">
                  <c:v>1.2000000000000025E-7</c:v>
                </c:pt>
                <c:pt idx="1541">
                  <c:v>1.2000000000000025E-7</c:v>
                </c:pt>
                <c:pt idx="1542">
                  <c:v>1.2000000000000025E-7</c:v>
                </c:pt>
                <c:pt idx="1543">
                  <c:v>1.2000000000000025E-7</c:v>
                </c:pt>
                <c:pt idx="1544">
                  <c:v>1.2000000000000025E-7</c:v>
                </c:pt>
                <c:pt idx="1545">
                  <c:v>1.1000000000000032E-7</c:v>
                </c:pt>
                <c:pt idx="1546">
                  <c:v>1.1000000000000032E-7</c:v>
                </c:pt>
                <c:pt idx="1547">
                  <c:v>1.1000000000000032E-7</c:v>
                </c:pt>
                <c:pt idx="1548">
                  <c:v>1.1000000000000032E-7</c:v>
                </c:pt>
                <c:pt idx="1549">
                  <c:v>1.1000000000000032E-7</c:v>
                </c:pt>
                <c:pt idx="1550">
                  <c:v>1.1000000000000032E-7</c:v>
                </c:pt>
                <c:pt idx="1551">
                  <c:v>1.1000000000000032E-7</c:v>
                </c:pt>
                <c:pt idx="1552">
                  <c:v>1.1000000000000032E-7</c:v>
                </c:pt>
                <c:pt idx="1553">
                  <c:v>1.1000000000000032E-7</c:v>
                </c:pt>
                <c:pt idx="1554">
                  <c:v>1.1000000000000032E-7</c:v>
                </c:pt>
                <c:pt idx="1555">
                  <c:v>1.1000000000000032E-7</c:v>
                </c:pt>
                <c:pt idx="1556">
                  <c:v>1.1000000000000032E-7</c:v>
                </c:pt>
                <c:pt idx="1557">
                  <c:v>1.2000000000000025E-7</c:v>
                </c:pt>
                <c:pt idx="1558">
                  <c:v>1.2000000000000025E-7</c:v>
                </c:pt>
                <c:pt idx="1559">
                  <c:v>1.2000000000000025E-7</c:v>
                </c:pt>
                <c:pt idx="1560">
                  <c:v>1.2000000000000025E-7</c:v>
                </c:pt>
                <c:pt idx="1561">
                  <c:v>1.2000000000000025E-7</c:v>
                </c:pt>
                <c:pt idx="1562">
                  <c:v>1.2000000000000025E-7</c:v>
                </c:pt>
                <c:pt idx="1563">
                  <c:v>1.2000000000000025E-7</c:v>
                </c:pt>
                <c:pt idx="1564">
                  <c:v>1.2000000000000025E-7</c:v>
                </c:pt>
                <c:pt idx="1565">
                  <c:v>1.2000000000000025E-7</c:v>
                </c:pt>
                <c:pt idx="1566">
                  <c:v>1.2000000000000025E-7</c:v>
                </c:pt>
                <c:pt idx="1567">
                  <c:v>1.2000000000000025E-7</c:v>
                </c:pt>
                <c:pt idx="1568">
                  <c:v>1.1000000000000032E-7</c:v>
                </c:pt>
                <c:pt idx="1569">
                  <c:v>1.0000000000000026E-7</c:v>
                </c:pt>
                <c:pt idx="1570">
                  <c:v>1.0000000000000026E-7</c:v>
                </c:pt>
                <c:pt idx="1571">
                  <c:v>1.0000000000000026E-7</c:v>
                </c:pt>
                <c:pt idx="1572">
                  <c:v>1.0000000000000026E-7</c:v>
                </c:pt>
                <c:pt idx="1573">
                  <c:v>1.1000000000000032E-7</c:v>
                </c:pt>
                <c:pt idx="1574">
                  <c:v>1.1000000000000032E-7</c:v>
                </c:pt>
                <c:pt idx="1575">
                  <c:v>1.1000000000000032E-7</c:v>
                </c:pt>
                <c:pt idx="1576">
                  <c:v>1.1000000000000032E-7</c:v>
                </c:pt>
                <c:pt idx="1577">
                  <c:v>1.1000000000000032E-7</c:v>
                </c:pt>
                <c:pt idx="1578">
                  <c:v>1.1000000000000032E-7</c:v>
                </c:pt>
                <c:pt idx="1579">
                  <c:v>1.1000000000000032E-7</c:v>
                </c:pt>
                <c:pt idx="1580">
                  <c:v>1.1000000000000032E-7</c:v>
                </c:pt>
                <c:pt idx="1581">
                  <c:v>1.1000000000000032E-7</c:v>
                </c:pt>
                <c:pt idx="1582">
                  <c:v>1.1000000000000032E-7</c:v>
                </c:pt>
                <c:pt idx="1583">
                  <c:v>1.1000000000000032E-7</c:v>
                </c:pt>
                <c:pt idx="1584">
                  <c:v>1.1000000000000032E-7</c:v>
                </c:pt>
                <c:pt idx="1585">
                  <c:v>1.1000000000000032E-7</c:v>
                </c:pt>
                <c:pt idx="1586">
                  <c:v>1.0000000000000026E-7</c:v>
                </c:pt>
                <c:pt idx="1587">
                  <c:v>1.0000000000000026E-7</c:v>
                </c:pt>
                <c:pt idx="1588">
                  <c:v>1.0000000000000026E-7</c:v>
                </c:pt>
                <c:pt idx="1589">
                  <c:v>1.0000000000000026E-7</c:v>
                </c:pt>
                <c:pt idx="1590">
                  <c:v>1.0000000000000026E-7</c:v>
                </c:pt>
                <c:pt idx="1591">
                  <c:v>1.0000000000000026E-7</c:v>
                </c:pt>
                <c:pt idx="1592">
                  <c:v>1.0000000000000026E-7</c:v>
                </c:pt>
                <c:pt idx="1593">
                  <c:v>1.0000000000000026E-7</c:v>
                </c:pt>
                <c:pt idx="1594">
                  <c:v>1.0000000000000026E-7</c:v>
                </c:pt>
                <c:pt idx="1595">
                  <c:v>1.0000000000000026E-7</c:v>
                </c:pt>
                <c:pt idx="1596">
                  <c:v>1.0000000000000026E-7</c:v>
                </c:pt>
                <c:pt idx="1597">
                  <c:v>1.0000000000000026E-7</c:v>
                </c:pt>
                <c:pt idx="1598">
                  <c:v>9.9000000000000291E-8</c:v>
                </c:pt>
                <c:pt idx="1599">
                  <c:v>9.7000000000000233E-8</c:v>
                </c:pt>
                <c:pt idx="1600">
                  <c:v>9.6000000000000291E-8</c:v>
                </c:pt>
                <c:pt idx="1601">
                  <c:v>9.4000000000000273E-8</c:v>
                </c:pt>
                <c:pt idx="1602">
                  <c:v>9.3000000000000303E-8</c:v>
                </c:pt>
                <c:pt idx="1603">
                  <c:v>9.2000000000000241E-8</c:v>
                </c:pt>
                <c:pt idx="1604">
                  <c:v>8.8000000000000272E-8</c:v>
                </c:pt>
                <c:pt idx="1605">
                  <c:v>8.7000000000000223E-8</c:v>
                </c:pt>
                <c:pt idx="1606">
                  <c:v>8.6000000000000214E-8</c:v>
                </c:pt>
                <c:pt idx="1607">
                  <c:v>8.6000000000000214E-8</c:v>
                </c:pt>
                <c:pt idx="1608">
                  <c:v>8.6000000000000214E-8</c:v>
                </c:pt>
                <c:pt idx="1609">
                  <c:v>8.8000000000000272E-8</c:v>
                </c:pt>
                <c:pt idx="1610">
                  <c:v>9.2000000000000241E-8</c:v>
                </c:pt>
                <c:pt idx="1611">
                  <c:v>9.3000000000000303E-8</c:v>
                </c:pt>
                <c:pt idx="1612">
                  <c:v>9.3000000000000303E-8</c:v>
                </c:pt>
                <c:pt idx="1613">
                  <c:v>9.5000000000000295E-8</c:v>
                </c:pt>
                <c:pt idx="1614">
                  <c:v>9.6000000000000291E-8</c:v>
                </c:pt>
                <c:pt idx="1615">
                  <c:v>9.5000000000000295E-8</c:v>
                </c:pt>
                <c:pt idx="1616">
                  <c:v>9.3000000000000303E-8</c:v>
                </c:pt>
                <c:pt idx="1617">
                  <c:v>9.3000000000000303E-8</c:v>
                </c:pt>
                <c:pt idx="1618">
                  <c:v>9.5000000000000295E-8</c:v>
                </c:pt>
                <c:pt idx="1619">
                  <c:v>9.6000000000000291E-8</c:v>
                </c:pt>
                <c:pt idx="1620">
                  <c:v>9.8000000000000335E-8</c:v>
                </c:pt>
                <c:pt idx="1621">
                  <c:v>9.8000000000000335E-8</c:v>
                </c:pt>
                <c:pt idx="1622">
                  <c:v>9.6000000000000291E-8</c:v>
                </c:pt>
                <c:pt idx="1623">
                  <c:v>9.6000000000000291E-8</c:v>
                </c:pt>
                <c:pt idx="1624">
                  <c:v>9.5000000000000295E-8</c:v>
                </c:pt>
                <c:pt idx="1625">
                  <c:v>9.5000000000000295E-8</c:v>
                </c:pt>
                <c:pt idx="1626">
                  <c:v>9.3000000000000303E-8</c:v>
                </c:pt>
                <c:pt idx="1627">
                  <c:v>9.3000000000000303E-8</c:v>
                </c:pt>
                <c:pt idx="1628">
                  <c:v>9.2000000000000241E-8</c:v>
                </c:pt>
                <c:pt idx="1629">
                  <c:v>9.2000000000000241E-8</c:v>
                </c:pt>
                <c:pt idx="1630">
                  <c:v>9.3000000000000303E-8</c:v>
                </c:pt>
                <c:pt idx="1631">
                  <c:v>9.3000000000000303E-8</c:v>
                </c:pt>
                <c:pt idx="1632">
                  <c:v>9.4000000000000273E-8</c:v>
                </c:pt>
                <c:pt idx="1633">
                  <c:v>9.5000000000000295E-8</c:v>
                </c:pt>
                <c:pt idx="1634">
                  <c:v>9.7000000000000233E-8</c:v>
                </c:pt>
                <c:pt idx="1635">
                  <c:v>9.7000000000000233E-8</c:v>
                </c:pt>
                <c:pt idx="1636">
                  <c:v>9.8000000000000335E-8</c:v>
                </c:pt>
                <c:pt idx="1637">
                  <c:v>9.8000000000000335E-8</c:v>
                </c:pt>
                <c:pt idx="1638">
                  <c:v>9.8000000000000335E-8</c:v>
                </c:pt>
                <c:pt idx="1639">
                  <c:v>9.8000000000000335E-8</c:v>
                </c:pt>
                <c:pt idx="1640">
                  <c:v>1.0000000000000026E-7</c:v>
                </c:pt>
                <c:pt idx="1641">
                  <c:v>1.0000000000000026E-7</c:v>
                </c:pt>
                <c:pt idx="1642">
                  <c:v>1.0000000000000026E-7</c:v>
                </c:pt>
                <c:pt idx="1643">
                  <c:v>1.0000000000000026E-7</c:v>
                </c:pt>
                <c:pt idx="1644">
                  <c:v>9.7000000000000233E-8</c:v>
                </c:pt>
                <c:pt idx="1645">
                  <c:v>9.6000000000000291E-8</c:v>
                </c:pt>
                <c:pt idx="1646">
                  <c:v>9.3000000000000303E-8</c:v>
                </c:pt>
                <c:pt idx="1647">
                  <c:v>9.2000000000000241E-8</c:v>
                </c:pt>
                <c:pt idx="1648">
                  <c:v>9.1000000000000233E-8</c:v>
                </c:pt>
                <c:pt idx="1649">
                  <c:v>9.1000000000000233E-8</c:v>
                </c:pt>
                <c:pt idx="1650">
                  <c:v>8.9000000000000268E-8</c:v>
                </c:pt>
                <c:pt idx="1651">
                  <c:v>8.8000000000000272E-8</c:v>
                </c:pt>
                <c:pt idx="1652">
                  <c:v>8.7000000000000223E-8</c:v>
                </c:pt>
                <c:pt idx="1653">
                  <c:v>8.6000000000000214E-8</c:v>
                </c:pt>
                <c:pt idx="1654">
                  <c:v>8.6000000000000214E-8</c:v>
                </c:pt>
                <c:pt idx="1655">
                  <c:v>8.4000000000000276E-8</c:v>
                </c:pt>
                <c:pt idx="1656">
                  <c:v>7.6000000000000204E-8</c:v>
                </c:pt>
                <c:pt idx="1657">
                  <c:v>7.4000000000000226E-8</c:v>
                </c:pt>
                <c:pt idx="1658">
                  <c:v>7.3000000000000204E-8</c:v>
                </c:pt>
                <c:pt idx="1659">
                  <c:v>7.2000000000000195E-8</c:v>
                </c:pt>
                <c:pt idx="1660">
                  <c:v>7.1000000000000146E-8</c:v>
                </c:pt>
                <c:pt idx="1661">
                  <c:v>7.1000000000000146E-8</c:v>
                </c:pt>
                <c:pt idx="1662">
                  <c:v>7.8000000000000169E-8</c:v>
                </c:pt>
                <c:pt idx="1663">
                  <c:v>8.1000000000000222E-8</c:v>
                </c:pt>
                <c:pt idx="1664">
                  <c:v>8.5000000000000232E-8</c:v>
                </c:pt>
                <c:pt idx="1665">
                  <c:v>8.9000000000000268E-8</c:v>
                </c:pt>
                <c:pt idx="1666">
                  <c:v>9.1000000000000233E-8</c:v>
                </c:pt>
                <c:pt idx="1667">
                  <c:v>9.1000000000000233E-8</c:v>
                </c:pt>
                <c:pt idx="1668">
                  <c:v>9.3000000000000303E-8</c:v>
                </c:pt>
                <c:pt idx="1669">
                  <c:v>9.6000000000000291E-8</c:v>
                </c:pt>
                <c:pt idx="1670">
                  <c:v>9.8000000000000335E-8</c:v>
                </c:pt>
                <c:pt idx="1671">
                  <c:v>9.8000000000000335E-8</c:v>
                </c:pt>
                <c:pt idx="1672">
                  <c:v>1.0000000000000026E-7</c:v>
                </c:pt>
                <c:pt idx="1673">
                  <c:v>1.0000000000000026E-7</c:v>
                </c:pt>
                <c:pt idx="1674">
                  <c:v>1.1000000000000032E-7</c:v>
                </c:pt>
                <c:pt idx="1675">
                  <c:v>1.1000000000000032E-7</c:v>
                </c:pt>
                <c:pt idx="1676">
                  <c:v>1.1000000000000032E-7</c:v>
                </c:pt>
                <c:pt idx="1677">
                  <c:v>1.1000000000000032E-7</c:v>
                </c:pt>
                <c:pt idx="1678">
                  <c:v>1.1000000000000032E-7</c:v>
                </c:pt>
                <c:pt idx="1679">
                  <c:v>1.2000000000000025E-7</c:v>
                </c:pt>
                <c:pt idx="1680">
                  <c:v>1.2000000000000025E-7</c:v>
                </c:pt>
                <c:pt idx="1681">
                  <c:v>1.2000000000000025E-7</c:v>
                </c:pt>
                <c:pt idx="1682">
                  <c:v>1.2000000000000025E-7</c:v>
                </c:pt>
                <c:pt idx="1683">
                  <c:v>1.2000000000000025E-7</c:v>
                </c:pt>
                <c:pt idx="1684">
                  <c:v>1.2000000000000025E-7</c:v>
                </c:pt>
                <c:pt idx="1685">
                  <c:v>1.2000000000000025E-7</c:v>
                </c:pt>
                <c:pt idx="1686">
                  <c:v>1.1000000000000032E-7</c:v>
                </c:pt>
                <c:pt idx="1687">
                  <c:v>1.0000000000000026E-7</c:v>
                </c:pt>
                <c:pt idx="1688">
                  <c:v>1.0000000000000026E-7</c:v>
                </c:pt>
                <c:pt idx="1689">
                  <c:v>1.0000000000000026E-7</c:v>
                </c:pt>
                <c:pt idx="1690">
                  <c:v>1.0000000000000026E-7</c:v>
                </c:pt>
                <c:pt idx="1691">
                  <c:v>1.0000000000000026E-7</c:v>
                </c:pt>
                <c:pt idx="1692">
                  <c:v>9.3000000000000303E-8</c:v>
                </c:pt>
                <c:pt idx="1693">
                  <c:v>9.2000000000000241E-8</c:v>
                </c:pt>
                <c:pt idx="1694">
                  <c:v>8.9000000000000268E-8</c:v>
                </c:pt>
                <c:pt idx="1695">
                  <c:v>8.7000000000000223E-8</c:v>
                </c:pt>
                <c:pt idx="1696">
                  <c:v>8.5000000000000232E-8</c:v>
                </c:pt>
                <c:pt idx="1697">
                  <c:v>8.300000000000028E-8</c:v>
                </c:pt>
                <c:pt idx="1698">
                  <c:v>7.7000000000000226E-8</c:v>
                </c:pt>
                <c:pt idx="1699">
                  <c:v>7.5000000000000182E-8</c:v>
                </c:pt>
                <c:pt idx="1700">
                  <c:v>7.3000000000000204E-8</c:v>
                </c:pt>
                <c:pt idx="1701">
                  <c:v>7.2000000000000195E-8</c:v>
                </c:pt>
                <c:pt idx="1702">
                  <c:v>7.2000000000000195E-8</c:v>
                </c:pt>
                <c:pt idx="1703">
                  <c:v>7.1000000000000146E-8</c:v>
                </c:pt>
                <c:pt idx="1704">
                  <c:v>8.6000000000000214E-8</c:v>
                </c:pt>
                <c:pt idx="1705">
                  <c:v>8.8000000000000272E-8</c:v>
                </c:pt>
                <c:pt idx="1706">
                  <c:v>8.7000000000000223E-8</c:v>
                </c:pt>
                <c:pt idx="1707">
                  <c:v>8.6000000000000214E-8</c:v>
                </c:pt>
                <c:pt idx="1708">
                  <c:v>8.5000000000000232E-8</c:v>
                </c:pt>
                <c:pt idx="1709">
                  <c:v>8.4000000000000276E-8</c:v>
                </c:pt>
                <c:pt idx="1710">
                  <c:v>8.00000000000002E-8</c:v>
                </c:pt>
                <c:pt idx="1711">
                  <c:v>8.00000000000002E-8</c:v>
                </c:pt>
                <c:pt idx="1712">
                  <c:v>8.1000000000000222E-8</c:v>
                </c:pt>
                <c:pt idx="1713">
                  <c:v>8.1000000000000222E-8</c:v>
                </c:pt>
                <c:pt idx="1714">
                  <c:v>8.300000000000028E-8</c:v>
                </c:pt>
                <c:pt idx="1715">
                  <c:v>8.4000000000000276E-8</c:v>
                </c:pt>
                <c:pt idx="1716">
                  <c:v>9.5000000000000295E-8</c:v>
                </c:pt>
                <c:pt idx="1717">
                  <c:v>9.7000000000000233E-8</c:v>
                </c:pt>
                <c:pt idx="1718">
                  <c:v>1.0000000000000026E-7</c:v>
                </c:pt>
                <c:pt idx="1719">
                  <c:v>1.0000000000000026E-7</c:v>
                </c:pt>
                <c:pt idx="1720">
                  <c:v>1.0000000000000026E-7</c:v>
                </c:pt>
                <c:pt idx="1721">
                  <c:v>1.1000000000000032E-7</c:v>
                </c:pt>
                <c:pt idx="1722">
                  <c:v>1.1000000000000032E-7</c:v>
                </c:pt>
                <c:pt idx="1723">
                  <c:v>1.1000000000000032E-7</c:v>
                </c:pt>
                <c:pt idx="1724">
                  <c:v>1.1000000000000032E-7</c:v>
                </c:pt>
                <c:pt idx="1725">
                  <c:v>1.1000000000000032E-7</c:v>
                </c:pt>
                <c:pt idx="1726">
                  <c:v>1.1000000000000032E-7</c:v>
                </c:pt>
                <c:pt idx="1727">
                  <c:v>1.1000000000000032E-7</c:v>
                </c:pt>
                <c:pt idx="1728">
                  <c:v>1.1000000000000032E-7</c:v>
                </c:pt>
                <c:pt idx="1729">
                  <c:v>1.1000000000000032E-7</c:v>
                </c:pt>
                <c:pt idx="1730">
                  <c:v>1.1000000000000032E-7</c:v>
                </c:pt>
                <c:pt idx="1731">
                  <c:v>1.0000000000000026E-7</c:v>
                </c:pt>
                <c:pt idx="1732">
                  <c:v>1.0000000000000026E-7</c:v>
                </c:pt>
                <c:pt idx="1733">
                  <c:v>1.0000000000000026E-7</c:v>
                </c:pt>
                <c:pt idx="1734">
                  <c:v>1.0000000000000026E-7</c:v>
                </c:pt>
                <c:pt idx="1735">
                  <c:v>1.0000000000000026E-7</c:v>
                </c:pt>
                <c:pt idx="1736">
                  <c:v>1.0000000000000026E-7</c:v>
                </c:pt>
                <c:pt idx="1737">
                  <c:v>1.0000000000000026E-7</c:v>
                </c:pt>
                <c:pt idx="1738">
                  <c:v>1.0000000000000026E-7</c:v>
                </c:pt>
                <c:pt idx="1739">
                  <c:v>1.0000000000000026E-7</c:v>
                </c:pt>
                <c:pt idx="1740">
                  <c:v>1.1000000000000032E-7</c:v>
                </c:pt>
                <c:pt idx="1741">
                  <c:v>1.1000000000000032E-7</c:v>
                </c:pt>
                <c:pt idx="1742">
                  <c:v>1.0000000000000026E-7</c:v>
                </c:pt>
                <c:pt idx="1743">
                  <c:v>1.0000000000000026E-7</c:v>
                </c:pt>
                <c:pt idx="1744">
                  <c:v>1.0000000000000026E-7</c:v>
                </c:pt>
                <c:pt idx="1745">
                  <c:v>1.0000000000000026E-7</c:v>
                </c:pt>
                <c:pt idx="1746">
                  <c:v>9.8000000000000335E-8</c:v>
                </c:pt>
                <c:pt idx="1747">
                  <c:v>9.8000000000000335E-8</c:v>
                </c:pt>
                <c:pt idx="1748">
                  <c:v>9.7000000000000233E-8</c:v>
                </c:pt>
                <c:pt idx="1749">
                  <c:v>9.7000000000000233E-8</c:v>
                </c:pt>
                <c:pt idx="1750">
                  <c:v>9.8000000000000335E-8</c:v>
                </c:pt>
                <c:pt idx="1751">
                  <c:v>1.0000000000000026E-7</c:v>
                </c:pt>
                <c:pt idx="1752">
                  <c:v>1.0000000000000026E-7</c:v>
                </c:pt>
                <c:pt idx="1753">
                  <c:v>9.8000000000000335E-8</c:v>
                </c:pt>
                <c:pt idx="1754">
                  <c:v>9.6000000000000291E-8</c:v>
                </c:pt>
                <c:pt idx="1755">
                  <c:v>9.6000000000000291E-8</c:v>
                </c:pt>
                <c:pt idx="1756">
                  <c:v>9.3000000000000303E-8</c:v>
                </c:pt>
                <c:pt idx="1757">
                  <c:v>9.1000000000000233E-8</c:v>
                </c:pt>
                <c:pt idx="1758">
                  <c:v>8.8000000000000272E-8</c:v>
                </c:pt>
                <c:pt idx="1759">
                  <c:v>8.7000000000000223E-8</c:v>
                </c:pt>
                <c:pt idx="1760">
                  <c:v>8.6000000000000214E-8</c:v>
                </c:pt>
                <c:pt idx="1761">
                  <c:v>8.6000000000000214E-8</c:v>
                </c:pt>
                <c:pt idx="1762">
                  <c:v>8.5000000000000232E-8</c:v>
                </c:pt>
                <c:pt idx="1763">
                  <c:v>8.5000000000000232E-8</c:v>
                </c:pt>
                <c:pt idx="1764">
                  <c:v>8.1000000000000222E-8</c:v>
                </c:pt>
                <c:pt idx="1765">
                  <c:v>8.1000000000000222E-8</c:v>
                </c:pt>
                <c:pt idx="1766">
                  <c:v>8.1000000000000222E-8</c:v>
                </c:pt>
                <c:pt idx="1767">
                  <c:v>8.00000000000002E-8</c:v>
                </c:pt>
                <c:pt idx="1768">
                  <c:v>8.00000000000002E-8</c:v>
                </c:pt>
                <c:pt idx="1769">
                  <c:v>7.9000000000000244E-8</c:v>
                </c:pt>
                <c:pt idx="1770">
                  <c:v>7.7000000000000226E-8</c:v>
                </c:pt>
                <c:pt idx="1771">
                  <c:v>7.6000000000000204E-8</c:v>
                </c:pt>
                <c:pt idx="1772">
                  <c:v>7.4000000000000226E-8</c:v>
                </c:pt>
                <c:pt idx="1773">
                  <c:v>7.3000000000000204E-8</c:v>
                </c:pt>
                <c:pt idx="1774">
                  <c:v>7.3000000000000204E-8</c:v>
                </c:pt>
                <c:pt idx="1775">
                  <c:v>7.2000000000000195E-8</c:v>
                </c:pt>
                <c:pt idx="1776">
                  <c:v>7.2000000000000195E-8</c:v>
                </c:pt>
                <c:pt idx="1777">
                  <c:v>7.1000000000000146E-8</c:v>
                </c:pt>
                <c:pt idx="1778">
                  <c:v>7.2000000000000195E-8</c:v>
                </c:pt>
                <c:pt idx="1779">
                  <c:v>7.2000000000000195E-8</c:v>
                </c:pt>
                <c:pt idx="1780">
                  <c:v>7.1000000000000146E-8</c:v>
                </c:pt>
                <c:pt idx="1781">
                  <c:v>7.1000000000000146E-8</c:v>
                </c:pt>
                <c:pt idx="1782">
                  <c:v>6.8000000000000159E-8</c:v>
                </c:pt>
                <c:pt idx="1783">
                  <c:v>6.8000000000000159E-8</c:v>
                </c:pt>
                <c:pt idx="1784">
                  <c:v>6.7000000000000176E-8</c:v>
                </c:pt>
                <c:pt idx="1785">
                  <c:v>6.8000000000000159E-8</c:v>
                </c:pt>
                <c:pt idx="1786">
                  <c:v>6.8000000000000159E-8</c:v>
                </c:pt>
                <c:pt idx="1787">
                  <c:v>6.9000000000000194E-8</c:v>
                </c:pt>
                <c:pt idx="1788">
                  <c:v>6.6000000000000154E-8</c:v>
                </c:pt>
                <c:pt idx="1789">
                  <c:v>6.5000000000000159E-8</c:v>
                </c:pt>
                <c:pt idx="1790">
                  <c:v>6.4000000000000189E-8</c:v>
                </c:pt>
                <c:pt idx="1791">
                  <c:v>6.4000000000000189E-8</c:v>
                </c:pt>
                <c:pt idx="1792">
                  <c:v>6.3000000000000154E-8</c:v>
                </c:pt>
                <c:pt idx="1793">
                  <c:v>6.4000000000000189E-8</c:v>
                </c:pt>
                <c:pt idx="1794">
                  <c:v>7.3000000000000204E-8</c:v>
                </c:pt>
                <c:pt idx="1795">
                  <c:v>7.4000000000000226E-8</c:v>
                </c:pt>
                <c:pt idx="1796">
                  <c:v>7.5000000000000182E-8</c:v>
                </c:pt>
                <c:pt idx="1797">
                  <c:v>7.5000000000000182E-8</c:v>
                </c:pt>
                <c:pt idx="1798">
                  <c:v>7.5000000000000182E-8</c:v>
                </c:pt>
                <c:pt idx="1799">
                  <c:v>7.6000000000000204E-8</c:v>
                </c:pt>
                <c:pt idx="1800">
                  <c:v>7.9000000000000244E-8</c:v>
                </c:pt>
                <c:pt idx="1801">
                  <c:v>8.00000000000002E-8</c:v>
                </c:pt>
                <c:pt idx="1802">
                  <c:v>8.1000000000000222E-8</c:v>
                </c:pt>
                <c:pt idx="1803">
                  <c:v>8.00000000000002E-8</c:v>
                </c:pt>
                <c:pt idx="1804">
                  <c:v>7.9000000000000244E-8</c:v>
                </c:pt>
                <c:pt idx="1805">
                  <c:v>7.8000000000000169E-8</c:v>
                </c:pt>
                <c:pt idx="1806">
                  <c:v>7.7000000000000226E-8</c:v>
                </c:pt>
                <c:pt idx="1807">
                  <c:v>7.6000000000000204E-8</c:v>
                </c:pt>
                <c:pt idx="1808">
                  <c:v>7.4000000000000226E-8</c:v>
                </c:pt>
                <c:pt idx="1809">
                  <c:v>7.3000000000000204E-8</c:v>
                </c:pt>
                <c:pt idx="1810">
                  <c:v>7.2000000000000195E-8</c:v>
                </c:pt>
                <c:pt idx="1811">
                  <c:v>7.2000000000000195E-8</c:v>
                </c:pt>
                <c:pt idx="1812">
                  <c:v>7.0000000000000177E-8</c:v>
                </c:pt>
                <c:pt idx="1813">
                  <c:v>6.9000000000000194E-8</c:v>
                </c:pt>
                <c:pt idx="1814">
                  <c:v>6.8000000000000159E-8</c:v>
                </c:pt>
                <c:pt idx="1815">
                  <c:v>6.8000000000000159E-8</c:v>
                </c:pt>
                <c:pt idx="1816">
                  <c:v>6.7000000000000176E-8</c:v>
                </c:pt>
                <c:pt idx="1817">
                  <c:v>6.6000000000000154E-8</c:v>
                </c:pt>
                <c:pt idx="1818">
                  <c:v>6.4000000000000189E-8</c:v>
                </c:pt>
                <c:pt idx="1819">
                  <c:v>6.4000000000000189E-8</c:v>
                </c:pt>
                <c:pt idx="1820">
                  <c:v>6.4000000000000189E-8</c:v>
                </c:pt>
                <c:pt idx="1821">
                  <c:v>6.3000000000000154E-8</c:v>
                </c:pt>
                <c:pt idx="1822">
                  <c:v>6.2000000000000158E-8</c:v>
                </c:pt>
                <c:pt idx="1823">
                  <c:v>6.1000000000000162E-8</c:v>
                </c:pt>
                <c:pt idx="1824">
                  <c:v>6.0000000000000153E-8</c:v>
                </c:pt>
                <c:pt idx="1825">
                  <c:v>6.0000000000000153E-8</c:v>
                </c:pt>
                <c:pt idx="1826">
                  <c:v>6.0000000000000153E-8</c:v>
                </c:pt>
                <c:pt idx="1827">
                  <c:v>5.9000000000000178E-8</c:v>
                </c:pt>
                <c:pt idx="1828">
                  <c:v>5.9000000000000178E-8</c:v>
                </c:pt>
                <c:pt idx="1829">
                  <c:v>5.9000000000000178E-8</c:v>
                </c:pt>
                <c:pt idx="1830">
                  <c:v>7.3000000000000204E-8</c:v>
                </c:pt>
                <c:pt idx="1831">
                  <c:v>7.6000000000000204E-8</c:v>
                </c:pt>
                <c:pt idx="1832">
                  <c:v>7.6000000000000204E-8</c:v>
                </c:pt>
                <c:pt idx="1833">
                  <c:v>7.4000000000000226E-8</c:v>
                </c:pt>
                <c:pt idx="1834">
                  <c:v>7.4000000000000226E-8</c:v>
                </c:pt>
                <c:pt idx="1835">
                  <c:v>7.2000000000000195E-8</c:v>
                </c:pt>
                <c:pt idx="1836">
                  <c:v>7.3000000000000204E-8</c:v>
                </c:pt>
                <c:pt idx="1837">
                  <c:v>7.3000000000000204E-8</c:v>
                </c:pt>
                <c:pt idx="1838">
                  <c:v>7.3000000000000204E-8</c:v>
                </c:pt>
                <c:pt idx="1839">
                  <c:v>7.4000000000000226E-8</c:v>
                </c:pt>
                <c:pt idx="1840">
                  <c:v>7.7000000000000226E-8</c:v>
                </c:pt>
                <c:pt idx="1841">
                  <c:v>7.9000000000000244E-8</c:v>
                </c:pt>
                <c:pt idx="1842">
                  <c:v>9.0000000000000277E-8</c:v>
                </c:pt>
                <c:pt idx="1843">
                  <c:v>9.1000000000000233E-8</c:v>
                </c:pt>
                <c:pt idx="1844">
                  <c:v>9.3000000000000303E-8</c:v>
                </c:pt>
                <c:pt idx="1845">
                  <c:v>9.3000000000000303E-8</c:v>
                </c:pt>
                <c:pt idx="1846">
                  <c:v>9.6000000000000291E-8</c:v>
                </c:pt>
                <c:pt idx="1847">
                  <c:v>9.5000000000000295E-8</c:v>
                </c:pt>
                <c:pt idx="1848">
                  <c:v>9.6000000000000291E-8</c:v>
                </c:pt>
                <c:pt idx="1849">
                  <c:v>9.5000000000000295E-8</c:v>
                </c:pt>
                <c:pt idx="1850">
                  <c:v>9.6000000000000291E-8</c:v>
                </c:pt>
                <c:pt idx="1851">
                  <c:v>9.6000000000000291E-8</c:v>
                </c:pt>
                <c:pt idx="1852">
                  <c:v>9.5000000000000295E-8</c:v>
                </c:pt>
                <c:pt idx="1853">
                  <c:v>9.5000000000000295E-8</c:v>
                </c:pt>
                <c:pt idx="1854">
                  <c:v>9.5000000000000295E-8</c:v>
                </c:pt>
                <c:pt idx="1855">
                  <c:v>9.5000000000000295E-8</c:v>
                </c:pt>
                <c:pt idx="1856">
                  <c:v>9.5000000000000295E-8</c:v>
                </c:pt>
                <c:pt idx="1857">
                  <c:v>9.3000000000000303E-8</c:v>
                </c:pt>
                <c:pt idx="1858">
                  <c:v>9.1000000000000233E-8</c:v>
                </c:pt>
                <c:pt idx="1859">
                  <c:v>9.0000000000000277E-8</c:v>
                </c:pt>
                <c:pt idx="1860">
                  <c:v>8.300000000000028E-8</c:v>
                </c:pt>
                <c:pt idx="1861">
                  <c:v>8.300000000000028E-8</c:v>
                </c:pt>
                <c:pt idx="1862">
                  <c:v>8.1000000000000222E-8</c:v>
                </c:pt>
                <c:pt idx="1863">
                  <c:v>8.1000000000000222E-8</c:v>
                </c:pt>
                <c:pt idx="1864">
                  <c:v>8.00000000000002E-8</c:v>
                </c:pt>
                <c:pt idx="1865">
                  <c:v>7.9000000000000244E-8</c:v>
                </c:pt>
                <c:pt idx="1866">
                  <c:v>7.8000000000000169E-8</c:v>
                </c:pt>
                <c:pt idx="1867">
                  <c:v>7.7000000000000226E-8</c:v>
                </c:pt>
                <c:pt idx="1868">
                  <c:v>7.7000000000000226E-8</c:v>
                </c:pt>
                <c:pt idx="1869">
                  <c:v>7.7000000000000226E-8</c:v>
                </c:pt>
                <c:pt idx="1870">
                  <c:v>7.7000000000000226E-8</c:v>
                </c:pt>
                <c:pt idx="1871">
                  <c:v>7.6000000000000204E-8</c:v>
                </c:pt>
                <c:pt idx="1872">
                  <c:v>7.6000000000000204E-8</c:v>
                </c:pt>
                <c:pt idx="1873">
                  <c:v>7.7000000000000226E-8</c:v>
                </c:pt>
                <c:pt idx="1874">
                  <c:v>7.8000000000000169E-8</c:v>
                </c:pt>
                <c:pt idx="1875">
                  <c:v>7.9000000000000244E-8</c:v>
                </c:pt>
                <c:pt idx="1876">
                  <c:v>8.00000000000002E-8</c:v>
                </c:pt>
                <c:pt idx="1877">
                  <c:v>8.1000000000000222E-8</c:v>
                </c:pt>
                <c:pt idx="1878">
                  <c:v>8.300000000000028E-8</c:v>
                </c:pt>
                <c:pt idx="1879">
                  <c:v>8.5000000000000232E-8</c:v>
                </c:pt>
                <c:pt idx="1880">
                  <c:v>8.5000000000000232E-8</c:v>
                </c:pt>
                <c:pt idx="1881">
                  <c:v>8.6000000000000214E-8</c:v>
                </c:pt>
                <c:pt idx="1882">
                  <c:v>8.6000000000000214E-8</c:v>
                </c:pt>
                <c:pt idx="1883">
                  <c:v>8.5000000000000232E-8</c:v>
                </c:pt>
                <c:pt idx="1884">
                  <c:v>8.5000000000000232E-8</c:v>
                </c:pt>
                <c:pt idx="1885">
                  <c:v>8.300000000000028E-8</c:v>
                </c:pt>
                <c:pt idx="1886">
                  <c:v>8.2000000000000218E-8</c:v>
                </c:pt>
                <c:pt idx="1887">
                  <c:v>8.1000000000000222E-8</c:v>
                </c:pt>
                <c:pt idx="1888">
                  <c:v>7.8000000000000169E-8</c:v>
                </c:pt>
                <c:pt idx="1889">
                  <c:v>7.8000000000000169E-8</c:v>
                </c:pt>
                <c:pt idx="1890">
                  <c:v>7.7000000000000226E-8</c:v>
                </c:pt>
                <c:pt idx="1891">
                  <c:v>7.6000000000000204E-8</c:v>
                </c:pt>
                <c:pt idx="1892">
                  <c:v>7.6000000000000204E-8</c:v>
                </c:pt>
                <c:pt idx="1893">
                  <c:v>7.6000000000000204E-8</c:v>
                </c:pt>
                <c:pt idx="1894">
                  <c:v>8.5000000000000232E-8</c:v>
                </c:pt>
                <c:pt idx="1895">
                  <c:v>8.8000000000000272E-8</c:v>
                </c:pt>
                <c:pt idx="1896">
                  <c:v>8.9000000000000268E-8</c:v>
                </c:pt>
                <c:pt idx="1897">
                  <c:v>9.1000000000000233E-8</c:v>
                </c:pt>
                <c:pt idx="1898">
                  <c:v>9.2000000000000241E-8</c:v>
                </c:pt>
                <c:pt idx="1899">
                  <c:v>9.5000000000000295E-8</c:v>
                </c:pt>
                <c:pt idx="1900">
                  <c:v>1.1000000000000032E-7</c:v>
                </c:pt>
                <c:pt idx="1901">
                  <c:v>1.1000000000000032E-7</c:v>
                </c:pt>
                <c:pt idx="1902">
                  <c:v>1.1000000000000032E-7</c:v>
                </c:pt>
                <c:pt idx="1903">
                  <c:v>1.1000000000000032E-7</c:v>
                </c:pt>
                <c:pt idx="1904">
                  <c:v>1.2000000000000025E-7</c:v>
                </c:pt>
                <c:pt idx="1905">
                  <c:v>1.2000000000000025E-7</c:v>
                </c:pt>
                <c:pt idx="1906">
                  <c:v>1.3000000000000034E-7</c:v>
                </c:pt>
                <c:pt idx="1907">
                  <c:v>1.400000000000003E-7</c:v>
                </c:pt>
                <c:pt idx="1908">
                  <c:v>1.400000000000003E-7</c:v>
                </c:pt>
                <c:pt idx="1909">
                  <c:v>1.400000000000003E-7</c:v>
                </c:pt>
                <c:pt idx="1910">
                  <c:v>1.400000000000003E-7</c:v>
                </c:pt>
                <c:pt idx="1911">
                  <c:v>1.5000000000000034E-7</c:v>
                </c:pt>
                <c:pt idx="1912">
                  <c:v>1.5000000000000034E-7</c:v>
                </c:pt>
                <c:pt idx="1913">
                  <c:v>1.5000000000000034E-7</c:v>
                </c:pt>
                <c:pt idx="1914">
                  <c:v>1.6000000000000048E-7</c:v>
                </c:pt>
                <c:pt idx="1915">
                  <c:v>1.6000000000000048E-7</c:v>
                </c:pt>
                <c:pt idx="1916">
                  <c:v>1.6000000000000048E-7</c:v>
                </c:pt>
                <c:pt idx="1917">
                  <c:v>1.6000000000000048E-7</c:v>
                </c:pt>
                <c:pt idx="1918">
                  <c:v>1.6000000000000048E-7</c:v>
                </c:pt>
                <c:pt idx="1919">
                  <c:v>1.6000000000000048E-7</c:v>
                </c:pt>
                <c:pt idx="1920">
                  <c:v>1.6000000000000048E-7</c:v>
                </c:pt>
                <c:pt idx="1921">
                  <c:v>1.6000000000000048E-7</c:v>
                </c:pt>
                <c:pt idx="1922">
                  <c:v>1.6000000000000048E-7</c:v>
                </c:pt>
                <c:pt idx="1923">
                  <c:v>1.6000000000000048E-7</c:v>
                </c:pt>
                <c:pt idx="1924">
                  <c:v>1.6000000000000048E-7</c:v>
                </c:pt>
                <c:pt idx="1925">
                  <c:v>1.6000000000000048E-7</c:v>
                </c:pt>
                <c:pt idx="1926">
                  <c:v>1.6000000000000048E-7</c:v>
                </c:pt>
                <c:pt idx="1927">
                  <c:v>1.6000000000000048E-7</c:v>
                </c:pt>
                <c:pt idx="1928">
                  <c:v>1.6000000000000048E-7</c:v>
                </c:pt>
                <c:pt idx="1929">
                  <c:v>1.6000000000000048E-7</c:v>
                </c:pt>
                <c:pt idx="1930">
                  <c:v>1.5000000000000034E-7</c:v>
                </c:pt>
                <c:pt idx="1931">
                  <c:v>1.5000000000000034E-7</c:v>
                </c:pt>
                <c:pt idx="1932">
                  <c:v>1.5000000000000034E-7</c:v>
                </c:pt>
                <c:pt idx="1933">
                  <c:v>1.5000000000000034E-7</c:v>
                </c:pt>
                <c:pt idx="1934">
                  <c:v>1.5000000000000034E-7</c:v>
                </c:pt>
                <c:pt idx="1935">
                  <c:v>1.400000000000003E-7</c:v>
                </c:pt>
                <c:pt idx="1936">
                  <c:v>1.400000000000003E-7</c:v>
                </c:pt>
                <c:pt idx="1937">
                  <c:v>1.400000000000003E-7</c:v>
                </c:pt>
                <c:pt idx="1938">
                  <c:v>1.400000000000003E-7</c:v>
                </c:pt>
                <c:pt idx="1939">
                  <c:v>1.400000000000003E-7</c:v>
                </c:pt>
                <c:pt idx="1940">
                  <c:v>1.400000000000003E-7</c:v>
                </c:pt>
                <c:pt idx="1941">
                  <c:v>1.400000000000003E-7</c:v>
                </c:pt>
                <c:pt idx="1942">
                  <c:v>1.5000000000000034E-7</c:v>
                </c:pt>
                <c:pt idx="1943">
                  <c:v>1.5000000000000034E-7</c:v>
                </c:pt>
                <c:pt idx="1944">
                  <c:v>1.5000000000000034E-7</c:v>
                </c:pt>
                <c:pt idx="1945">
                  <c:v>1.5000000000000034E-7</c:v>
                </c:pt>
                <c:pt idx="1946">
                  <c:v>1.5000000000000034E-7</c:v>
                </c:pt>
                <c:pt idx="1947">
                  <c:v>1.5000000000000034E-7</c:v>
                </c:pt>
                <c:pt idx="1948">
                  <c:v>1.5000000000000034E-7</c:v>
                </c:pt>
                <c:pt idx="1949">
                  <c:v>1.5000000000000034E-7</c:v>
                </c:pt>
                <c:pt idx="1950">
                  <c:v>1.5000000000000034E-7</c:v>
                </c:pt>
                <c:pt idx="1951">
                  <c:v>1.5000000000000034E-7</c:v>
                </c:pt>
                <c:pt idx="1952">
                  <c:v>1.5000000000000034E-7</c:v>
                </c:pt>
                <c:pt idx="1953">
                  <c:v>1.400000000000003E-7</c:v>
                </c:pt>
                <c:pt idx="1954">
                  <c:v>1.400000000000003E-7</c:v>
                </c:pt>
                <c:pt idx="1955">
                  <c:v>1.400000000000003E-7</c:v>
                </c:pt>
                <c:pt idx="1956">
                  <c:v>1.400000000000003E-7</c:v>
                </c:pt>
                <c:pt idx="1957">
                  <c:v>1.400000000000003E-7</c:v>
                </c:pt>
                <c:pt idx="1958">
                  <c:v>1.3000000000000034E-7</c:v>
                </c:pt>
                <c:pt idx="1959">
                  <c:v>1.2000000000000025E-7</c:v>
                </c:pt>
                <c:pt idx="1960">
                  <c:v>1.2000000000000025E-7</c:v>
                </c:pt>
                <c:pt idx="1961">
                  <c:v>1.1000000000000032E-7</c:v>
                </c:pt>
                <c:pt idx="1962">
                  <c:v>1.2000000000000025E-7</c:v>
                </c:pt>
                <c:pt idx="1963">
                  <c:v>1.1000000000000032E-7</c:v>
                </c:pt>
                <c:pt idx="1964">
                  <c:v>1.1000000000000032E-7</c:v>
                </c:pt>
                <c:pt idx="1965">
                  <c:v>1.1000000000000032E-7</c:v>
                </c:pt>
                <c:pt idx="1966">
                  <c:v>1.1000000000000032E-7</c:v>
                </c:pt>
                <c:pt idx="1967">
                  <c:v>1.2000000000000025E-7</c:v>
                </c:pt>
                <c:pt idx="1968">
                  <c:v>1.2000000000000025E-7</c:v>
                </c:pt>
                <c:pt idx="1969">
                  <c:v>1.2000000000000025E-7</c:v>
                </c:pt>
                <c:pt idx="1970">
                  <c:v>1.2000000000000025E-7</c:v>
                </c:pt>
                <c:pt idx="1971">
                  <c:v>1.3000000000000034E-7</c:v>
                </c:pt>
                <c:pt idx="1972">
                  <c:v>1.3000000000000034E-7</c:v>
                </c:pt>
                <c:pt idx="1973">
                  <c:v>1.3000000000000034E-7</c:v>
                </c:pt>
                <c:pt idx="1974">
                  <c:v>1.3000000000000034E-7</c:v>
                </c:pt>
                <c:pt idx="1975">
                  <c:v>1.3000000000000034E-7</c:v>
                </c:pt>
                <c:pt idx="1976">
                  <c:v>1.3000000000000034E-7</c:v>
                </c:pt>
                <c:pt idx="1977">
                  <c:v>1.2000000000000025E-7</c:v>
                </c:pt>
                <c:pt idx="1978">
                  <c:v>1.2000000000000025E-7</c:v>
                </c:pt>
                <c:pt idx="1979">
                  <c:v>1.2000000000000025E-7</c:v>
                </c:pt>
                <c:pt idx="1980">
                  <c:v>1.2000000000000025E-7</c:v>
                </c:pt>
                <c:pt idx="1981">
                  <c:v>1.2000000000000025E-7</c:v>
                </c:pt>
                <c:pt idx="1982">
                  <c:v>1.2000000000000025E-7</c:v>
                </c:pt>
                <c:pt idx="1983">
                  <c:v>1.2000000000000025E-7</c:v>
                </c:pt>
                <c:pt idx="1984">
                  <c:v>1.2000000000000025E-7</c:v>
                </c:pt>
                <c:pt idx="1985">
                  <c:v>1.3000000000000034E-7</c:v>
                </c:pt>
                <c:pt idx="1986">
                  <c:v>1.3000000000000034E-7</c:v>
                </c:pt>
                <c:pt idx="1987">
                  <c:v>1.3000000000000034E-7</c:v>
                </c:pt>
                <c:pt idx="1988">
                  <c:v>1.400000000000003E-7</c:v>
                </c:pt>
                <c:pt idx="1989">
                  <c:v>1.5000000000000034E-7</c:v>
                </c:pt>
                <c:pt idx="1990">
                  <c:v>1.5000000000000034E-7</c:v>
                </c:pt>
                <c:pt idx="1991">
                  <c:v>1.5000000000000034E-7</c:v>
                </c:pt>
                <c:pt idx="1992">
                  <c:v>1.5000000000000034E-7</c:v>
                </c:pt>
                <c:pt idx="1993">
                  <c:v>1.5000000000000034E-7</c:v>
                </c:pt>
                <c:pt idx="1994">
                  <c:v>1.5000000000000034E-7</c:v>
                </c:pt>
                <c:pt idx="1995">
                  <c:v>1.6000000000000048E-7</c:v>
                </c:pt>
                <c:pt idx="1996">
                  <c:v>1.6000000000000048E-7</c:v>
                </c:pt>
                <c:pt idx="1997">
                  <c:v>1.6000000000000048E-7</c:v>
                </c:pt>
                <c:pt idx="1998">
                  <c:v>1.6000000000000048E-7</c:v>
                </c:pt>
                <c:pt idx="1999">
                  <c:v>1.6000000000000048E-7</c:v>
                </c:pt>
                <c:pt idx="2000">
                  <c:v>1.6000000000000048E-7</c:v>
                </c:pt>
                <c:pt idx="2001">
                  <c:v>1.6000000000000048E-7</c:v>
                </c:pt>
                <c:pt idx="2002">
                  <c:v>1.6000000000000048E-7</c:v>
                </c:pt>
                <c:pt idx="2003">
                  <c:v>1.6000000000000048E-7</c:v>
                </c:pt>
                <c:pt idx="2004">
                  <c:v>1.6000000000000048E-7</c:v>
                </c:pt>
                <c:pt idx="2005">
                  <c:v>1.6000000000000048E-7</c:v>
                </c:pt>
                <c:pt idx="2006">
                  <c:v>1.6000000000000048E-7</c:v>
                </c:pt>
                <c:pt idx="2007">
                  <c:v>1.6000000000000048E-7</c:v>
                </c:pt>
                <c:pt idx="2008">
                  <c:v>1.6000000000000048E-7</c:v>
                </c:pt>
                <c:pt idx="2009">
                  <c:v>1.6000000000000048E-7</c:v>
                </c:pt>
                <c:pt idx="2010">
                  <c:v>1.7000000000000036E-7</c:v>
                </c:pt>
                <c:pt idx="2011">
                  <c:v>1.7000000000000036E-7</c:v>
                </c:pt>
                <c:pt idx="2012">
                  <c:v>1.7000000000000036E-7</c:v>
                </c:pt>
                <c:pt idx="2013">
                  <c:v>1.7000000000000036E-7</c:v>
                </c:pt>
                <c:pt idx="2014">
                  <c:v>1.7000000000000036E-7</c:v>
                </c:pt>
                <c:pt idx="2015">
                  <c:v>1.7000000000000036E-7</c:v>
                </c:pt>
                <c:pt idx="2016">
                  <c:v>1.7000000000000036E-7</c:v>
                </c:pt>
                <c:pt idx="2017">
                  <c:v>1.7000000000000036E-7</c:v>
                </c:pt>
                <c:pt idx="2018">
                  <c:v>1.800000000000005E-7</c:v>
                </c:pt>
                <c:pt idx="2019">
                  <c:v>1.7000000000000036E-7</c:v>
                </c:pt>
                <c:pt idx="2020">
                  <c:v>1.7000000000000036E-7</c:v>
                </c:pt>
                <c:pt idx="2021">
                  <c:v>1.7000000000000036E-7</c:v>
                </c:pt>
                <c:pt idx="2022">
                  <c:v>1.7000000000000036E-7</c:v>
                </c:pt>
                <c:pt idx="2023">
                  <c:v>1.7000000000000036E-7</c:v>
                </c:pt>
                <c:pt idx="2024">
                  <c:v>1.7000000000000036E-7</c:v>
                </c:pt>
                <c:pt idx="2025">
                  <c:v>1.6000000000000048E-7</c:v>
                </c:pt>
                <c:pt idx="2026">
                  <c:v>1.6000000000000048E-7</c:v>
                </c:pt>
                <c:pt idx="2027">
                  <c:v>1.6000000000000048E-7</c:v>
                </c:pt>
                <c:pt idx="2028">
                  <c:v>1.6000000000000048E-7</c:v>
                </c:pt>
                <c:pt idx="2029">
                  <c:v>1.6000000000000048E-7</c:v>
                </c:pt>
                <c:pt idx="2030">
                  <c:v>1.6000000000000048E-7</c:v>
                </c:pt>
                <c:pt idx="2031">
                  <c:v>1.6000000000000048E-7</c:v>
                </c:pt>
                <c:pt idx="2032">
                  <c:v>1.6000000000000048E-7</c:v>
                </c:pt>
                <c:pt idx="2033">
                  <c:v>1.6000000000000048E-7</c:v>
                </c:pt>
                <c:pt idx="2034">
                  <c:v>1.6000000000000048E-7</c:v>
                </c:pt>
                <c:pt idx="2035">
                  <c:v>1.6000000000000048E-7</c:v>
                </c:pt>
                <c:pt idx="2036">
                  <c:v>1.6000000000000048E-7</c:v>
                </c:pt>
                <c:pt idx="2037">
                  <c:v>1.6000000000000048E-7</c:v>
                </c:pt>
                <c:pt idx="2038">
                  <c:v>1.5000000000000034E-7</c:v>
                </c:pt>
                <c:pt idx="2039">
                  <c:v>1.5000000000000034E-7</c:v>
                </c:pt>
                <c:pt idx="2040">
                  <c:v>1.5000000000000034E-7</c:v>
                </c:pt>
                <c:pt idx="2041">
                  <c:v>1.5000000000000034E-7</c:v>
                </c:pt>
                <c:pt idx="2042">
                  <c:v>1.6000000000000048E-7</c:v>
                </c:pt>
                <c:pt idx="2043">
                  <c:v>1.6000000000000048E-7</c:v>
                </c:pt>
                <c:pt idx="2044">
                  <c:v>1.6000000000000048E-7</c:v>
                </c:pt>
                <c:pt idx="2045">
                  <c:v>1.6000000000000048E-7</c:v>
                </c:pt>
                <c:pt idx="2046">
                  <c:v>1.6000000000000048E-7</c:v>
                </c:pt>
                <c:pt idx="2047">
                  <c:v>1.6000000000000048E-7</c:v>
                </c:pt>
                <c:pt idx="2048">
                  <c:v>1.6000000000000048E-7</c:v>
                </c:pt>
                <c:pt idx="2049">
                  <c:v>1.6000000000000048E-7</c:v>
                </c:pt>
                <c:pt idx="2050">
                  <c:v>1.6000000000000048E-7</c:v>
                </c:pt>
                <c:pt idx="2051">
                  <c:v>1.6000000000000048E-7</c:v>
                </c:pt>
                <c:pt idx="2052">
                  <c:v>1.5000000000000034E-7</c:v>
                </c:pt>
                <c:pt idx="2053">
                  <c:v>1.5000000000000034E-7</c:v>
                </c:pt>
                <c:pt idx="2054">
                  <c:v>1.5000000000000034E-7</c:v>
                </c:pt>
                <c:pt idx="2055">
                  <c:v>1.400000000000003E-7</c:v>
                </c:pt>
                <c:pt idx="2056">
                  <c:v>1.400000000000003E-7</c:v>
                </c:pt>
                <c:pt idx="2057">
                  <c:v>1.400000000000003E-7</c:v>
                </c:pt>
                <c:pt idx="2058">
                  <c:v>1.3000000000000034E-7</c:v>
                </c:pt>
                <c:pt idx="2059">
                  <c:v>1.3000000000000034E-7</c:v>
                </c:pt>
                <c:pt idx="2060">
                  <c:v>1.3000000000000034E-7</c:v>
                </c:pt>
                <c:pt idx="2061">
                  <c:v>1.3000000000000034E-7</c:v>
                </c:pt>
                <c:pt idx="2062">
                  <c:v>1.3000000000000034E-7</c:v>
                </c:pt>
                <c:pt idx="2063">
                  <c:v>1.3000000000000034E-7</c:v>
                </c:pt>
                <c:pt idx="2064">
                  <c:v>1.3000000000000034E-7</c:v>
                </c:pt>
                <c:pt idx="2065">
                  <c:v>1.3000000000000034E-7</c:v>
                </c:pt>
                <c:pt idx="2066">
                  <c:v>1.3000000000000034E-7</c:v>
                </c:pt>
                <c:pt idx="2067">
                  <c:v>1.3000000000000034E-7</c:v>
                </c:pt>
                <c:pt idx="2068">
                  <c:v>1.400000000000003E-7</c:v>
                </c:pt>
                <c:pt idx="2069">
                  <c:v>1.400000000000003E-7</c:v>
                </c:pt>
                <c:pt idx="2070">
                  <c:v>1.400000000000003E-7</c:v>
                </c:pt>
                <c:pt idx="2071">
                  <c:v>1.400000000000003E-7</c:v>
                </c:pt>
                <c:pt idx="2072">
                  <c:v>1.400000000000003E-7</c:v>
                </c:pt>
                <c:pt idx="2073">
                  <c:v>1.400000000000003E-7</c:v>
                </c:pt>
                <c:pt idx="2074">
                  <c:v>1.3000000000000034E-7</c:v>
                </c:pt>
                <c:pt idx="2075">
                  <c:v>1.3000000000000034E-7</c:v>
                </c:pt>
                <c:pt idx="2076">
                  <c:v>1.3000000000000034E-7</c:v>
                </c:pt>
                <c:pt idx="2077">
                  <c:v>1.400000000000003E-7</c:v>
                </c:pt>
                <c:pt idx="2078">
                  <c:v>1.400000000000003E-7</c:v>
                </c:pt>
                <c:pt idx="2079">
                  <c:v>1.400000000000003E-7</c:v>
                </c:pt>
                <c:pt idx="2080">
                  <c:v>1.400000000000003E-7</c:v>
                </c:pt>
                <c:pt idx="2081">
                  <c:v>1.400000000000003E-7</c:v>
                </c:pt>
                <c:pt idx="2082">
                  <c:v>1.400000000000003E-7</c:v>
                </c:pt>
                <c:pt idx="2083">
                  <c:v>1.400000000000003E-7</c:v>
                </c:pt>
                <c:pt idx="2084">
                  <c:v>1.400000000000003E-7</c:v>
                </c:pt>
                <c:pt idx="2085">
                  <c:v>1.400000000000003E-7</c:v>
                </c:pt>
                <c:pt idx="2086">
                  <c:v>1.400000000000003E-7</c:v>
                </c:pt>
                <c:pt idx="2087">
                  <c:v>1.400000000000003E-7</c:v>
                </c:pt>
                <c:pt idx="2088">
                  <c:v>1.3000000000000034E-7</c:v>
                </c:pt>
                <c:pt idx="2089">
                  <c:v>1.3000000000000034E-7</c:v>
                </c:pt>
                <c:pt idx="2090">
                  <c:v>1.3000000000000034E-7</c:v>
                </c:pt>
                <c:pt idx="2091">
                  <c:v>1.3000000000000034E-7</c:v>
                </c:pt>
                <c:pt idx="2092">
                  <c:v>1.3000000000000034E-7</c:v>
                </c:pt>
                <c:pt idx="2093">
                  <c:v>1.3000000000000034E-7</c:v>
                </c:pt>
                <c:pt idx="2094">
                  <c:v>1.3000000000000034E-7</c:v>
                </c:pt>
                <c:pt idx="2095">
                  <c:v>1.3000000000000034E-7</c:v>
                </c:pt>
                <c:pt idx="2096">
                  <c:v>1.3000000000000034E-7</c:v>
                </c:pt>
                <c:pt idx="2097">
                  <c:v>1.3000000000000034E-7</c:v>
                </c:pt>
                <c:pt idx="2098">
                  <c:v>1.3000000000000034E-7</c:v>
                </c:pt>
                <c:pt idx="2099">
                  <c:v>1.3000000000000034E-7</c:v>
                </c:pt>
                <c:pt idx="2100">
                  <c:v>1.2000000000000025E-7</c:v>
                </c:pt>
                <c:pt idx="2101">
                  <c:v>1.3000000000000034E-7</c:v>
                </c:pt>
                <c:pt idx="2102">
                  <c:v>1.3000000000000034E-7</c:v>
                </c:pt>
                <c:pt idx="2103">
                  <c:v>1.3000000000000034E-7</c:v>
                </c:pt>
                <c:pt idx="2104">
                  <c:v>1.3000000000000034E-7</c:v>
                </c:pt>
                <c:pt idx="2105">
                  <c:v>1.400000000000003E-7</c:v>
                </c:pt>
                <c:pt idx="2106">
                  <c:v>1.3000000000000034E-7</c:v>
                </c:pt>
                <c:pt idx="2107">
                  <c:v>1.3000000000000034E-7</c:v>
                </c:pt>
                <c:pt idx="2108">
                  <c:v>1.3000000000000034E-7</c:v>
                </c:pt>
                <c:pt idx="2109">
                  <c:v>1.3000000000000034E-7</c:v>
                </c:pt>
                <c:pt idx="2110">
                  <c:v>1.2000000000000025E-7</c:v>
                </c:pt>
                <c:pt idx="2111">
                  <c:v>1.0000000000000026E-7</c:v>
                </c:pt>
                <c:pt idx="2112">
                  <c:v>1.0000000000000026E-7</c:v>
                </c:pt>
                <c:pt idx="2113">
                  <c:v>9.8000000000000335E-8</c:v>
                </c:pt>
                <c:pt idx="2114">
                  <c:v>9.7000000000000233E-8</c:v>
                </c:pt>
                <c:pt idx="2115">
                  <c:v>9.5000000000000295E-8</c:v>
                </c:pt>
                <c:pt idx="2116">
                  <c:v>9.3000000000000303E-8</c:v>
                </c:pt>
                <c:pt idx="2117">
                  <c:v>8.6000000000000214E-8</c:v>
                </c:pt>
                <c:pt idx="2118">
                  <c:v>8.5000000000000232E-8</c:v>
                </c:pt>
                <c:pt idx="2119">
                  <c:v>8.4000000000000276E-8</c:v>
                </c:pt>
                <c:pt idx="2120">
                  <c:v>8.300000000000028E-8</c:v>
                </c:pt>
                <c:pt idx="2121">
                  <c:v>8.1000000000000222E-8</c:v>
                </c:pt>
                <c:pt idx="2122">
                  <c:v>8.1000000000000222E-8</c:v>
                </c:pt>
                <c:pt idx="2123">
                  <c:v>7.7000000000000226E-8</c:v>
                </c:pt>
                <c:pt idx="2124">
                  <c:v>7.6000000000000204E-8</c:v>
                </c:pt>
                <c:pt idx="2125">
                  <c:v>7.8000000000000169E-8</c:v>
                </c:pt>
                <c:pt idx="2126">
                  <c:v>8.00000000000002E-8</c:v>
                </c:pt>
                <c:pt idx="2127">
                  <c:v>8.300000000000028E-8</c:v>
                </c:pt>
                <c:pt idx="2128">
                  <c:v>8.5000000000000232E-8</c:v>
                </c:pt>
                <c:pt idx="2129">
                  <c:v>9.8000000000000335E-8</c:v>
                </c:pt>
                <c:pt idx="2130">
                  <c:v>1.0000000000000026E-7</c:v>
                </c:pt>
                <c:pt idx="2131">
                  <c:v>1.0000000000000026E-7</c:v>
                </c:pt>
                <c:pt idx="2132">
                  <c:v>1.0000000000000026E-7</c:v>
                </c:pt>
                <c:pt idx="2133">
                  <c:v>1.1000000000000032E-7</c:v>
                </c:pt>
                <c:pt idx="2134">
                  <c:v>1.1000000000000032E-7</c:v>
                </c:pt>
                <c:pt idx="2135">
                  <c:v>1.1000000000000032E-7</c:v>
                </c:pt>
                <c:pt idx="2136">
                  <c:v>1.1000000000000032E-7</c:v>
                </c:pt>
                <c:pt idx="2137">
                  <c:v>1.2000000000000025E-7</c:v>
                </c:pt>
                <c:pt idx="2138">
                  <c:v>1.2000000000000025E-7</c:v>
                </c:pt>
                <c:pt idx="2139">
                  <c:v>1.2000000000000025E-7</c:v>
                </c:pt>
                <c:pt idx="2140">
                  <c:v>1.2000000000000025E-7</c:v>
                </c:pt>
                <c:pt idx="2141">
                  <c:v>1.3000000000000034E-7</c:v>
                </c:pt>
                <c:pt idx="2142">
                  <c:v>1.400000000000003E-7</c:v>
                </c:pt>
                <c:pt idx="2143">
                  <c:v>1.400000000000003E-7</c:v>
                </c:pt>
                <c:pt idx="2144">
                  <c:v>1.400000000000003E-7</c:v>
                </c:pt>
                <c:pt idx="2145">
                  <c:v>1.3000000000000034E-7</c:v>
                </c:pt>
                <c:pt idx="2146">
                  <c:v>1.3000000000000034E-7</c:v>
                </c:pt>
                <c:pt idx="2147">
                  <c:v>1.2000000000000025E-7</c:v>
                </c:pt>
                <c:pt idx="2148">
                  <c:v>1.1000000000000032E-7</c:v>
                </c:pt>
                <c:pt idx="2149">
                  <c:v>1.1000000000000032E-7</c:v>
                </c:pt>
                <c:pt idx="2150">
                  <c:v>1.1000000000000032E-7</c:v>
                </c:pt>
                <c:pt idx="2151">
                  <c:v>1.1000000000000032E-7</c:v>
                </c:pt>
                <c:pt idx="2152">
                  <c:v>1.1000000000000032E-7</c:v>
                </c:pt>
                <c:pt idx="2153">
                  <c:v>1.1000000000000032E-7</c:v>
                </c:pt>
                <c:pt idx="2154">
                  <c:v>1.1000000000000032E-7</c:v>
                </c:pt>
                <c:pt idx="2155">
                  <c:v>1.1000000000000032E-7</c:v>
                </c:pt>
                <c:pt idx="2156">
                  <c:v>1.0000000000000026E-7</c:v>
                </c:pt>
                <c:pt idx="2157">
                  <c:v>9.9000000000000291E-8</c:v>
                </c:pt>
                <c:pt idx="2158">
                  <c:v>9.8000000000000335E-8</c:v>
                </c:pt>
                <c:pt idx="2159">
                  <c:v>9.5000000000000295E-8</c:v>
                </c:pt>
                <c:pt idx="2160">
                  <c:v>9.4000000000000273E-8</c:v>
                </c:pt>
                <c:pt idx="2161">
                  <c:v>9.3000000000000303E-8</c:v>
                </c:pt>
                <c:pt idx="2162">
                  <c:v>9.2000000000000241E-8</c:v>
                </c:pt>
                <c:pt idx="2163">
                  <c:v>9.0000000000000277E-8</c:v>
                </c:pt>
                <c:pt idx="2164">
                  <c:v>8.9000000000000268E-8</c:v>
                </c:pt>
                <c:pt idx="2165">
                  <c:v>8.1000000000000222E-8</c:v>
                </c:pt>
                <c:pt idx="2166">
                  <c:v>8.00000000000002E-8</c:v>
                </c:pt>
                <c:pt idx="2167">
                  <c:v>7.9000000000000244E-8</c:v>
                </c:pt>
                <c:pt idx="2168">
                  <c:v>7.8000000000000169E-8</c:v>
                </c:pt>
                <c:pt idx="2169">
                  <c:v>7.7000000000000226E-8</c:v>
                </c:pt>
                <c:pt idx="2170">
                  <c:v>7.6000000000000204E-8</c:v>
                </c:pt>
                <c:pt idx="2171">
                  <c:v>8.9000000000000268E-8</c:v>
                </c:pt>
                <c:pt idx="2172">
                  <c:v>9.4000000000000273E-8</c:v>
                </c:pt>
                <c:pt idx="2173">
                  <c:v>9.7000000000000233E-8</c:v>
                </c:pt>
                <c:pt idx="2174">
                  <c:v>1.0000000000000026E-7</c:v>
                </c:pt>
                <c:pt idx="2175">
                  <c:v>1.1000000000000032E-7</c:v>
                </c:pt>
                <c:pt idx="2176">
                  <c:v>1.1000000000000032E-7</c:v>
                </c:pt>
                <c:pt idx="2177">
                  <c:v>1.2000000000000025E-7</c:v>
                </c:pt>
                <c:pt idx="2178">
                  <c:v>1.2000000000000025E-7</c:v>
                </c:pt>
                <c:pt idx="2179">
                  <c:v>1.3000000000000034E-7</c:v>
                </c:pt>
                <c:pt idx="2180">
                  <c:v>1.3000000000000034E-7</c:v>
                </c:pt>
                <c:pt idx="2181">
                  <c:v>1.3000000000000034E-7</c:v>
                </c:pt>
                <c:pt idx="2182">
                  <c:v>1.3000000000000034E-7</c:v>
                </c:pt>
                <c:pt idx="2183">
                  <c:v>1.3000000000000034E-7</c:v>
                </c:pt>
                <c:pt idx="2184">
                  <c:v>1.3000000000000034E-7</c:v>
                </c:pt>
                <c:pt idx="2185">
                  <c:v>1.3000000000000034E-7</c:v>
                </c:pt>
                <c:pt idx="2186">
                  <c:v>1.3000000000000034E-7</c:v>
                </c:pt>
                <c:pt idx="2187">
                  <c:v>1.3000000000000034E-7</c:v>
                </c:pt>
                <c:pt idx="2188">
                  <c:v>1.3000000000000034E-7</c:v>
                </c:pt>
                <c:pt idx="2189">
                  <c:v>1.3000000000000034E-7</c:v>
                </c:pt>
                <c:pt idx="2190">
                  <c:v>1.3000000000000034E-7</c:v>
                </c:pt>
                <c:pt idx="2191">
                  <c:v>1.3000000000000034E-7</c:v>
                </c:pt>
                <c:pt idx="2192">
                  <c:v>1.3000000000000034E-7</c:v>
                </c:pt>
                <c:pt idx="2193">
                  <c:v>1.3000000000000034E-7</c:v>
                </c:pt>
                <c:pt idx="2194">
                  <c:v>1.3000000000000034E-7</c:v>
                </c:pt>
                <c:pt idx="2195">
                  <c:v>1.2000000000000025E-7</c:v>
                </c:pt>
                <c:pt idx="2196">
                  <c:v>1.3000000000000034E-7</c:v>
                </c:pt>
                <c:pt idx="2197">
                  <c:v>1.3000000000000034E-7</c:v>
                </c:pt>
                <c:pt idx="2198">
                  <c:v>1.3000000000000034E-7</c:v>
                </c:pt>
                <c:pt idx="2199">
                  <c:v>1.3000000000000034E-7</c:v>
                </c:pt>
                <c:pt idx="2200">
                  <c:v>1.3000000000000034E-7</c:v>
                </c:pt>
                <c:pt idx="2201">
                  <c:v>1.3000000000000034E-7</c:v>
                </c:pt>
                <c:pt idx="2202">
                  <c:v>1.3000000000000034E-7</c:v>
                </c:pt>
                <c:pt idx="2203">
                  <c:v>1.3000000000000034E-7</c:v>
                </c:pt>
                <c:pt idx="2204">
                  <c:v>1.2000000000000025E-7</c:v>
                </c:pt>
                <c:pt idx="2205">
                  <c:v>1.2000000000000025E-7</c:v>
                </c:pt>
                <c:pt idx="2206">
                  <c:v>1.2000000000000025E-7</c:v>
                </c:pt>
                <c:pt idx="2207">
                  <c:v>1.2000000000000025E-7</c:v>
                </c:pt>
                <c:pt idx="2208">
                  <c:v>1.2000000000000025E-7</c:v>
                </c:pt>
                <c:pt idx="2209">
                  <c:v>1.2000000000000025E-7</c:v>
                </c:pt>
                <c:pt idx="2210">
                  <c:v>1.2000000000000025E-7</c:v>
                </c:pt>
                <c:pt idx="2211">
                  <c:v>1.1000000000000032E-7</c:v>
                </c:pt>
                <c:pt idx="2212">
                  <c:v>1.1000000000000032E-7</c:v>
                </c:pt>
                <c:pt idx="2213">
                  <c:v>1.1000000000000032E-7</c:v>
                </c:pt>
                <c:pt idx="2214">
                  <c:v>1.1000000000000032E-7</c:v>
                </c:pt>
                <c:pt idx="2215">
                  <c:v>1.1000000000000032E-7</c:v>
                </c:pt>
                <c:pt idx="2216">
                  <c:v>1.1000000000000032E-7</c:v>
                </c:pt>
                <c:pt idx="2217">
                  <c:v>1.0000000000000026E-7</c:v>
                </c:pt>
                <c:pt idx="2218">
                  <c:v>1.1000000000000032E-7</c:v>
                </c:pt>
                <c:pt idx="2219">
                  <c:v>1.1000000000000032E-7</c:v>
                </c:pt>
                <c:pt idx="2220">
                  <c:v>1.1000000000000032E-7</c:v>
                </c:pt>
                <c:pt idx="2221">
                  <c:v>1.1000000000000032E-7</c:v>
                </c:pt>
                <c:pt idx="2222">
                  <c:v>1.1000000000000032E-7</c:v>
                </c:pt>
                <c:pt idx="2223">
                  <c:v>1.2000000000000025E-7</c:v>
                </c:pt>
                <c:pt idx="2224">
                  <c:v>1.2000000000000025E-7</c:v>
                </c:pt>
                <c:pt idx="2225">
                  <c:v>1.2000000000000025E-7</c:v>
                </c:pt>
                <c:pt idx="2226">
                  <c:v>1.2000000000000025E-7</c:v>
                </c:pt>
                <c:pt idx="2227">
                  <c:v>1.2000000000000025E-7</c:v>
                </c:pt>
                <c:pt idx="2228">
                  <c:v>1.3000000000000034E-7</c:v>
                </c:pt>
                <c:pt idx="2229">
                  <c:v>1.3000000000000034E-7</c:v>
                </c:pt>
                <c:pt idx="2230">
                  <c:v>1.3000000000000034E-7</c:v>
                </c:pt>
                <c:pt idx="2231">
                  <c:v>1.3000000000000034E-7</c:v>
                </c:pt>
                <c:pt idx="2232">
                  <c:v>1.3000000000000034E-7</c:v>
                </c:pt>
                <c:pt idx="2233">
                  <c:v>1.3000000000000034E-7</c:v>
                </c:pt>
                <c:pt idx="2234">
                  <c:v>1.3000000000000034E-7</c:v>
                </c:pt>
                <c:pt idx="2235">
                  <c:v>1.2000000000000025E-7</c:v>
                </c:pt>
                <c:pt idx="2236">
                  <c:v>1.2000000000000025E-7</c:v>
                </c:pt>
                <c:pt idx="2237">
                  <c:v>1.2000000000000025E-7</c:v>
                </c:pt>
                <c:pt idx="2238">
                  <c:v>1.2000000000000025E-7</c:v>
                </c:pt>
                <c:pt idx="2239">
                  <c:v>1.2000000000000025E-7</c:v>
                </c:pt>
                <c:pt idx="2240">
                  <c:v>1.2000000000000025E-7</c:v>
                </c:pt>
                <c:pt idx="2241">
                  <c:v>1.2000000000000025E-7</c:v>
                </c:pt>
                <c:pt idx="2242">
                  <c:v>1.2000000000000025E-7</c:v>
                </c:pt>
                <c:pt idx="2243">
                  <c:v>1.2000000000000025E-7</c:v>
                </c:pt>
                <c:pt idx="2244">
                  <c:v>1.2000000000000025E-7</c:v>
                </c:pt>
                <c:pt idx="2245">
                  <c:v>1.2000000000000025E-7</c:v>
                </c:pt>
                <c:pt idx="2246">
                  <c:v>1.2000000000000025E-7</c:v>
                </c:pt>
                <c:pt idx="2247">
                  <c:v>1.2000000000000025E-7</c:v>
                </c:pt>
                <c:pt idx="2248">
                  <c:v>1.2000000000000025E-7</c:v>
                </c:pt>
                <c:pt idx="2249">
                  <c:v>1.2000000000000025E-7</c:v>
                </c:pt>
                <c:pt idx="2250">
                  <c:v>1.2000000000000025E-7</c:v>
                </c:pt>
                <c:pt idx="2251">
                  <c:v>1.2000000000000025E-7</c:v>
                </c:pt>
                <c:pt idx="2252">
                  <c:v>1.2000000000000025E-7</c:v>
                </c:pt>
                <c:pt idx="2253">
                  <c:v>1.2000000000000025E-7</c:v>
                </c:pt>
                <c:pt idx="2254">
                  <c:v>1.2000000000000025E-7</c:v>
                </c:pt>
                <c:pt idx="2255">
                  <c:v>1.2000000000000025E-7</c:v>
                </c:pt>
                <c:pt idx="2256">
                  <c:v>1.2000000000000025E-7</c:v>
                </c:pt>
                <c:pt idx="2257">
                  <c:v>1.1000000000000032E-7</c:v>
                </c:pt>
                <c:pt idx="2258">
                  <c:v>1.1000000000000032E-7</c:v>
                </c:pt>
                <c:pt idx="2259">
                  <c:v>1.1000000000000032E-7</c:v>
                </c:pt>
                <c:pt idx="2260">
                  <c:v>1.2000000000000025E-7</c:v>
                </c:pt>
                <c:pt idx="2261">
                  <c:v>1.2000000000000025E-7</c:v>
                </c:pt>
                <c:pt idx="2262">
                  <c:v>1.2000000000000025E-7</c:v>
                </c:pt>
                <c:pt idx="2263">
                  <c:v>1.2000000000000025E-7</c:v>
                </c:pt>
                <c:pt idx="2264">
                  <c:v>1.2000000000000025E-7</c:v>
                </c:pt>
                <c:pt idx="2265">
                  <c:v>1.2000000000000025E-7</c:v>
                </c:pt>
                <c:pt idx="2266">
                  <c:v>1.2000000000000025E-7</c:v>
                </c:pt>
                <c:pt idx="2267">
                  <c:v>1.2000000000000025E-7</c:v>
                </c:pt>
                <c:pt idx="2268">
                  <c:v>1.1000000000000032E-7</c:v>
                </c:pt>
                <c:pt idx="2269">
                  <c:v>1.1000000000000032E-7</c:v>
                </c:pt>
                <c:pt idx="2270">
                  <c:v>1.1000000000000032E-7</c:v>
                </c:pt>
                <c:pt idx="2271">
                  <c:v>1.1000000000000032E-7</c:v>
                </c:pt>
                <c:pt idx="2272">
                  <c:v>1.1000000000000032E-7</c:v>
                </c:pt>
                <c:pt idx="2273">
                  <c:v>1.1000000000000032E-7</c:v>
                </c:pt>
                <c:pt idx="2274">
                  <c:v>9.9000000000000291E-8</c:v>
                </c:pt>
                <c:pt idx="2275">
                  <c:v>9.8000000000000335E-8</c:v>
                </c:pt>
                <c:pt idx="2276">
                  <c:v>9.9000000000000291E-8</c:v>
                </c:pt>
                <c:pt idx="2277">
                  <c:v>9.8000000000000335E-8</c:v>
                </c:pt>
                <c:pt idx="2278">
                  <c:v>9.8000000000000335E-8</c:v>
                </c:pt>
                <c:pt idx="2279">
                  <c:v>9.6000000000000291E-8</c:v>
                </c:pt>
                <c:pt idx="2280">
                  <c:v>9.8000000000000335E-8</c:v>
                </c:pt>
                <c:pt idx="2281">
                  <c:v>1.0000000000000026E-7</c:v>
                </c:pt>
                <c:pt idx="2282">
                  <c:v>1.0000000000000026E-7</c:v>
                </c:pt>
                <c:pt idx="2283">
                  <c:v>1.1000000000000032E-7</c:v>
                </c:pt>
                <c:pt idx="2284">
                  <c:v>1.1000000000000032E-7</c:v>
                </c:pt>
                <c:pt idx="2285">
                  <c:v>1.1000000000000032E-7</c:v>
                </c:pt>
                <c:pt idx="2286">
                  <c:v>1.2000000000000025E-7</c:v>
                </c:pt>
                <c:pt idx="2287">
                  <c:v>1.2000000000000025E-7</c:v>
                </c:pt>
                <c:pt idx="2288">
                  <c:v>1.2000000000000025E-7</c:v>
                </c:pt>
                <c:pt idx="2289">
                  <c:v>1.2000000000000025E-7</c:v>
                </c:pt>
                <c:pt idx="2290">
                  <c:v>1.2000000000000025E-7</c:v>
                </c:pt>
                <c:pt idx="2291">
                  <c:v>1.2000000000000025E-7</c:v>
                </c:pt>
                <c:pt idx="2292">
                  <c:v>1.2000000000000025E-7</c:v>
                </c:pt>
                <c:pt idx="2293">
                  <c:v>1.2000000000000025E-7</c:v>
                </c:pt>
                <c:pt idx="2294">
                  <c:v>1.2000000000000025E-7</c:v>
                </c:pt>
                <c:pt idx="2295">
                  <c:v>1.2000000000000025E-7</c:v>
                </c:pt>
                <c:pt idx="2296">
                  <c:v>1.2000000000000025E-7</c:v>
                </c:pt>
                <c:pt idx="2297">
                  <c:v>1.2000000000000025E-7</c:v>
                </c:pt>
                <c:pt idx="2298">
                  <c:v>1.2000000000000025E-7</c:v>
                </c:pt>
                <c:pt idx="2299">
                  <c:v>1.2000000000000025E-7</c:v>
                </c:pt>
                <c:pt idx="2300">
                  <c:v>1.2000000000000025E-7</c:v>
                </c:pt>
                <c:pt idx="2301">
                  <c:v>1.1000000000000032E-7</c:v>
                </c:pt>
                <c:pt idx="2302">
                  <c:v>1.1000000000000032E-7</c:v>
                </c:pt>
                <c:pt idx="2303">
                  <c:v>1.1000000000000032E-7</c:v>
                </c:pt>
                <c:pt idx="2304">
                  <c:v>1.1000000000000032E-7</c:v>
                </c:pt>
                <c:pt idx="2305">
                  <c:v>1.1000000000000032E-7</c:v>
                </c:pt>
                <c:pt idx="2306">
                  <c:v>1.1000000000000032E-7</c:v>
                </c:pt>
                <c:pt idx="2307">
                  <c:v>1.1000000000000032E-7</c:v>
                </c:pt>
                <c:pt idx="2308">
                  <c:v>1.1000000000000032E-7</c:v>
                </c:pt>
                <c:pt idx="2309">
                  <c:v>1.1000000000000032E-7</c:v>
                </c:pt>
                <c:pt idx="2310">
                  <c:v>1.1000000000000032E-7</c:v>
                </c:pt>
                <c:pt idx="2311">
                  <c:v>1.1000000000000032E-7</c:v>
                </c:pt>
                <c:pt idx="2312">
                  <c:v>1.1000000000000032E-7</c:v>
                </c:pt>
                <c:pt idx="2313">
                  <c:v>1.1000000000000032E-7</c:v>
                </c:pt>
                <c:pt idx="2314">
                  <c:v>1.1000000000000032E-7</c:v>
                </c:pt>
                <c:pt idx="2315">
                  <c:v>1.1000000000000032E-7</c:v>
                </c:pt>
                <c:pt idx="2316">
                  <c:v>1.1000000000000032E-7</c:v>
                </c:pt>
                <c:pt idx="2317">
                  <c:v>1.0000000000000026E-7</c:v>
                </c:pt>
                <c:pt idx="2318">
                  <c:v>1.0000000000000026E-7</c:v>
                </c:pt>
                <c:pt idx="2319">
                  <c:v>1.0000000000000026E-7</c:v>
                </c:pt>
                <c:pt idx="2320">
                  <c:v>1.0000000000000026E-7</c:v>
                </c:pt>
                <c:pt idx="2321">
                  <c:v>1.0000000000000026E-7</c:v>
                </c:pt>
                <c:pt idx="2322">
                  <c:v>9.9000000000000291E-8</c:v>
                </c:pt>
                <c:pt idx="2323">
                  <c:v>1.0000000000000026E-7</c:v>
                </c:pt>
                <c:pt idx="2324">
                  <c:v>1.0000000000000026E-7</c:v>
                </c:pt>
                <c:pt idx="2325">
                  <c:v>1.0000000000000026E-7</c:v>
                </c:pt>
                <c:pt idx="2326">
                  <c:v>1.0000000000000026E-7</c:v>
                </c:pt>
                <c:pt idx="2327">
                  <c:v>1.1000000000000032E-7</c:v>
                </c:pt>
                <c:pt idx="2328">
                  <c:v>1.1000000000000032E-7</c:v>
                </c:pt>
                <c:pt idx="2329">
                  <c:v>1.1000000000000032E-7</c:v>
                </c:pt>
                <c:pt idx="2330">
                  <c:v>1.1000000000000032E-7</c:v>
                </c:pt>
                <c:pt idx="2331">
                  <c:v>1.1000000000000032E-7</c:v>
                </c:pt>
                <c:pt idx="2332">
                  <c:v>1.1000000000000032E-7</c:v>
                </c:pt>
                <c:pt idx="2333">
                  <c:v>1.2000000000000025E-7</c:v>
                </c:pt>
                <c:pt idx="2334">
                  <c:v>1.1000000000000032E-7</c:v>
                </c:pt>
                <c:pt idx="2335">
                  <c:v>1.2000000000000025E-7</c:v>
                </c:pt>
                <c:pt idx="2336">
                  <c:v>1.2000000000000025E-7</c:v>
                </c:pt>
                <c:pt idx="2337">
                  <c:v>1.2000000000000025E-7</c:v>
                </c:pt>
                <c:pt idx="2338">
                  <c:v>1.2000000000000025E-7</c:v>
                </c:pt>
                <c:pt idx="2339">
                  <c:v>1.2000000000000025E-7</c:v>
                </c:pt>
                <c:pt idx="2340">
                  <c:v>1.2000000000000025E-7</c:v>
                </c:pt>
                <c:pt idx="2341">
                  <c:v>1.2000000000000025E-7</c:v>
                </c:pt>
                <c:pt idx="2342">
                  <c:v>1.2000000000000025E-7</c:v>
                </c:pt>
                <c:pt idx="2343">
                  <c:v>1.2000000000000025E-7</c:v>
                </c:pt>
                <c:pt idx="2344">
                  <c:v>1.2000000000000025E-7</c:v>
                </c:pt>
                <c:pt idx="2345">
                  <c:v>1.2000000000000025E-7</c:v>
                </c:pt>
                <c:pt idx="2346">
                  <c:v>1.2000000000000025E-7</c:v>
                </c:pt>
                <c:pt idx="2347">
                  <c:v>1.2000000000000025E-7</c:v>
                </c:pt>
                <c:pt idx="2348">
                  <c:v>1.2000000000000025E-7</c:v>
                </c:pt>
                <c:pt idx="2349">
                  <c:v>1.2000000000000025E-7</c:v>
                </c:pt>
                <c:pt idx="2350">
                  <c:v>1.2000000000000025E-7</c:v>
                </c:pt>
                <c:pt idx="2351">
                  <c:v>1.2000000000000025E-7</c:v>
                </c:pt>
                <c:pt idx="2352">
                  <c:v>1.2000000000000025E-7</c:v>
                </c:pt>
                <c:pt idx="2353">
                  <c:v>1.2000000000000025E-7</c:v>
                </c:pt>
                <c:pt idx="2354">
                  <c:v>1.2000000000000025E-7</c:v>
                </c:pt>
                <c:pt idx="2355">
                  <c:v>1.2000000000000025E-7</c:v>
                </c:pt>
                <c:pt idx="2356">
                  <c:v>1.2000000000000025E-7</c:v>
                </c:pt>
                <c:pt idx="2357">
                  <c:v>1.2000000000000025E-7</c:v>
                </c:pt>
                <c:pt idx="2358">
                  <c:v>1.2000000000000025E-7</c:v>
                </c:pt>
                <c:pt idx="2359">
                  <c:v>1.2000000000000025E-7</c:v>
                </c:pt>
                <c:pt idx="2360">
                  <c:v>1.3000000000000034E-7</c:v>
                </c:pt>
                <c:pt idx="2361">
                  <c:v>1.3000000000000034E-7</c:v>
                </c:pt>
                <c:pt idx="2362">
                  <c:v>1.3000000000000034E-7</c:v>
                </c:pt>
                <c:pt idx="2363">
                  <c:v>1.3000000000000034E-7</c:v>
                </c:pt>
                <c:pt idx="2364">
                  <c:v>1.3000000000000034E-7</c:v>
                </c:pt>
                <c:pt idx="2365">
                  <c:v>1.3000000000000034E-7</c:v>
                </c:pt>
                <c:pt idx="2366">
                  <c:v>1.3000000000000034E-7</c:v>
                </c:pt>
                <c:pt idx="2367">
                  <c:v>1.3000000000000034E-7</c:v>
                </c:pt>
                <c:pt idx="2368">
                  <c:v>1.3000000000000034E-7</c:v>
                </c:pt>
                <c:pt idx="2369">
                  <c:v>1.2000000000000025E-7</c:v>
                </c:pt>
                <c:pt idx="2370">
                  <c:v>1.2000000000000025E-7</c:v>
                </c:pt>
                <c:pt idx="2371">
                  <c:v>1.2000000000000025E-7</c:v>
                </c:pt>
                <c:pt idx="2372">
                  <c:v>1.2000000000000025E-7</c:v>
                </c:pt>
                <c:pt idx="2373">
                  <c:v>1.1000000000000032E-7</c:v>
                </c:pt>
                <c:pt idx="2374">
                  <c:v>1.1000000000000032E-7</c:v>
                </c:pt>
                <c:pt idx="2375">
                  <c:v>1.0000000000000026E-7</c:v>
                </c:pt>
                <c:pt idx="2376">
                  <c:v>1.0000000000000026E-7</c:v>
                </c:pt>
                <c:pt idx="2377">
                  <c:v>9.8000000000000335E-8</c:v>
                </c:pt>
                <c:pt idx="2378">
                  <c:v>9.6000000000000291E-8</c:v>
                </c:pt>
                <c:pt idx="2379">
                  <c:v>9.3000000000000303E-8</c:v>
                </c:pt>
                <c:pt idx="2380">
                  <c:v>9.2000000000000241E-8</c:v>
                </c:pt>
                <c:pt idx="2381">
                  <c:v>8.5000000000000232E-8</c:v>
                </c:pt>
                <c:pt idx="2382">
                  <c:v>8.300000000000028E-8</c:v>
                </c:pt>
                <c:pt idx="2383">
                  <c:v>8.300000000000028E-8</c:v>
                </c:pt>
                <c:pt idx="2384">
                  <c:v>8.300000000000028E-8</c:v>
                </c:pt>
                <c:pt idx="2385">
                  <c:v>8.1000000000000222E-8</c:v>
                </c:pt>
                <c:pt idx="2386">
                  <c:v>8.1000000000000222E-8</c:v>
                </c:pt>
                <c:pt idx="2387">
                  <c:v>7.7000000000000226E-8</c:v>
                </c:pt>
                <c:pt idx="2388">
                  <c:v>7.6000000000000204E-8</c:v>
                </c:pt>
                <c:pt idx="2389">
                  <c:v>7.5000000000000182E-8</c:v>
                </c:pt>
                <c:pt idx="2390">
                  <c:v>7.4000000000000226E-8</c:v>
                </c:pt>
                <c:pt idx="2391">
                  <c:v>7.3000000000000204E-8</c:v>
                </c:pt>
                <c:pt idx="2392">
                  <c:v>7.2000000000000195E-8</c:v>
                </c:pt>
                <c:pt idx="2393">
                  <c:v>7.7000000000000226E-8</c:v>
                </c:pt>
                <c:pt idx="2394">
                  <c:v>8.00000000000002E-8</c:v>
                </c:pt>
                <c:pt idx="2395">
                  <c:v>8.4000000000000276E-8</c:v>
                </c:pt>
                <c:pt idx="2396">
                  <c:v>8.6000000000000214E-8</c:v>
                </c:pt>
                <c:pt idx="2397">
                  <c:v>8.8000000000000272E-8</c:v>
                </c:pt>
                <c:pt idx="2398">
                  <c:v>9.0000000000000277E-8</c:v>
                </c:pt>
                <c:pt idx="2399">
                  <c:v>9.6000000000000291E-8</c:v>
                </c:pt>
                <c:pt idx="2400">
                  <c:v>9.8000000000000335E-8</c:v>
                </c:pt>
                <c:pt idx="2401">
                  <c:v>9.8000000000000335E-8</c:v>
                </c:pt>
                <c:pt idx="2402">
                  <c:v>9.8000000000000335E-8</c:v>
                </c:pt>
                <c:pt idx="2403">
                  <c:v>9.9000000000000291E-8</c:v>
                </c:pt>
                <c:pt idx="2404">
                  <c:v>1.0000000000000026E-7</c:v>
                </c:pt>
                <c:pt idx="2405">
                  <c:v>1.0000000000000026E-7</c:v>
                </c:pt>
                <c:pt idx="2406">
                  <c:v>1.1000000000000032E-7</c:v>
                </c:pt>
                <c:pt idx="2407">
                  <c:v>1.1000000000000032E-7</c:v>
                </c:pt>
                <c:pt idx="2408">
                  <c:v>1.1000000000000032E-7</c:v>
                </c:pt>
                <c:pt idx="2409">
                  <c:v>1.1000000000000032E-7</c:v>
                </c:pt>
                <c:pt idx="2410">
                  <c:v>1.1000000000000032E-7</c:v>
                </c:pt>
                <c:pt idx="2411">
                  <c:v>1.2000000000000025E-7</c:v>
                </c:pt>
                <c:pt idx="2412">
                  <c:v>1.2000000000000025E-7</c:v>
                </c:pt>
                <c:pt idx="2413">
                  <c:v>1.2000000000000025E-7</c:v>
                </c:pt>
                <c:pt idx="2414">
                  <c:v>1.2000000000000025E-7</c:v>
                </c:pt>
                <c:pt idx="2415">
                  <c:v>1.2000000000000025E-7</c:v>
                </c:pt>
                <c:pt idx="2416">
                  <c:v>1.2000000000000025E-7</c:v>
                </c:pt>
                <c:pt idx="2417">
                  <c:v>1.2000000000000025E-7</c:v>
                </c:pt>
                <c:pt idx="2418">
                  <c:v>1.3000000000000034E-7</c:v>
                </c:pt>
                <c:pt idx="2419">
                  <c:v>1.3000000000000034E-7</c:v>
                </c:pt>
                <c:pt idx="2420">
                  <c:v>1.3000000000000034E-7</c:v>
                </c:pt>
                <c:pt idx="2421">
                  <c:v>1.2000000000000025E-7</c:v>
                </c:pt>
                <c:pt idx="2422">
                  <c:v>1.2000000000000025E-7</c:v>
                </c:pt>
                <c:pt idx="2423">
                  <c:v>1.2000000000000025E-7</c:v>
                </c:pt>
                <c:pt idx="2424">
                  <c:v>1.2000000000000025E-7</c:v>
                </c:pt>
                <c:pt idx="2425">
                  <c:v>1.2000000000000025E-7</c:v>
                </c:pt>
                <c:pt idx="2426">
                  <c:v>1.2000000000000025E-7</c:v>
                </c:pt>
                <c:pt idx="2427">
                  <c:v>1.2000000000000025E-7</c:v>
                </c:pt>
                <c:pt idx="2428">
                  <c:v>1.2000000000000025E-7</c:v>
                </c:pt>
                <c:pt idx="2429">
                  <c:v>1.2000000000000025E-7</c:v>
                </c:pt>
                <c:pt idx="2430">
                  <c:v>1.2000000000000025E-7</c:v>
                </c:pt>
                <c:pt idx="2431">
                  <c:v>1.2000000000000025E-7</c:v>
                </c:pt>
                <c:pt idx="2432">
                  <c:v>1.2000000000000025E-7</c:v>
                </c:pt>
                <c:pt idx="2433">
                  <c:v>1.1000000000000032E-7</c:v>
                </c:pt>
                <c:pt idx="2434">
                  <c:v>1.1000000000000032E-7</c:v>
                </c:pt>
                <c:pt idx="2435">
                  <c:v>1.1000000000000032E-7</c:v>
                </c:pt>
                <c:pt idx="2436">
                  <c:v>1.1000000000000032E-7</c:v>
                </c:pt>
                <c:pt idx="2437">
                  <c:v>1.1000000000000032E-7</c:v>
                </c:pt>
                <c:pt idx="2438">
                  <c:v>1.1000000000000032E-7</c:v>
                </c:pt>
                <c:pt idx="2439">
                  <c:v>1.1000000000000032E-7</c:v>
                </c:pt>
                <c:pt idx="2440">
                  <c:v>1.1000000000000032E-7</c:v>
                </c:pt>
                <c:pt idx="2441">
                  <c:v>1.1000000000000032E-7</c:v>
                </c:pt>
                <c:pt idx="2442">
                  <c:v>1.1000000000000032E-7</c:v>
                </c:pt>
                <c:pt idx="2443">
                  <c:v>1.1000000000000032E-7</c:v>
                </c:pt>
                <c:pt idx="2444">
                  <c:v>1.1000000000000032E-7</c:v>
                </c:pt>
                <c:pt idx="2445">
                  <c:v>1.0000000000000026E-7</c:v>
                </c:pt>
                <c:pt idx="2446">
                  <c:v>1.0000000000000026E-7</c:v>
                </c:pt>
                <c:pt idx="2447">
                  <c:v>1.0000000000000026E-7</c:v>
                </c:pt>
                <c:pt idx="2448">
                  <c:v>1.0000000000000026E-7</c:v>
                </c:pt>
                <c:pt idx="2449">
                  <c:v>1.0000000000000026E-7</c:v>
                </c:pt>
                <c:pt idx="2450">
                  <c:v>1.0000000000000026E-7</c:v>
                </c:pt>
                <c:pt idx="2451">
                  <c:v>1.0000000000000026E-7</c:v>
                </c:pt>
                <c:pt idx="2452">
                  <c:v>1.0000000000000026E-7</c:v>
                </c:pt>
                <c:pt idx="2453">
                  <c:v>1.0000000000000026E-7</c:v>
                </c:pt>
                <c:pt idx="2454">
                  <c:v>1.0000000000000026E-7</c:v>
                </c:pt>
                <c:pt idx="2455">
                  <c:v>1.0000000000000026E-7</c:v>
                </c:pt>
                <c:pt idx="2456">
                  <c:v>1.0000000000000026E-7</c:v>
                </c:pt>
                <c:pt idx="2457">
                  <c:v>1.0000000000000026E-7</c:v>
                </c:pt>
                <c:pt idx="2458">
                  <c:v>1.0000000000000026E-7</c:v>
                </c:pt>
                <c:pt idx="2459">
                  <c:v>1.0000000000000026E-7</c:v>
                </c:pt>
                <c:pt idx="2460">
                  <c:v>1.0000000000000026E-7</c:v>
                </c:pt>
                <c:pt idx="2461">
                  <c:v>1.1000000000000032E-7</c:v>
                </c:pt>
                <c:pt idx="2462">
                  <c:v>1.0000000000000026E-7</c:v>
                </c:pt>
                <c:pt idx="2463">
                  <c:v>1.0000000000000026E-7</c:v>
                </c:pt>
                <c:pt idx="2464">
                  <c:v>1.0000000000000026E-7</c:v>
                </c:pt>
                <c:pt idx="2465">
                  <c:v>1.0000000000000026E-7</c:v>
                </c:pt>
                <c:pt idx="2466">
                  <c:v>1.0000000000000026E-7</c:v>
                </c:pt>
                <c:pt idx="2467">
                  <c:v>1.0000000000000026E-7</c:v>
                </c:pt>
                <c:pt idx="2468">
                  <c:v>9.7000000000000233E-8</c:v>
                </c:pt>
                <c:pt idx="2469">
                  <c:v>9.6000000000000291E-8</c:v>
                </c:pt>
                <c:pt idx="2470">
                  <c:v>9.5000000000000295E-8</c:v>
                </c:pt>
                <c:pt idx="2471">
                  <c:v>9.3000000000000303E-8</c:v>
                </c:pt>
                <c:pt idx="2472">
                  <c:v>9.3000000000000303E-8</c:v>
                </c:pt>
                <c:pt idx="2473">
                  <c:v>9.3000000000000303E-8</c:v>
                </c:pt>
                <c:pt idx="2474">
                  <c:v>1.0000000000000026E-7</c:v>
                </c:pt>
                <c:pt idx="2475">
                  <c:v>1.0000000000000026E-7</c:v>
                </c:pt>
                <c:pt idx="2476">
                  <c:v>1.1000000000000032E-7</c:v>
                </c:pt>
                <c:pt idx="2477">
                  <c:v>1.1000000000000032E-7</c:v>
                </c:pt>
                <c:pt idx="2478">
                  <c:v>1.1000000000000032E-7</c:v>
                </c:pt>
                <c:pt idx="2479">
                  <c:v>1.1000000000000032E-7</c:v>
                </c:pt>
                <c:pt idx="2480">
                  <c:v>1.2000000000000025E-7</c:v>
                </c:pt>
                <c:pt idx="2481">
                  <c:v>1.2000000000000025E-7</c:v>
                </c:pt>
                <c:pt idx="2482">
                  <c:v>1.2000000000000025E-7</c:v>
                </c:pt>
                <c:pt idx="2483">
                  <c:v>1.2000000000000025E-7</c:v>
                </c:pt>
                <c:pt idx="2484">
                  <c:v>1.2000000000000025E-7</c:v>
                </c:pt>
                <c:pt idx="2485">
                  <c:v>1.2000000000000025E-7</c:v>
                </c:pt>
                <c:pt idx="2486">
                  <c:v>1.1000000000000032E-7</c:v>
                </c:pt>
                <c:pt idx="2487">
                  <c:v>1.1000000000000032E-7</c:v>
                </c:pt>
                <c:pt idx="2488">
                  <c:v>1.1000000000000032E-7</c:v>
                </c:pt>
                <c:pt idx="2489">
                  <c:v>1.1000000000000032E-7</c:v>
                </c:pt>
                <c:pt idx="2490">
                  <c:v>1.1000000000000032E-7</c:v>
                </c:pt>
                <c:pt idx="2491">
                  <c:v>1.1000000000000032E-7</c:v>
                </c:pt>
                <c:pt idx="2492">
                  <c:v>1.2000000000000025E-7</c:v>
                </c:pt>
                <c:pt idx="2493">
                  <c:v>1.1000000000000032E-7</c:v>
                </c:pt>
                <c:pt idx="2494">
                  <c:v>1.1000000000000032E-7</c:v>
                </c:pt>
                <c:pt idx="2495">
                  <c:v>1.1000000000000032E-7</c:v>
                </c:pt>
                <c:pt idx="2496">
                  <c:v>1.1000000000000032E-7</c:v>
                </c:pt>
                <c:pt idx="2497">
                  <c:v>1.1000000000000032E-7</c:v>
                </c:pt>
                <c:pt idx="2498">
                  <c:v>1.0000000000000026E-7</c:v>
                </c:pt>
                <c:pt idx="2499">
                  <c:v>1.0000000000000026E-7</c:v>
                </c:pt>
                <c:pt idx="2500">
                  <c:v>1.0000000000000026E-7</c:v>
                </c:pt>
                <c:pt idx="2501">
                  <c:v>1.0000000000000026E-7</c:v>
                </c:pt>
                <c:pt idx="2502">
                  <c:v>9.9000000000000291E-8</c:v>
                </c:pt>
                <c:pt idx="2503">
                  <c:v>1.0000000000000026E-7</c:v>
                </c:pt>
                <c:pt idx="2504">
                  <c:v>9.9000000000000291E-8</c:v>
                </c:pt>
                <c:pt idx="2505">
                  <c:v>1.0000000000000026E-7</c:v>
                </c:pt>
                <c:pt idx="2506">
                  <c:v>1.0000000000000026E-7</c:v>
                </c:pt>
                <c:pt idx="2507">
                  <c:v>1.0000000000000026E-7</c:v>
                </c:pt>
                <c:pt idx="2508">
                  <c:v>1.0000000000000026E-7</c:v>
                </c:pt>
                <c:pt idx="2509">
                  <c:v>1.0000000000000026E-7</c:v>
                </c:pt>
                <c:pt idx="2510">
                  <c:v>1.0000000000000026E-7</c:v>
                </c:pt>
                <c:pt idx="2511">
                  <c:v>1.0000000000000026E-7</c:v>
                </c:pt>
                <c:pt idx="2512">
                  <c:v>1.1000000000000032E-7</c:v>
                </c:pt>
                <c:pt idx="2513">
                  <c:v>1.1000000000000032E-7</c:v>
                </c:pt>
                <c:pt idx="2514">
                  <c:v>1.1000000000000032E-7</c:v>
                </c:pt>
                <c:pt idx="2515">
                  <c:v>9.8000000000000335E-8</c:v>
                </c:pt>
                <c:pt idx="2516">
                  <c:v>9.8000000000000335E-8</c:v>
                </c:pt>
                <c:pt idx="2517">
                  <c:v>9.6000000000000291E-8</c:v>
                </c:pt>
                <c:pt idx="2518">
                  <c:v>9.6000000000000291E-8</c:v>
                </c:pt>
                <c:pt idx="2519">
                  <c:v>9.5000000000000295E-8</c:v>
                </c:pt>
                <c:pt idx="2520">
                  <c:v>9.5000000000000295E-8</c:v>
                </c:pt>
                <c:pt idx="2521">
                  <c:v>9.4000000000000273E-8</c:v>
                </c:pt>
                <c:pt idx="2522">
                  <c:v>9.3000000000000303E-8</c:v>
                </c:pt>
                <c:pt idx="2523">
                  <c:v>9.4000000000000273E-8</c:v>
                </c:pt>
                <c:pt idx="2524">
                  <c:v>9.3000000000000303E-8</c:v>
                </c:pt>
                <c:pt idx="2525">
                  <c:v>9.3000000000000303E-8</c:v>
                </c:pt>
                <c:pt idx="2526">
                  <c:v>9.2000000000000241E-8</c:v>
                </c:pt>
                <c:pt idx="2527">
                  <c:v>9.2000000000000241E-8</c:v>
                </c:pt>
                <c:pt idx="2528">
                  <c:v>9.3000000000000303E-8</c:v>
                </c:pt>
                <c:pt idx="2529">
                  <c:v>9.2000000000000241E-8</c:v>
                </c:pt>
                <c:pt idx="2530">
                  <c:v>9.2000000000000241E-8</c:v>
                </c:pt>
                <c:pt idx="2531">
                  <c:v>9.1000000000000233E-8</c:v>
                </c:pt>
                <c:pt idx="2532">
                  <c:v>8.9000000000000268E-8</c:v>
                </c:pt>
                <c:pt idx="2533">
                  <c:v>8.5000000000000232E-8</c:v>
                </c:pt>
                <c:pt idx="2534">
                  <c:v>8.300000000000028E-8</c:v>
                </c:pt>
                <c:pt idx="2535">
                  <c:v>8.2000000000000218E-8</c:v>
                </c:pt>
                <c:pt idx="2536">
                  <c:v>8.300000000000028E-8</c:v>
                </c:pt>
                <c:pt idx="2537">
                  <c:v>8.2000000000000218E-8</c:v>
                </c:pt>
                <c:pt idx="2538">
                  <c:v>8.1000000000000222E-8</c:v>
                </c:pt>
                <c:pt idx="2539">
                  <c:v>8.1000000000000222E-8</c:v>
                </c:pt>
                <c:pt idx="2540">
                  <c:v>8.2000000000000218E-8</c:v>
                </c:pt>
                <c:pt idx="2541">
                  <c:v>8.2000000000000218E-8</c:v>
                </c:pt>
                <c:pt idx="2542">
                  <c:v>8.300000000000028E-8</c:v>
                </c:pt>
                <c:pt idx="2543">
                  <c:v>8.300000000000028E-8</c:v>
                </c:pt>
                <c:pt idx="2544">
                  <c:v>8.4000000000000276E-8</c:v>
                </c:pt>
                <c:pt idx="2545">
                  <c:v>8.5000000000000232E-8</c:v>
                </c:pt>
                <c:pt idx="2546">
                  <c:v>8.5000000000000232E-8</c:v>
                </c:pt>
                <c:pt idx="2547">
                  <c:v>9.2000000000000241E-8</c:v>
                </c:pt>
                <c:pt idx="2548">
                  <c:v>9.6000000000000291E-8</c:v>
                </c:pt>
                <c:pt idx="2549">
                  <c:v>1.0000000000000026E-7</c:v>
                </c:pt>
                <c:pt idx="2550">
                  <c:v>1.0000000000000026E-7</c:v>
                </c:pt>
                <c:pt idx="2551">
                  <c:v>1.0000000000000026E-7</c:v>
                </c:pt>
                <c:pt idx="2552">
                  <c:v>9.9000000000000291E-8</c:v>
                </c:pt>
                <c:pt idx="2553">
                  <c:v>9.8000000000000335E-8</c:v>
                </c:pt>
                <c:pt idx="2554">
                  <c:v>9.6000000000000291E-8</c:v>
                </c:pt>
                <c:pt idx="2555">
                  <c:v>9.4000000000000273E-8</c:v>
                </c:pt>
                <c:pt idx="2556">
                  <c:v>9.3000000000000303E-8</c:v>
                </c:pt>
                <c:pt idx="2557">
                  <c:v>9.2000000000000241E-8</c:v>
                </c:pt>
                <c:pt idx="2558">
                  <c:v>9.3000000000000303E-8</c:v>
                </c:pt>
                <c:pt idx="2559">
                  <c:v>9.5000000000000295E-8</c:v>
                </c:pt>
                <c:pt idx="2560">
                  <c:v>9.6000000000000291E-8</c:v>
                </c:pt>
                <c:pt idx="2561">
                  <c:v>9.7000000000000233E-8</c:v>
                </c:pt>
                <c:pt idx="2562">
                  <c:v>9.8000000000000335E-8</c:v>
                </c:pt>
                <c:pt idx="2563">
                  <c:v>1.0000000000000026E-7</c:v>
                </c:pt>
                <c:pt idx="2564">
                  <c:v>9.9000000000000291E-8</c:v>
                </c:pt>
                <c:pt idx="2565">
                  <c:v>1.0000000000000026E-7</c:v>
                </c:pt>
                <c:pt idx="2566">
                  <c:v>1.0000000000000026E-7</c:v>
                </c:pt>
                <c:pt idx="2567">
                  <c:v>1.0000000000000026E-7</c:v>
                </c:pt>
                <c:pt idx="2568">
                  <c:v>1.1000000000000032E-7</c:v>
                </c:pt>
                <c:pt idx="2569">
                  <c:v>1.1000000000000032E-7</c:v>
                </c:pt>
                <c:pt idx="2570">
                  <c:v>1.1000000000000032E-7</c:v>
                </c:pt>
                <c:pt idx="2571">
                  <c:v>1.1000000000000032E-7</c:v>
                </c:pt>
                <c:pt idx="2572">
                  <c:v>1.1000000000000032E-7</c:v>
                </c:pt>
                <c:pt idx="2573">
                  <c:v>1.1000000000000032E-7</c:v>
                </c:pt>
                <c:pt idx="2574">
                  <c:v>1.1000000000000032E-7</c:v>
                </c:pt>
                <c:pt idx="2575">
                  <c:v>1.1000000000000032E-7</c:v>
                </c:pt>
                <c:pt idx="2576">
                  <c:v>1.2000000000000025E-7</c:v>
                </c:pt>
                <c:pt idx="2577">
                  <c:v>1.2000000000000025E-7</c:v>
                </c:pt>
                <c:pt idx="2578">
                  <c:v>1.2000000000000025E-7</c:v>
                </c:pt>
                <c:pt idx="2579">
                  <c:v>1.2000000000000025E-7</c:v>
                </c:pt>
                <c:pt idx="2580">
                  <c:v>1.2000000000000025E-7</c:v>
                </c:pt>
                <c:pt idx="2581">
                  <c:v>1.3000000000000034E-7</c:v>
                </c:pt>
                <c:pt idx="2582">
                  <c:v>1.3000000000000034E-7</c:v>
                </c:pt>
                <c:pt idx="2583">
                  <c:v>1.3000000000000034E-7</c:v>
                </c:pt>
                <c:pt idx="2584">
                  <c:v>1.3000000000000034E-7</c:v>
                </c:pt>
                <c:pt idx="2585">
                  <c:v>1.3000000000000034E-7</c:v>
                </c:pt>
                <c:pt idx="2586">
                  <c:v>1.3000000000000034E-7</c:v>
                </c:pt>
                <c:pt idx="2587">
                  <c:v>1.2000000000000025E-7</c:v>
                </c:pt>
                <c:pt idx="2588">
                  <c:v>1.2000000000000025E-7</c:v>
                </c:pt>
                <c:pt idx="2589">
                  <c:v>1.2000000000000025E-7</c:v>
                </c:pt>
                <c:pt idx="2590">
                  <c:v>1.2000000000000025E-7</c:v>
                </c:pt>
                <c:pt idx="2591">
                  <c:v>1.2000000000000025E-7</c:v>
                </c:pt>
                <c:pt idx="2592">
                  <c:v>1.2000000000000025E-7</c:v>
                </c:pt>
                <c:pt idx="2593">
                  <c:v>1.1000000000000032E-7</c:v>
                </c:pt>
                <c:pt idx="2594">
                  <c:v>1.1000000000000032E-7</c:v>
                </c:pt>
                <c:pt idx="2595">
                  <c:v>1.1000000000000032E-7</c:v>
                </c:pt>
                <c:pt idx="2596">
                  <c:v>1.1000000000000032E-7</c:v>
                </c:pt>
                <c:pt idx="2597">
                  <c:v>1.1000000000000032E-7</c:v>
                </c:pt>
                <c:pt idx="2598">
                  <c:v>1.2000000000000025E-7</c:v>
                </c:pt>
                <c:pt idx="2599">
                  <c:v>1.2000000000000025E-7</c:v>
                </c:pt>
                <c:pt idx="2600">
                  <c:v>1.2000000000000025E-7</c:v>
                </c:pt>
                <c:pt idx="2601">
                  <c:v>1.2000000000000025E-7</c:v>
                </c:pt>
                <c:pt idx="2602">
                  <c:v>1.1000000000000032E-7</c:v>
                </c:pt>
                <c:pt idx="2603">
                  <c:v>1.1000000000000032E-7</c:v>
                </c:pt>
                <c:pt idx="2604">
                  <c:v>1.1000000000000032E-7</c:v>
                </c:pt>
                <c:pt idx="2605">
                  <c:v>1.1000000000000032E-7</c:v>
                </c:pt>
                <c:pt idx="2606">
                  <c:v>1.1000000000000032E-7</c:v>
                </c:pt>
                <c:pt idx="2607">
                  <c:v>1.1000000000000032E-7</c:v>
                </c:pt>
                <c:pt idx="2608">
                  <c:v>1.1000000000000032E-7</c:v>
                </c:pt>
                <c:pt idx="2609">
                  <c:v>1.1000000000000032E-7</c:v>
                </c:pt>
                <c:pt idx="2610">
                  <c:v>1.1000000000000032E-7</c:v>
                </c:pt>
                <c:pt idx="2611">
                  <c:v>1.2000000000000025E-7</c:v>
                </c:pt>
                <c:pt idx="2612">
                  <c:v>1.2000000000000025E-7</c:v>
                </c:pt>
                <c:pt idx="2613">
                  <c:v>1.2000000000000025E-7</c:v>
                </c:pt>
                <c:pt idx="2614">
                  <c:v>1.2000000000000025E-7</c:v>
                </c:pt>
                <c:pt idx="2615">
                  <c:v>1.2000000000000025E-7</c:v>
                </c:pt>
                <c:pt idx="2616">
                  <c:v>1.2000000000000025E-7</c:v>
                </c:pt>
                <c:pt idx="2617">
                  <c:v>1.2000000000000025E-7</c:v>
                </c:pt>
                <c:pt idx="2618">
                  <c:v>1.2000000000000025E-7</c:v>
                </c:pt>
                <c:pt idx="2619">
                  <c:v>1.2000000000000025E-7</c:v>
                </c:pt>
                <c:pt idx="2620">
                  <c:v>1.2000000000000025E-7</c:v>
                </c:pt>
                <c:pt idx="2621">
                  <c:v>1.2000000000000025E-7</c:v>
                </c:pt>
                <c:pt idx="2622">
                  <c:v>1.2000000000000025E-7</c:v>
                </c:pt>
                <c:pt idx="2623">
                  <c:v>1.2000000000000025E-7</c:v>
                </c:pt>
                <c:pt idx="2624">
                  <c:v>1.2000000000000025E-7</c:v>
                </c:pt>
                <c:pt idx="2625">
                  <c:v>1.2000000000000025E-7</c:v>
                </c:pt>
                <c:pt idx="2626">
                  <c:v>1.2000000000000025E-7</c:v>
                </c:pt>
                <c:pt idx="2627">
                  <c:v>1.1000000000000032E-7</c:v>
                </c:pt>
                <c:pt idx="2628">
                  <c:v>1.1000000000000032E-7</c:v>
                </c:pt>
                <c:pt idx="2629">
                  <c:v>1.1000000000000032E-7</c:v>
                </c:pt>
                <c:pt idx="2630">
                  <c:v>1.1000000000000032E-7</c:v>
                </c:pt>
                <c:pt idx="2631">
                  <c:v>1.1000000000000032E-7</c:v>
                </c:pt>
                <c:pt idx="2632">
                  <c:v>1.1000000000000032E-7</c:v>
                </c:pt>
                <c:pt idx="2633">
                  <c:v>1.1000000000000032E-7</c:v>
                </c:pt>
                <c:pt idx="2634">
                  <c:v>1.1000000000000032E-7</c:v>
                </c:pt>
                <c:pt idx="2635">
                  <c:v>1.1000000000000032E-7</c:v>
                </c:pt>
                <c:pt idx="2636">
                  <c:v>1.0000000000000026E-7</c:v>
                </c:pt>
                <c:pt idx="2637">
                  <c:v>1.0000000000000026E-7</c:v>
                </c:pt>
                <c:pt idx="2638">
                  <c:v>1.0000000000000026E-7</c:v>
                </c:pt>
                <c:pt idx="2639">
                  <c:v>1.0000000000000026E-7</c:v>
                </c:pt>
                <c:pt idx="2640">
                  <c:v>1.0000000000000026E-7</c:v>
                </c:pt>
                <c:pt idx="2641">
                  <c:v>9.8000000000000335E-8</c:v>
                </c:pt>
                <c:pt idx="2642">
                  <c:v>9.5000000000000295E-8</c:v>
                </c:pt>
                <c:pt idx="2643">
                  <c:v>9.3000000000000303E-8</c:v>
                </c:pt>
                <c:pt idx="2644">
                  <c:v>9.3000000000000303E-8</c:v>
                </c:pt>
                <c:pt idx="2645">
                  <c:v>9.2000000000000241E-8</c:v>
                </c:pt>
                <c:pt idx="2646">
                  <c:v>9.1000000000000233E-8</c:v>
                </c:pt>
                <c:pt idx="2647">
                  <c:v>9.0000000000000277E-8</c:v>
                </c:pt>
                <c:pt idx="2648">
                  <c:v>8.7000000000000223E-8</c:v>
                </c:pt>
                <c:pt idx="2649">
                  <c:v>8.6000000000000214E-8</c:v>
                </c:pt>
                <c:pt idx="2650">
                  <c:v>8.5000000000000232E-8</c:v>
                </c:pt>
                <c:pt idx="2651">
                  <c:v>8.6000000000000214E-8</c:v>
                </c:pt>
                <c:pt idx="2652">
                  <c:v>8.6000000000000214E-8</c:v>
                </c:pt>
                <c:pt idx="2653">
                  <c:v>8.6000000000000214E-8</c:v>
                </c:pt>
                <c:pt idx="2654">
                  <c:v>8.4000000000000276E-8</c:v>
                </c:pt>
                <c:pt idx="2655">
                  <c:v>8.300000000000028E-8</c:v>
                </c:pt>
                <c:pt idx="2656">
                  <c:v>8.2000000000000218E-8</c:v>
                </c:pt>
                <c:pt idx="2657">
                  <c:v>8.1000000000000222E-8</c:v>
                </c:pt>
                <c:pt idx="2658">
                  <c:v>8.1000000000000222E-8</c:v>
                </c:pt>
                <c:pt idx="2659">
                  <c:v>8.00000000000002E-8</c:v>
                </c:pt>
                <c:pt idx="2660">
                  <c:v>7.9000000000000244E-8</c:v>
                </c:pt>
                <c:pt idx="2661">
                  <c:v>7.8000000000000169E-8</c:v>
                </c:pt>
                <c:pt idx="2662">
                  <c:v>7.8000000000000169E-8</c:v>
                </c:pt>
                <c:pt idx="2663">
                  <c:v>8.00000000000002E-8</c:v>
                </c:pt>
                <c:pt idx="2664">
                  <c:v>8.1000000000000222E-8</c:v>
                </c:pt>
                <c:pt idx="2665">
                  <c:v>8.4000000000000276E-8</c:v>
                </c:pt>
                <c:pt idx="2666">
                  <c:v>8.9000000000000268E-8</c:v>
                </c:pt>
                <c:pt idx="2667">
                  <c:v>8.8000000000000272E-8</c:v>
                </c:pt>
                <c:pt idx="2668">
                  <c:v>8.6000000000000214E-8</c:v>
                </c:pt>
                <c:pt idx="2669">
                  <c:v>8.5000000000000232E-8</c:v>
                </c:pt>
                <c:pt idx="2670">
                  <c:v>8.4000000000000276E-8</c:v>
                </c:pt>
                <c:pt idx="2671">
                  <c:v>8.4000000000000276E-8</c:v>
                </c:pt>
                <c:pt idx="2672">
                  <c:v>8.300000000000028E-8</c:v>
                </c:pt>
                <c:pt idx="2673">
                  <c:v>8.300000000000028E-8</c:v>
                </c:pt>
                <c:pt idx="2674">
                  <c:v>8.300000000000028E-8</c:v>
                </c:pt>
                <c:pt idx="2675">
                  <c:v>8.4000000000000276E-8</c:v>
                </c:pt>
                <c:pt idx="2676">
                  <c:v>8.4000000000000276E-8</c:v>
                </c:pt>
                <c:pt idx="2677">
                  <c:v>8.4000000000000276E-8</c:v>
                </c:pt>
                <c:pt idx="2678">
                  <c:v>8.4000000000000276E-8</c:v>
                </c:pt>
                <c:pt idx="2679">
                  <c:v>8.5000000000000232E-8</c:v>
                </c:pt>
                <c:pt idx="2680">
                  <c:v>8.6000000000000214E-8</c:v>
                </c:pt>
                <c:pt idx="2681">
                  <c:v>8.6000000000000214E-8</c:v>
                </c:pt>
                <c:pt idx="2682">
                  <c:v>8.7000000000000223E-8</c:v>
                </c:pt>
                <c:pt idx="2683">
                  <c:v>8.7000000000000223E-8</c:v>
                </c:pt>
                <c:pt idx="2684">
                  <c:v>9.5000000000000295E-8</c:v>
                </c:pt>
                <c:pt idx="2685">
                  <c:v>9.7000000000000233E-8</c:v>
                </c:pt>
                <c:pt idx="2686">
                  <c:v>9.9000000000000291E-8</c:v>
                </c:pt>
                <c:pt idx="2687">
                  <c:v>1.0000000000000026E-7</c:v>
                </c:pt>
                <c:pt idx="2688">
                  <c:v>1.0000000000000026E-7</c:v>
                </c:pt>
                <c:pt idx="2689">
                  <c:v>1.0000000000000026E-7</c:v>
                </c:pt>
                <c:pt idx="2690">
                  <c:v>1.1000000000000032E-7</c:v>
                </c:pt>
                <c:pt idx="2691">
                  <c:v>1.1000000000000032E-7</c:v>
                </c:pt>
                <c:pt idx="2692">
                  <c:v>1.1000000000000032E-7</c:v>
                </c:pt>
                <c:pt idx="2693">
                  <c:v>1.1000000000000032E-7</c:v>
                </c:pt>
                <c:pt idx="2694">
                  <c:v>1.1000000000000032E-7</c:v>
                </c:pt>
                <c:pt idx="2695">
                  <c:v>1.1000000000000032E-7</c:v>
                </c:pt>
                <c:pt idx="2696">
                  <c:v>1.1000000000000032E-7</c:v>
                </c:pt>
                <c:pt idx="2697">
                  <c:v>1.1000000000000032E-7</c:v>
                </c:pt>
                <c:pt idx="2698">
                  <c:v>1.1000000000000032E-7</c:v>
                </c:pt>
                <c:pt idx="2699">
                  <c:v>1.1000000000000032E-7</c:v>
                </c:pt>
                <c:pt idx="2700">
                  <c:v>1.1000000000000032E-7</c:v>
                </c:pt>
                <c:pt idx="2701">
                  <c:v>1.1000000000000032E-7</c:v>
                </c:pt>
                <c:pt idx="2702">
                  <c:v>1.1000000000000032E-7</c:v>
                </c:pt>
                <c:pt idx="2703">
                  <c:v>1.2000000000000025E-7</c:v>
                </c:pt>
                <c:pt idx="2704">
                  <c:v>1.2000000000000025E-7</c:v>
                </c:pt>
                <c:pt idx="2705">
                  <c:v>1.2000000000000025E-7</c:v>
                </c:pt>
                <c:pt idx="2706">
                  <c:v>1.2000000000000025E-7</c:v>
                </c:pt>
                <c:pt idx="2707">
                  <c:v>1.2000000000000025E-7</c:v>
                </c:pt>
                <c:pt idx="2708">
                  <c:v>1.2000000000000025E-7</c:v>
                </c:pt>
                <c:pt idx="2709">
                  <c:v>1.2000000000000025E-7</c:v>
                </c:pt>
                <c:pt idx="2710">
                  <c:v>1.1000000000000032E-7</c:v>
                </c:pt>
                <c:pt idx="2711">
                  <c:v>1.1000000000000032E-7</c:v>
                </c:pt>
                <c:pt idx="2712">
                  <c:v>1.1000000000000032E-7</c:v>
                </c:pt>
                <c:pt idx="2713">
                  <c:v>1.1000000000000032E-7</c:v>
                </c:pt>
                <c:pt idx="2714">
                  <c:v>1.1000000000000032E-7</c:v>
                </c:pt>
                <c:pt idx="2715">
                  <c:v>1.1000000000000032E-7</c:v>
                </c:pt>
                <c:pt idx="2716">
                  <c:v>1.1000000000000032E-7</c:v>
                </c:pt>
                <c:pt idx="2717">
                  <c:v>1.1000000000000032E-7</c:v>
                </c:pt>
                <c:pt idx="2718">
                  <c:v>1.1000000000000032E-7</c:v>
                </c:pt>
                <c:pt idx="2719">
                  <c:v>1.0000000000000026E-7</c:v>
                </c:pt>
                <c:pt idx="2720">
                  <c:v>1.0000000000000026E-7</c:v>
                </c:pt>
                <c:pt idx="2721">
                  <c:v>1.0000000000000026E-7</c:v>
                </c:pt>
                <c:pt idx="2722">
                  <c:v>1.0000000000000026E-7</c:v>
                </c:pt>
                <c:pt idx="2723">
                  <c:v>9.8000000000000335E-8</c:v>
                </c:pt>
                <c:pt idx="2724">
                  <c:v>9.8000000000000335E-8</c:v>
                </c:pt>
                <c:pt idx="2725">
                  <c:v>9.6000000000000291E-8</c:v>
                </c:pt>
                <c:pt idx="2726">
                  <c:v>9.6000000000000291E-8</c:v>
                </c:pt>
                <c:pt idx="2727">
                  <c:v>9.3000000000000303E-8</c:v>
                </c:pt>
                <c:pt idx="2728">
                  <c:v>9.2000000000000241E-8</c:v>
                </c:pt>
                <c:pt idx="2729">
                  <c:v>9.2000000000000241E-8</c:v>
                </c:pt>
                <c:pt idx="2730">
                  <c:v>9.0000000000000277E-8</c:v>
                </c:pt>
                <c:pt idx="2731">
                  <c:v>9.1000000000000233E-8</c:v>
                </c:pt>
                <c:pt idx="2732">
                  <c:v>9.0000000000000277E-8</c:v>
                </c:pt>
                <c:pt idx="2733">
                  <c:v>9.0000000000000277E-8</c:v>
                </c:pt>
                <c:pt idx="2734">
                  <c:v>8.9000000000000268E-8</c:v>
                </c:pt>
                <c:pt idx="2735">
                  <c:v>8.9000000000000268E-8</c:v>
                </c:pt>
                <c:pt idx="2736">
                  <c:v>8.8000000000000272E-8</c:v>
                </c:pt>
                <c:pt idx="2737">
                  <c:v>8.2000000000000218E-8</c:v>
                </c:pt>
                <c:pt idx="2738">
                  <c:v>8.1000000000000222E-8</c:v>
                </c:pt>
                <c:pt idx="2739">
                  <c:v>8.1000000000000222E-8</c:v>
                </c:pt>
                <c:pt idx="2740">
                  <c:v>8.00000000000002E-8</c:v>
                </c:pt>
                <c:pt idx="2741">
                  <c:v>8.00000000000002E-8</c:v>
                </c:pt>
                <c:pt idx="2742">
                  <c:v>7.9000000000000244E-8</c:v>
                </c:pt>
                <c:pt idx="2743">
                  <c:v>8.00000000000002E-8</c:v>
                </c:pt>
                <c:pt idx="2744">
                  <c:v>8.2000000000000218E-8</c:v>
                </c:pt>
                <c:pt idx="2745">
                  <c:v>8.4000000000000276E-8</c:v>
                </c:pt>
                <c:pt idx="2746">
                  <c:v>8.5000000000000232E-8</c:v>
                </c:pt>
                <c:pt idx="2747">
                  <c:v>8.5000000000000232E-8</c:v>
                </c:pt>
                <c:pt idx="2748">
                  <c:v>8.5000000000000232E-8</c:v>
                </c:pt>
                <c:pt idx="2749">
                  <c:v>7.8000000000000169E-8</c:v>
                </c:pt>
                <c:pt idx="2750">
                  <c:v>7.8000000000000169E-8</c:v>
                </c:pt>
                <c:pt idx="2751">
                  <c:v>7.7000000000000226E-8</c:v>
                </c:pt>
                <c:pt idx="2752">
                  <c:v>7.7000000000000226E-8</c:v>
                </c:pt>
                <c:pt idx="2753">
                  <c:v>7.6000000000000204E-8</c:v>
                </c:pt>
                <c:pt idx="2754">
                  <c:v>7.5000000000000182E-8</c:v>
                </c:pt>
                <c:pt idx="2755">
                  <c:v>7.4000000000000226E-8</c:v>
                </c:pt>
                <c:pt idx="2756">
                  <c:v>7.4000000000000226E-8</c:v>
                </c:pt>
                <c:pt idx="2757">
                  <c:v>7.3000000000000204E-8</c:v>
                </c:pt>
                <c:pt idx="2758">
                  <c:v>7.2000000000000195E-8</c:v>
                </c:pt>
                <c:pt idx="2759">
                  <c:v>7.3000000000000204E-8</c:v>
                </c:pt>
                <c:pt idx="2760">
                  <c:v>7.3000000000000204E-8</c:v>
                </c:pt>
                <c:pt idx="2761">
                  <c:v>7.3000000000000204E-8</c:v>
                </c:pt>
                <c:pt idx="2762">
                  <c:v>7.4000000000000226E-8</c:v>
                </c:pt>
                <c:pt idx="2763">
                  <c:v>7.5000000000000182E-8</c:v>
                </c:pt>
                <c:pt idx="2764">
                  <c:v>7.4000000000000226E-8</c:v>
                </c:pt>
                <c:pt idx="2765">
                  <c:v>7.4000000000000226E-8</c:v>
                </c:pt>
                <c:pt idx="2766">
                  <c:v>7.3000000000000204E-8</c:v>
                </c:pt>
                <c:pt idx="2767">
                  <c:v>7.3000000000000204E-8</c:v>
                </c:pt>
                <c:pt idx="2768">
                  <c:v>7.2000000000000195E-8</c:v>
                </c:pt>
                <c:pt idx="2769">
                  <c:v>7.1000000000000146E-8</c:v>
                </c:pt>
                <c:pt idx="2770">
                  <c:v>7.0000000000000177E-8</c:v>
                </c:pt>
                <c:pt idx="2771">
                  <c:v>6.9000000000000194E-8</c:v>
                </c:pt>
                <c:pt idx="2772">
                  <c:v>6.8000000000000159E-8</c:v>
                </c:pt>
                <c:pt idx="2773">
                  <c:v>6.8000000000000159E-8</c:v>
                </c:pt>
                <c:pt idx="2774">
                  <c:v>6.7000000000000176E-8</c:v>
                </c:pt>
                <c:pt idx="2775">
                  <c:v>6.6000000000000154E-8</c:v>
                </c:pt>
                <c:pt idx="2776">
                  <c:v>6.5000000000000159E-8</c:v>
                </c:pt>
                <c:pt idx="2777">
                  <c:v>6.6000000000000154E-8</c:v>
                </c:pt>
                <c:pt idx="2778">
                  <c:v>6.6000000000000154E-8</c:v>
                </c:pt>
                <c:pt idx="2779">
                  <c:v>6.6000000000000154E-8</c:v>
                </c:pt>
                <c:pt idx="2780">
                  <c:v>6.7000000000000176E-8</c:v>
                </c:pt>
                <c:pt idx="2781">
                  <c:v>6.5000000000000159E-8</c:v>
                </c:pt>
                <c:pt idx="2782">
                  <c:v>6.4000000000000189E-8</c:v>
                </c:pt>
                <c:pt idx="2783">
                  <c:v>6.4000000000000189E-8</c:v>
                </c:pt>
                <c:pt idx="2784">
                  <c:v>6.3000000000000154E-8</c:v>
                </c:pt>
                <c:pt idx="2785">
                  <c:v>6.2000000000000158E-8</c:v>
                </c:pt>
                <c:pt idx="2786">
                  <c:v>6.2000000000000158E-8</c:v>
                </c:pt>
                <c:pt idx="2787">
                  <c:v>6.0000000000000153E-8</c:v>
                </c:pt>
                <c:pt idx="2788">
                  <c:v>5.9000000000000178E-8</c:v>
                </c:pt>
                <c:pt idx="2789">
                  <c:v>5.9000000000000178E-8</c:v>
                </c:pt>
                <c:pt idx="2790">
                  <c:v>5.8000000000000142E-8</c:v>
                </c:pt>
                <c:pt idx="2791">
                  <c:v>5.8000000000000142E-8</c:v>
                </c:pt>
                <c:pt idx="2792">
                  <c:v>5.8000000000000142E-8</c:v>
                </c:pt>
                <c:pt idx="2793">
                  <c:v>6.0000000000000153E-8</c:v>
                </c:pt>
                <c:pt idx="2794">
                  <c:v>6.1000000000000162E-8</c:v>
                </c:pt>
                <c:pt idx="2795">
                  <c:v>6.0000000000000153E-8</c:v>
                </c:pt>
                <c:pt idx="2796">
                  <c:v>6.0000000000000153E-8</c:v>
                </c:pt>
                <c:pt idx="2797">
                  <c:v>6.0000000000000153E-8</c:v>
                </c:pt>
                <c:pt idx="2798">
                  <c:v>5.9000000000000178E-8</c:v>
                </c:pt>
                <c:pt idx="2799">
                  <c:v>5.8000000000000142E-8</c:v>
                </c:pt>
                <c:pt idx="2800">
                  <c:v>5.7000000000000153E-8</c:v>
                </c:pt>
                <c:pt idx="2801">
                  <c:v>5.7000000000000153E-8</c:v>
                </c:pt>
                <c:pt idx="2802">
                  <c:v>5.8000000000000142E-8</c:v>
                </c:pt>
                <c:pt idx="2803">
                  <c:v>5.8000000000000142E-8</c:v>
                </c:pt>
                <c:pt idx="2804">
                  <c:v>5.7000000000000153E-8</c:v>
                </c:pt>
                <c:pt idx="2805">
                  <c:v>5.5000000000000142E-8</c:v>
                </c:pt>
                <c:pt idx="2806">
                  <c:v>5.5000000000000142E-8</c:v>
                </c:pt>
                <c:pt idx="2807">
                  <c:v>5.5000000000000142E-8</c:v>
                </c:pt>
                <c:pt idx="2808">
                  <c:v>5.4000000000000153E-8</c:v>
                </c:pt>
                <c:pt idx="2809">
                  <c:v>5.4000000000000153E-8</c:v>
                </c:pt>
                <c:pt idx="2810">
                  <c:v>5.4000000000000153E-8</c:v>
                </c:pt>
                <c:pt idx="2811">
                  <c:v>5.4000000000000153E-8</c:v>
                </c:pt>
                <c:pt idx="2812">
                  <c:v>5.3000000000000137E-8</c:v>
                </c:pt>
                <c:pt idx="2813">
                  <c:v>5.3000000000000137E-8</c:v>
                </c:pt>
                <c:pt idx="2814">
                  <c:v>5.4000000000000153E-8</c:v>
                </c:pt>
                <c:pt idx="2815">
                  <c:v>5.5000000000000142E-8</c:v>
                </c:pt>
                <c:pt idx="2816">
                  <c:v>5.5000000000000142E-8</c:v>
                </c:pt>
                <c:pt idx="2817">
                  <c:v>5.6000000000000131E-8</c:v>
                </c:pt>
                <c:pt idx="2818">
                  <c:v>5.5000000000000142E-8</c:v>
                </c:pt>
                <c:pt idx="2819">
                  <c:v>5.5000000000000142E-8</c:v>
                </c:pt>
                <c:pt idx="2820">
                  <c:v>5.4000000000000153E-8</c:v>
                </c:pt>
                <c:pt idx="2821">
                  <c:v>5.4000000000000153E-8</c:v>
                </c:pt>
                <c:pt idx="2822">
                  <c:v>5.4000000000000153E-8</c:v>
                </c:pt>
                <c:pt idx="2823">
                  <c:v>5.3000000000000137E-8</c:v>
                </c:pt>
                <c:pt idx="2824">
                  <c:v>5.4000000000000153E-8</c:v>
                </c:pt>
                <c:pt idx="2825">
                  <c:v>5.3000000000000137E-8</c:v>
                </c:pt>
                <c:pt idx="2826">
                  <c:v>5.3000000000000137E-8</c:v>
                </c:pt>
                <c:pt idx="2827">
                  <c:v>5.3000000000000137E-8</c:v>
                </c:pt>
                <c:pt idx="2828">
                  <c:v>5.3000000000000137E-8</c:v>
                </c:pt>
                <c:pt idx="2829">
                  <c:v>5.3000000000000137E-8</c:v>
                </c:pt>
                <c:pt idx="2830">
                  <c:v>5.3000000000000137E-8</c:v>
                </c:pt>
                <c:pt idx="2831">
                  <c:v>5.3000000000000137E-8</c:v>
                </c:pt>
                <c:pt idx="2832">
                  <c:v>5.4000000000000153E-8</c:v>
                </c:pt>
                <c:pt idx="2833">
                  <c:v>5.4000000000000153E-8</c:v>
                </c:pt>
                <c:pt idx="2834">
                  <c:v>5.8000000000000142E-8</c:v>
                </c:pt>
                <c:pt idx="2835">
                  <c:v>5.9000000000000178E-8</c:v>
                </c:pt>
                <c:pt idx="2836">
                  <c:v>5.9000000000000178E-8</c:v>
                </c:pt>
                <c:pt idx="2837">
                  <c:v>6.0000000000000153E-8</c:v>
                </c:pt>
                <c:pt idx="2838">
                  <c:v>6.0000000000000153E-8</c:v>
                </c:pt>
                <c:pt idx="2839">
                  <c:v>6.0000000000000153E-8</c:v>
                </c:pt>
                <c:pt idx="2840">
                  <c:v>5.9000000000000178E-8</c:v>
                </c:pt>
                <c:pt idx="2841">
                  <c:v>5.8000000000000142E-8</c:v>
                </c:pt>
                <c:pt idx="2842">
                  <c:v>5.7000000000000153E-8</c:v>
                </c:pt>
                <c:pt idx="2843">
                  <c:v>5.7000000000000153E-8</c:v>
                </c:pt>
                <c:pt idx="2844">
                  <c:v>5.6000000000000131E-8</c:v>
                </c:pt>
                <c:pt idx="2845">
                  <c:v>5.6000000000000131E-8</c:v>
                </c:pt>
                <c:pt idx="2846">
                  <c:v>5.6000000000000131E-8</c:v>
                </c:pt>
                <c:pt idx="2847">
                  <c:v>5.5000000000000142E-8</c:v>
                </c:pt>
                <c:pt idx="2848">
                  <c:v>5.5000000000000142E-8</c:v>
                </c:pt>
                <c:pt idx="2849">
                  <c:v>5.4000000000000153E-8</c:v>
                </c:pt>
                <c:pt idx="2850">
                  <c:v>5.4000000000000153E-8</c:v>
                </c:pt>
                <c:pt idx="2851">
                  <c:v>5.4000000000000153E-8</c:v>
                </c:pt>
                <c:pt idx="2852">
                  <c:v>5.4000000000000153E-8</c:v>
                </c:pt>
                <c:pt idx="2853">
                  <c:v>5.4000000000000153E-8</c:v>
                </c:pt>
                <c:pt idx="2854">
                  <c:v>5.5000000000000142E-8</c:v>
                </c:pt>
                <c:pt idx="2855">
                  <c:v>5.5000000000000142E-8</c:v>
                </c:pt>
                <c:pt idx="2856">
                  <c:v>5.6000000000000131E-8</c:v>
                </c:pt>
                <c:pt idx="2857">
                  <c:v>5.7000000000000153E-8</c:v>
                </c:pt>
                <c:pt idx="2858">
                  <c:v>6.7000000000000176E-8</c:v>
                </c:pt>
                <c:pt idx="2859">
                  <c:v>6.9000000000000194E-8</c:v>
                </c:pt>
                <c:pt idx="2860">
                  <c:v>7.0000000000000177E-8</c:v>
                </c:pt>
                <c:pt idx="2861">
                  <c:v>7.2000000000000195E-8</c:v>
                </c:pt>
                <c:pt idx="2862">
                  <c:v>7.4000000000000226E-8</c:v>
                </c:pt>
                <c:pt idx="2863">
                  <c:v>7.4000000000000226E-8</c:v>
                </c:pt>
                <c:pt idx="2864">
                  <c:v>7.9000000000000244E-8</c:v>
                </c:pt>
                <c:pt idx="2865">
                  <c:v>8.00000000000002E-8</c:v>
                </c:pt>
                <c:pt idx="2866">
                  <c:v>8.300000000000028E-8</c:v>
                </c:pt>
                <c:pt idx="2867">
                  <c:v>8.4000000000000276E-8</c:v>
                </c:pt>
                <c:pt idx="2868">
                  <c:v>8.4000000000000276E-8</c:v>
                </c:pt>
                <c:pt idx="2869">
                  <c:v>8.300000000000028E-8</c:v>
                </c:pt>
                <c:pt idx="2870">
                  <c:v>7.8000000000000169E-8</c:v>
                </c:pt>
                <c:pt idx="2871">
                  <c:v>7.7000000000000226E-8</c:v>
                </c:pt>
                <c:pt idx="2872">
                  <c:v>7.7000000000000226E-8</c:v>
                </c:pt>
                <c:pt idx="2873">
                  <c:v>7.7000000000000226E-8</c:v>
                </c:pt>
                <c:pt idx="2874">
                  <c:v>7.8000000000000169E-8</c:v>
                </c:pt>
                <c:pt idx="2875">
                  <c:v>7.9000000000000244E-8</c:v>
                </c:pt>
                <c:pt idx="2876">
                  <c:v>8.300000000000028E-8</c:v>
                </c:pt>
                <c:pt idx="2877">
                  <c:v>8.4000000000000276E-8</c:v>
                </c:pt>
                <c:pt idx="2878">
                  <c:v>8.5000000000000232E-8</c:v>
                </c:pt>
                <c:pt idx="2879">
                  <c:v>8.6000000000000214E-8</c:v>
                </c:pt>
                <c:pt idx="2880">
                  <c:v>8.8000000000000272E-8</c:v>
                </c:pt>
                <c:pt idx="2881">
                  <c:v>9.0000000000000277E-8</c:v>
                </c:pt>
                <c:pt idx="2882">
                  <c:v>9.2000000000000241E-8</c:v>
                </c:pt>
                <c:pt idx="2883">
                  <c:v>9.3000000000000303E-8</c:v>
                </c:pt>
                <c:pt idx="2884">
                  <c:v>9.5000000000000295E-8</c:v>
                </c:pt>
                <c:pt idx="2885">
                  <c:v>9.8000000000000335E-8</c:v>
                </c:pt>
                <c:pt idx="2886">
                  <c:v>9.9000000000000291E-8</c:v>
                </c:pt>
                <c:pt idx="2887">
                  <c:v>1.0000000000000026E-7</c:v>
                </c:pt>
                <c:pt idx="2888">
                  <c:v>1.0000000000000026E-7</c:v>
                </c:pt>
                <c:pt idx="2889">
                  <c:v>1.0000000000000026E-7</c:v>
                </c:pt>
                <c:pt idx="2890">
                  <c:v>1.0000000000000026E-7</c:v>
                </c:pt>
                <c:pt idx="2891">
                  <c:v>1.0000000000000026E-7</c:v>
                </c:pt>
                <c:pt idx="2892">
                  <c:v>1.0000000000000026E-7</c:v>
                </c:pt>
                <c:pt idx="2893">
                  <c:v>1.0000000000000026E-7</c:v>
                </c:pt>
                <c:pt idx="2894">
                  <c:v>1.0000000000000026E-7</c:v>
                </c:pt>
                <c:pt idx="2895">
                  <c:v>1.0000000000000026E-7</c:v>
                </c:pt>
                <c:pt idx="2896">
                  <c:v>1.0000000000000026E-7</c:v>
                </c:pt>
                <c:pt idx="2897">
                  <c:v>1.0000000000000026E-7</c:v>
                </c:pt>
                <c:pt idx="2898">
                  <c:v>1.1000000000000032E-7</c:v>
                </c:pt>
                <c:pt idx="2899">
                  <c:v>1.1000000000000032E-7</c:v>
                </c:pt>
                <c:pt idx="2900">
                  <c:v>9.5000000000000295E-8</c:v>
                </c:pt>
                <c:pt idx="2901">
                  <c:v>9.1000000000000233E-8</c:v>
                </c:pt>
                <c:pt idx="2902">
                  <c:v>8.8000000000000272E-8</c:v>
                </c:pt>
                <c:pt idx="2903">
                  <c:v>8.6000000000000214E-8</c:v>
                </c:pt>
                <c:pt idx="2904">
                  <c:v>8.5000000000000232E-8</c:v>
                </c:pt>
                <c:pt idx="2905">
                  <c:v>8.300000000000028E-8</c:v>
                </c:pt>
                <c:pt idx="2906">
                  <c:v>8.00000000000002E-8</c:v>
                </c:pt>
                <c:pt idx="2907">
                  <c:v>8.1000000000000222E-8</c:v>
                </c:pt>
                <c:pt idx="2908">
                  <c:v>8.00000000000002E-8</c:v>
                </c:pt>
                <c:pt idx="2909">
                  <c:v>8.00000000000002E-8</c:v>
                </c:pt>
                <c:pt idx="2910">
                  <c:v>7.8000000000000169E-8</c:v>
                </c:pt>
                <c:pt idx="2911">
                  <c:v>7.7000000000000226E-8</c:v>
                </c:pt>
                <c:pt idx="2912">
                  <c:v>7.1000000000000146E-8</c:v>
                </c:pt>
                <c:pt idx="2913">
                  <c:v>7.0000000000000177E-8</c:v>
                </c:pt>
                <c:pt idx="2914">
                  <c:v>6.9000000000000194E-8</c:v>
                </c:pt>
                <c:pt idx="2915">
                  <c:v>6.8000000000000159E-8</c:v>
                </c:pt>
                <c:pt idx="2916">
                  <c:v>6.6000000000000154E-8</c:v>
                </c:pt>
                <c:pt idx="2917">
                  <c:v>6.5000000000000159E-8</c:v>
                </c:pt>
                <c:pt idx="2918">
                  <c:v>6.2000000000000158E-8</c:v>
                </c:pt>
                <c:pt idx="2919">
                  <c:v>6.2000000000000158E-8</c:v>
                </c:pt>
                <c:pt idx="2920">
                  <c:v>6.1000000000000162E-8</c:v>
                </c:pt>
                <c:pt idx="2921">
                  <c:v>6.0000000000000153E-8</c:v>
                </c:pt>
                <c:pt idx="2922">
                  <c:v>6.0000000000000153E-8</c:v>
                </c:pt>
                <c:pt idx="2923">
                  <c:v>5.9000000000000178E-8</c:v>
                </c:pt>
                <c:pt idx="2924">
                  <c:v>5.7000000000000153E-8</c:v>
                </c:pt>
                <c:pt idx="2925">
                  <c:v>5.7000000000000153E-8</c:v>
                </c:pt>
                <c:pt idx="2926">
                  <c:v>5.6000000000000131E-8</c:v>
                </c:pt>
                <c:pt idx="2927">
                  <c:v>5.6000000000000131E-8</c:v>
                </c:pt>
                <c:pt idx="2928">
                  <c:v>5.6000000000000131E-8</c:v>
                </c:pt>
                <c:pt idx="2929">
                  <c:v>5.5000000000000142E-8</c:v>
                </c:pt>
                <c:pt idx="2930">
                  <c:v>5.4000000000000153E-8</c:v>
                </c:pt>
                <c:pt idx="2931">
                  <c:v>5.4000000000000153E-8</c:v>
                </c:pt>
                <c:pt idx="2932">
                  <c:v>5.4000000000000153E-8</c:v>
                </c:pt>
                <c:pt idx="2933">
                  <c:v>5.3000000000000137E-8</c:v>
                </c:pt>
                <c:pt idx="2934">
                  <c:v>5.2000000000000141E-8</c:v>
                </c:pt>
                <c:pt idx="2935">
                  <c:v>5.2000000000000141E-8</c:v>
                </c:pt>
                <c:pt idx="2936">
                  <c:v>5.2000000000000141E-8</c:v>
                </c:pt>
                <c:pt idx="2937">
                  <c:v>5.1000000000000126E-8</c:v>
                </c:pt>
                <c:pt idx="2938">
                  <c:v>5.2000000000000141E-8</c:v>
                </c:pt>
                <c:pt idx="2939">
                  <c:v>5.1000000000000126E-8</c:v>
                </c:pt>
                <c:pt idx="2940">
                  <c:v>5.2000000000000141E-8</c:v>
                </c:pt>
                <c:pt idx="2941">
                  <c:v>5.1000000000000126E-8</c:v>
                </c:pt>
                <c:pt idx="2942">
                  <c:v>5.1000000000000126E-8</c:v>
                </c:pt>
                <c:pt idx="2943">
                  <c:v>5.1000000000000126E-8</c:v>
                </c:pt>
                <c:pt idx="2944">
                  <c:v>5.0000000000000117E-8</c:v>
                </c:pt>
                <c:pt idx="2945">
                  <c:v>5.0000000000000117E-8</c:v>
                </c:pt>
                <c:pt idx="2946">
                  <c:v>5.0000000000000117E-8</c:v>
                </c:pt>
                <c:pt idx="2947">
                  <c:v>5.0000000000000117E-8</c:v>
                </c:pt>
                <c:pt idx="2948">
                  <c:v>5.0000000000000117E-8</c:v>
                </c:pt>
                <c:pt idx="2949">
                  <c:v>4.9000000000000167E-8</c:v>
                </c:pt>
                <c:pt idx="2950">
                  <c:v>4.9000000000000167E-8</c:v>
                </c:pt>
                <c:pt idx="2951">
                  <c:v>4.9000000000000167E-8</c:v>
                </c:pt>
                <c:pt idx="2952">
                  <c:v>4.9000000000000167E-8</c:v>
                </c:pt>
                <c:pt idx="2953">
                  <c:v>4.9000000000000167E-8</c:v>
                </c:pt>
                <c:pt idx="2954">
                  <c:v>4.9000000000000167E-8</c:v>
                </c:pt>
                <c:pt idx="2955">
                  <c:v>4.9000000000000167E-8</c:v>
                </c:pt>
                <c:pt idx="2956">
                  <c:v>4.9000000000000167E-8</c:v>
                </c:pt>
                <c:pt idx="2957">
                  <c:v>4.9000000000000167E-8</c:v>
                </c:pt>
                <c:pt idx="2958">
                  <c:v>4.9000000000000167E-8</c:v>
                </c:pt>
                <c:pt idx="2959">
                  <c:v>4.8000000000000106E-8</c:v>
                </c:pt>
                <c:pt idx="2960">
                  <c:v>4.8000000000000106E-8</c:v>
                </c:pt>
                <c:pt idx="2961">
                  <c:v>5.0000000000000117E-8</c:v>
                </c:pt>
                <c:pt idx="2962">
                  <c:v>5.0000000000000117E-8</c:v>
                </c:pt>
                <c:pt idx="2963">
                  <c:v>4.9000000000000167E-8</c:v>
                </c:pt>
                <c:pt idx="2964">
                  <c:v>4.9000000000000167E-8</c:v>
                </c:pt>
                <c:pt idx="2965">
                  <c:v>4.9000000000000167E-8</c:v>
                </c:pt>
                <c:pt idx="2966">
                  <c:v>4.9000000000000167E-8</c:v>
                </c:pt>
                <c:pt idx="2967">
                  <c:v>4.8000000000000106E-8</c:v>
                </c:pt>
                <c:pt idx="2968">
                  <c:v>4.8000000000000106E-8</c:v>
                </c:pt>
                <c:pt idx="2969">
                  <c:v>4.8000000000000106E-8</c:v>
                </c:pt>
                <c:pt idx="2970">
                  <c:v>4.8000000000000106E-8</c:v>
                </c:pt>
                <c:pt idx="2971">
                  <c:v>4.8000000000000106E-8</c:v>
                </c:pt>
                <c:pt idx="2972">
                  <c:v>5.2000000000000141E-8</c:v>
                </c:pt>
                <c:pt idx="2973">
                  <c:v>5.5000000000000142E-8</c:v>
                </c:pt>
                <c:pt idx="2974">
                  <c:v>5.9000000000000178E-8</c:v>
                </c:pt>
                <c:pt idx="2975">
                  <c:v>6.1000000000000162E-8</c:v>
                </c:pt>
                <c:pt idx="2976">
                  <c:v>6.2000000000000158E-8</c:v>
                </c:pt>
                <c:pt idx="2977">
                  <c:v>6.4000000000000189E-8</c:v>
                </c:pt>
                <c:pt idx="2978">
                  <c:v>7.1000000000000146E-8</c:v>
                </c:pt>
                <c:pt idx="2979">
                  <c:v>7.2000000000000195E-8</c:v>
                </c:pt>
                <c:pt idx="2980">
                  <c:v>7.3000000000000204E-8</c:v>
                </c:pt>
                <c:pt idx="2981">
                  <c:v>7.4000000000000226E-8</c:v>
                </c:pt>
                <c:pt idx="2982">
                  <c:v>7.7000000000000226E-8</c:v>
                </c:pt>
                <c:pt idx="2983">
                  <c:v>7.8000000000000169E-8</c:v>
                </c:pt>
                <c:pt idx="2984">
                  <c:v>8.300000000000028E-8</c:v>
                </c:pt>
                <c:pt idx="2985">
                  <c:v>8.5000000000000232E-8</c:v>
                </c:pt>
                <c:pt idx="2986">
                  <c:v>8.6000000000000214E-8</c:v>
                </c:pt>
                <c:pt idx="2987">
                  <c:v>8.8000000000000272E-8</c:v>
                </c:pt>
                <c:pt idx="2988">
                  <c:v>9.0000000000000277E-8</c:v>
                </c:pt>
                <c:pt idx="2989">
                  <c:v>9.2000000000000241E-8</c:v>
                </c:pt>
                <c:pt idx="2990">
                  <c:v>9.8000000000000335E-8</c:v>
                </c:pt>
                <c:pt idx="2991">
                  <c:v>9.9000000000000291E-8</c:v>
                </c:pt>
                <c:pt idx="2992">
                  <c:v>1.0000000000000026E-7</c:v>
                </c:pt>
                <c:pt idx="2993">
                  <c:v>1.0000000000000026E-7</c:v>
                </c:pt>
                <c:pt idx="2994">
                  <c:v>1.0000000000000026E-7</c:v>
                </c:pt>
                <c:pt idx="2995">
                  <c:v>1.0000000000000026E-7</c:v>
                </c:pt>
                <c:pt idx="2996">
                  <c:v>1.0000000000000026E-7</c:v>
                </c:pt>
                <c:pt idx="2997">
                  <c:v>1.0000000000000026E-7</c:v>
                </c:pt>
                <c:pt idx="2998">
                  <c:v>1.0000000000000026E-7</c:v>
                </c:pt>
                <c:pt idx="2999">
                  <c:v>1.0000000000000026E-7</c:v>
                </c:pt>
                <c:pt idx="3000">
                  <c:v>1.0000000000000026E-7</c:v>
                </c:pt>
                <c:pt idx="3001">
                  <c:v>1.0000000000000026E-7</c:v>
                </c:pt>
                <c:pt idx="3002">
                  <c:v>9.9000000000000291E-8</c:v>
                </c:pt>
                <c:pt idx="3003">
                  <c:v>9.8000000000000335E-8</c:v>
                </c:pt>
                <c:pt idx="3004">
                  <c:v>9.8000000000000335E-8</c:v>
                </c:pt>
                <c:pt idx="3005">
                  <c:v>9.7000000000000233E-8</c:v>
                </c:pt>
                <c:pt idx="3006">
                  <c:v>9.6000000000000291E-8</c:v>
                </c:pt>
                <c:pt idx="3007">
                  <c:v>9.7000000000000233E-8</c:v>
                </c:pt>
                <c:pt idx="3008">
                  <c:v>1.1000000000000032E-7</c:v>
                </c:pt>
                <c:pt idx="3009">
                  <c:v>1.1000000000000032E-7</c:v>
                </c:pt>
                <c:pt idx="3010">
                  <c:v>1.1000000000000032E-7</c:v>
                </c:pt>
                <c:pt idx="3011">
                  <c:v>1.1000000000000032E-7</c:v>
                </c:pt>
                <c:pt idx="3012">
                  <c:v>1.2000000000000025E-7</c:v>
                </c:pt>
                <c:pt idx="3013">
                  <c:v>1.2000000000000025E-7</c:v>
                </c:pt>
                <c:pt idx="3014">
                  <c:v>1.3000000000000034E-7</c:v>
                </c:pt>
                <c:pt idx="3015">
                  <c:v>1.3000000000000034E-7</c:v>
                </c:pt>
                <c:pt idx="3016">
                  <c:v>1.400000000000003E-7</c:v>
                </c:pt>
                <c:pt idx="3017">
                  <c:v>1.400000000000003E-7</c:v>
                </c:pt>
                <c:pt idx="3018">
                  <c:v>1.400000000000003E-7</c:v>
                </c:pt>
                <c:pt idx="3019">
                  <c:v>1.400000000000003E-7</c:v>
                </c:pt>
                <c:pt idx="3020">
                  <c:v>1.5000000000000034E-7</c:v>
                </c:pt>
                <c:pt idx="3021">
                  <c:v>1.5000000000000034E-7</c:v>
                </c:pt>
                <c:pt idx="3022">
                  <c:v>1.5000000000000034E-7</c:v>
                </c:pt>
                <c:pt idx="3023">
                  <c:v>1.400000000000003E-7</c:v>
                </c:pt>
                <c:pt idx="3024">
                  <c:v>1.400000000000003E-7</c:v>
                </c:pt>
                <c:pt idx="3025">
                  <c:v>1.400000000000003E-7</c:v>
                </c:pt>
                <c:pt idx="3026">
                  <c:v>1.5000000000000034E-7</c:v>
                </c:pt>
                <c:pt idx="3027">
                  <c:v>1.5000000000000034E-7</c:v>
                </c:pt>
                <c:pt idx="3028">
                  <c:v>1.5000000000000034E-7</c:v>
                </c:pt>
                <c:pt idx="3029">
                  <c:v>1.5000000000000034E-7</c:v>
                </c:pt>
                <c:pt idx="3030">
                  <c:v>1.5000000000000034E-7</c:v>
                </c:pt>
                <c:pt idx="3031">
                  <c:v>1.6000000000000048E-7</c:v>
                </c:pt>
                <c:pt idx="3032">
                  <c:v>1.6000000000000048E-7</c:v>
                </c:pt>
                <c:pt idx="3033">
                  <c:v>1.6000000000000048E-7</c:v>
                </c:pt>
                <c:pt idx="3034">
                  <c:v>1.6000000000000048E-7</c:v>
                </c:pt>
                <c:pt idx="3035">
                  <c:v>1.6000000000000048E-7</c:v>
                </c:pt>
                <c:pt idx="3036">
                  <c:v>1.7000000000000036E-7</c:v>
                </c:pt>
                <c:pt idx="3037">
                  <c:v>1.7000000000000036E-7</c:v>
                </c:pt>
                <c:pt idx="3038">
                  <c:v>1.6000000000000048E-7</c:v>
                </c:pt>
                <c:pt idx="3039">
                  <c:v>1.6000000000000048E-7</c:v>
                </c:pt>
                <c:pt idx="3040">
                  <c:v>1.6000000000000048E-7</c:v>
                </c:pt>
                <c:pt idx="3041">
                  <c:v>1.6000000000000048E-7</c:v>
                </c:pt>
                <c:pt idx="3042">
                  <c:v>1.6000000000000048E-7</c:v>
                </c:pt>
                <c:pt idx="3043">
                  <c:v>1.5000000000000034E-7</c:v>
                </c:pt>
                <c:pt idx="3044">
                  <c:v>1.5000000000000034E-7</c:v>
                </c:pt>
                <c:pt idx="3045">
                  <c:v>1.5000000000000034E-7</c:v>
                </c:pt>
                <c:pt idx="3046">
                  <c:v>1.5000000000000034E-7</c:v>
                </c:pt>
                <c:pt idx="3047">
                  <c:v>1.5000000000000034E-7</c:v>
                </c:pt>
                <c:pt idx="3048">
                  <c:v>1.5000000000000034E-7</c:v>
                </c:pt>
                <c:pt idx="3049">
                  <c:v>1.5000000000000034E-7</c:v>
                </c:pt>
                <c:pt idx="3050">
                  <c:v>1.5000000000000034E-7</c:v>
                </c:pt>
                <c:pt idx="3051">
                  <c:v>1.5000000000000034E-7</c:v>
                </c:pt>
                <c:pt idx="3052">
                  <c:v>1.5000000000000034E-7</c:v>
                </c:pt>
                <c:pt idx="3053">
                  <c:v>1.5000000000000034E-7</c:v>
                </c:pt>
                <c:pt idx="3054">
                  <c:v>1.5000000000000034E-7</c:v>
                </c:pt>
                <c:pt idx="3055">
                  <c:v>1.5000000000000034E-7</c:v>
                </c:pt>
                <c:pt idx="3056">
                  <c:v>1.5000000000000034E-7</c:v>
                </c:pt>
                <c:pt idx="3057">
                  <c:v>1.5000000000000034E-7</c:v>
                </c:pt>
                <c:pt idx="3058">
                  <c:v>1.5000000000000034E-7</c:v>
                </c:pt>
                <c:pt idx="3059">
                  <c:v>1.5000000000000034E-7</c:v>
                </c:pt>
                <c:pt idx="3060">
                  <c:v>1.5000000000000034E-7</c:v>
                </c:pt>
                <c:pt idx="3061">
                  <c:v>1.5000000000000034E-7</c:v>
                </c:pt>
                <c:pt idx="3062">
                  <c:v>1.5000000000000034E-7</c:v>
                </c:pt>
                <c:pt idx="3063">
                  <c:v>1.5000000000000034E-7</c:v>
                </c:pt>
                <c:pt idx="3064">
                  <c:v>1.5000000000000034E-7</c:v>
                </c:pt>
                <c:pt idx="3065">
                  <c:v>1.5000000000000034E-7</c:v>
                </c:pt>
                <c:pt idx="3066">
                  <c:v>1.5000000000000034E-7</c:v>
                </c:pt>
                <c:pt idx="3067">
                  <c:v>1.5000000000000034E-7</c:v>
                </c:pt>
                <c:pt idx="3068">
                  <c:v>1.5000000000000034E-7</c:v>
                </c:pt>
                <c:pt idx="3069">
                  <c:v>1.5000000000000034E-7</c:v>
                </c:pt>
                <c:pt idx="3070">
                  <c:v>1.5000000000000034E-7</c:v>
                </c:pt>
                <c:pt idx="3071">
                  <c:v>1.5000000000000034E-7</c:v>
                </c:pt>
                <c:pt idx="3072">
                  <c:v>1.5000000000000034E-7</c:v>
                </c:pt>
                <c:pt idx="3073">
                  <c:v>1.5000000000000034E-7</c:v>
                </c:pt>
                <c:pt idx="3074">
                  <c:v>1.400000000000003E-7</c:v>
                </c:pt>
                <c:pt idx="3075">
                  <c:v>1.400000000000003E-7</c:v>
                </c:pt>
                <c:pt idx="3076">
                  <c:v>1.400000000000003E-7</c:v>
                </c:pt>
                <c:pt idx="3077">
                  <c:v>1.400000000000003E-7</c:v>
                </c:pt>
                <c:pt idx="3078">
                  <c:v>1.400000000000003E-7</c:v>
                </c:pt>
                <c:pt idx="3079">
                  <c:v>1.400000000000003E-7</c:v>
                </c:pt>
                <c:pt idx="3080">
                  <c:v>1.400000000000003E-7</c:v>
                </c:pt>
                <c:pt idx="3081">
                  <c:v>1.400000000000003E-7</c:v>
                </c:pt>
                <c:pt idx="3082">
                  <c:v>1.400000000000003E-7</c:v>
                </c:pt>
                <c:pt idx="3083">
                  <c:v>1.400000000000003E-7</c:v>
                </c:pt>
                <c:pt idx="3084">
                  <c:v>1.400000000000003E-7</c:v>
                </c:pt>
                <c:pt idx="3085">
                  <c:v>1.400000000000003E-7</c:v>
                </c:pt>
                <c:pt idx="3086">
                  <c:v>1.400000000000003E-7</c:v>
                </c:pt>
                <c:pt idx="3087">
                  <c:v>1.5000000000000034E-7</c:v>
                </c:pt>
                <c:pt idx="3088">
                  <c:v>1.5000000000000034E-7</c:v>
                </c:pt>
                <c:pt idx="3089">
                  <c:v>1.5000000000000034E-7</c:v>
                </c:pt>
                <c:pt idx="3090">
                  <c:v>1.5000000000000034E-7</c:v>
                </c:pt>
                <c:pt idx="3091">
                  <c:v>1.5000000000000034E-7</c:v>
                </c:pt>
                <c:pt idx="3092">
                  <c:v>1.5000000000000034E-7</c:v>
                </c:pt>
                <c:pt idx="3093">
                  <c:v>1.6000000000000048E-7</c:v>
                </c:pt>
                <c:pt idx="3094">
                  <c:v>1.6000000000000048E-7</c:v>
                </c:pt>
                <c:pt idx="3095">
                  <c:v>1.6000000000000048E-7</c:v>
                </c:pt>
                <c:pt idx="3096">
                  <c:v>1.6000000000000048E-7</c:v>
                </c:pt>
                <c:pt idx="3097">
                  <c:v>1.6000000000000048E-7</c:v>
                </c:pt>
                <c:pt idx="3098">
                  <c:v>1.6000000000000048E-7</c:v>
                </c:pt>
                <c:pt idx="3099">
                  <c:v>1.6000000000000048E-7</c:v>
                </c:pt>
                <c:pt idx="3100">
                  <c:v>1.6000000000000048E-7</c:v>
                </c:pt>
                <c:pt idx="3101">
                  <c:v>1.5000000000000034E-7</c:v>
                </c:pt>
                <c:pt idx="3102">
                  <c:v>1.5000000000000034E-7</c:v>
                </c:pt>
                <c:pt idx="3103">
                  <c:v>1.5000000000000034E-7</c:v>
                </c:pt>
                <c:pt idx="3104">
                  <c:v>1.5000000000000034E-7</c:v>
                </c:pt>
                <c:pt idx="3105">
                  <c:v>1.400000000000003E-7</c:v>
                </c:pt>
                <c:pt idx="3106">
                  <c:v>1.400000000000003E-7</c:v>
                </c:pt>
                <c:pt idx="3107">
                  <c:v>1.400000000000003E-7</c:v>
                </c:pt>
                <c:pt idx="3108">
                  <c:v>1.400000000000003E-7</c:v>
                </c:pt>
                <c:pt idx="3109">
                  <c:v>1.400000000000003E-7</c:v>
                </c:pt>
                <c:pt idx="3110">
                  <c:v>1.400000000000003E-7</c:v>
                </c:pt>
                <c:pt idx="3111">
                  <c:v>1.400000000000003E-7</c:v>
                </c:pt>
                <c:pt idx="3112">
                  <c:v>1.400000000000003E-7</c:v>
                </c:pt>
                <c:pt idx="3113">
                  <c:v>1.3000000000000034E-7</c:v>
                </c:pt>
                <c:pt idx="3114">
                  <c:v>1.3000000000000034E-7</c:v>
                </c:pt>
                <c:pt idx="3115">
                  <c:v>1.3000000000000034E-7</c:v>
                </c:pt>
                <c:pt idx="3116">
                  <c:v>1.3000000000000034E-7</c:v>
                </c:pt>
                <c:pt idx="3117">
                  <c:v>1.3000000000000034E-7</c:v>
                </c:pt>
                <c:pt idx="3118">
                  <c:v>1.2000000000000025E-7</c:v>
                </c:pt>
                <c:pt idx="3119">
                  <c:v>1.2000000000000025E-7</c:v>
                </c:pt>
                <c:pt idx="3120">
                  <c:v>1.2000000000000025E-7</c:v>
                </c:pt>
                <c:pt idx="3121">
                  <c:v>1.2000000000000025E-7</c:v>
                </c:pt>
                <c:pt idx="3122">
                  <c:v>1.1000000000000032E-7</c:v>
                </c:pt>
                <c:pt idx="3123">
                  <c:v>1.1000000000000032E-7</c:v>
                </c:pt>
                <c:pt idx="3124">
                  <c:v>1.1000000000000032E-7</c:v>
                </c:pt>
                <c:pt idx="3125">
                  <c:v>1.1000000000000032E-7</c:v>
                </c:pt>
                <c:pt idx="3126">
                  <c:v>1.1000000000000032E-7</c:v>
                </c:pt>
                <c:pt idx="3127">
                  <c:v>1.1000000000000032E-7</c:v>
                </c:pt>
                <c:pt idx="3128">
                  <c:v>1.1000000000000032E-7</c:v>
                </c:pt>
                <c:pt idx="3129">
                  <c:v>1.1000000000000032E-7</c:v>
                </c:pt>
                <c:pt idx="3130">
                  <c:v>1.1000000000000032E-7</c:v>
                </c:pt>
                <c:pt idx="3131">
                  <c:v>1.1000000000000032E-7</c:v>
                </c:pt>
                <c:pt idx="3132">
                  <c:v>1.1000000000000032E-7</c:v>
                </c:pt>
                <c:pt idx="3133">
                  <c:v>1.1000000000000032E-7</c:v>
                </c:pt>
                <c:pt idx="3134">
                  <c:v>1.1000000000000032E-7</c:v>
                </c:pt>
                <c:pt idx="3135">
                  <c:v>1.1000000000000032E-7</c:v>
                </c:pt>
                <c:pt idx="3136">
                  <c:v>1.0000000000000026E-7</c:v>
                </c:pt>
                <c:pt idx="3137">
                  <c:v>1.0000000000000026E-7</c:v>
                </c:pt>
                <c:pt idx="3138">
                  <c:v>1.0000000000000026E-7</c:v>
                </c:pt>
                <c:pt idx="3139">
                  <c:v>1.0000000000000026E-7</c:v>
                </c:pt>
                <c:pt idx="3140">
                  <c:v>9.4000000000000273E-8</c:v>
                </c:pt>
                <c:pt idx="3141">
                  <c:v>9.6000000000000291E-8</c:v>
                </c:pt>
                <c:pt idx="3142">
                  <c:v>9.7000000000000233E-8</c:v>
                </c:pt>
                <c:pt idx="3143">
                  <c:v>9.6000000000000291E-8</c:v>
                </c:pt>
                <c:pt idx="3144">
                  <c:v>9.6000000000000291E-8</c:v>
                </c:pt>
                <c:pt idx="3145">
                  <c:v>9.6000000000000291E-8</c:v>
                </c:pt>
                <c:pt idx="3146">
                  <c:v>1.0000000000000026E-7</c:v>
                </c:pt>
                <c:pt idx="3147">
                  <c:v>1.0000000000000026E-7</c:v>
                </c:pt>
                <c:pt idx="3148">
                  <c:v>1.0000000000000026E-7</c:v>
                </c:pt>
                <c:pt idx="3149">
                  <c:v>1.0000000000000026E-7</c:v>
                </c:pt>
                <c:pt idx="3150">
                  <c:v>1.1000000000000032E-7</c:v>
                </c:pt>
                <c:pt idx="3151">
                  <c:v>1.1000000000000032E-7</c:v>
                </c:pt>
                <c:pt idx="3152">
                  <c:v>1.1000000000000032E-7</c:v>
                </c:pt>
                <c:pt idx="3153">
                  <c:v>1.1000000000000032E-7</c:v>
                </c:pt>
                <c:pt idx="3154">
                  <c:v>1.1000000000000032E-7</c:v>
                </c:pt>
                <c:pt idx="3155">
                  <c:v>1.1000000000000032E-7</c:v>
                </c:pt>
                <c:pt idx="3156">
                  <c:v>1.1000000000000032E-7</c:v>
                </c:pt>
                <c:pt idx="3157">
                  <c:v>1.1000000000000032E-7</c:v>
                </c:pt>
                <c:pt idx="3158">
                  <c:v>1.3000000000000034E-7</c:v>
                </c:pt>
                <c:pt idx="3159">
                  <c:v>1.3000000000000034E-7</c:v>
                </c:pt>
                <c:pt idx="3160">
                  <c:v>1.3000000000000034E-7</c:v>
                </c:pt>
                <c:pt idx="3161">
                  <c:v>1.3000000000000034E-7</c:v>
                </c:pt>
                <c:pt idx="3162">
                  <c:v>1.3000000000000034E-7</c:v>
                </c:pt>
                <c:pt idx="3163">
                  <c:v>1.3000000000000034E-7</c:v>
                </c:pt>
                <c:pt idx="3164">
                  <c:v>1.3000000000000034E-7</c:v>
                </c:pt>
                <c:pt idx="3165">
                  <c:v>1.3000000000000034E-7</c:v>
                </c:pt>
                <c:pt idx="3166">
                  <c:v>1.3000000000000034E-7</c:v>
                </c:pt>
                <c:pt idx="3167">
                  <c:v>1.3000000000000034E-7</c:v>
                </c:pt>
                <c:pt idx="3168">
                  <c:v>1.2000000000000025E-7</c:v>
                </c:pt>
                <c:pt idx="3169">
                  <c:v>1.2000000000000025E-7</c:v>
                </c:pt>
                <c:pt idx="3170">
                  <c:v>1.2000000000000025E-7</c:v>
                </c:pt>
                <c:pt idx="3171">
                  <c:v>1.2000000000000025E-7</c:v>
                </c:pt>
                <c:pt idx="3172">
                  <c:v>1.2000000000000025E-7</c:v>
                </c:pt>
                <c:pt idx="3173">
                  <c:v>1.2000000000000025E-7</c:v>
                </c:pt>
                <c:pt idx="3174">
                  <c:v>1.2000000000000025E-7</c:v>
                </c:pt>
                <c:pt idx="3175">
                  <c:v>1.2000000000000025E-7</c:v>
                </c:pt>
                <c:pt idx="3176">
                  <c:v>1.2000000000000025E-7</c:v>
                </c:pt>
                <c:pt idx="3177">
                  <c:v>1.2000000000000025E-7</c:v>
                </c:pt>
                <c:pt idx="3178">
                  <c:v>1.2000000000000025E-7</c:v>
                </c:pt>
                <c:pt idx="3179">
                  <c:v>1.2000000000000025E-7</c:v>
                </c:pt>
                <c:pt idx="3180">
                  <c:v>1.2000000000000025E-7</c:v>
                </c:pt>
                <c:pt idx="3181">
                  <c:v>1.1000000000000032E-7</c:v>
                </c:pt>
                <c:pt idx="3182">
                  <c:v>1.1000000000000032E-7</c:v>
                </c:pt>
                <c:pt idx="3183">
                  <c:v>1.1000000000000032E-7</c:v>
                </c:pt>
                <c:pt idx="3184">
                  <c:v>1.2000000000000025E-7</c:v>
                </c:pt>
                <c:pt idx="3185">
                  <c:v>1.2000000000000025E-7</c:v>
                </c:pt>
                <c:pt idx="3186">
                  <c:v>1.2000000000000025E-7</c:v>
                </c:pt>
                <c:pt idx="3187">
                  <c:v>1.2000000000000025E-7</c:v>
                </c:pt>
                <c:pt idx="3188">
                  <c:v>1.3000000000000034E-7</c:v>
                </c:pt>
                <c:pt idx="3189">
                  <c:v>1.3000000000000034E-7</c:v>
                </c:pt>
                <c:pt idx="3190">
                  <c:v>1.3000000000000034E-7</c:v>
                </c:pt>
                <c:pt idx="3191">
                  <c:v>1.3000000000000034E-7</c:v>
                </c:pt>
                <c:pt idx="3192">
                  <c:v>1.3000000000000034E-7</c:v>
                </c:pt>
                <c:pt idx="3193">
                  <c:v>1.2000000000000025E-7</c:v>
                </c:pt>
                <c:pt idx="3194">
                  <c:v>1.2000000000000025E-7</c:v>
                </c:pt>
                <c:pt idx="3195">
                  <c:v>1.2000000000000025E-7</c:v>
                </c:pt>
                <c:pt idx="3196">
                  <c:v>1.2000000000000025E-7</c:v>
                </c:pt>
                <c:pt idx="3197">
                  <c:v>1.2000000000000025E-7</c:v>
                </c:pt>
                <c:pt idx="3198">
                  <c:v>1.1000000000000032E-7</c:v>
                </c:pt>
                <c:pt idx="3199">
                  <c:v>1.1000000000000032E-7</c:v>
                </c:pt>
                <c:pt idx="3200">
                  <c:v>1.2000000000000025E-7</c:v>
                </c:pt>
                <c:pt idx="3201">
                  <c:v>1.2000000000000025E-7</c:v>
                </c:pt>
                <c:pt idx="3202">
                  <c:v>1.2000000000000025E-7</c:v>
                </c:pt>
                <c:pt idx="3203">
                  <c:v>1.3000000000000034E-7</c:v>
                </c:pt>
                <c:pt idx="3204">
                  <c:v>1.3000000000000034E-7</c:v>
                </c:pt>
                <c:pt idx="3205">
                  <c:v>1.3000000000000034E-7</c:v>
                </c:pt>
                <c:pt idx="3206">
                  <c:v>1.3000000000000034E-7</c:v>
                </c:pt>
                <c:pt idx="3207">
                  <c:v>1.3000000000000034E-7</c:v>
                </c:pt>
                <c:pt idx="3208">
                  <c:v>1.2000000000000025E-7</c:v>
                </c:pt>
                <c:pt idx="3209">
                  <c:v>1.2000000000000025E-7</c:v>
                </c:pt>
                <c:pt idx="3210">
                  <c:v>1.2000000000000025E-7</c:v>
                </c:pt>
                <c:pt idx="3211">
                  <c:v>1.2000000000000025E-7</c:v>
                </c:pt>
                <c:pt idx="3212">
                  <c:v>1.1000000000000032E-7</c:v>
                </c:pt>
                <c:pt idx="3213">
                  <c:v>1.1000000000000032E-7</c:v>
                </c:pt>
                <c:pt idx="3214">
                  <c:v>1.1000000000000032E-7</c:v>
                </c:pt>
                <c:pt idx="3215">
                  <c:v>1.1000000000000032E-7</c:v>
                </c:pt>
                <c:pt idx="3216">
                  <c:v>1.1000000000000032E-7</c:v>
                </c:pt>
                <c:pt idx="3217">
                  <c:v>1.0000000000000026E-7</c:v>
                </c:pt>
                <c:pt idx="3218">
                  <c:v>9.6000000000000291E-8</c:v>
                </c:pt>
                <c:pt idx="3219">
                  <c:v>9.4000000000000273E-8</c:v>
                </c:pt>
                <c:pt idx="3220">
                  <c:v>9.3000000000000303E-8</c:v>
                </c:pt>
                <c:pt idx="3221">
                  <c:v>9.2000000000000241E-8</c:v>
                </c:pt>
                <c:pt idx="3222">
                  <c:v>9.1000000000000233E-8</c:v>
                </c:pt>
                <c:pt idx="3223">
                  <c:v>8.9000000000000268E-8</c:v>
                </c:pt>
                <c:pt idx="3224">
                  <c:v>8.300000000000028E-8</c:v>
                </c:pt>
                <c:pt idx="3225">
                  <c:v>8.1000000000000222E-8</c:v>
                </c:pt>
                <c:pt idx="3226">
                  <c:v>8.1000000000000222E-8</c:v>
                </c:pt>
                <c:pt idx="3227">
                  <c:v>8.00000000000002E-8</c:v>
                </c:pt>
                <c:pt idx="3228">
                  <c:v>7.8000000000000169E-8</c:v>
                </c:pt>
                <c:pt idx="3229">
                  <c:v>7.8000000000000169E-8</c:v>
                </c:pt>
                <c:pt idx="3230">
                  <c:v>8.300000000000028E-8</c:v>
                </c:pt>
                <c:pt idx="3231">
                  <c:v>8.5000000000000232E-8</c:v>
                </c:pt>
                <c:pt idx="3232">
                  <c:v>8.7000000000000223E-8</c:v>
                </c:pt>
                <c:pt idx="3233">
                  <c:v>8.9000000000000268E-8</c:v>
                </c:pt>
                <c:pt idx="3234">
                  <c:v>9.1000000000000233E-8</c:v>
                </c:pt>
                <c:pt idx="3235">
                  <c:v>9.2000000000000241E-8</c:v>
                </c:pt>
                <c:pt idx="3236">
                  <c:v>1.0000000000000026E-7</c:v>
                </c:pt>
                <c:pt idx="3237">
                  <c:v>1.0000000000000026E-7</c:v>
                </c:pt>
                <c:pt idx="3238">
                  <c:v>1.1000000000000032E-7</c:v>
                </c:pt>
                <c:pt idx="3239">
                  <c:v>1.1000000000000032E-7</c:v>
                </c:pt>
                <c:pt idx="3240">
                  <c:v>1.1000000000000032E-7</c:v>
                </c:pt>
                <c:pt idx="3241">
                  <c:v>1.1000000000000032E-7</c:v>
                </c:pt>
                <c:pt idx="3242">
                  <c:v>1.2000000000000025E-7</c:v>
                </c:pt>
                <c:pt idx="3243">
                  <c:v>1.3000000000000034E-7</c:v>
                </c:pt>
                <c:pt idx="3244">
                  <c:v>1.3000000000000034E-7</c:v>
                </c:pt>
                <c:pt idx="3245">
                  <c:v>1.3000000000000034E-7</c:v>
                </c:pt>
                <c:pt idx="3246">
                  <c:v>1.3000000000000034E-7</c:v>
                </c:pt>
                <c:pt idx="3247">
                  <c:v>1.3000000000000034E-7</c:v>
                </c:pt>
                <c:pt idx="3248">
                  <c:v>1.3000000000000034E-7</c:v>
                </c:pt>
                <c:pt idx="3249">
                  <c:v>1.3000000000000034E-7</c:v>
                </c:pt>
                <c:pt idx="3250">
                  <c:v>1.3000000000000034E-7</c:v>
                </c:pt>
                <c:pt idx="3251">
                  <c:v>1.3000000000000034E-7</c:v>
                </c:pt>
                <c:pt idx="3252">
                  <c:v>1.3000000000000034E-7</c:v>
                </c:pt>
                <c:pt idx="3253">
                  <c:v>1.3000000000000034E-7</c:v>
                </c:pt>
                <c:pt idx="3254">
                  <c:v>1.3000000000000034E-7</c:v>
                </c:pt>
                <c:pt idx="3255">
                  <c:v>1.3000000000000034E-7</c:v>
                </c:pt>
                <c:pt idx="3256">
                  <c:v>1.3000000000000034E-7</c:v>
                </c:pt>
                <c:pt idx="3257">
                  <c:v>1.3000000000000034E-7</c:v>
                </c:pt>
                <c:pt idx="3258">
                  <c:v>1.3000000000000034E-7</c:v>
                </c:pt>
                <c:pt idx="3259">
                  <c:v>1.3000000000000034E-7</c:v>
                </c:pt>
                <c:pt idx="3260">
                  <c:v>1.3000000000000034E-7</c:v>
                </c:pt>
                <c:pt idx="3261">
                  <c:v>1.3000000000000034E-7</c:v>
                </c:pt>
                <c:pt idx="3262">
                  <c:v>1.3000000000000034E-7</c:v>
                </c:pt>
                <c:pt idx="3263">
                  <c:v>1.3000000000000034E-7</c:v>
                </c:pt>
                <c:pt idx="3264">
                  <c:v>1.2000000000000025E-7</c:v>
                </c:pt>
                <c:pt idx="3265">
                  <c:v>1.2000000000000025E-7</c:v>
                </c:pt>
                <c:pt idx="3266">
                  <c:v>1.2000000000000025E-7</c:v>
                </c:pt>
                <c:pt idx="3267">
                  <c:v>1.2000000000000025E-7</c:v>
                </c:pt>
                <c:pt idx="3268">
                  <c:v>1.2000000000000025E-7</c:v>
                </c:pt>
                <c:pt idx="3269">
                  <c:v>1.2000000000000025E-7</c:v>
                </c:pt>
                <c:pt idx="3270">
                  <c:v>1.2000000000000025E-7</c:v>
                </c:pt>
                <c:pt idx="3271">
                  <c:v>1.2000000000000025E-7</c:v>
                </c:pt>
                <c:pt idx="3272">
                  <c:v>1.2000000000000025E-7</c:v>
                </c:pt>
                <c:pt idx="3273">
                  <c:v>1.2000000000000025E-7</c:v>
                </c:pt>
                <c:pt idx="3274">
                  <c:v>1.2000000000000025E-7</c:v>
                </c:pt>
                <c:pt idx="3275">
                  <c:v>1.2000000000000025E-7</c:v>
                </c:pt>
                <c:pt idx="3276">
                  <c:v>1.2000000000000025E-7</c:v>
                </c:pt>
                <c:pt idx="3277">
                  <c:v>1.2000000000000025E-7</c:v>
                </c:pt>
                <c:pt idx="3278">
                  <c:v>1.2000000000000025E-7</c:v>
                </c:pt>
                <c:pt idx="3279">
                  <c:v>1.2000000000000025E-7</c:v>
                </c:pt>
                <c:pt idx="3280">
                  <c:v>1.2000000000000025E-7</c:v>
                </c:pt>
                <c:pt idx="3281">
                  <c:v>1.2000000000000025E-7</c:v>
                </c:pt>
                <c:pt idx="3282">
                  <c:v>1.2000000000000025E-7</c:v>
                </c:pt>
                <c:pt idx="3283">
                  <c:v>1.2000000000000025E-7</c:v>
                </c:pt>
                <c:pt idx="3284">
                  <c:v>1.2000000000000025E-7</c:v>
                </c:pt>
                <c:pt idx="3285">
                  <c:v>1.3000000000000034E-7</c:v>
                </c:pt>
                <c:pt idx="3286">
                  <c:v>1.3000000000000034E-7</c:v>
                </c:pt>
                <c:pt idx="3287">
                  <c:v>1.3000000000000034E-7</c:v>
                </c:pt>
                <c:pt idx="3288">
                  <c:v>1.3000000000000034E-7</c:v>
                </c:pt>
                <c:pt idx="3289">
                  <c:v>1.3000000000000034E-7</c:v>
                </c:pt>
                <c:pt idx="3290">
                  <c:v>1.400000000000003E-7</c:v>
                </c:pt>
                <c:pt idx="3291">
                  <c:v>1.400000000000003E-7</c:v>
                </c:pt>
                <c:pt idx="3292">
                  <c:v>1.400000000000003E-7</c:v>
                </c:pt>
                <c:pt idx="3293">
                  <c:v>1.3000000000000034E-7</c:v>
                </c:pt>
                <c:pt idx="3294">
                  <c:v>1.3000000000000034E-7</c:v>
                </c:pt>
                <c:pt idx="3295">
                  <c:v>1.3000000000000034E-7</c:v>
                </c:pt>
                <c:pt idx="3296">
                  <c:v>1.3000000000000034E-7</c:v>
                </c:pt>
                <c:pt idx="3297">
                  <c:v>1.3000000000000034E-7</c:v>
                </c:pt>
                <c:pt idx="3298">
                  <c:v>1.3000000000000034E-7</c:v>
                </c:pt>
                <c:pt idx="3299">
                  <c:v>1.3000000000000034E-7</c:v>
                </c:pt>
                <c:pt idx="3300">
                  <c:v>1.3000000000000034E-7</c:v>
                </c:pt>
                <c:pt idx="3301">
                  <c:v>1.3000000000000034E-7</c:v>
                </c:pt>
                <c:pt idx="3302">
                  <c:v>1.3000000000000034E-7</c:v>
                </c:pt>
                <c:pt idx="3303">
                  <c:v>1.3000000000000034E-7</c:v>
                </c:pt>
                <c:pt idx="3304">
                  <c:v>1.3000000000000034E-7</c:v>
                </c:pt>
                <c:pt idx="3305">
                  <c:v>1.3000000000000034E-7</c:v>
                </c:pt>
                <c:pt idx="3306">
                  <c:v>1.3000000000000034E-7</c:v>
                </c:pt>
                <c:pt idx="3307">
                  <c:v>1.3000000000000034E-7</c:v>
                </c:pt>
                <c:pt idx="3308">
                  <c:v>1.2000000000000025E-7</c:v>
                </c:pt>
                <c:pt idx="3309">
                  <c:v>1.2000000000000025E-7</c:v>
                </c:pt>
                <c:pt idx="3310">
                  <c:v>1.2000000000000025E-7</c:v>
                </c:pt>
                <c:pt idx="3311">
                  <c:v>1.2000000000000025E-7</c:v>
                </c:pt>
                <c:pt idx="3312">
                  <c:v>1.3000000000000034E-7</c:v>
                </c:pt>
                <c:pt idx="3313">
                  <c:v>1.3000000000000034E-7</c:v>
                </c:pt>
                <c:pt idx="3314">
                  <c:v>1.3000000000000034E-7</c:v>
                </c:pt>
                <c:pt idx="3315">
                  <c:v>1.3000000000000034E-7</c:v>
                </c:pt>
                <c:pt idx="3316">
                  <c:v>1.2000000000000025E-7</c:v>
                </c:pt>
                <c:pt idx="3317">
                  <c:v>1.2000000000000025E-7</c:v>
                </c:pt>
                <c:pt idx="3318">
                  <c:v>1.2000000000000025E-7</c:v>
                </c:pt>
                <c:pt idx="3319">
                  <c:v>1.2000000000000025E-7</c:v>
                </c:pt>
                <c:pt idx="3320">
                  <c:v>1.2000000000000025E-7</c:v>
                </c:pt>
                <c:pt idx="3321">
                  <c:v>1.2000000000000025E-7</c:v>
                </c:pt>
                <c:pt idx="3322">
                  <c:v>1.2000000000000025E-7</c:v>
                </c:pt>
                <c:pt idx="3323">
                  <c:v>1.2000000000000025E-7</c:v>
                </c:pt>
                <c:pt idx="3324">
                  <c:v>1.2000000000000025E-7</c:v>
                </c:pt>
                <c:pt idx="3325">
                  <c:v>1.2000000000000025E-7</c:v>
                </c:pt>
                <c:pt idx="3326">
                  <c:v>1.2000000000000025E-7</c:v>
                </c:pt>
                <c:pt idx="3327">
                  <c:v>1.2000000000000025E-7</c:v>
                </c:pt>
                <c:pt idx="3328">
                  <c:v>1.2000000000000025E-7</c:v>
                </c:pt>
                <c:pt idx="3329">
                  <c:v>1.2000000000000025E-7</c:v>
                </c:pt>
                <c:pt idx="3330">
                  <c:v>1.2000000000000025E-7</c:v>
                </c:pt>
                <c:pt idx="3331">
                  <c:v>1.2000000000000025E-7</c:v>
                </c:pt>
                <c:pt idx="3332">
                  <c:v>1.2000000000000025E-7</c:v>
                </c:pt>
                <c:pt idx="3333">
                  <c:v>1.2000000000000025E-7</c:v>
                </c:pt>
                <c:pt idx="3334">
                  <c:v>1.2000000000000025E-7</c:v>
                </c:pt>
                <c:pt idx="3335">
                  <c:v>1.2000000000000025E-7</c:v>
                </c:pt>
                <c:pt idx="3336">
                  <c:v>1.2000000000000025E-7</c:v>
                </c:pt>
                <c:pt idx="3337">
                  <c:v>1.2000000000000025E-7</c:v>
                </c:pt>
                <c:pt idx="3338">
                  <c:v>1.2000000000000025E-7</c:v>
                </c:pt>
                <c:pt idx="3339">
                  <c:v>1.2000000000000025E-7</c:v>
                </c:pt>
                <c:pt idx="3340">
                  <c:v>1.3000000000000034E-7</c:v>
                </c:pt>
                <c:pt idx="3341">
                  <c:v>1.2000000000000025E-7</c:v>
                </c:pt>
                <c:pt idx="3342">
                  <c:v>1.2000000000000025E-7</c:v>
                </c:pt>
                <c:pt idx="3343">
                  <c:v>1.2000000000000025E-7</c:v>
                </c:pt>
                <c:pt idx="3344">
                  <c:v>1.3000000000000034E-7</c:v>
                </c:pt>
                <c:pt idx="3345">
                  <c:v>1.3000000000000034E-7</c:v>
                </c:pt>
                <c:pt idx="3346">
                  <c:v>1.3000000000000034E-7</c:v>
                </c:pt>
                <c:pt idx="3347">
                  <c:v>1.3000000000000034E-7</c:v>
                </c:pt>
                <c:pt idx="3348">
                  <c:v>1.3000000000000034E-7</c:v>
                </c:pt>
                <c:pt idx="3349">
                  <c:v>1.2000000000000025E-7</c:v>
                </c:pt>
                <c:pt idx="3350">
                  <c:v>1.2000000000000025E-7</c:v>
                </c:pt>
                <c:pt idx="3351">
                  <c:v>1.2000000000000025E-7</c:v>
                </c:pt>
                <c:pt idx="3352">
                  <c:v>1.2000000000000025E-7</c:v>
                </c:pt>
                <c:pt idx="3353">
                  <c:v>1.2000000000000025E-7</c:v>
                </c:pt>
                <c:pt idx="3354">
                  <c:v>1.2000000000000025E-7</c:v>
                </c:pt>
                <c:pt idx="3355">
                  <c:v>1.2000000000000025E-7</c:v>
                </c:pt>
                <c:pt idx="3356">
                  <c:v>1.2000000000000025E-7</c:v>
                </c:pt>
                <c:pt idx="3357">
                  <c:v>1.2000000000000025E-7</c:v>
                </c:pt>
                <c:pt idx="3358">
                  <c:v>1.2000000000000025E-7</c:v>
                </c:pt>
                <c:pt idx="3359">
                  <c:v>1.2000000000000025E-7</c:v>
                </c:pt>
                <c:pt idx="3360">
                  <c:v>1.2000000000000025E-7</c:v>
                </c:pt>
                <c:pt idx="3361">
                  <c:v>1.2000000000000025E-7</c:v>
                </c:pt>
                <c:pt idx="3362">
                  <c:v>1.2000000000000025E-7</c:v>
                </c:pt>
                <c:pt idx="3363">
                  <c:v>1.1000000000000032E-7</c:v>
                </c:pt>
                <c:pt idx="3364">
                  <c:v>1.1000000000000032E-7</c:v>
                </c:pt>
                <c:pt idx="3365">
                  <c:v>1.1000000000000032E-7</c:v>
                </c:pt>
                <c:pt idx="3366">
                  <c:v>1.1000000000000032E-7</c:v>
                </c:pt>
                <c:pt idx="3367">
                  <c:v>1.0000000000000026E-7</c:v>
                </c:pt>
                <c:pt idx="3368">
                  <c:v>1.0000000000000026E-7</c:v>
                </c:pt>
                <c:pt idx="3369">
                  <c:v>1.1000000000000032E-7</c:v>
                </c:pt>
                <c:pt idx="3370">
                  <c:v>1.1000000000000032E-7</c:v>
                </c:pt>
                <c:pt idx="3371">
                  <c:v>1.1000000000000032E-7</c:v>
                </c:pt>
                <c:pt idx="3372">
                  <c:v>1.2000000000000025E-7</c:v>
                </c:pt>
                <c:pt idx="3373">
                  <c:v>1.2000000000000025E-7</c:v>
                </c:pt>
                <c:pt idx="3374">
                  <c:v>1.2000000000000025E-7</c:v>
                </c:pt>
                <c:pt idx="3375">
                  <c:v>1.2000000000000025E-7</c:v>
                </c:pt>
                <c:pt idx="3376">
                  <c:v>1.2000000000000025E-7</c:v>
                </c:pt>
                <c:pt idx="3377">
                  <c:v>1.2000000000000025E-7</c:v>
                </c:pt>
                <c:pt idx="3378">
                  <c:v>1.2000000000000025E-7</c:v>
                </c:pt>
                <c:pt idx="3379">
                  <c:v>1.2000000000000025E-7</c:v>
                </c:pt>
                <c:pt idx="3380">
                  <c:v>1.3000000000000034E-7</c:v>
                </c:pt>
                <c:pt idx="3381">
                  <c:v>1.3000000000000034E-7</c:v>
                </c:pt>
                <c:pt idx="3382">
                  <c:v>1.3000000000000034E-7</c:v>
                </c:pt>
                <c:pt idx="3383">
                  <c:v>1.3000000000000034E-7</c:v>
                </c:pt>
                <c:pt idx="3384">
                  <c:v>1.3000000000000034E-7</c:v>
                </c:pt>
                <c:pt idx="3385">
                  <c:v>1.3000000000000034E-7</c:v>
                </c:pt>
                <c:pt idx="3386">
                  <c:v>1.400000000000003E-7</c:v>
                </c:pt>
                <c:pt idx="3387">
                  <c:v>1.3000000000000034E-7</c:v>
                </c:pt>
                <c:pt idx="3388">
                  <c:v>1.3000000000000034E-7</c:v>
                </c:pt>
                <c:pt idx="3389">
                  <c:v>1.3000000000000034E-7</c:v>
                </c:pt>
                <c:pt idx="3390">
                  <c:v>1.3000000000000034E-7</c:v>
                </c:pt>
                <c:pt idx="3391">
                  <c:v>1.3000000000000034E-7</c:v>
                </c:pt>
                <c:pt idx="3392">
                  <c:v>1.3000000000000034E-7</c:v>
                </c:pt>
                <c:pt idx="3393">
                  <c:v>1.3000000000000034E-7</c:v>
                </c:pt>
                <c:pt idx="3394">
                  <c:v>1.3000000000000034E-7</c:v>
                </c:pt>
                <c:pt idx="3395">
                  <c:v>1.2000000000000025E-7</c:v>
                </c:pt>
                <c:pt idx="3396">
                  <c:v>1.2000000000000025E-7</c:v>
                </c:pt>
                <c:pt idx="3397">
                  <c:v>1.2000000000000025E-7</c:v>
                </c:pt>
                <c:pt idx="3398">
                  <c:v>1.2000000000000025E-7</c:v>
                </c:pt>
                <c:pt idx="3399">
                  <c:v>1.2000000000000025E-7</c:v>
                </c:pt>
                <c:pt idx="3400">
                  <c:v>1.2000000000000025E-7</c:v>
                </c:pt>
                <c:pt idx="3401">
                  <c:v>1.2000000000000025E-7</c:v>
                </c:pt>
                <c:pt idx="3402">
                  <c:v>1.2000000000000025E-7</c:v>
                </c:pt>
                <c:pt idx="3403">
                  <c:v>1.2000000000000025E-7</c:v>
                </c:pt>
                <c:pt idx="3404">
                  <c:v>1.2000000000000025E-7</c:v>
                </c:pt>
                <c:pt idx="3405">
                  <c:v>1.2000000000000025E-7</c:v>
                </c:pt>
                <c:pt idx="3406">
                  <c:v>1.2000000000000025E-7</c:v>
                </c:pt>
                <c:pt idx="3407">
                  <c:v>1.2000000000000025E-7</c:v>
                </c:pt>
                <c:pt idx="3408">
                  <c:v>1.1000000000000032E-7</c:v>
                </c:pt>
                <c:pt idx="3409">
                  <c:v>1.2000000000000025E-7</c:v>
                </c:pt>
                <c:pt idx="3410">
                  <c:v>1.1000000000000032E-7</c:v>
                </c:pt>
                <c:pt idx="3411">
                  <c:v>1.2000000000000025E-7</c:v>
                </c:pt>
                <c:pt idx="3412">
                  <c:v>1.2000000000000025E-7</c:v>
                </c:pt>
                <c:pt idx="3413">
                  <c:v>1.2000000000000025E-7</c:v>
                </c:pt>
                <c:pt idx="3414">
                  <c:v>1.2000000000000025E-7</c:v>
                </c:pt>
                <c:pt idx="3415">
                  <c:v>1.2000000000000025E-7</c:v>
                </c:pt>
                <c:pt idx="3416">
                  <c:v>1.2000000000000025E-7</c:v>
                </c:pt>
                <c:pt idx="3417">
                  <c:v>1.2000000000000025E-7</c:v>
                </c:pt>
                <c:pt idx="3418">
                  <c:v>1.2000000000000025E-7</c:v>
                </c:pt>
                <c:pt idx="3419">
                  <c:v>1.1000000000000032E-7</c:v>
                </c:pt>
                <c:pt idx="3420">
                  <c:v>1.1000000000000032E-7</c:v>
                </c:pt>
                <c:pt idx="3421">
                  <c:v>1.1000000000000032E-7</c:v>
                </c:pt>
                <c:pt idx="3422">
                  <c:v>1.1000000000000032E-7</c:v>
                </c:pt>
                <c:pt idx="3423">
                  <c:v>1.1000000000000032E-7</c:v>
                </c:pt>
                <c:pt idx="3424">
                  <c:v>1.1000000000000032E-7</c:v>
                </c:pt>
                <c:pt idx="3425">
                  <c:v>1.1000000000000032E-7</c:v>
                </c:pt>
                <c:pt idx="3426">
                  <c:v>1.1000000000000032E-7</c:v>
                </c:pt>
                <c:pt idx="3427">
                  <c:v>1.1000000000000032E-7</c:v>
                </c:pt>
                <c:pt idx="3428">
                  <c:v>1.1000000000000032E-7</c:v>
                </c:pt>
                <c:pt idx="3429">
                  <c:v>1.1000000000000032E-7</c:v>
                </c:pt>
                <c:pt idx="3430">
                  <c:v>1.1000000000000032E-7</c:v>
                </c:pt>
                <c:pt idx="3431">
                  <c:v>1.1000000000000032E-7</c:v>
                </c:pt>
                <c:pt idx="3432">
                  <c:v>1.1000000000000032E-7</c:v>
                </c:pt>
                <c:pt idx="3433">
                  <c:v>1.1000000000000032E-7</c:v>
                </c:pt>
                <c:pt idx="3434">
                  <c:v>1.1000000000000032E-7</c:v>
                </c:pt>
                <c:pt idx="3435">
                  <c:v>1.1000000000000032E-7</c:v>
                </c:pt>
                <c:pt idx="3436">
                  <c:v>1.1000000000000032E-7</c:v>
                </c:pt>
                <c:pt idx="3437">
                  <c:v>1.1000000000000032E-7</c:v>
                </c:pt>
                <c:pt idx="3438">
                  <c:v>1.1000000000000032E-7</c:v>
                </c:pt>
                <c:pt idx="3439">
                  <c:v>1.2000000000000025E-7</c:v>
                </c:pt>
                <c:pt idx="3440">
                  <c:v>1.2000000000000025E-7</c:v>
                </c:pt>
                <c:pt idx="3441">
                  <c:v>1.2000000000000025E-7</c:v>
                </c:pt>
                <c:pt idx="3442">
                  <c:v>1.2000000000000025E-7</c:v>
                </c:pt>
                <c:pt idx="3443">
                  <c:v>1.2000000000000025E-7</c:v>
                </c:pt>
                <c:pt idx="3444">
                  <c:v>1.1000000000000032E-7</c:v>
                </c:pt>
                <c:pt idx="3445">
                  <c:v>1.1000000000000032E-7</c:v>
                </c:pt>
                <c:pt idx="3446">
                  <c:v>1.1000000000000032E-7</c:v>
                </c:pt>
                <c:pt idx="3447">
                  <c:v>1.0000000000000026E-7</c:v>
                </c:pt>
                <c:pt idx="3448">
                  <c:v>1.0000000000000026E-7</c:v>
                </c:pt>
                <c:pt idx="3449">
                  <c:v>1.0000000000000026E-7</c:v>
                </c:pt>
                <c:pt idx="3450">
                  <c:v>1.0000000000000026E-7</c:v>
                </c:pt>
                <c:pt idx="3451">
                  <c:v>1.0000000000000026E-7</c:v>
                </c:pt>
                <c:pt idx="3452">
                  <c:v>1.0000000000000026E-7</c:v>
                </c:pt>
                <c:pt idx="3453">
                  <c:v>1.1000000000000032E-7</c:v>
                </c:pt>
                <c:pt idx="3454">
                  <c:v>1.1000000000000032E-7</c:v>
                </c:pt>
                <c:pt idx="3455">
                  <c:v>1.1000000000000032E-7</c:v>
                </c:pt>
                <c:pt idx="3456">
                  <c:v>1.1000000000000032E-7</c:v>
                </c:pt>
                <c:pt idx="3457">
                  <c:v>1.1000000000000032E-7</c:v>
                </c:pt>
                <c:pt idx="3458">
                  <c:v>1.1000000000000032E-7</c:v>
                </c:pt>
                <c:pt idx="3459">
                  <c:v>1.0000000000000026E-7</c:v>
                </c:pt>
                <c:pt idx="3460">
                  <c:v>1.0000000000000026E-7</c:v>
                </c:pt>
                <c:pt idx="3461">
                  <c:v>1.0000000000000026E-7</c:v>
                </c:pt>
                <c:pt idx="3462">
                  <c:v>1.0000000000000026E-7</c:v>
                </c:pt>
                <c:pt idx="3463">
                  <c:v>1.0000000000000026E-7</c:v>
                </c:pt>
                <c:pt idx="3464">
                  <c:v>1.0000000000000026E-7</c:v>
                </c:pt>
                <c:pt idx="3465">
                  <c:v>1.1000000000000032E-7</c:v>
                </c:pt>
                <c:pt idx="3466">
                  <c:v>1.1000000000000032E-7</c:v>
                </c:pt>
                <c:pt idx="3467">
                  <c:v>1.1000000000000032E-7</c:v>
                </c:pt>
                <c:pt idx="3468">
                  <c:v>1.1000000000000032E-7</c:v>
                </c:pt>
                <c:pt idx="3469">
                  <c:v>1.1000000000000032E-7</c:v>
                </c:pt>
                <c:pt idx="3470">
                  <c:v>1.1000000000000032E-7</c:v>
                </c:pt>
                <c:pt idx="3471">
                  <c:v>1.2000000000000025E-7</c:v>
                </c:pt>
                <c:pt idx="3472">
                  <c:v>1.2000000000000025E-7</c:v>
                </c:pt>
                <c:pt idx="3473">
                  <c:v>1.2000000000000025E-7</c:v>
                </c:pt>
                <c:pt idx="3474">
                  <c:v>1.2000000000000025E-7</c:v>
                </c:pt>
                <c:pt idx="3475">
                  <c:v>1.2000000000000025E-7</c:v>
                </c:pt>
                <c:pt idx="3476">
                  <c:v>1.2000000000000025E-7</c:v>
                </c:pt>
                <c:pt idx="3477">
                  <c:v>1.2000000000000025E-7</c:v>
                </c:pt>
                <c:pt idx="3478">
                  <c:v>1.2000000000000025E-7</c:v>
                </c:pt>
                <c:pt idx="3479">
                  <c:v>1.2000000000000025E-7</c:v>
                </c:pt>
                <c:pt idx="3480">
                  <c:v>1.2000000000000025E-7</c:v>
                </c:pt>
                <c:pt idx="3481">
                  <c:v>1.2000000000000025E-7</c:v>
                </c:pt>
                <c:pt idx="3482">
                  <c:v>1.2000000000000025E-7</c:v>
                </c:pt>
                <c:pt idx="3483">
                  <c:v>1.2000000000000025E-7</c:v>
                </c:pt>
                <c:pt idx="3484">
                  <c:v>1.2000000000000025E-7</c:v>
                </c:pt>
                <c:pt idx="3485">
                  <c:v>1.2000000000000025E-7</c:v>
                </c:pt>
                <c:pt idx="3486">
                  <c:v>1.2000000000000025E-7</c:v>
                </c:pt>
                <c:pt idx="3487">
                  <c:v>1.2000000000000025E-7</c:v>
                </c:pt>
                <c:pt idx="3488">
                  <c:v>1.2000000000000025E-7</c:v>
                </c:pt>
                <c:pt idx="3489">
                  <c:v>1.2000000000000025E-7</c:v>
                </c:pt>
                <c:pt idx="3490">
                  <c:v>1.2000000000000025E-7</c:v>
                </c:pt>
                <c:pt idx="3491">
                  <c:v>1.2000000000000025E-7</c:v>
                </c:pt>
                <c:pt idx="3492">
                  <c:v>1.2000000000000025E-7</c:v>
                </c:pt>
                <c:pt idx="3493">
                  <c:v>1.2000000000000025E-7</c:v>
                </c:pt>
                <c:pt idx="3494">
                  <c:v>1.2000000000000025E-7</c:v>
                </c:pt>
                <c:pt idx="3495">
                  <c:v>1.2000000000000025E-7</c:v>
                </c:pt>
                <c:pt idx="3496">
                  <c:v>1.2000000000000025E-7</c:v>
                </c:pt>
                <c:pt idx="3497">
                  <c:v>1.2000000000000025E-7</c:v>
                </c:pt>
                <c:pt idx="3498">
                  <c:v>1.2000000000000025E-7</c:v>
                </c:pt>
                <c:pt idx="3499">
                  <c:v>1.1000000000000032E-7</c:v>
                </c:pt>
                <c:pt idx="3500">
                  <c:v>1.1000000000000032E-7</c:v>
                </c:pt>
                <c:pt idx="3501">
                  <c:v>1.1000000000000032E-7</c:v>
                </c:pt>
                <c:pt idx="3502">
                  <c:v>1.1000000000000032E-7</c:v>
                </c:pt>
                <c:pt idx="3503">
                  <c:v>1.1000000000000032E-7</c:v>
                </c:pt>
                <c:pt idx="3504">
                  <c:v>1.1000000000000032E-7</c:v>
                </c:pt>
                <c:pt idx="3505">
                  <c:v>1.1000000000000032E-7</c:v>
                </c:pt>
                <c:pt idx="3506">
                  <c:v>1.1000000000000032E-7</c:v>
                </c:pt>
                <c:pt idx="3507">
                  <c:v>1.1000000000000032E-7</c:v>
                </c:pt>
                <c:pt idx="3508">
                  <c:v>1.1000000000000032E-7</c:v>
                </c:pt>
                <c:pt idx="3509">
                  <c:v>1.1000000000000032E-7</c:v>
                </c:pt>
                <c:pt idx="3510">
                  <c:v>1.1000000000000032E-7</c:v>
                </c:pt>
                <c:pt idx="3511">
                  <c:v>1.1000000000000032E-7</c:v>
                </c:pt>
                <c:pt idx="3512">
                  <c:v>1.1000000000000032E-7</c:v>
                </c:pt>
                <c:pt idx="3513">
                  <c:v>1.1000000000000032E-7</c:v>
                </c:pt>
                <c:pt idx="3514">
                  <c:v>1.1000000000000032E-7</c:v>
                </c:pt>
                <c:pt idx="3515">
                  <c:v>1.1000000000000032E-7</c:v>
                </c:pt>
                <c:pt idx="3516">
                  <c:v>1.1000000000000032E-7</c:v>
                </c:pt>
                <c:pt idx="3517">
                  <c:v>1.0000000000000026E-7</c:v>
                </c:pt>
                <c:pt idx="3518">
                  <c:v>1.0000000000000026E-7</c:v>
                </c:pt>
                <c:pt idx="3519">
                  <c:v>1.0000000000000026E-7</c:v>
                </c:pt>
                <c:pt idx="3520">
                  <c:v>1.0000000000000026E-7</c:v>
                </c:pt>
                <c:pt idx="3521">
                  <c:v>1.0000000000000026E-7</c:v>
                </c:pt>
                <c:pt idx="3522">
                  <c:v>1.0000000000000026E-7</c:v>
                </c:pt>
                <c:pt idx="3523">
                  <c:v>1.0000000000000026E-7</c:v>
                </c:pt>
                <c:pt idx="3524">
                  <c:v>9.9000000000000291E-8</c:v>
                </c:pt>
                <c:pt idx="3525">
                  <c:v>9.9000000000000291E-8</c:v>
                </c:pt>
                <c:pt idx="3526">
                  <c:v>9.8000000000000335E-8</c:v>
                </c:pt>
                <c:pt idx="3527">
                  <c:v>9.6000000000000291E-8</c:v>
                </c:pt>
                <c:pt idx="3528">
                  <c:v>9.8000000000000335E-8</c:v>
                </c:pt>
                <c:pt idx="3529">
                  <c:v>1.0000000000000026E-7</c:v>
                </c:pt>
                <c:pt idx="3530">
                  <c:v>1.0000000000000026E-7</c:v>
                </c:pt>
                <c:pt idx="3531">
                  <c:v>9.9000000000000291E-8</c:v>
                </c:pt>
                <c:pt idx="3532">
                  <c:v>9.9000000000000291E-8</c:v>
                </c:pt>
                <c:pt idx="3533">
                  <c:v>1.0000000000000026E-7</c:v>
                </c:pt>
                <c:pt idx="3534">
                  <c:v>1.0000000000000026E-7</c:v>
                </c:pt>
                <c:pt idx="3535">
                  <c:v>1.0000000000000026E-7</c:v>
                </c:pt>
                <c:pt idx="3536">
                  <c:v>1.0000000000000026E-7</c:v>
                </c:pt>
                <c:pt idx="3537">
                  <c:v>1.0000000000000026E-7</c:v>
                </c:pt>
                <c:pt idx="3538">
                  <c:v>9.8000000000000335E-8</c:v>
                </c:pt>
                <c:pt idx="3539">
                  <c:v>9.8000000000000335E-8</c:v>
                </c:pt>
                <c:pt idx="3540">
                  <c:v>9.8000000000000335E-8</c:v>
                </c:pt>
                <c:pt idx="3541">
                  <c:v>9.3000000000000303E-8</c:v>
                </c:pt>
                <c:pt idx="3542">
                  <c:v>9.1000000000000233E-8</c:v>
                </c:pt>
                <c:pt idx="3543">
                  <c:v>9.0000000000000277E-8</c:v>
                </c:pt>
                <c:pt idx="3544">
                  <c:v>9.1000000000000233E-8</c:v>
                </c:pt>
                <c:pt idx="3545">
                  <c:v>9.2000000000000241E-8</c:v>
                </c:pt>
                <c:pt idx="3546">
                  <c:v>9.4000000000000273E-8</c:v>
                </c:pt>
                <c:pt idx="3547">
                  <c:v>9.8000000000000335E-8</c:v>
                </c:pt>
                <c:pt idx="3548">
                  <c:v>9.7000000000000233E-8</c:v>
                </c:pt>
                <c:pt idx="3549">
                  <c:v>9.5000000000000295E-8</c:v>
                </c:pt>
                <c:pt idx="3550">
                  <c:v>9.3000000000000303E-8</c:v>
                </c:pt>
                <c:pt idx="3551">
                  <c:v>9.0000000000000277E-8</c:v>
                </c:pt>
                <c:pt idx="3552">
                  <c:v>9.0000000000000277E-8</c:v>
                </c:pt>
                <c:pt idx="3553">
                  <c:v>8.4000000000000276E-8</c:v>
                </c:pt>
                <c:pt idx="3554">
                  <c:v>8.2000000000000218E-8</c:v>
                </c:pt>
                <c:pt idx="3555">
                  <c:v>8.1000000000000222E-8</c:v>
                </c:pt>
                <c:pt idx="3556">
                  <c:v>7.9000000000000244E-8</c:v>
                </c:pt>
                <c:pt idx="3557">
                  <c:v>7.9000000000000244E-8</c:v>
                </c:pt>
                <c:pt idx="3558">
                  <c:v>7.7000000000000226E-8</c:v>
                </c:pt>
                <c:pt idx="3559">
                  <c:v>7.5000000000000182E-8</c:v>
                </c:pt>
                <c:pt idx="3560">
                  <c:v>7.5000000000000182E-8</c:v>
                </c:pt>
                <c:pt idx="3561">
                  <c:v>7.6000000000000204E-8</c:v>
                </c:pt>
                <c:pt idx="3562">
                  <c:v>7.6000000000000204E-8</c:v>
                </c:pt>
                <c:pt idx="3563">
                  <c:v>7.8000000000000169E-8</c:v>
                </c:pt>
                <c:pt idx="3564">
                  <c:v>8.1000000000000222E-8</c:v>
                </c:pt>
                <c:pt idx="3565">
                  <c:v>1.0000000000000026E-7</c:v>
                </c:pt>
                <c:pt idx="3566">
                  <c:v>1.0000000000000026E-7</c:v>
                </c:pt>
                <c:pt idx="3567">
                  <c:v>1.0000000000000026E-7</c:v>
                </c:pt>
                <c:pt idx="3568">
                  <c:v>1.0000000000000026E-7</c:v>
                </c:pt>
                <c:pt idx="3569">
                  <c:v>1.0000000000000026E-7</c:v>
                </c:pt>
                <c:pt idx="3570">
                  <c:v>1.0000000000000026E-7</c:v>
                </c:pt>
                <c:pt idx="3571">
                  <c:v>1.1000000000000032E-7</c:v>
                </c:pt>
                <c:pt idx="3572">
                  <c:v>1.1000000000000032E-7</c:v>
                </c:pt>
                <c:pt idx="3573">
                  <c:v>1.1000000000000032E-7</c:v>
                </c:pt>
                <c:pt idx="3574">
                  <c:v>1.1000000000000032E-7</c:v>
                </c:pt>
                <c:pt idx="3575">
                  <c:v>1.1000000000000032E-7</c:v>
                </c:pt>
                <c:pt idx="3576">
                  <c:v>1.1000000000000032E-7</c:v>
                </c:pt>
                <c:pt idx="3577">
                  <c:v>1.1000000000000032E-7</c:v>
                </c:pt>
                <c:pt idx="3578">
                  <c:v>1.1000000000000032E-7</c:v>
                </c:pt>
                <c:pt idx="3579">
                  <c:v>1.1000000000000032E-7</c:v>
                </c:pt>
                <c:pt idx="3580">
                  <c:v>1.1000000000000032E-7</c:v>
                </c:pt>
                <c:pt idx="3581">
                  <c:v>1.1000000000000032E-7</c:v>
                </c:pt>
                <c:pt idx="3582">
                  <c:v>1.1000000000000032E-7</c:v>
                </c:pt>
                <c:pt idx="3583">
                  <c:v>1.1000000000000032E-7</c:v>
                </c:pt>
                <c:pt idx="3584">
                  <c:v>1.1000000000000032E-7</c:v>
                </c:pt>
                <c:pt idx="3585">
                  <c:v>1.1000000000000032E-7</c:v>
                </c:pt>
                <c:pt idx="3586">
                  <c:v>1.1000000000000032E-7</c:v>
                </c:pt>
                <c:pt idx="3587">
                  <c:v>1.1000000000000032E-7</c:v>
                </c:pt>
                <c:pt idx="3588">
                  <c:v>1.1000000000000032E-7</c:v>
                </c:pt>
                <c:pt idx="3589">
                  <c:v>1.1000000000000032E-7</c:v>
                </c:pt>
                <c:pt idx="3590">
                  <c:v>1.1000000000000032E-7</c:v>
                </c:pt>
                <c:pt idx="3591">
                  <c:v>1.1000000000000032E-7</c:v>
                </c:pt>
                <c:pt idx="3592">
                  <c:v>1.1000000000000032E-7</c:v>
                </c:pt>
                <c:pt idx="3593">
                  <c:v>1.1000000000000032E-7</c:v>
                </c:pt>
                <c:pt idx="3594">
                  <c:v>1.1000000000000032E-7</c:v>
                </c:pt>
                <c:pt idx="3595">
                  <c:v>1.1000000000000032E-7</c:v>
                </c:pt>
                <c:pt idx="3596">
                  <c:v>1.1000000000000032E-7</c:v>
                </c:pt>
                <c:pt idx="3597">
                  <c:v>1.1000000000000032E-7</c:v>
                </c:pt>
                <c:pt idx="3598">
                  <c:v>1.1000000000000032E-7</c:v>
                </c:pt>
                <c:pt idx="3599">
                  <c:v>1.1000000000000032E-7</c:v>
                </c:pt>
                <c:pt idx="3600">
                  <c:v>1.1000000000000032E-7</c:v>
                </c:pt>
                <c:pt idx="3601">
                  <c:v>1.1000000000000032E-7</c:v>
                </c:pt>
                <c:pt idx="3602">
                  <c:v>1.1000000000000032E-7</c:v>
                </c:pt>
                <c:pt idx="3603">
                  <c:v>1.1000000000000032E-7</c:v>
                </c:pt>
                <c:pt idx="3604">
                  <c:v>1.1000000000000032E-7</c:v>
                </c:pt>
                <c:pt idx="3605">
                  <c:v>1.1000000000000032E-7</c:v>
                </c:pt>
                <c:pt idx="3606">
                  <c:v>1.400000000000003E-7</c:v>
                </c:pt>
                <c:pt idx="3607">
                  <c:v>1.6000000000000048E-7</c:v>
                </c:pt>
                <c:pt idx="3608">
                  <c:v>1.5000000000000034E-7</c:v>
                </c:pt>
                <c:pt idx="3609">
                  <c:v>1.5000000000000034E-7</c:v>
                </c:pt>
                <c:pt idx="3610">
                  <c:v>1.5000000000000034E-7</c:v>
                </c:pt>
                <c:pt idx="3611">
                  <c:v>1.5000000000000034E-7</c:v>
                </c:pt>
                <c:pt idx="3612">
                  <c:v>1.400000000000003E-7</c:v>
                </c:pt>
                <c:pt idx="3613">
                  <c:v>1.3000000000000034E-7</c:v>
                </c:pt>
                <c:pt idx="3614">
                  <c:v>1.3000000000000034E-7</c:v>
                </c:pt>
                <c:pt idx="3615">
                  <c:v>1.3000000000000034E-7</c:v>
                </c:pt>
                <c:pt idx="3616">
                  <c:v>1.3000000000000034E-7</c:v>
                </c:pt>
                <c:pt idx="3617">
                  <c:v>1.3000000000000034E-7</c:v>
                </c:pt>
                <c:pt idx="3618">
                  <c:v>1.3000000000000034E-7</c:v>
                </c:pt>
                <c:pt idx="3619">
                  <c:v>1.3000000000000034E-7</c:v>
                </c:pt>
                <c:pt idx="3620">
                  <c:v>1.3000000000000034E-7</c:v>
                </c:pt>
                <c:pt idx="3621">
                  <c:v>1.3000000000000034E-7</c:v>
                </c:pt>
                <c:pt idx="3622">
                  <c:v>1.3000000000000034E-7</c:v>
                </c:pt>
                <c:pt idx="3623">
                  <c:v>1.3000000000000034E-7</c:v>
                </c:pt>
                <c:pt idx="3624">
                  <c:v>1.3000000000000034E-7</c:v>
                </c:pt>
                <c:pt idx="3625">
                  <c:v>1.3000000000000034E-7</c:v>
                </c:pt>
                <c:pt idx="3626">
                  <c:v>1.3000000000000034E-7</c:v>
                </c:pt>
                <c:pt idx="3627">
                  <c:v>1.3000000000000034E-7</c:v>
                </c:pt>
                <c:pt idx="3628">
                  <c:v>1.3000000000000034E-7</c:v>
                </c:pt>
                <c:pt idx="3629">
                  <c:v>1.3000000000000034E-7</c:v>
                </c:pt>
                <c:pt idx="3630">
                  <c:v>1.3000000000000034E-7</c:v>
                </c:pt>
                <c:pt idx="3631">
                  <c:v>1.3000000000000034E-7</c:v>
                </c:pt>
                <c:pt idx="3632">
                  <c:v>1.2000000000000025E-7</c:v>
                </c:pt>
                <c:pt idx="3633">
                  <c:v>1.2000000000000025E-7</c:v>
                </c:pt>
                <c:pt idx="3634">
                  <c:v>1.2000000000000025E-7</c:v>
                </c:pt>
                <c:pt idx="3635">
                  <c:v>1.2000000000000025E-7</c:v>
                </c:pt>
                <c:pt idx="3636">
                  <c:v>1.2000000000000025E-7</c:v>
                </c:pt>
                <c:pt idx="3637">
                  <c:v>1.2000000000000025E-7</c:v>
                </c:pt>
                <c:pt idx="3638">
                  <c:v>1.2000000000000025E-7</c:v>
                </c:pt>
                <c:pt idx="3639">
                  <c:v>1.2000000000000025E-7</c:v>
                </c:pt>
                <c:pt idx="3640">
                  <c:v>1.2000000000000025E-7</c:v>
                </c:pt>
                <c:pt idx="3641">
                  <c:v>1.2000000000000025E-7</c:v>
                </c:pt>
                <c:pt idx="3642">
                  <c:v>1.2000000000000025E-7</c:v>
                </c:pt>
                <c:pt idx="3643">
                  <c:v>1.2000000000000025E-7</c:v>
                </c:pt>
                <c:pt idx="3644">
                  <c:v>1.1000000000000032E-7</c:v>
                </c:pt>
                <c:pt idx="3645">
                  <c:v>1.1000000000000032E-7</c:v>
                </c:pt>
                <c:pt idx="3646">
                  <c:v>1.1000000000000032E-7</c:v>
                </c:pt>
                <c:pt idx="3647">
                  <c:v>1.1000000000000032E-7</c:v>
                </c:pt>
                <c:pt idx="3648">
                  <c:v>1.1000000000000032E-7</c:v>
                </c:pt>
                <c:pt idx="3649">
                  <c:v>1.1000000000000032E-7</c:v>
                </c:pt>
                <c:pt idx="3650">
                  <c:v>1.1000000000000032E-7</c:v>
                </c:pt>
                <c:pt idx="3651">
                  <c:v>1.1000000000000032E-7</c:v>
                </c:pt>
                <c:pt idx="3652">
                  <c:v>1.1000000000000032E-7</c:v>
                </c:pt>
                <c:pt idx="3653">
                  <c:v>1.1000000000000032E-7</c:v>
                </c:pt>
                <c:pt idx="3654">
                  <c:v>1.1000000000000032E-7</c:v>
                </c:pt>
                <c:pt idx="3655">
                  <c:v>1.1000000000000032E-7</c:v>
                </c:pt>
                <c:pt idx="3656">
                  <c:v>1.2000000000000025E-7</c:v>
                </c:pt>
                <c:pt idx="3657">
                  <c:v>1.1000000000000032E-7</c:v>
                </c:pt>
                <c:pt idx="3658">
                  <c:v>1.1000000000000032E-7</c:v>
                </c:pt>
                <c:pt idx="3659">
                  <c:v>1.1000000000000032E-7</c:v>
                </c:pt>
                <c:pt idx="3660">
                  <c:v>1.1000000000000032E-7</c:v>
                </c:pt>
                <c:pt idx="3661">
                  <c:v>1.1000000000000032E-7</c:v>
                </c:pt>
                <c:pt idx="3662">
                  <c:v>1.1000000000000032E-7</c:v>
                </c:pt>
                <c:pt idx="3663">
                  <c:v>1.1000000000000032E-7</c:v>
                </c:pt>
                <c:pt idx="3664">
                  <c:v>1.1000000000000032E-7</c:v>
                </c:pt>
                <c:pt idx="3665">
                  <c:v>1.1000000000000032E-7</c:v>
                </c:pt>
                <c:pt idx="3666">
                  <c:v>1.1000000000000032E-7</c:v>
                </c:pt>
                <c:pt idx="3667">
                  <c:v>1.1000000000000032E-7</c:v>
                </c:pt>
                <c:pt idx="3668">
                  <c:v>1.2000000000000025E-7</c:v>
                </c:pt>
                <c:pt idx="3669">
                  <c:v>1.2000000000000025E-7</c:v>
                </c:pt>
                <c:pt idx="3670">
                  <c:v>1.2000000000000025E-7</c:v>
                </c:pt>
                <c:pt idx="3671">
                  <c:v>1.2000000000000025E-7</c:v>
                </c:pt>
                <c:pt idx="3672">
                  <c:v>1.1000000000000032E-7</c:v>
                </c:pt>
                <c:pt idx="3673">
                  <c:v>1.1000000000000032E-7</c:v>
                </c:pt>
                <c:pt idx="3674">
                  <c:v>1.1000000000000032E-7</c:v>
                </c:pt>
                <c:pt idx="3675">
                  <c:v>1.1000000000000032E-7</c:v>
                </c:pt>
                <c:pt idx="3676">
                  <c:v>1.1000000000000032E-7</c:v>
                </c:pt>
                <c:pt idx="3677">
                  <c:v>1.1000000000000032E-7</c:v>
                </c:pt>
                <c:pt idx="3678">
                  <c:v>1.1000000000000032E-7</c:v>
                </c:pt>
                <c:pt idx="3679">
                  <c:v>1.1000000000000032E-7</c:v>
                </c:pt>
                <c:pt idx="3680">
                  <c:v>1.1000000000000032E-7</c:v>
                </c:pt>
                <c:pt idx="3681">
                  <c:v>1.1000000000000032E-7</c:v>
                </c:pt>
                <c:pt idx="3682">
                  <c:v>1.1000000000000032E-7</c:v>
                </c:pt>
                <c:pt idx="3683">
                  <c:v>1.1000000000000032E-7</c:v>
                </c:pt>
                <c:pt idx="3684">
                  <c:v>1.1000000000000032E-7</c:v>
                </c:pt>
                <c:pt idx="3685">
                  <c:v>1.1000000000000032E-7</c:v>
                </c:pt>
                <c:pt idx="3686">
                  <c:v>1.1000000000000032E-7</c:v>
                </c:pt>
                <c:pt idx="3687">
                  <c:v>1.1000000000000032E-7</c:v>
                </c:pt>
                <c:pt idx="3688">
                  <c:v>1.2000000000000025E-7</c:v>
                </c:pt>
                <c:pt idx="3689">
                  <c:v>1.2000000000000025E-7</c:v>
                </c:pt>
                <c:pt idx="3690">
                  <c:v>1.2000000000000025E-7</c:v>
                </c:pt>
                <c:pt idx="3691">
                  <c:v>1.1000000000000032E-7</c:v>
                </c:pt>
                <c:pt idx="3692">
                  <c:v>1.1000000000000032E-7</c:v>
                </c:pt>
                <c:pt idx="3693">
                  <c:v>1.1000000000000032E-7</c:v>
                </c:pt>
                <c:pt idx="3694">
                  <c:v>1.1000000000000032E-7</c:v>
                </c:pt>
                <c:pt idx="3695">
                  <c:v>1.1000000000000032E-7</c:v>
                </c:pt>
                <c:pt idx="3696">
                  <c:v>1.1000000000000032E-7</c:v>
                </c:pt>
                <c:pt idx="3697">
                  <c:v>1.1000000000000032E-7</c:v>
                </c:pt>
                <c:pt idx="3698">
                  <c:v>1.1000000000000032E-7</c:v>
                </c:pt>
                <c:pt idx="3699">
                  <c:v>1.1000000000000032E-7</c:v>
                </c:pt>
                <c:pt idx="3700">
                  <c:v>1.1000000000000032E-7</c:v>
                </c:pt>
                <c:pt idx="3701">
                  <c:v>1.1000000000000032E-7</c:v>
                </c:pt>
                <c:pt idx="3702">
                  <c:v>1.1000000000000032E-7</c:v>
                </c:pt>
                <c:pt idx="3703">
                  <c:v>1.0000000000000026E-7</c:v>
                </c:pt>
                <c:pt idx="3704">
                  <c:v>1.0000000000000026E-7</c:v>
                </c:pt>
                <c:pt idx="3705">
                  <c:v>1.0000000000000026E-7</c:v>
                </c:pt>
                <c:pt idx="3706">
                  <c:v>1.0000000000000026E-7</c:v>
                </c:pt>
                <c:pt idx="3707">
                  <c:v>9.9000000000000291E-8</c:v>
                </c:pt>
                <c:pt idx="3708">
                  <c:v>9.8000000000000335E-8</c:v>
                </c:pt>
                <c:pt idx="3709">
                  <c:v>9.6000000000000291E-8</c:v>
                </c:pt>
                <c:pt idx="3710">
                  <c:v>9.5000000000000295E-8</c:v>
                </c:pt>
                <c:pt idx="3711">
                  <c:v>9.3000000000000303E-8</c:v>
                </c:pt>
                <c:pt idx="3712">
                  <c:v>9.2000000000000241E-8</c:v>
                </c:pt>
                <c:pt idx="3713">
                  <c:v>9.3000000000000303E-8</c:v>
                </c:pt>
                <c:pt idx="3714">
                  <c:v>1.0000000000000026E-7</c:v>
                </c:pt>
                <c:pt idx="3715">
                  <c:v>1.1000000000000032E-7</c:v>
                </c:pt>
                <c:pt idx="3716">
                  <c:v>1.1000000000000032E-7</c:v>
                </c:pt>
                <c:pt idx="3717">
                  <c:v>1.1000000000000032E-7</c:v>
                </c:pt>
                <c:pt idx="3718">
                  <c:v>1.1000000000000032E-7</c:v>
                </c:pt>
                <c:pt idx="3719">
                  <c:v>1.1000000000000032E-7</c:v>
                </c:pt>
                <c:pt idx="3720">
                  <c:v>1.1000000000000032E-7</c:v>
                </c:pt>
                <c:pt idx="3721">
                  <c:v>1.1000000000000032E-7</c:v>
                </c:pt>
                <c:pt idx="3722">
                  <c:v>1.1000000000000032E-7</c:v>
                </c:pt>
                <c:pt idx="3723">
                  <c:v>1.1000000000000032E-7</c:v>
                </c:pt>
                <c:pt idx="3724">
                  <c:v>1.1000000000000032E-7</c:v>
                </c:pt>
                <c:pt idx="3725">
                  <c:v>1.1000000000000032E-7</c:v>
                </c:pt>
                <c:pt idx="3726">
                  <c:v>1.1000000000000032E-7</c:v>
                </c:pt>
                <c:pt idx="3727">
                  <c:v>1.1000000000000032E-7</c:v>
                </c:pt>
                <c:pt idx="3728">
                  <c:v>1.1000000000000032E-7</c:v>
                </c:pt>
                <c:pt idx="3729">
                  <c:v>1.1000000000000032E-7</c:v>
                </c:pt>
                <c:pt idx="3730">
                  <c:v>1.1000000000000032E-7</c:v>
                </c:pt>
                <c:pt idx="3731">
                  <c:v>1.1000000000000032E-7</c:v>
                </c:pt>
                <c:pt idx="3732">
                  <c:v>1.1000000000000032E-7</c:v>
                </c:pt>
                <c:pt idx="3733">
                  <c:v>1.1000000000000032E-7</c:v>
                </c:pt>
                <c:pt idx="3734">
                  <c:v>1.1000000000000032E-7</c:v>
                </c:pt>
                <c:pt idx="3735">
                  <c:v>1.1000000000000032E-7</c:v>
                </c:pt>
                <c:pt idx="3736">
                  <c:v>1.1000000000000032E-7</c:v>
                </c:pt>
                <c:pt idx="3737">
                  <c:v>1.1000000000000032E-7</c:v>
                </c:pt>
                <c:pt idx="3738">
                  <c:v>1.1000000000000032E-7</c:v>
                </c:pt>
                <c:pt idx="3739">
                  <c:v>1.1000000000000032E-7</c:v>
                </c:pt>
                <c:pt idx="3740">
                  <c:v>1.1000000000000032E-7</c:v>
                </c:pt>
                <c:pt idx="3741">
                  <c:v>1.1000000000000032E-7</c:v>
                </c:pt>
                <c:pt idx="3742">
                  <c:v>1.1000000000000032E-7</c:v>
                </c:pt>
                <c:pt idx="3743">
                  <c:v>1.1000000000000032E-7</c:v>
                </c:pt>
                <c:pt idx="3744">
                  <c:v>1.1000000000000032E-7</c:v>
                </c:pt>
                <c:pt idx="3745">
                  <c:v>1.1000000000000032E-7</c:v>
                </c:pt>
                <c:pt idx="3746">
                  <c:v>1.1000000000000032E-7</c:v>
                </c:pt>
                <c:pt idx="3747">
                  <c:v>1.1000000000000032E-7</c:v>
                </c:pt>
                <c:pt idx="3748">
                  <c:v>1.2000000000000025E-7</c:v>
                </c:pt>
                <c:pt idx="3749">
                  <c:v>1.2000000000000025E-7</c:v>
                </c:pt>
                <c:pt idx="3750">
                  <c:v>1.1000000000000032E-7</c:v>
                </c:pt>
                <c:pt idx="3751">
                  <c:v>1.1000000000000032E-7</c:v>
                </c:pt>
                <c:pt idx="3752">
                  <c:v>1.1000000000000032E-7</c:v>
                </c:pt>
                <c:pt idx="3753">
                  <c:v>1.1000000000000032E-7</c:v>
                </c:pt>
                <c:pt idx="3754">
                  <c:v>1.1000000000000032E-7</c:v>
                </c:pt>
                <c:pt idx="3755">
                  <c:v>1.1000000000000032E-7</c:v>
                </c:pt>
                <c:pt idx="3756">
                  <c:v>1.1000000000000032E-7</c:v>
                </c:pt>
                <c:pt idx="3757">
                  <c:v>1.1000000000000032E-7</c:v>
                </c:pt>
                <c:pt idx="3758">
                  <c:v>1.1000000000000032E-7</c:v>
                </c:pt>
                <c:pt idx="3759">
                  <c:v>1.1000000000000032E-7</c:v>
                </c:pt>
                <c:pt idx="3760">
                  <c:v>1.1000000000000032E-7</c:v>
                </c:pt>
                <c:pt idx="3761">
                  <c:v>1.1000000000000032E-7</c:v>
                </c:pt>
                <c:pt idx="3762">
                  <c:v>1.1000000000000032E-7</c:v>
                </c:pt>
                <c:pt idx="3763">
                  <c:v>1.1000000000000032E-7</c:v>
                </c:pt>
                <c:pt idx="3764">
                  <c:v>1.1000000000000032E-7</c:v>
                </c:pt>
                <c:pt idx="3765">
                  <c:v>1.1000000000000032E-7</c:v>
                </c:pt>
                <c:pt idx="3766">
                  <c:v>1.1000000000000032E-7</c:v>
                </c:pt>
                <c:pt idx="3767">
                  <c:v>1.1000000000000032E-7</c:v>
                </c:pt>
                <c:pt idx="3768">
                  <c:v>1.1000000000000032E-7</c:v>
                </c:pt>
                <c:pt idx="3769">
                  <c:v>1.1000000000000032E-7</c:v>
                </c:pt>
                <c:pt idx="3770">
                  <c:v>1.1000000000000032E-7</c:v>
                </c:pt>
                <c:pt idx="3771">
                  <c:v>1.1000000000000032E-7</c:v>
                </c:pt>
                <c:pt idx="3772">
                  <c:v>1.1000000000000032E-7</c:v>
                </c:pt>
                <c:pt idx="3773">
                  <c:v>1.0000000000000026E-7</c:v>
                </c:pt>
                <c:pt idx="3774">
                  <c:v>1.0000000000000026E-7</c:v>
                </c:pt>
                <c:pt idx="3775">
                  <c:v>1.0000000000000026E-7</c:v>
                </c:pt>
                <c:pt idx="3776">
                  <c:v>1.0000000000000026E-7</c:v>
                </c:pt>
                <c:pt idx="3777">
                  <c:v>1.0000000000000026E-7</c:v>
                </c:pt>
                <c:pt idx="3778">
                  <c:v>1.0000000000000026E-7</c:v>
                </c:pt>
                <c:pt idx="3779">
                  <c:v>1.0000000000000026E-7</c:v>
                </c:pt>
                <c:pt idx="3780">
                  <c:v>1.0000000000000026E-7</c:v>
                </c:pt>
                <c:pt idx="3781">
                  <c:v>1.0000000000000026E-7</c:v>
                </c:pt>
                <c:pt idx="3782">
                  <c:v>1.0000000000000026E-7</c:v>
                </c:pt>
                <c:pt idx="3783">
                  <c:v>1.0000000000000026E-7</c:v>
                </c:pt>
                <c:pt idx="3784">
                  <c:v>1.0000000000000026E-7</c:v>
                </c:pt>
                <c:pt idx="3785">
                  <c:v>1.0000000000000026E-7</c:v>
                </c:pt>
                <c:pt idx="3786">
                  <c:v>1.1000000000000032E-7</c:v>
                </c:pt>
                <c:pt idx="3787">
                  <c:v>1.1000000000000032E-7</c:v>
                </c:pt>
                <c:pt idx="3788">
                  <c:v>1.1000000000000032E-7</c:v>
                </c:pt>
                <c:pt idx="3789">
                  <c:v>1.1000000000000032E-7</c:v>
                </c:pt>
                <c:pt idx="3790">
                  <c:v>1.1000000000000032E-7</c:v>
                </c:pt>
                <c:pt idx="3791">
                  <c:v>1.1000000000000032E-7</c:v>
                </c:pt>
                <c:pt idx="3792">
                  <c:v>1.1000000000000032E-7</c:v>
                </c:pt>
                <c:pt idx="3793">
                  <c:v>1.1000000000000032E-7</c:v>
                </c:pt>
                <c:pt idx="3794">
                  <c:v>1.1000000000000032E-7</c:v>
                </c:pt>
                <c:pt idx="3795">
                  <c:v>1.1000000000000032E-7</c:v>
                </c:pt>
                <c:pt idx="3796">
                  <c:v>1.1000000000000032E-7</c:v>
                </c:pt>
                <c:pt idx="3797">
                  <c:v>1.1000000000000032E-7</c:v>
                </c:pt>
                <c:pt idx="3798">
                  <c:v>1.1000000000000032E-7</c:v>
                </c:pt>
                <c:pt idx="3799">
                  <c:v>1.1000000000000032E-7</c:v>
                </c:pt>
                <c:pt idx="3800">
                  <c:v>1.1000000000000032E-7</c:v>
                </c:pt>
                <c:pt idx="3801">
                  <c:v>1.1000000000000032E-7</c:v>
                </c:pt>
                <c:pt idx="3802">
                  <c:v>1.1000000000000032E-7</c:v>
                </c:pt>
                <c:pt idx="3803">
                  <c:v>1.1000000000000032E-7</c:v>
                </c:pt>
                <c:pt idx="3804">
                  <c:v>1.1000000000000032E-7</c:v>
                </c:pt>
                <c:pt idx="3805">
                  <c:v>1.1000000000000032E-7</c:v>
                </c:pt>
                <c:pt idx="3806">
                  <c:v>1.1000000000000032E-7</c:v>
                </c:pt>
                <c:pt idx="3807">
                  <c:v>1.1000000000000032E-7</c:v>
                </c:pt>
                <c:pt idx="3808">
                  <c:v>1.1000000000000032E-7</c:v>
                </c:pt>
                <c:pt idx="3809">
                  <c:v>1.1000000000000032E-7</c:v>
                </c:pt>
                <c:pt idx="3810">
                  <c:v>1.0000000000000026E-7</c:v>
                </c:pt>
                <c:pt idx="3811">
                  <c:v>1.0000000000000026E-7</c:v>
                </c:pt>
                <c:pt idx="3812">
                  <c:v>1.0000000000000026E-7</c:v>
                </c:pt>
                <c:pt idx="3813">
                  <c:v>1.0000000000000026E-7</c:v>
                </c:pt>
                <c:pt idx="3814">
                  <c:v>1.0000000000000026E-7</c:v>
                </c:pt>
                <c:pt idx="3815">
                  <c:v>1.0000000000000026E-7</c:v>
                </c:pt>
                <c:pt idx="3816">
                  <c:v>1.0000000000000026E-7</c:v>
                </c:pt>
                <c:pt idx="3817">
                  <c:v>1.0000000000000026E-7</c:v>
                </c:pt>
                <c:pt idx="3818">
                  <c:v>9.6000000000000291E-8</c:v>
                </c:pt>
                <c:pt idx="3819">
                  <c:v>9.6000000000000291E-8</c:v>
                </c:pt>
                <c:pt idx="3820">
                  <c:v>9.4000000000000273E-8</c:v>
                </c:pt>
                <c:pt idx="3821">
                  <c:v>9.3000000000000303E-8</c:v>
                </c:pt>
                <c:pt idx="3822">
                  <c:v>9.2000000000000241E-8</c:v>
                </c:pt>
                <c:pt idx="3823">
                  <c:v>9.1000000000000233E-8</c:v>
                </c:pt>
                <c:pt idx="3824">
                  <c:v>9.0000000000000277E-8</c:v>
                </c:pt>
                <c:pt idx="3825">
                  <c:v>9.0000000000000277E-8</c:v>
                </c:pt>
                <c:pt idx="3826">
                  <c:v>9.1000000000000233E-8</c:v>
                </c:pt>
                <c:pt idx="3827">
                  <c:v>9.3000000000000303E-8</c:v>
                </c:pt>
                <c:pt idx="3828">
                  <c:v>9.5000000000000295E-8</c:v>
                </c:pt>
                <c:pt idx="3829">
                  <c:v>9.5000000000000295E-8</c:v>
                </c:pt>
                <c:pt idx="3830">
                  <c:v>9.6000000000000291E-8</c:v>
                </c:pt>
                <c:pt idx="3831">
                  <c:v>9.6000000000000291E-8</c:v>
                </c:pt>
                <c:pt idx="3832">
                  <c:v>9.7000000000000233E-8</c:v>
                </c:pt>
                <c:pt idx="3833">
                  <c:v>9.6000000000000291E-8</c:v>
                </c:pt>
                <c:pt idx="3834">
                  <c:v>9.6000000000000291E-8</c:v>
                </c:pt>
                <c:pt idx="3835">
                  <c:v>9.6000000000000291E-8</c:v>
                </c:pt>
                <c:pt idx="3836">
                  <c:v>9.7000000000000233E-8</c:v>
                </c:pt>
                <c:pt idx="3837">
                  <c:v>9.6000000000000291E-8</c:v>
                </c:pt>
                <c:pt idx="3838">
                  <c:v>9.5000000000000295E-8</c:v>
                </c:pt>
                <c:pt idx="3839">
                  <c:v>9.3000000000000303E-8</c:v>
                </c:pt>
                <c:pt idx="3840">
                  <c:v>9.3000000000000303E-8</c:v>
                </c:pt>
                <c:pt idx="3841">
                  <c:v>9.4000000000000273E-8</c:v>
                </c:pt>
                <c:pt idx="3842">
                  <c:v>9.7000000000000233E-8</c:v>
                </c:pt>
                <c:pt idx="3843">
                  <c:v>9.9000000000000291E-8</c:v>
                </c:pt>
                <c:pt idx="3844">
                  <c:v>1.0000000000000026E-7</c:v>
                </c:pt>
                <c:pt idx="3845">
                  <c:v>1.0000000000000026E-7</c:v>
                </c:pt>
                <c:pt idx="3846">
                  <c:v>1.0000000000000026E-7</c:v>
                </c:pt>
                <c:pt idx="3847">
                  <c:v>1.1000000000000032E-7</c:v>
                </c:pt>
                <c:pt idx="3848">
                  <c:v>1.1000000000000032E-7</c:v>
                </c:pt>
                <c:pt idx="3849">
                  <c:v>1.1000000000000032E-7</c:v>
                </c:pt>
                <c:pt idx="3850">
                  <c:v>1.1000000000000032E-7</c:v>
                </c:pt>
                <c:pt idx="3851">
                  <c:v>1.1000000000000032E-7</c:v>
                </c:pt>
                <c:pt idx="3852">
                  <c:v>1.1000000000000032E-7</c:v>
                </c:pt>
                <c:pt idx="3853">
                  <c:v>1.1000000000000032E-7</c:v>
                </c:pt>
                <c:pt idx="3854">
                  <c:v>1.1000000000000032E-7</c:v>
                </c:pt>
                <c:pt idx="3855">
                  <c:v>1.1000000000000032E-7</c:v>
                </c:pt>
                <c:pt idx="3856">
                  <c:v>1.1000000000000032E-7</c:v>
                </c:pt>
                <c:pt idx="3857">
                  <c:v>1.1000000000000032E-7</c:v>
                </c:pt>
                <c:pt idx="3858">
                  <c:v>1.1000000000000032E-7</c:v>
                </c:pt>
                <c:pt idx="3859">
                  <c:v>1.1000000000000032E-7</c:v>
                </c:pt>
                <c:pt idx="3860">
                  <c:v>1.1000000000000032E-7</c:v>
                </c:pt>
                <c:pt idx="3861">
                  <c:v>1.1000000000000032E-7</c:v>
                </c:pt>
                <c:pt idx="3862">
                  <c:v>1.1000000000000032E-7</c:v>
                </c:pt>
                <c:pt idx="3863">
                  <c:v>1.1000000000000032E-7</c:v>
                </c:pt>
                <c:pt idx="3864">
                  <c:v>1.0000000000000026E-7</c:v>
                </c:pt>
                <c:pt idx="3865">
                  <c:v>1.1000000000000032E-7</c:v>
                </c:pt>
                <c:pt idx="3866">
                  <c:v>1.1000000000000032E-7</c:v>
                </c:pt>
                <c:pt idx="3867">
                  <c:v>1.1000000000000032E-7</c:v>
                </c:pt>
                <c:pt idx="3868">
                  <c:v>1.1000000000000032E-7</c:v>
                </c:pt>
                <c:pt idx="3869">
                  <c:v>1.1000000000000032E-7</c:v>
                </c:pt>
                <c:pt idx="3870">
                  <c:v>1.1000000000000032E-7</c:v>
                </c:pt>
                <c:pt idx="3871">
                  <c:v>1.1000000000000032E-7</c:v>
                </c:pt>
                <c:pt idx="3872">
                  <c:v>1.1000000000000032E-7</c:v>
                </c:pt>
                <c:pt idx="3873">
                  <c:v>1.1000000000000032E-7</c:v>
                </c:pt>
                <c:pt idx="3874">
                  <c:v>1.1000000000000032E-7</c:v>
                </c:pt>
                <c:pt idx="3875">
                  <c:v>1.1000000000000032E-7</c:v>
                </c:pt>
                <c:pt idx="3876">
                  <c:v>1.1000000000000032E-7</c:v>
                </c:pt>
                <c:pt idx="3877">
                  <c:v>1.1000000000000032E-7</c:v>
                </c:pt>
                <c:pt idx="3878">
                  <c:v>1.0000000000000026E-7</c:v>
                </c:pt>
                <c:pt idx="3879">
                  <c:v>1.0000000000000026E-7</c:v>
                </c:pt>
                <c:pt idx="3880">
                  <c:v>1.0000000000000026E-7</c:v>
                </c:pt>
                <c:pt idx="3881">
                  <c:v>1.0000000000000026E-7</c:v>
                </c:pt>
                <c:pt idx="3882">
                  <c:v>9.8000000000000335E-8</c:v>
                </c:pt>
                <c:pt idx="3883">
                  <c:v>9.8000000000000335E-8</c:v>
                </c:pt>
                <c:pt idx="3884">
                  <c:v>9.9000000000000291E-8</c:v>
                </c:pt>
                <c:pt idx="3885">
                  <c:v>1.0000000000000026E-7</c:v>
                </c:pt>
                <c:pt idx="3886">
                  <c:v>1.0000000000000026E-7</c:v>
                </c:pt>
                <c:pt idx="3887">
                  <c:v>1.0000000000000026E-7</c:v>
                </c:pt>
                <c:pt idx="3888">
                  <c:v>1.0000000000000026E-7</c:v>
                </c:pt>
                <c:pt idx="3889">
                  <c:v>1.0000000000000026E-7</c:v>
                </c:pt>
                <c:pt idx="3890">
                  <c:v>1.0000000000000026E-7</c:v>
                </c:pt>
                <c:pt idx="3891">
                  <c:v>1.0000000000000026E-7</c:v>
                </c:pt>
                <c:pt idx="3892">
                  <c:v>9.9000000000000291E-8</c:v>
                </c:pt>
                <c:pt idx="3893">
                  <c:v>9.9000000000000291E-8</c:v>
                </c:pt>
                <c:pt idx="3894">
                  <c:v>9.6000000000000291E-8</c:v>
                </c:pt>
                <c:pt idx="3895">
                  <c:v>9.4000000000000273E-8</c:v>
                </c:pt>
                <c:pt idx="3896">
                  <c:v>9.4000000000000273E-8</c:v>
                </c:pt>
                <c:pt idx="3897">
                  <c:v>9.3000000000000303E-8</c:v>
                </c:pt>
                <c:pt idx="3898">
                  <c:v>9.2000000000000241E-8</c:v>
                </c:pt>
                <c:pt idx="3899">
                  <c:v>9.1000000000000233E-8</c:v>
                </c:pt>
                <c:pt idx="3900">
                  <c:v>9.2000000000000241E-8</c:v>
                </c:pt>
                <c:pt idx="3901">
                  <c:v>9.2000000000000241E-8</c:v>
                </c:pt>
                <c:pt idx="3902">
                  <c:v>9.3000000000000303E-8</c:v>
                </c:pt>
                <c:pt idx="3903">
                  <c:v>9.2000000000000241E-8</c:v>
                </c:pt>
                <c:pt idx="3904">
                  <c:v>9.2000000000000241E-8</c:v>
                </c:pt>
                <c:pt idx="3905">
                  <c:v>9.1000000000000233E-8</c:v>
                </c:pt>
                <c:pt idx="3906">
                  <c:v>9.0000000000000277E-8</c:v>
                </c:pt>
                <c:pt idx="3907">
                  <c:v>9.0000000000000277E-8</c:v>
                </c:pt>
                <c:pt idx="3908">
                  <c:v>9.0000000000000277E-8</c:v>
                </c:pt>
                <c:pt idx="3909">
                  <c:v>8.9000000000000268E-8</c:v>
                </c:pt>
                <c:pt idx="3910">
                  <c:v>8.8000000000000272E-8</c:v>
                </c:pt>
                <c:pt idx="3911">
                  <c:v>8.6000000000000214E-8</c:v>
                </c:pt>
                <c:pt idx="3912">
                  <c:v>9.2000000000000241E-8</c:v>
                </c:pt>
                <c:pt idx="3913">
                  <c:v>9.3000000000000303E-8</c:v>
                </c:pt>
                <c:pt idx="3914">
                  <c:v>9.3000000000000303E-8</c:v>
                </c:pt>
                <c:pt idx="3915">
                  <c:v>9.5000000000000295E-8</c:v>
                </c:pt>
                <c:pt idx="3916">
                  <c:v>9.6000000000000291E-8</c:v>
                </c:pt>
                <c:pt idx="3917">
                  <c:v>9.7000000000000233E-8</c:v>
                </c:pt>
                <c:pt idx="3918">
                  <c:v>1.0000000000000026E-7</c:v>
                </c:pt>
                <c:pt idx="3919">
                  <c:v>1.0000000000000026E-7</c:v>
                </c:pt>
                <c:pt idx="3920">
                  <c:v>1.0000000000000026E-7</c:v>
                </c:pt>
                <c:pt idx="3921">
                  <c:v>1.0000000000000026E-7</c:v>
                </c:pt>
                <c:pt idx="3922">
                  <c:v>1.1000000000000032E-7</c:v>
                </c:pt>
                <c:pt idx="3923">
                  <c:v>1.1000000000000032E-7</c:v>
                </c:pt>
                <c:pt idx="3924">
                  <c:v>1.0000000000000026E-7</c:v>
                </c:pt>
                <c:pt idx="3925">
                  <c:v>1.0000000000000026E-7</c:v>
                </c:pt>
                <c:pt idx="3926">
                  <c:v>1.0000000000000026E-7</c:v>
                </c:pt>
                <c:pt idx="3927">
                  <c:v>9.8000000000000335E-8</c:v>
                </c:pt>
                <c:pt idx="3928">
                  <c:v>9.7000000000000233E-8</c:v>
                </c:pt>
                <c:pt idx="3929">
                  <c:v>9.6000000000000291E-8</c:v>
                </c:pt>
                <c:pt idx="3930">
                  <c:v>9.7000000000000233E-8</c:v>
                </c:pt>
                <c:pt idx="3931">
                  <c:v>9.9000000000000291E-8</c:v>
                </c:pt>
                <c:pt idx="3932">
                  <c:v>1.0000000000000026E-7</c:v>
                </c:pt>
                <c:pt idx="3933">
                  <c:v>1.0000000000000026E-7</c:v>
                </c:pt>
                <c:pt idx="3934">
                  <c:v>1.0000000000000026E-7</c:v>
                </c:pt>
                <c:pt idx="3935">
                  <c:v>9.9000000000000291E-8</c:v>
                </c:pt>
                <c:pt idx="3936">
                  <c:v>1.0000000000000026E-7</c:v>
                </c:pt>
                <c:pt idx="3937">
                  <c:v>1.0000000000000026E-7</c:v>
                </c:pt>
                <c:pt idx="3938">
                  <c:v>1.0000000000000026E-7</c:v>
                </c:pt>
                <c:pt idx="3939">
                  <c:v>1.0000000000000026E-7</c:v>
                </c:pt>
                <c:pt idx="3940">
                  <c:v>1.1000000000000032E-7</c:v>
                </c:pt>
                <c:pt idx="3941">
                  <c:v>1.1000000000000032E-7</c:v>
                </c:pt>
                <c:pt idx="3942">
                  <c:v>1.0000000000000026E-7</c:v>
                </c:pt>
                <c:pt idx="3943">
                  <c:v>1.0000000000000026E-7</c:v>
                </c:pt>
                <c:pt idx="3944">
                  <c:v>1.0000000000000026E-7</c:v>
                </c:pt>
                <c:pt idx="3945">
                  <c:v>1.0000000000000026E-7</c:v>
                </c:pt>
                <c:pt idx="3946">
                  <c:v>1.0000000000000026E-7</c:v>
                </c:pt>
                <c:pt idx="3947">
                  <c:v>1.0000000000000026E-7</c:v>
                </c:pt>
                <c:pt idx="3948">
                  <c:v>9.5000000000000295E-8</c:v>
                </c:pt>
                <c:pt idx="3949">
                  <c:v>9.4000000000000273E-8</c:v>
                </c:pt>
                <c:pt idx="3950">
                  <c:v>9.3000000000000303E-8</c:v>
                </c:pt>
                <c:pt idx="3951">
                  <c:v>9.2000000000000241E-8</c:v>
                </c:pt>
                <c:pt idx="3952">
                  <c:v>9.2000000000000241E-8</c:v>
                </c:pt>
                <c:pt idx="3953">
                  <c:v>9.2000000000000241E-8</c:v>
                </c:pt>
                <c:pt idx="3954">
                  <c:v>1.0000000000000026E-7</c:v>
                </c:pt>
                <c:pt idx="3955">
                  <c:v>1.0000000000000026E-7</c:v>
                </c:pt>
                <c:pt idx="3956">
                  <c:v>1.0000000000000026E-7</c:v>
                </c:pt>
                <c:pt idx="3957">
                  <c:v>1.1000000000000032E-7</c:v>
                </c:pt>
                <c:pt idx="3958">
                  <c:v>1.1000000000000032E-7</c:v>
                </c:pt>
                <c:pt idx="3959">
                  <c:v>1.1000000000000032E-7</c:v>
                </c:pt>
                <c:pt idx="3960">
                  <c:v>1.1000000000000032E-7</c:v>
                </c:pt>
                <c:pt idx="3961">
                  <c:v>1.1000000000000032E-7</c:v>
                </c:pt>
                <c:pt idx="3962">
                  <c:v>1.2000000000000025E-7</c:v>
                </c:pt>
                <c:pt idx="3963">
                  <c:v>1.2000000000000025E-7</c:v>
                </c:pt>
                <c:pt idx="3964">
                  <c:v>1.2000000000000025E-7</c:v>
                </c:pt>
                <c:pt idx="3965">
                  <c:v>1.2000000000000025E-7</c:v>
                </c:pt>
                <c:pt idx="3966">
                  <c:v>1.2000000000000025E-7</c:v>
                </c:pt>
                <c:pt idx="3967">
                  <c:v>1.3000000000000034E-7</c:v>
                </c:pt>
                <c:pt idx="3968">
                  <c:v>1.3000000000000034E-7</c:v>
                </c:pt>
                <c:pt idx="3969">
                  <c:v>1.3000000000000034E-7</c:v>
                </c:pt>
                <c:pt idx="3970">
                  <c:v>1.3000000000000034E-7</c:v>
                </c:pt>
                <c:pt idx="3971">
                  <c:v>1.3000000000000034E-7</c:v>
                </c:pt>
                <c:pt idx="3972">
                  <c:v>1.3000000000000034E-7</c:v>
                </c:pt>
                <c:pt idx="3973">
                  <c:v>1.3000000000000034E-7</c:v>
                </c:pt>
                <c:pt idx="3974">
                  <c:v>1.2000000000000025E-7</c:v>
                </c:pt>
                <c:pt idx="3975">
                  <c:v>1.2000000000000025E-7</c:v>
                </c:pt>
                <c:pt idx="3976">
                  <c:v>1.2000000000000025E-7</c:v>
                </c:pt>
                <c:pt idx="3977">
                  <c:v>1.2000000000000025E-7</c:v>
                </c:pt>
                <c:pt idx="3978">
                  <c:v>1.2000000000000025E-7</c:v>
                </c:pt>
                <c:pt idx="3979">
                  <c:v>1.2000000000000025E-7</c:v>
                </c:pt>
                <c:pt idx="3980">
                  <c:v>1.2000000000000025E-7</c:v>
                </c:pt>
                <c:pt idx="3981">
                  <c:v>1.2000000000000025E-7</c:v>
                </c:pt>
                <c:pt idx="3982">
                  <c:v>1.2000000000000025E-7</c:v>
                </c:pt>
                <c:pt idx="3983">
                  <c:v>1.1000000000000032E-7</c:v>
                </c:pt>
                <c:pt idx="3984">
                  <c:v>1.1000000000000032E-7</c:v>
                </c:pt>
                <c:pt idx="3985">
                  <c:v>1.1000000000000032E-7</c:v>
                </c:pt>
                <c:pt idx="3986">
                  <c:v>1.1000000000000032E-7</c:v>
                </c:pt>
                <c:pt idx="3987">
                  <c:v>1.1000000000000032E-7</c:v>
                </c:pt>
                <c:pt idx="3988">
                  <c:v>1.1000000000000032E-7</c:v>
                </c:pt>
                <c:pt idx="3989">
                  <c:v>1.1000000000000032E-7</c:v>
                </c:pt>
                <c:pt idx="3990">
                  <c:v>1.1000000000000032E-7</c:v>
                </c:pt>
                <c:pt idx="3991">
                  <c:v>1.1000000000000032E-7</c:v>
                </c:pt>
                <c:pt idx="3992">
                  <c:v>1.1000000000000032E-7</c:v>
                </c:pt>
                <c:pt idx="3993">
                  <c:v>1.1000000000000032E-7</c:v>
                </c:pt>
                <c:pt idx="3994">
                  <c:v>1.1000000000000032E-7</c:v>
                </c:pt>
                <c:pt idx="3995">
                  <c:v>1.1000000000000032E-7</c:v>
                </c:pt>
                <c:pt idx="3996">
                  <c:v>1.1000000000000032E-7</c:v>
                </c:pt>
                <c:pt idx="3997">
                  <c:v>1.1000000000000032E-7</c:v>
                </c:pt>
                <c:pt idx="3998">
                  <c:v>1.1000000000000032E-7</c:v>
                </c:pt>
                <c:pt idx="3999">
                  <c:v>1.1000000000000032E-7</c:v>
                </c:pt>
                <c:pt idx="4000">
                  <c:v>1.1000000000000032E-7</c:v>
                </c:pt>
                <c:pt idx="4001">
                  <c:v>1.1000000000000032E-7</c:v>
                </c:pt>
                <c:pt idx="4002">
                  <c:v>1.1000000000000032E-7</c:v>
                </c:pt>
                <c:pt idx="4003">
                  <c:v>1.1000000000000032E-7</c:v>
                </c:pt>
                <c:pt idx="4004">
                  <c:v>1.1000000000000032E-7</c:v>
                </c:pt>
                <c:pt idx="4005">
                  <c:v>1.1000000000000032E-7</c:v>
                </c:pt>
                <c:pt idx="4006">
                  <c:v>1.1000000000000032E-7</c:v>
                </c:pt>
                <c:pt idx="4007">
                  <c:v>1.1000000000000032E-7</c:v>
                </c:pt>
                <c:pt idx="4008">
                  <c:v>1.1000000000000032E-7</c:v>
                </c:pt>
                <c:pt idx="4009">
                  <c:v>1.1000000000000032E-7</c:v>
                </c:pt>
                <c:pt idx="4010">
                  <c:v>1.1000000000000032E-7</c:v>
                </c:pt>
                <c:pt idx="4011">
                  <c:v>1.1000000000000032E-7</c:v>
                </c:pt>
                <c:pt idx="4012">
                  <c:v>1.1000000000000032E-7</c:v>
                </c:pt>
                <c:pt idx="4013">
                  <c:v>1.1000000000000032E-7</c:v>
                </c:pt>
                <c:pt idx="4014">
                  <c:v>1.1000000000000032E-7</c:v>
                </c:pt>
                <c:pt idx="4015">
                  <c:v>1.1000000000000032E-7</c:v>
                </c:pt>
                <c:pt idx="4016">
                  <c:v>1.1000000000000032E-7</c:v>
                </c:pt>
                <c:pt idx="4017">
                  <c:v>1.1000000000000032E-7</c:v>
                </c:pt>
                <c:pt idx="4018">
                  <c:v>1.1000000000000032E-7</c:v>
                </c:pt>
                <c:pt idx="4019">
                  <c:v>1.1000000000000032E-7</c:v>
                </c:pt>
                <c:pt idx="4020">
                  <c:v>1.1000000000000032E-7</c:v>
                </c:pt>
                <c:pt idx="4021">
                  <c:v>1.1000000000000032E-7</c:v>
                </c:pt>
                <c:pt idx="4022">
                  <c:v>1.1000000000000032E-7</c:v>
                </c:pt>
                <c:pt idx="4023">
                  <c:v>1.1000000000000032E-7</c:v>
                </c:pt>
                <c:pt idx="4024">
                  <c:v>1.1000000000000032E-7</c:v>
                </c:pt>
                <c:pt idx="4025">
                  <c:v>1.1000000000000032E-7</c:v>
                </c:pt>
                <c:pt idx="4026">
                  <c:v>1.1000000000000032E-7</c:v>
                </c:pt>
                <c:pt idx="4027">
                  <c:v>1.0000000000000026E-7</c:v>
                </c:pt>
                <c:pt idx="4028">
                  <c:v>1.0000000000000026E-7</c:v>
                </c:pt>
                <c:pt idx="4029">
                  <c:v>1.0000000000000026E-7</c:v>
                </c:pt>
                <c:pt idx="4030">
                  <c:v>1.0000000000000026E-7</c:v>
                </c:pt>
                <c:pt idx="4031">
                  <c:v>1.0000000000000026E-7</c:v>
                </c:pt>
                <c:pt idx="4032">
                  <c:v>1.0000000000000026E-7</c:v>
                </c:pt>
                <c:pt idx="4033">
                  <c:v>1.0000000000000026E-7</c:v>
                </c:pt>
                <c:pt idx="4034">
                  <c:v>1.0000000000000026E-7</c:v>
                </c:pt>
                <c:pt idx="4035">
                  <c:v>1.0000000000000026E-7</c:v>
                </c:pt>
                <c:pt idx="4036">
                  <c:v>1.0000000000000026E-7</c:v>
                </c:pt>
                <c:pt idx="4037">
                  <c:v>1.0000000000000026E-7</c:v>
                </c:pt>
                <c:pt idx="4038">
                  <c:v>1.0000000000000026E-7</c:v>
                </c:pt>
                <c:pt idx="4039">
                  <c:v>1.1000000000000032E-7</c:v>
                </c:pt>
                <c:pt idx="4040">
                  <c:v>1.1000000000000032E-7</c:v>
                </c:pt>
                <c:pt idx="4041">
                  <c:v>1.1000000000000032E-7</c:v>
                </c:pt>
                <c:pt idx="4042">
                  <c:v>1.1000000000000032E-7</c:v>
                </c:pt>
                <c:pt idx="4043">
                  <c:v>1.1000000000000032E-7</c:v>
                </c:pt>
                <c:pt idx="4044">
                  <c:v>1.1000000000000032E-7</c:v>
                </c:pt>
                <c:pt idx="4045">
                  <c:v>1.1000000000000032E-7</c:v>
                </c:pt>
                <c:pt idx="4046">
                  <c:v>1.1000000000000032E-7</c:v>
                </c:pt>
                <c:pt idx="4047">
                  <c:v>1.2000000000000025E-7</c:v>
                </c:pt>
                <c:pt idx="4048">
                  <c:v>1.2000000000000025E-7</c:v>
                </c:pt>
                <c:pt idx="4049">
                  <c:v>1.2000000000000025E-7</c:v>
                </c:pt>
                <c:pt idx="4050">
                  <c:v>1.2000000000000025E-7</c:v>
                </c:pt>
                <c:pt idx="4051">
                  <c:v>1.2000000000000025E-7</c:v>
                </c:pt>
                <c:pt idx="4052">
                  <c:v>1.2000000000000025E-7</c:v>
                </c:pt>
                <c:pt idx="4053">
                  <c:v>1.2000000000000025E-7</c:v>
                </c:pt>
                <c:pt idx="4054">
                  <c:v>1.3000000000000034E-7</c:v>
                </c:pt>
                <c:pt idx="4055">
                  <c:v>1.3000000000000034E-7</c:v>
                </c:pt>
                <c:pt idx="4056">
                  <c:v>1.3000000000000034E-7</c:v>
                </c:pt>
                <c:pt idx="4057">
                  <c:v>1.3000000000000034E-7</c:v>
                </c:pt>
                <c:pt idx="4058">
                  <c:v>1.2000000000000025E-7</c:v>
                </c:pt>
                <c:pt idx="4059">
                  <c:v>1.2000000000000025E-7</c:v>
                </c:pt>
                <c:pt idx="4060">
                  <c:v>1.2000000000000025E-7</c:v>
                </c:pt>
                <c:pt idx="4061">
                  <c:v>1.2000000000000025E-7</c:v>
                </c:pt>
                <c:pt idx="4062">
                  <c:v>1.2000000000000025E-7</c:v>
                </c:pt>
                <c:pt idx="4063">
                  <c:v>1.2000000000000025E-7</c:v>
                </c:pt>
                <c:pt idx="4064">
                  <c:v>1.3000000000000034E-7</c:v>
                </c:pt>
                <c:pt idx="4065">
                  <c:v>1.3000000000000034E-7</c:v>
                </c:pt>
                <c:pt idx="4066">
                  <c:v>1.3000000000000034E-7</c:v>
                </c:pt>
                <c:pt idx="4067">
                  <c:v>1.3000000000000034E-7</c:v>
                </c:pt>
                <c:pt idx="4068">
                  <c:v>1.3000000000000034E-7</c:v>
                </c:pt>
                <c:pt idx="4069">
                  <c:v>1.3000000000000034E-7</c:v>
                </c:pt>
                <c:pt idx="4070">
                  <c:v>1.3000000000000034E-7</c:v>
                </c:pt>
                <c:pt idx="4071">
                  <c:v>1.3000000000000034E-7</c:v>
                </c:pt>
                <c:pt idx="4072">
                  <c:v>1.3000000000000034E-7</c:v>
                </c:pt>
                <c:pt idx="4073">
                  <c:v>1.3000000000000034E-7</c:v>
                </c:pt>
                <c:pt idx="4074">
                  <c:v>1.3000000000000034E-7</c:v>
                </c:pt>
                <c:pt idx="4075">
                  <c:v>1.3000000000000034E-7</c:v>
                </c:pt>
                <c:pt idx="4076">
                  <c:v>1.2000000000000025E-7</c:v>
                </c:pt>
                <c:pt idx="4077">
                  <c:v>1.2000000000000025E-7</c:v>
                </c:pt>
                <c:pt idx="4078">
                  <c:v>1.2000000000000025E-7</c:v>
                </c:pt>
                <c:pt idx="4079">
                  <c:v>1.2000000000000025E-7</c:v>
                </c:pt>
                <c:pt idx="4080">
                  <c:v>1.2000000000000025E-7</c:v>
                </c:pt>
                <c:pt idx="4081">
                  <c:v>1.2000000000000025E-7</c:v>
                </c:pt>
                <c:pt idx="4082">
                  <c:v>1.2000000000000025E-7</c:v>
                </c:pt>
                <c:pt idx="4083">
                  <c:v>1.2000000000000025E-7</c:v>
                </c:pt>
                <c:pt idx="4084">
                  <c:v>1.2000000000000025E-7</c:v>
                </c:pt>
                <c:pt idx="4085">
                  <c:v>1.1000000000000032E-7</c:v>
                </c:pt>
                <c:pt idx="4086">
                  <c:v>1.1000000000000032E-7</c:v>
                </c:pt>
                <c:pt idx="4087">
                  <c:v>1.1000000000000032E-7</c:v>
                </c:pt>
                <c:pt idx="4088">
                  <c:v>1.1000000000000032E-7</c:v>
                </c:pt>
                <c:pt idx="4089">
                  <c:v>1.1000000000000032E-7</c:v>
                </c:pt>
                <c:pt idx="4090">
                  <c:v>1.0000000000000026E-7</c:v>
                </c:pt>
                <c:pt idx="4091">
                  <c:v>1.0000000000000026E-7</c:v>
                </c:pt>
                <c:pt idx="4092">
                  <c:v>1.0000000000000026E-7</c:v>
                </c:pt>
                <c:pt idx="4093">
                  <c:v>1.0000000000000026E-7</c:v>
                </c:pt>
                <c:pt idx="4094">
                  <c:v>9.9000000000000291E-8</c:v>
                </c:pt>
                <c:pt idx="4095">
                  <c:v>9.8000000000000335E-8</c:v>
                </c:pt>
                <c:pt idx="4096">
                  <c:v>9.9000000000000291E-8</c:v>
                </c:pt>
                <c:pt idx="4097">
                  <c:v>9.8000000000000335E-8</c:v>
                </c:pt>
                <c:pt idx="4098">
                  <c:v>9.8000000000000335E-8</c:v>
                </c:pt>
                <c:pt idx="4099">
                  <c:v>9.6000000000000291E-8</c:v>
                </c:pt>
                <c:pt idx="4100">
                  <c:v>9.6000000000000291E-8</c:v>
                </c:pt>
                <c:pt idx="4101">
                  <c:v>9.5000000000000295E-8</c:v>
                </c:pt>
                <c:pt idx="4102">
                  <c:v>8.8000000000000272E-8</c:v>
                </c:pt>
                <c:pt idx="4103">
                  <c:v>8.6000000000000214E-8</c:v>
                </c:pt>
                <c:pt idx="4104">
                  <c:v>8.6000000000000214E-8</c:v>
                </c:pt>
                <c:pt idx="4105">
                  <c:v>8.6000000000000214E-8</c:v>
                </c:pt>
                <c:pt idx="4106">
                  <c:v>8.7000000000000223E-8</c:v>
                </c:pt>
                <c:pt idx="4107">
                  <c:v>8.9000000000000268E-8</c:v>
                </c:pt>
                <c:pt idx="4108">
                  <c:v>9.6000000000000291E-8</c:v>
                </c:pt>
                <c:pt idx="4109">
                  <c:v>9.6000000000000291E-8</c:v>
                </c:pt>
                <c:pt idx="4110">
                  <c:v>9.8000000000000335E-8</c:v>
                </c:pt>
                <c:pt idx="4111">
                  <c:v>9.9000000000000291E-8</c:v>
                </c:pt>
                <c:pt idx="4112">
                  <c:v>1.0000000000000026E-7</c:v>
                </c:pt>
                <c:pt idx="4113">
                  <c:v>1.0000000000000026E-7</c:v>
                </c:pt>
                <c:pt idx="4114">
                  <c:v>1.0000000000000026E-7</c:v>
                </c:pt>
                <c:pt idx="4115">
                  <c:v>1.0000000000000026E-7</c:v>
                </c:pt>
                <c:pt idx="4116">
                  <c:v>1.0000000000000026E-7</c:v>
                </c:pt>
                <c:pt idx="4117">
                  <c:v>1.0000000000000026E-7</c:v>
                </c:pt>
                <c:pt idx="4118">
                  <c:v>1.0000000000000026E-7</c:v>
                </c:pt>
                <c:pt idx="4119">
                  <c:v>1.1000000000000032E-7</c:v>
                </c:pt>
                <c:pt idx="4120">
                  <c:v>1.1000000000000032E-7</c:v>
                </c:pt>
                <c:pt idx="4121">
                  <c:v>1.1000000000000032E-7</c:v>
                </c:pt>
                <c:pt idx="4122">
                  <c:v>1.1000000000000032E-7</c:v>
                </c:pt>
                <c:pt idx="4123">
                  <c:v>1.1000000000000032E-7</c:v>
                </c:pt>
                <c:pt idx="4124">
                  <c:v>1.1000000000000032E-7</c:v>
                </c:pt>
                <c:pt idx="4125">
                  <c:v>1.1000000000000032E-7</c:v>
                </c:pt>
                <c:pt idx="4126">
                  <c:v>1.1000000000000032E-7</c:v>
                </c:pt>
                <c:pt idx="4127">
                  <c:v>1.1000000000000032E-7</c:v>
                </c:pt>
                <c:pt idx="4128">
                  <c:v>1.0000000000000026E-7</c:v>
                </c:pt>
                <c:pt idx="4129">
                  <c:v>1.0000000000000026E-7</c:v>
                </c:pt>
                <c:pt idx="4130">
                  <c:v>1.0000000000000026E-7</c:v>
                </c:pt>
                <c:pt idx="4131">
                  <c:v>1.0000000000000026E-7</c:v>
                </c:pt>
                <c:pt idx="4132">
                  <c:v>1.0000000000000026E-7</c:v>
                </c:pt>
                <c:pt idx="4133">
                  <c:v>1.0000000000000026E-7</c:v>
                </c:pt>
                <c:pt idx="4134">
                  <c:v>9.9000000000000291E-8</c:v>
                </c:pt>
                <c:pt idx="4135">
                  <c:v>9.9000000000000291E-8</c:v>
                </c:pt>
                <c:pt idx="4136">
                  <c:v>9.8000000000000335E-8</c:v>
                </c:pt>
                <c:pt idx="4137">
                  <c:v>9.3000000000000303E-8</c:v>
                </c:pt>
                <c:pt idx="4138">
                  <c:v>9.1000000000000233E-8</c:v>
                </c:pt>
                <c:pt idx="4139">
                  <c:v>9.0000000000000277E-8</c:v>
                </c:pt>
                <c:pt idx="4140">
                  <c:v>8.9000000000000268E-8</c:v>
                </c:pt>
                <c:pt idx="4141">
                  <c:v>8.8000000000000272E-8</c:v>
                </c:pt>
                <c:pt idx="4142">
                  <c:v>8.7000000000000223E-8</c:v>
                </c:pt>
                <c:pt idx="4143">
                  <c:v>9.0000000000000277E-8</c:v>
                </c:pt>
                <c:pt idx="4144">
                  <c:v>9.0000000000000277E-8</c:v>
                </c:pt>
                <c:pt idx="4145">
                  <c:v>9.0000000000000277E-8</c:v>
                </c:pt>
                <c:pt idx="4146">
                  <c:v>8.9000000000000268E-8</c:v>
                </c:pt>
                <c:pt idx="4147">
                  <c:v>9.0000000000000277E-8</c:v>
                </c:pt>
                <c:pt idx="4148">
                  <c:v>8.9000000000000268E-8</c:v>
                </c:pt>
                <c:pt idx="4149">
                  <c:v>8.9000000000000268E-8</c:v>
                </c:pt>
                <c:pt idx="4150">
                  <c:v>9.1000000000000233E-8</c:v>
                </c:pt>
                <c:pt idx="4151">
                  <c:v>9.2000000000000241E-8</c:v>
                </c:pt>
                <c:pt idx="4152">
                  <c:v>9.4000000000000273E-8</c:v>
                </c:pt>
                <c:pt idx="4153">
                  <c:v>9.4000000000000273E-8</c:v>
                </c:pt>
                <c:pt idx="4154">
                  <c:v>9.5000000000000295E-8</c:v>
                </c:pt>
                <c:pt idx="4155">
                  <c:v>9.6000000000000291E-8</c:v>
                </c:pt>
                <c:pt idx="4156">
                  <c:v>9.6000000000000291E-8</c:v>
                </c:pt>
                <c:pt idx="4157">
                  <c:v>9.8000000000000335E-8</c:v>
                </c:pt>
                <c:pt idx="4158">
                  <c:v>9.9000000000000291E-8</c:v>
                </c:pt>
                <c:pt idx="4159">
                  <c:v>1.0000000000000026E-7</c:v>
                </c:pt>
                <c:pt idx="4160">
                  <c:v>1.0000000000000026E-7</c:v>
                </c:pt>
                <c:pt idx="4161">
                  <c:v>1.0000000000000026E-7</c:v>
                </c:pt>
                <c:pt idx="4162">
                  <c:v>1.1000000000000032E-7</c:v>
                </c:pt>
                <c:pt idx="4163">
                  <c:v>1.0000000000000026E-7</c:v>
                </c:pt>
                <c:pt idx="4164">
                  <c:v>1.1000000000000032E-7</c:v>
                </c:pt>
                <c:pt idx="4165">
                  <c:v>1.1000000000000032E-7</c:v>
                </c:pt>
                <c:pt idx="4166">
                  <c:v>1.1000000000000032E-7</c:v>
                </c:pt>
                <c:pt idx="4167">
                  <c:v>1.1000000000000032E-7</c:v>
                </c:pt>
                <c:pt idx="4168">
                  <c:v>1.0000000000000026E-7</c:v>
                </c:pt>
                <c:pt idx="4169">
                  <c:v>1.0000000000000026E-7</c:v>
                </c:pt>
                <c:pt idx="4170">
                  <c:v>1.0000000000000026E-7</c:v>
                </c:pt>
                <c:pt idx="4171">
                  <c:v>1.0000000000000026E-7</c:v>
                </c:pt>
                <c:pt idx="4172">
                  <c:v>1.0000000000000026E-7</c:v>
                </c:pt>
                <c:pt idx="4173">
                  <c:v>1.1000000000000032E-7</c:v>
                </c:pt>
                <c:pt idx="4174">
                  <c:v>1.1000000000000032E-7</c:v>
                </c:pt>
                <c:pt idx="4175">
                  <c:v>1.1000000000000032E-7</c:v>
                </c:pt>
                <c:pt idx="4176">
                  <c:v>1.1000000000000032E-7</c:v>
                </c:pt>
                <c:pt idx="4177">
                  <c:v>1.1000000000000032E-7</c:v>
                </c:pt>
                <c:pt idx="4178">
                  <c:v>1.1000000000000032E-7</c:v>
                </c:pt>
                <c:pt idx="4179">
                  <c:v>1.1000000000000032E-7</c:v>
                </c:pt>
                <c:pt idx="4180">
                  <c:v>1.1000000000000032E-7</c:v>
                </c:pt>
                <c:pt idx="4181">
                  <c:v>1.1000000000000032E-7</c:v>
                </c:pt>
                <c:pt idx="4182">
                  <c:v>1.1000000000000032E-7</c:v>
                </c:pt>
                <c:pt idx="4183">
                  <c:v>1.1000000000000032E-7</c:v>
                </c:pt>
                <c:pt idx="4184">
                  <c:v>1.1000000000000032E-7</c:v>
                </c:pt>
                <c:pt idx="4185">
                  <c:v>1.0000000000000026E-7</c:v>
                </c:pt>
                <c:pt idx="4186">
                  <c:v>1.0000000000000026E-7</c:v>
                </c:pt>
                <c:pt idx="4187">
                  <c:v>1.0000000000000026E-7</c:v>
                </c:pt>
                <c:pt idx="4188">
                  <c:v>1.0000000000000026E-7</c:v>
                </c:pt>
                <c:pt idx="4189">
                  <c:v>1.0000000000000026E-7</c:v>
                </c:pt>
                <c:pt idx="4190">
                  <c:v>1.0000000000000026E-7</c:v>
                </c:pt>
                <c:pt idx="4191">
                  <c:v>9.5000000000000295E-8</c:v>
                </c:pt>
                <c:pt idx="4192">
                  <c:v>9.5000000000000295E-8</c:v>
                </c:pt>
                <c:pt idx="4193">
                  <c:v>9.3000000000000303E-8</c:v>
                </c:pt>
                <c:pt idx="4194">
                  <c:v>9.2000000000000241E-8</c:v>
                </c:pt>
                <c:pt idx="4195">
                  <c:v>9.0000000000000277E-8</c:v>
                </c:pt>
                <c:pt idx="4196">
                  <c:v>8.9000000000000268E-8</c:v>
                </c:pt>
                <c:pt idx="4197">
                  <c:v>8.7000000000000223E-8</c:v>
                </c:pt>
                <c:pt idx="4198">
                  <c:v>8.6000000000000214E-8</c:v>
                </c:pt>
                <c:pt idx="4199">
                  <c:v>8.5000000000000232E-8</c:v>
                </c:pt>
                <c:pt idx="4200">
                  <c:v>8.5000000000000232E-8</c:v>
                </c:pt>
                <c:pt idx="4201">
                  <c:v>8.5000000000000232E-8</c:v>
                </c:pt>
                <c:pt idx="4202">
                  <c:v>8.6000000000000214E-8</c:v>
                </c:pt>
                <c:pt idx="4203">
                  <c:v>8.6000000000000214E-8</c:v>
                </c:pt>
                <c:pt idx="4204">
                  <c:v>8.5000000000000232E-8</c:v>
                </c:pt>
                <c:pt idx="4205">
                  <c:v>8.4000000000000276E-8</c:v>
                </c:pt>
                <c:pt idx="4206">
                  <c:v>8.300000000000028E-8</c:v>
                </c:pt>
                <c:pt idx="4207">
                  <c:v>8.300000000000028E-8</c:v>
                </c:pt>
                <c:pt idx="4208">
                  <c:v>8.1000000000000222E-8</c:v>
                </c:pt>
                <c:pt idx="4209">
                  <c:v>8.1000000000000222E-8</c:v>
                </c:pt>
                <c:pt idx="4210">
                  <c:v>8.1000000000000222E-8</c:v>
                </c:pt>
                <c:pt idx="4211">
                  <c:v>8.2000000000000218E-8</c:v>
                </c:pt>
                <c:pt idx="4212">
                  <c:v>8.1000000000000222E-8</c:v>
                </c:pt>
                <c:pt idx="4213">
                  <c:v>8.2000000000000218E-8</c:v>
                </c:pt>
                <c:pt idx="4214">
                  <c:v>8.1000000000000222E-8</c:v>
                </c:pt>
                <c:pt idx="4215">
                  <c:v>8.2000000000000218E-8</c:v>
                </c:pt>
                <c:pt idx="4216">
                  <c:v>8.300000000000028E-8</c:v>
                </c:pt>
                <c:pt idx="4217">
                  <c:v>8.300000000000028E-8</c:v>
                </c:pt>
                <c:pt idx="4218">
                  <c:v>8.4000000000000276E-8</c:v>
                </c:pt>
                <c:pt idx="4219">
                  <c:v>8.1000000000000222E-8</c:v>
                </c:pt>
                <c:pt idx="4220">
                  <c:v>8.00000000000002E-8</c:v>
                </c:pt>
                <c:pt idx="4221">
                  <c:v>7.8000000000000169E-8</c:v>
                </c:pt>
                <c:pt idx="4222">
                  <c:v>7.7000000000000226E-8</c:v>
                </c:pt>
                <c:pt idx="4223">
                  <c:v>7.6000000000000204E-8</c:v>
                </c:pt>
                <c:pt idx="4224">
                  <c:v>7.4000000000000226E-8</c:v>
                </c:pt>
                <c:pt idx="4225">
                  <c:v>7.2000000000000195E-8</c:v>
                </c:pt>
                <c:pt idx="4226">
                  <c:v>7.3000000000000204E-8</c:v>
                </c:pt>
                <c:pt idx="4227">
                  <c:v>7.5000000000000182E-8</c:v>
                </c:pt>
                <c:pt idx="4228">
                  <c:v>7.6000000000000204E-8</c:v>
                </c:pt>
                <c:pt idx="4229">
                  <c:v>7.9000000000000244E-8</c:v>
                </c:pt>
                <c:pt idx="4230">
                  <c:v>8.1000000000000222E-8</c:v>
                </c:pt>
                <c:pt idx="4231">
                  <c:v>8.4000000000000276E-8</c:v>
                </c:pt>
                <c:pt idx="4232">
                  <c:v>8.4000000000000276E-8</c:v>
                </c:pt>
                <c:pt idx="4233">
                  <c:v>8.300000000000028E-8</c:v>
                </c:pt>
                <c:pt idx="4234">
                  <c:v>8.300000000000028E-8</c:v>
                </c:pt>
                <c:pt idx="4235">
                  <c:v>8.300000000000028E-8</c:v>
                </c:pt>
                <c:pt idx="4236">
                  <c:v>8.2000000000000218E-8</c:v>
                </c:pt>
                <c:pt idx="4237">
                  <c:v>7.7000000000000226E-8</c:v>
                </c:pt>
                <c:pt idx="4238">
                  <c:v>7.6000000000000204E-8</c:v>
                </c:pt>
                <c:pt idx="4239">
                  <c:v>7.5000000000000182E-8</c:v>
                </c:pt>
                <c:pt idx="4240">
                  <c:v>7.3000000000000204E-8</c:v>
                </c:pt>
                <c:pt idx="4241">
                  <c:v>7.2000000000000195E-8</c:v>
                </c:pt>
                <c:pt idx="4242">
                  <c:v>7.3000000000000204E-8</c:v>
                </c:pt>
                <c:pt idx="4243">
                  <c:v>8.00000000000002E-8</c:v>
                </c:pt>
                <c:pt idx="4244">
                  <c:v>8.1000000000000222E-8</c:v>
                </c:pt>
                <c:pt idx="4245">
                  <c:v>8.300000000000028E-8</c:v>
                </c:pt>
                <c:pt idx="4246">
                  <c:v>8.5000000000000232E-8</c:v>
                </c:pt>
                <c:pt idx="4247">
                  <c:v>8.6000000000000214E-8</c:v>
                </c:pt>
                <c:pt idx="4248">
                  <c:v>8.8000000000000272E-8</c:v>
                </c:pt>
                <c:pt idx="4249">
                  <c:v>9.0000000000000277E-8</c:v>
                </c:pt>
                <c:pt idx="4250">
                  <c:v>8.9000000000000268E-8</c:v>
                </c:pt>
                <c:pt idx="4251">
                  <c:v>8.9000000000000268E-8</c:v>
                </c:pt>
                <c:pt idx="4252">
                  <c:v>8.8000000000000272E-8</c:v>
                </c:pt>
                <c:pt idx="4253">
                  <c:v>8.7000000000000223E-8</c:v>
                </c:pt>
                <c:pt idx="4254">
                  <c:v>8.6000000000000214E-8</c:v>
                </c:pt>
                <c:pt idx="4255">
                  <c:v>8.6000000000000214E-8</c:v>
                </c:pt>
                <c:pt idx="4256">
                  <c:v>8.5000000000000232E-8</c:v>
                </c:pt>
                <c:pt idx="4257">
                  <c:v>8.5000000000000232E-8</c:v>
                </c:pt>
                <c:pt idx="4258">
                  <c:v>8.4000000000000276E-8</c:v>
                </c:pt>
                <c:pt idx="4259">
                  <c:v>8.300000000000028E-8</c:v>
                </c:pt>
                <c:pt idx="4260">
                  <c:v>7.5000000000000182E-8</c:v>
                </c:pt>
                <c:pt idx="4261">
                  <c:v>7.3000000000000204E-8</c:v>
                </c:pt>
                <c:pt idx="4262">
                  <c:v>7.2000000000000195E-8</c:v>
                </c:pt>
                <c:pt idx="4263">
                  <c:v>7.1000000000000146E-8</c:v>
                </c:pt>
                <c:pt idx="4264">
                  <c:v>7.0000000000000177E-8</c:v>
                </c:pt>
                <c:pt idx="4265">
                  <c:v>6.9000000000000194E-8</c:v>
                </c:pt>
                <c:pt idx="4266">
                  <c:v>6.5000000000000159E-8</c:v>
                </c:pt>
                <c:pt idx="4267">
                  <c:v>6.5000000000000159E-8</c:v>
                </c:pt>
                <c:pt idx="4268">
                  <c:v>6.4000000000000189E-8</c:v>
                </c:pt>
                <c:pt idx="4269">
                  <c:v>6.3000000000000154E-8</c:v>
                </c:pt>
                <c:pt idx="4270">
                  <c:v>6.3000000000000154E-8</c:v>
                </c:pt>
                <c:pt idx="4271">
                  <c:v>6.3000000000000154E-8</c:v>
                </c:pt>
                <c:pt idx="4272">
                  <c:v>6.1000000000000162E-8</c:v>
                </c:pt>
                <c:pt idx="4273">
                  <c:v>6.1000000000000162E-8</c:v>
                </c:pt>
                <c:pt idx="4274">
                  <c:v>6.1000000000000162E-8</c:v>
                </c:pt>
                <c:pt idx="4275">
                  <c:v>6.3000000000000154E-8</c:v>
                </c:pt>
                <c:pt idx="4276">
                  <c:v>6.4000000000000189E-8</c:v>
                </c:pt>
                <c:pt idx="4277">
                  <c:v>6.6000000000000154E-8</c:v>
                </c:pt>
                <c:pt idx="4278">
                  <c:v>7.3000000000000204E-8</c:v>
                </c:pt>
                <c:pt idx="4279">
                  <c:v>7.5000000000000182E-8</c:v>
                </c:pt>
                <c:pt idx="4280">
                  <c:v>7.6000000000000204E-8</c:v>
                </c:pt>
                <c:pt idx="4281">
                  <c:v>7.7000000000000226E-8</c:v>
                </c:pt>
                <c:pt idx="4282">
                  <c:v>7.7000000000000226E-8</c:v>
                </c:pt>
                <c:pt idx="4283">
                  <c:v>7.7000000000000226E-8</c:v>
                </c:pt>
                <c:pt idx="4284">
                  <c:v>7.4000000000000226E-8</c:v>
                </c:pt>
                <c:pt idx="4285">
                  <c:v>7.4000000000000226E-8</c:v>
                </c:pt>
                <c:pt idx="4286">
                  <c:v>7.4000000000000226E-8</c:v>
                </c:pt>
                <c:pt idx="4287">
                  <c:v>7.4000000000000226E-8</c:v>
                </c:pt>
                <c:pt idx="4288">
                  <c:v>7.5000000000000182E-8</c:v>
                </c:pt>
                <c:pt idx="4289">
                  <c:v>7.6000000000000204E-8</c:v>
                </c:pt>
                <c:pt idx="4290">
                  <c:v>7.6000000000000204E-8</c:v>
                </c:pt>
                <c:pt idx="4291">
                  <c:v>7.7000000000000226E-8</c:v>
                </c:pt>
                <c:pt idx="4292">
                  <c:v>7.7000000000000226E-8</c:v>
                </c:pt>
                <c:pt idx="4293">
                  <c:v>7.7000000000000226E-8</c:v>
                </c:pt>
                <c:pt idx="4294">
                  <c:v>7.6000000000000204E-8</c:v>
                </c:pt>
                <c:pt idx="4295">
                  <c:v>7.5000000000000182E-8</c:v>
                </c:pt>
                <c:pt idx="4296">
                  <c:v>7.4000000000000226E-8</c:v>
                </c:pt>
                <c:pt idx="4297">
                  <c:v>7.4000000000000226E-8</c:v>
                </c:pt>
                <c:pt idx="4298">
                  <c:v>7.4000000000000226E-8</c:v>
                </c:pt>
                <c:pt idx="4299">
                  <c:v>7.3000000000000204E-8</c:v>
                </c:pt>
                <c:pt idx="4300">
                  <c:v>7.2000000000000195E-8</c:v>
                </c:pt>
                <c:pt idx="4301">
                  <c:v>7.2000000000000195E-8</c:v>
                </c:pt>
                <c:pt idx="4302">
                  <c:v>6.9000000000000194E-8</c:v>
                </c:pt>
                <c:pt idx="4303">
                  <c:v>6.8000000000000159E-8</c:v>
                </c:pt>
                <c:pt idx="4304">
                  <c:v>6.7000000000000176E-8</c:v>
                </c:pt>
                <c:pt idx="4305">
                  <c:v>6.8000000000000159E-8</c:v>
                </c:pt>
                <c:pt idx="4306">
                  <c:v>6.8000000000000159E-8</c:v>
                </c:pt>
                <c:pt idx="4307">
                  <c:v>6.9000000000000194E-8</c:v>
                </c:pt>
                <c:pt idx="4308">
                  <c:v>6.9000000000000194E-8</c:v>
                </c:pt>
                <c:pt idx="4309">
                  <c:v>6.9000000000000194E-8</c:v>
                </c:pt>
                <c:pt idx="4310">
                  <c:v>6.9000000000000194E-8</c:v>
                </c:pt>
                <c:pt idx="4311">
                  <c:v>6.8000000000000159E-8</c:v>
                </c:pt>
                <c:pt idx="4312">
                  <c:v>6.8000000000000159E-8</c:v>
                </c:pt>
                <c:pt idx="4313">
                  <c:v>6.9000000000000194E-8</c:v>
                </c:pt>
                <c:pt idx="4314">
                  <c:v>6.9000000000000194E-8</c:v>
                </c:pt>
                <c:pt idx="4315">
                  <c:v>7.0000000000000177E-8</c:v>
                </c:pt>
                <c:pt idx="4316">
                  <c:v>7.0000000000000177E-8</c:v>
                </c:pt>
                <c:pt idx="4317">
                  <c:v>7.1000000000000146E-8</c:v>
                </c:pt>
                <c:pt idx="4318">
                  <c:v>7.1000000000000146E-8</c:v>
                </c:pt>
                <c:pt idx="4319">
                  <c:v>7.9000000000000244E-8</c:v>
                </c:pt>
                <c:pt idx="4320">
                  <c:v>8.00000000000002E-8</c:v>
                </c:pt>
                <c:pt idx="4321">
                  <c:v>8.300000000000028E-8</c:v>
                </c:pt>
                <c:pt idx="4322">
                  <c:v>8.4000000000000276E-8</c:v>
                </c:pt>
                <c:pt idx="4323">
                  <c:v>8.4000000000000276E-8</c:v>
                </c:pt>
                <c:pt idx="4324">
                  <c:v>8.5000000000000232E-8</c:v>
                </c:pt>
                <c:pt idx="4325">
                  <c:v>9.0000000000000277E-8</c:v>
                </c:pt>
                <c:pt idx="4326">
                  <c:v>9.0000000000000277E-8</c:v>
                </c:pt>
                <c:pt idx="4327">
                  <c:v>9.2000000000000241E-8</c:v>
                </c:pt>
                <c:pt idx="4328">
                  <c:v>9.2000000000000241E-8</c:v>
                </c:pt>
                <c:pt idx="4329">
                  <c:v>9.3000000000000303E-8</c:v>
                </c:pt>
                <c:pt idx="4330">
                  <c:v>9.3000000000000303E-8</c:v>
                </c:pt>
                <c:pt idx="4331">
                  <c:v>9.9000000000000291E-8</c:v>
                </c:pt>
                <c:pt idx="4332">
                  <c:v>1.0000000000000026E-7</c:v>
                </c:pt>
                <c:pt idx="4333">
                  <c:v>1.0000000000000026E-7</c:v>
                </c:pt>
                <c:pt idx="4334">
                  <c:v>1.0000000000000026E-7</c:v>
                </c:pt>
                <c:pt idx="4335">
                  <c:v>1.0000000000000026E-7</c:v>
                </c:pt>
                <c:pt idx="4336">
                  <c:v>1.0000000000000026E-7</c:v>
                </c:pt>
                <c:pt idx="4337">
                  <c:v>1.0000000000000026E-7</c:v>
                </c:pt>
                <c:pt idx="4338">
                  <c:v>1.0000000000000026E-7</c:v>
                </c:pt>
                <c:pt idx="4339">
                  <c:v>1.0000000000000026E-7</c:v>
                </c:pt>
                <c:pt idx="4340">
                  <c:v>1.0000000000000026E-7</c:v>
                </c:pt>
                <c:pt idx="4341">
                  <c:v>1.0000000000000026E-7</c:v>
                </c:pt>
                <c:pt idx="4342">
                  <c:v>1.1000000000000032E-7</c:v>
                </c:pt>
                <c:pt idx="4343">
                  <c:v>1.1000000000000032E-7</c:v>
                </c:pt>
                <c:pt idx="4344">
                  <c:v>1.1000000000000032E-7</c:v>
                </c:pt>
                <c:pt idx="4345">
                  <c:v>1.1000000000000032E-7</c:v>
                </c:pt>
                <c:pt idx="4346">
                  <c:v>1.1000000000000032E-7</c:v>
                </c:pt>
                <c:pt idx="4347">
                  <c:v>1.1000000000000032E-7</c:v>
                </c:pt>
                <c:pt idx="4348">
                  <c:v>1.1000000000000032E-7</c:v>
                </c:pt>
                <c:pt idx="4349">
                  <c:v>1.1000000000000032E-7</c:v>
                </c:pt>
                <c:pt idx="4350">
                  <c:v>1.1000000000000032E-7</c:v>
                </c:pt>
                <c:pt idx="4351">
                  <c:v>1.1000000000000032E-7</c:v>
                </c:pt>
                <c:pt idx="4352">
                  <c:v>1.1000000000000032E-7</c:v>
                </c:pt>
                <c:pt idx="4353">
                  <c:v>1.1000000000000032E-7</c:v>
                </c:pt>
                <c:pt idx="4354">
                  <c:v>1.1000000000000032E-7</c:v>
                </c:pt>
                <c:pt idx="4355">
                  <c:v>1.1000000000000032E-7</c:v>
                </c:pt>
                <c:pt idx="4356">
                  <c:v>1.1000000000000032E-7</c:v>
                </c:pt>
                <c:pt idx="4357">
                  <c:v>1.1000000000000032E-7</c:v>
                </c:pt>
                <c:pt idx="4358">
                  <c:v>1.1000000000000032E-7</c:v>
                </c:pt>
                <c:pt idx="4359">
                  <c:v>1.1000000000000032E-7</c:v>
                </c:pt>
                <c:pt idx="4360">
                  <c:v>1.1000000000000032E-7</c:v>
                </c:pt>
                <c:pt idx="4361">
                  <c:v>1.1000000000000032E-7</c:v>
                </c:pt>
                <c:pt idx="4362">
                  <c:v>1.1000000000000032E-7</c:v>
                </c:pt>
                <c:pt idx="4363">
                  <c:v>1.1000000000000032E-7</c:v>
                </c:pt>
                <c:pt idx="4364">
                  <c:v>1.1000000000000032E-7</c:v>
                </c:pt>
                <c:pt idx="4365">
                  <c:v>1.1000000000000032E-7</c:v>
                </c:pt>
                <c:pt idx="4366">
                  <c:v>1.1000000000000032E-7</c:v>
                </c:pt>
                <c:pt idx="4367">
                  <c:v>1.1000000000000032E-7</c:v>
                </c:pt>
                <c:pt idx="4368">
                  <c:v>1.1000000000000032E-7</c:v>
                </c:pt>
                <c:pt idx="4369">
                  <c:v>1.1000000000000032E-7</c:v>
                </c:pt>
                <c:pt idx="4370">
                  <c:v>1.1000000000000032E-7</c:v>
                </c:pt>
                <c:pt idx="4371">
                  <c:v>1.1000000000000032E-7</c:v>
                </c:pt>
                <c:pt idx="4372">
                  <c:v>1.1000000000000032E-7</c:v>
                </c:pt>
                <c:pt idx="4373">
                  <c:v>1.1000000000000032E-7</c:v>
                </c:pt>
                <c:pt idx="4374">
                  <c:v>1.1000000000000032E-7</c:v>
                </c:pt>
                <c:pt idx="4375">
                  <c:v>1.1000000000000032E-7</c:v>
                </c:pt>
                <c:pt idx="4376">
                  <c:v>1.1000000000000032E-7</c:v>
                </c:pt>
                <c:pt idx="4377">
                  <c:v>1.1000000000000032E-7</c:v>
                </c:pt>
                <c:pt idx="4378">
                  <c:v>1.1000000000000032E-7</c:v>
                </c:pt>
                <c:pt idx="4379">
                  <c:v>1.1000000000000032E-7</c:v>
                </c:pt>
                <c:pt idx="4380">
                  <c:v>1.1000000000000032E-7</c:v>
                </c:pt>
                <c:pt idx="4381">
                  <c:v>1.1000000000000032E-7</c:v>
                </c:pt>
                <c:pt idx="4382">
                  <c:v>1.1000000000000032E-7</c:v>
                </c:pt>
                <c:pt idx="4383">
                  <c:v>1.1000000000000032E-7</c:v>
                </c:pt>
                <c:pt idx="4384">
                  <c:v>1.1000000000000032E-7</c:v>
                </c:pt>
                <c:pt idx="4385">
                  <c:v>1.1000000000000032E-7</c:v>
                </c:pt>
                <c:pt idx="4386">
                  <c:v>1.1000000000000032E-7</c:v>
                </c:pt>
                <c:pt idx="4387">
                  <c:v>1.1000000000000032E-7</c:v>
                </c:pt>
                <c:pt idx="4388">
                  <c:v>1.1000000000000032E-7</c:v>
                </c:pt>
                <c:pt idx="4389">
                  <c:v>1.1000000000000032E-7</c:v>
                </c:pt>
                <c:pt idx="4390">
                  <c:v>1.0000000000000026E-7</c:v>
                </c:pt>
                <c:pt idx="4391">
                  <c:v>1.1000000000000032E-7</c:v>
                </c:pt>
                <c:pt idx="4392">
                  <c:v>1.1000000000000032E-7</c:v>
                </c:pt>
                <c:pt idx="4393">
                  <c:v>1.1000000000000032E-7</c:v>
                </c:pt>
                <c:pt idx="4394">
                  <c:v>1.1000000000000032E-7</c:v>
                </c:pt>
                <c:pt idx="4395">
                  <c:v>1.1000000000000032E-7</c:v>
                </c:pt>
                <c:pt idx="4396">
                  <c:v>1.1000000000000032E-7</c:v>
                </c:pt>
                <c:pt idx="4397">
                  <c:v>1.1000000000000032E-7</c:v>
                </c:pt>
                <c:pt idx="4398">
                  <c:v>1.1000000000000032E-7</c:v>
                </c:pt>
                <c:pt idx="4399">
                  <c:v>1.1000000000000032E-7</c:v>
                </c:pt>
                <c:pt idx="4400">
                  <c:v>1.1000000000000032E-7</c:v>
                </c:pt>
                <c:pt idx="4401">
                  <c:v>1.0000000000000026E-7</c:v>
                </c:pt>
                <c:pt idx="4402">
                  <c:v>1.0000000000000026E-7</c:v>
                </c:pt>
                <c:pt idx="4403">
                  <c:v>1.1000000000000032E-7</c:v>
                </c:pt>
                <c:pt idx="4404">
                  <c:v>1.0000000000000026E-7</c:v>
                </c:pt>
                <c:pt idx="4405">
                  <c:v>1.0000000000000026E-7</c:v>
                </c:pt>
                <c:pt idx="4406">
                  <c:v>1.0000000000000026E-7</c:v>
                </c:pt>
                <c:pt idx="4407">
                  <c:v>1.0000000000000026E-7</c:v>
                </c:pt>
                <c:pt idx="4408">
                  <c:v>1.0000000000000026E-7</c:v>
                </c:pt>
                <c:pt idx="4409">
                  <c:v>1.0000000000000026E-7</c:v>
                </c:pt>
                <c:pt idx="4410">
                  <c:v>1.0000000000000026E-7</c:v>
                </c:pt>
                <c:pt idx="4411">
                  <c:v>9.7000000000000233E-8</c:v>
                </c:pt>
                <c:pt idx="4412">
                  <c:v>9.6000000000000291E-8</c:v>
                </c:pt>
                <c:pt idx="4413">
                  <c:v>9.5000000000000295E-8</c:v>
                </c:pt>
                <c:pt idx="4414">
                  <c:v>9.2000000000000241E-8</c:v>
                </c:pt>
                <c:pt idx="4415">
                  <c:v>9.0000000000000277E-8</c:v>
                </c:pt>
                <c:pt idx="4416">
                  <c:v>8.9000000000000268E-8</c:v>
                </c:pt>
                <c:pt idx="4417">
                  <c:v>8.300000000000028E-8</c:v>
                </c:pt>
                <c:pt idx="4418">
                  <c:v>8.1000000000000222E-8</c:v>
                </c:pt>
                <c:pt idx="4419">
                  <c:v>8.00000000000002E-8</c:v>
                </c:pt>
                <c:pt idx="4420">
                  <c:v>7.8000000000000169E-8</c:v>
                </c:pt>
                <c:pt idx="4421">
                  <c:v>7.8000000000000169E-8</c:v>
                </c:pt>
                <c:pt idx="4422">
                  <c:v>7.7000000000000226E-8</c:v>
                </c:pt>
                <c:pt idx="4423">
                  <c:v>7.8000000000000169E-8</c:v>
                </c:pt>
                <c:pt idx="4424">
                  <c:v>7.8000000000000169E-8</c:v>
                </c:pt>
                <c:pt idx="4425">
                  <c:v>7.8000000000000169E-8</c:v>
                </c:pt>
                <c:pt idx="4426">
                  <c:v>7.7000000000000226E-8</c:v>
                </c:pt>
                <c:pt idx="4427">
                  <c:v>7.7000000000000226E-8</c:v>
                </c:pt>
                <c:pt idx="4428">
                  <c:v>7.6000000000000204E-8</c:v>
                </c:pt>
                <c:pt idx="4429">
                  <c:v>7.2000000000000195E-8</c:v>
                </c:pt>
                <c:pt idx="4430">
                  <c:v>7.1000000000000146E-8</c:v>
                </c:pt>
                <c:pt idx="4431">
                  <c:v>7.1000000000000146E-8</c:v>
                </c:pt>
                <c:pt idx="4432">
                  <c:v>7.1000000000000146E-8</c:v>
                </c:pt>
                <c:pt idx="4433">
                  <c:v>7.1000000000000146E-8</c:v>
                </c:pt>
                <c:pt idx="4434">
                  <c:v>7.1000000000000146E-8</c:v>
                </c:pt>
                <c:pt idx="4435">
                  <c:v>6.7000000000000176E-8</c:v>
                </c:pt>
                <c:pt idx="4436">
                  <c:v>6.6000000000000154E-8</c:v>
                </c:pt>
                <c:pt idx="4437">
                  <c:v>6.5000000000000159E-8</c:v>
                </c:pt>
                <c:pt idx="4438">
                  <c:v>6.5000000000000159E-8</c:v>
                </c:pt>
                <c:pt idx="4439">
                  <c:v>6.4000000000000189E-8</c:v>
                </c:pt>
                <c:pt idx="4440">
                  <c:v>6.4000000000000189E-8</c:v>
                </c:pt>
                <c:pt idx="4441">
                  <c:v>6.1000000000000162E-8</c:v>
                </c:pt>
                <c:pt idx="4442">
                  <c:v>6.0000000000000153E-8</c:v>
                </c:pt>
                <c:pt idx="4443">
                  <c:v>6.0000000000000153E-8</c:v>
                </c:pt>
                <c:pt idx="4444">
                  <c:v>6.0000000000000153E-8</c:v>
                </c:pt>
                <c:pt idx="4445">
                  <c:v>5.9000000000000178E-8</c:v>
                </c:pt>
                <c:pt idx="4446">
                  <c:v>5.9000000000000178E-8</c:v>
                </c:pt>
                <c:pt idx="4447">
                  <c:v>5.7000000000000153E-8</c:v>
                </c:pt>
                <c:pt idx="4448">
                  <c:v>5.7000000000000153E-8</c:v>
                </c:pt>
                <c:pt idx="4449">
                  <c:v>5.7000000000000153E-8</c:v>
                </c:pt>
                <c:pt idx="4450">
                  <c:v>5.7000000000000153E-8</c:v>
                </c:pt>
                <c:pt idx="4451">
                  <c:v>5.6000000000000131E-8</c:v>
                </c:pt>
                <c:pt idx="4452">
                  <c:v>5.6000000000000131E-8</c:v>
                </c:pt>
                <c:pt idx="4453">
                  <c:v>5.9000000000000178E-8</c:v>
                </c:pt>
                <c:pt idx="4454">
                  <c:v>6.1000000000000162E-8</c:v>
                </c:pt>
                <c:pt idx="4455">
                  <c:v>6.4000000000000189E-8</c:v>
                </c:pt>
                <c:pt idx="4456">
                  <c:v>6.4000000000000189E-8</c:v>
                </c:pt>
                <c:pt idx="4457">
                  <c:v>6.7000000000000176E-8</c:v>
                </c:pt>
                <c:pt idx="4458">
                  <c:v>6.9000000000000194E-8</c:v>
                </c:pt>
                <c:pt idx="4459">
                  <c:v>7.1000000000000146E-8</c:v>
                </c:pt>
                <c:pt idx="4460">
                  <c:v>7.3000000000000204E-8</c:v>
                </c:pt>
                <c:pt idx="4461">
                  <c:v>7.4000000000000226E-8</c:v>
                </c:pt>
                <c:pt idx="4462">
                  <c:v>7.5000000000000182E-8</c:v>
                </c:pt>
                <c:pt idx="4463">
                  <c:v>7.6000000000000204E-8</c:v>
                </c:pt>
                <c:pt idx="4464">
                  <c:v>7.5000000000000182E-8</c:v>
                </c:pt>
                <c:pt idx="4465">
                  <c:v>7.5000000000000182E-8</c:v>
                </c:pt>
                <c:pt idx="4466">
                  <c:v>7.6000000000000204E-8</c:v>
                </c:pt>
                <c:pt idx="4467">
                  <c:v>7.5000000000000182E-8</c:v>
                </c:pt>
                <c:pt idx="4468">
                  <c:v>7.4000000000000226E-8</c:v>
                </c:pt>
                <c:pt idx="4469">
                  <c:v>7.3000000000000204E-8</c:v>
                </c:pt>
                <c:pt idx="4470">
                  <c:v>7.4000000000000226E-8</c:v>
                </c:pt>
                <c:pt idx="4471">
                  <c:v>7.3000000000000204E-8</c:v>
                </c:pt>
                <c:pt idx="4472">
                  <c:v>7.4000000000000226E-8</c:v>
                </c:pt>
                <c:pt idx="4473">
                  <c:v>7.3000000000000204E-8</c:v>
                </c:pt>
                <c:pt idx="4474">
                  <c:v>7.4000000000000226E-8</c:v>
                </c:pt>
                <c:pt idx="4475">
                  <c:v>8.300000000000028E-8</c:v>
                </c:pt>
                <c:pt idx="4476">
                  <c:v>8.4000000000000276E-8</c:v>
                </c:pt>
                <c:pt idx="4477">
                  <c:v>8.6000000000000214E-8</c:v>
                </c:pt>
                <c:pt idx="4478">
                  <c:v>8.8000000000000272E-8</c:v>
                </c:pt>
                <c:pt idx="4479">
                  <c:v>8.9000000000000268E-8</c:v>
                </c:pt>
                <c:pt idx="4480">
                  <c:v>8.9000000000000268E-8</c:v>
                </c:pt>
                <c:pt idx="4481">
                  <c:v>9.0000000000000277E-8</c:v>
                </c:pt>
                <c:pt idx="4482">
                  <c:v>9.0000000000000277E-8</c:v>
                </c:pt>
                <c:pt idx="4483">
                  <c:v>9.1000000000000233E-8</c:v>
                </c:pt>
                <c:pt idx="4484">
                  <c:v>9.0000000000000277E-8</c:v>
                </c:pt>
                <c:pt idx="4485">
                  <c:v>9.1000000000000233E-8</c:v>
                </c:pt>
                <c:pt idx="4486">
                  <c:v>9.3000000000000303E-8</c:v>
                </c:pt>
                <c:pt idx="4487">
                  <c:v>9.3000000000000303E-8</c:v>
                </c:pt>
                <c:pt idx="4488">
                  <c:v>9.5000000000000295E-8</c:v>
                </c:pt>
                <c:pt idx="4489">
                  <c:v>9.6000000000000291E-8</c:v>
                </c:pt>
                <c:pt idx="4490">
                  <c:v>9.6000000000000291E-8</c:v>
                </c:pt>
                <c:pt idx="4491">
                  <c:v>9.6000000000000291E-8</c:v>
                </c:pt>
                <c:pt idx="4492">
                  <c:v>9.6000000000000291E-8</c:v>
                </c:pt>
                <c:pt idx="4493">
                  <c:v>9.5000000000000295E-8</c:v>
                </c:pt>
                <c:pt idx="4494">
                  <c:v>9.5000000000000295E-8</c:v>
                </c:pt>
                <c:pt idx="4495">
                  <c:v>9.6000000000000291E-8</c:v>
                </c:pt>
                <c:pt idx="4496">
                  <c:v>9.6000000000000291E-8</c:v>
                </c:pt>
                <c:pt idx="4497">
                  <c:v>9.6000000000000291E-8</c:v>
                </c:pt>
                <c:pt idx="4498">
                  <c:v>9.4000000000000273E-8</c:v>
                </c:pt>
                <c:pt idx="4499">
                  <c:v>9.3000000000000303E-8</c:v>
                </c:pt>
                <c:pt idx="4500">
                  <c:v>9.2000000000000241E-8</c:v>
                </c:pt>
                <c:pt idx="4501">
                  <c:v>9.1000000000000233E-8</c:v>
                </c:pt>
                <c:pt idx="4502">
                  <c:v>9.0000000000000277E-8</c:v>
                </c:pt>
                <c:pt idx="4503">
                  <c:v>8.9000000000000268E-8</c:v>
                </c:pt>
                <c:pt idx="4504">
                  <c:v>8.9000000000000268E-8</c:v>
                </c:pt>
                <c:pt idx="4505">
                  <c:v>9.0000000000000277E-8</c:v>
                </c:pt>
                <c:pt idx="4506">
                  <c:v>9.2000000000000241E-8</c:v>
                </c:pt>
                <c:pt idx="4507">
                  <c:v>9.2000000000000241E-8</c:v>
                </c:pt>
                <c:pt idx="4508">
                  <c:v>9.2000000000000241E-8</c:v>
                </c:pt>
                <c:pt idx="4509">
                  <c:v>9.2000000000000241E-8</c:v>
                </c:pt>
                <c:pt idx="4510">
                  <c:v>9.1000000000000233E-8</c:v>
                </c:pt>
                <c:pt idx="4511">
                  <c:v>8.9000000000000268E-8</c:v>
                </c:pt>
                <c:pt idx="4512">
                  <c:v>8.8000000000000272E-8</c:v>
                </c:pt>
                <c:pt idx="4513">
                  <c:v>8.7000000000000223E-8</c:v>
                </c:pt>
                <c:pt idx="4514">
                  <c:v>8.5000000000000232E-8</c:v>
                </c:pt>
                <c:pt idx="4515">
                  <c:v>8.5000000000000232E-8</c:v>
                </c:pt>
                <c:pt idx="4516">
                  <c:v>8.8000000000000272E-8</c:v>
                </c:pt>
                <c:pt idx="4517">
                  <c:v>8.8000000000000272E-8</c:v>
                </c:pt>
                <c:pt idx="4518">
                  <c:v>8.9000000000000268E-8</c:v>
                </c:pt>
                <c:pt idx="4519">
                  <c:v>8.9000000000000268E-8</c:v>
                </c:pt>
                <c:pt idx="4520">
                  <c:v>9.0000000000000277E-8</c:v>
                </c:pt>
                <c:pt idx="4521">
                  <c:v>9.0000000000000277E-8</c:v>
                </c:pt>
                <c:pt idx="4522">
                  <c:v>9.1000000000000233E-8</c:v>
                </c:pt>
                <c:pt idx="4523">
                  <c:v>9.0000000000000277E-8</c:v>
                </c:pt>
                <c:pt idx="4524">
                  <c:v>8.9000000000000268E-8</c:v>
                </c:pt>
                <c:pt idx="4525">
                  <c:v>8.9000000000000268E-8</c:v>
                </c:pt>
                <c:pt idx="4526">
                  <c:v>8.9000000000000268E-8</c:v>
                </c:pt>
                <c:pt idx="4527">
                  <c:v>9.0000000000000277E-8</c:v>
                </c:pt>
                <c:pt idx="4528">
                  <c:v>9.2000000000000241E-8</c:v>
                </c:pt>
                <c:pt idx="4529">
                  <c:v>9.1000000000000233E-8</c:v>
                </c:pt>
                <c:pt idx="4530">
                  <c:v>9.0000000000000277E-8</c:v>
                </c:pt>
                <c:pt idx="4531">
                  <c:v>9.3000000000000303E-8</c:v>
                </c:pt>
                <c:pt idx="4532">
                  <c:v>9.6000000000000291E-8</c:v>
                </c:pt>
                <c:pt idx="4533">
                  <c:v>9.8000000000000335E-8</c:v>
                </c:pt>
                <c:pt idx="4534">
                  <c:v>1.0000000000000026E-7</c:v>
                </c:pt>
                <c:pt idx="4535">
                  <c:v>1.0000000000000026E-7</c:v>
                </c:pt>
                <c:pt idx="4536">
                  <c:v>9.8000000000000335E-8</c:v>
                </c:pt>
                <c:pt idx="4537">
                  <c:v>9.8000000000000335E-8</c:v>
                </c:pt>
                <c:pt idx="4538">
                  <c:v>9.6000000000000291E-8</c:v>
                </c:pt>
                <c:pt idx="4539">
                  <c:v>9.6000000000000291E-8</c:v>
                </c:pt>
                <c:pt idx="4540">
                  <c:v>9.5000000000000295E-8</c:v>
                </c:pt>
                <c:pt idx="4541">
                  <c:v>9.6000000000000291E-8</c:v>
                </c:pt>
                <c:pt idx="4542">
                  <c:v>9.6000000000000291E-8</c:v>
                </c:pt>
                <c:pt idx="4543">
                  <c:v>9.5000000000000295E-8</c:v>
                </c:pt>
                <c:pt idx="4544">
                  <c:v>9.4000000000000273E-8</c:v>
                </c:pt>
                <c:pt idx="4545">
                  <c:v>9.3000000000000303E-8</c:v>
                </c:pt>
                <c:pt idx="4546">
                  <c:v>9.3000000000000303E-8</c:v>
                </c:pt>
                <c:pt idx="4547">
                  <c:v>9.2000000000000241E-8</c:v>
                </c:pt>
                <c:pt idx="4548">
                  <c:v>8.6000000000000214E-8</c:v>
                </c:pt>
                <c:pt idx="4549">
                  <c:v>8.4000000000000276E-8</c:v>
                </c:pt>
                <c:pt idx="4550">
                  <c:v>8.4000000000000276E-8</c:v>
                </c:pt>
                <c:pt idx="4551">
                  <c:v>8.300000000000028E-8</c:v>
                </c:pt>
                <c:pt idx="4552">
                  <c:v>8.2000000000000218E-8</c:v>
                </c:pt>
                <c:pt idx="4553">
                  <c:v>8.00000000000002E-8</c:v>
                </c:pt>
                <c:pt idx="4554">
                  <c:v>8.00000000000002E-8</c:v>
                </c:pt>
                <c:pt idx="4555">
                  <c:v>8.1000000000000222E-8</c:v>
                </c:pt>
                <c:pt idx="4556">
                  <c:v>8.00000000000002E-8</c:v>
                </c:pt>
                <c:pt idx="4557">
                  <c:v>8.1000000000000222E-8</c:v>
                </c:pt>
                <c:pt idx="4558">
                  <c:v>8.2000000000000218E-8</c:v>
                </c:pt>
                <c:pt idx="4559">
                  <c:v>8.1000000000000222E-8</c:v>
                </c:pt>
                <c:pt idx="4560">
                  <c:v>7.7000000000000226E-8</c:v>
                </c:pt>
                <c:pt idx="4561">
                  <c:v>7.7000000000000226E-8</c:v>
                </c:pt>
                <c:pt idx="4562">
                  <c:v>7.6000000000000204E-8</c:v>
                </c:pt>
                <c:pt idx="4563">
                  <c:v>7.5000000000000182E-8</c:v>
                </c:pt>
                <c:pt idx="4564">
                  <c:v>7.5000000000000182E-8</c:v>
                </c:pt>
                <c:pt idx="4565">
                  <c:v>7.4000000000000226E-8</c:v>
                </c:pt>
                <c:pt idx="4566">
                  <c:v>7.5000000000000182E-8</c:v>
                </c:pt>
                <c:pt idx="4567">
                  <c:v>7.7000000000000226E-8</c:v>
                </c:pt>
                <c:pt idx="4568">
                  <c:v>7.9000000000000244E-8</c:v>
                </c:pt>
                <c:pt idx="4569">
                  <c:v>8.2000000000000218E-8</c:v>
                </c:pt>
                <c:pt idx="4570">
                  <c:v>8.300000000000028E-8</c:v>
                </c:pt>
                <c:pt idx="4571">
                  <c:v>8.4000000000000276E-8</c:v>
                </c:pt>
                <c:pt idx="4572">
                  <c:v>8.8000000000000272E-8</c:v>
                </c:pt>
                <c:pt idx="4573">
                  <c:v>8.9000000000000268E-8</c:v>
                </c:pt>
                <c:pt idx="4574">
                  <c:v>9.0000000000000277E-8</c:v>
                </c:pt>
                <c:pt idx="4575">
                  <c:v>9.1000000000000233E-8</c:v>
                </c:pt>
                <c:pt idx="4576">
                  <c:v>9.3000000000000303E-8</c:v>
                </c:pt>
                <c:pt idx="4577">
                  <c:v>9.3000000000000303E-8</c:v>
                </c:pt>
                <c:pt idx="4578">
                  <c:v>9.8000000000000335E-8</c:v>
                </c:pt>
                <c:pt idx="4579">
                  <c:v>9.9000000000000291E-8</c:v>
                </c:pt>
                <c:pt idx="4580">
                  <c:v>1.0000000000000026E-7</c:v>
                </c:pt>
                <c:pt idx="4581">
                  <c:v>1.0000000000000026E-7</c:v>
                </c:pt>
                <c:pt idx="4582">
                  <c:v>9.9000000000000291E-8</c:v>
                </c:pt>
                <c:pt idx="4583">
                  <c:v>9.8000000000000335E-8</c:v>
                </c:pt>
                <c:pt idx="4584">
                  <c:v>9.8000000000000335E-8</c:v>
                </c:pt>
                <c:pt idx="4585">
                  <c:v>9.6000000000000291E-8</c:v>
                </c:pt>
                <c:pt idx="4586">
                  <c:v>9.5000000000000295E-8</c:v>
                </c:pt>
                <c:pt idx="4587">
                  <c:v>9.3000000000000303E-8</c:v>
                </c:pt>
                <c:pt idx="4588">
                  <c:v>9.3000000000000303E-8</c:v>
                </c:pt>
                <c:pt idx="4589">
                  <c:v>9.0000000000000277E-8</c:v>
                </c:pt>
                <c:pt idx="4590">
                  <c:v>8.9000000000000268E-8</c:v>
                </c:pt>
                <c:pt idx="4591">
                  <c:v>8.9000000000000268E-8</c:v>
                </c:pt>
                <c:pt idx="4592">
                  <c:v>8.8000000000000272E-8</c:v>
                </c:pt>
                <c:pt idx="4593">
                  <c:v>8.9000000000000268E-8</c:v>
                </c:pt>
                <c:pt idx="4594">
                  <c:v>8.9000000000000268E-8</c:v>
                </c:pt>
                <c:pt idx="4595">
                  <c:v>8.9000000000000268E-8</c:v>
                </c:pt>
                <c:pt idx="4596">
                  <c:v>8.6000000000000214E-8</c:v>
                </c:pt>
                <c:pt idx="4597">
                  <c:v>8.5000000000000232E-8</c:v>
                </c:pt>
                <c:pt idx="4598">
                  <c:v>8.4000000000000276E-8</c:v>
                </c:pt>
                <c:pt idx="4599">
                  <c:v>8.2000000000000218E-8</c:v>
                </c:pt>
                <c:pt idx="4600">
                  <c:v>8.2000000000000218E-8</c:v>
                </c:pt>
                <c:pt idx="4601">
                  <c:v>8.00000000000002E-8</c:v>
                </c:pt>
                <c:pt idx="4602">
                  <c:v>7.5000000000000182E-8</c:v>
                </c:pt>
                <c:pt idx="4603">
                  <c:v>7.4000000000000226E-8</c:v>
                </c:pt>
                <c:pt idx="4604">
                  <c:v>7.3000000000000204E-8</c:v>
                </c:pt>
                <c:pt idx="4605">
                  <c:v>7.2000000000000195E-8</c:v>
                </c:pt>
                <c:pt idx="4606">
                  <c:v>7.2000000000000195E-8</c:v>
                </c:pt>
                <c:pt idx="4607">
                  <c:v>7.2000000000000195E-8</c:v>
                </c:pt>
                <c:pt idx="4608">
                  <c:v>6.9000000000000194E-8</c:v>
                </c:pt>
                <c:pt idx="4609">
                  <c:v>6.9000000000000194E-8</c:v>
                </c:pt>
                <c:pt idx="4610">
                  <c:v>6.8000000000000159E-8</c:v>
                </c:pt>
                <c:pt idx="4611">
                  <c:v>6.7000000000000176E-8</c:v>
                </c:pt>
                <c:pt idx="4612">
                  <c:v>6.6000000000000154E-8</c:v>
                </c:pt>
                <c:pt idx="4613">
                  <c:v>6.6000000000000154E-8</c:v>
                </c:pt>
                <c:pt idx="4614">
                  <c:v>6.3000000000000154E-8</c:v>
                </c:pt>
                <c:pt idx="4615">
                  <c:v>6.2000000000000158E-8</c:v>
                </c:pt>
                <c:pt idx="4616">
                  <c:v>6.2000000000000158E-8</c:v>
                </c:pt>
                <c:pt idx="4617">
                  <c:v>6.2000000000000158E-8</c:v>
                </c:pt>
                <c:pt idx="4618">
                  <c:v>6.1000000000000162E-8</c:v>
                </c:pt>
                <c:pt idx="4619">
                  <c:v>6.0000000000000153E-8</c:v>
                </c:pt>
                <c:pt idx="4620">
                  <c:v>5.9000000000000178E-8</c:v>
                </c:pt>
                <c:pt idx="4621">
                  <c:v>5.9000000000000178E-8</c:v>
                </c:pt>
                <c:pt idx="4622">
                  <c:v>5.9000000000000178E-8</c:v>
                </c:pt>
                <c:pt idx="4623">
                  <c:v>5.8000000000000142E-8</c:v>
                </c:pt>
                <c:pt idx="4624">
                  <c:v>5.8000000000000142E-8</c:v>
                </c:pt>
                <c:pt idx="4625">
                  <c:v>5.7000000000000153E-8</c:v>
                </c:pt>
                <c:pt idx="4626">
                  <c:v>5.6000000000000131E-8</c:v>
                </c:pt>
                <c:pt idx="4627">
                  <c:v>5.7000000000000153E-8</c:v>
                </c:pt>
                <c:pt idx="4628">
                  <c:v>5.8000000000000142E-8</c:v>
                </c:pt>
                <c:pt idx="4629">
                  <c:v>5.9000000000000178E-8</c:v>
                </c:pt>
                <c:pt idx="4630">
                  <c:v>6.0000000000000153E-8</c:v>
                </c:pt>
                <c:pt idx="4631">
                  <c:v>6.1000000000000162E-8</c:v>
                </c:pt>
                <c:pt idx="4632">
                  <c:v>6.8000000000000159E-8</c:v>
                </c:pt>
                <c:pt idx="4633">
                  <c:v>6.9000000000000194E-8</c:v>
                </c:pt>
                <c:pt idx="4634">
                  <c:v>7.0000000000000177E-8</c:v>
                </c:pt>
                <c:pt idx="4635">
                  <c:v>7.1000000000000146E-8</c:v>
                </c:pt>
                <c:pt idx="4636">
                  <c:v>7.2000000000000195E-8</c:v>
                </c:pt>
                <c:pt idx="4637">
                  <c:v>7.2000000000000195E-8</c:v>
                </c:pt>
                <c:pt idx="4638">
                  <c:v>7.2000000000000195E-8</c:v>
                </c:pt>
                <c:pt idx="4639">
                  <c:v>7.2000000000000195E-8</c:v>
                </c:pt>
                <c:pt idx="4640">
                  <c:v>7.3000000000000204E-8</c:v>
                </c:pt>
                <c:pt idx="4641">
                  <c:v>7.4000000000000226E-8</c:v>
                </c:pt>
                <c:pt idx="4642">
                  <c:v>7.5000000000000182E-8</c:v>
                </c:pt>
                <c:pt idx="4643">
                  <c:v>7.6000000000000204E-8</c:v>
                </c:pt>
                <c:pt idx="4644">
                  <c:v>8.2000000000000218E-8</c:v>
                </c:pt>
                <c:pt idx="4645">
                  <c:v>8.300000000000028E-8</c:v>
                </c:pt>
                <c:pt idx="4646">
                  <c:v>8.4000000000000276E-8</c:v>
                </c:pt>
                <c:pt idx="4647">
                  <c:v>8.5000000000000232E-8</c:v>
                </c:pt>
                <c:pt idx="4648">
                  <c:v>8.7000000000000223E-8</c:v>
                </c:pt>
                <c:pt idx="4649">
                  <c:v>8.8000000000000272E-8</c:v>
                </c:pt>
                <c:pt idx="4650">
                  <c:v>9.1000000000000233E-8</c:v>
                </c:pt>
                <c:pt idx="4651">
                  <c:v>9.1000000000000233E-8</c:v>
                </c:pt>
                <c:pt idx="4652">
                  <c:v>9.2000000000000241E-8</c:v>
                </c:pt>
                <c:pt idx="4653">
                  <c:v>9.2000000000000241E-8</c:v>
                </c:pt>
                <c:pt idx="4654">
                  <c:v>9.2000000000000241E-8</c:v>
                </c:pt>
                <c:pt idx="4655">
                  <c:v>9.3000000000000303E-8</c:v>
                </c:pt>
                <c:pt idx="4656">
                  <c:v>9.5000000000000295E-8</c:v>
                </c:pt>
                <c:pt idx="4657">
                  <c:v>9.6000000000000291E-8</c:v>
                </c:pt>
                <c:pt idx="4658">
                  <c:v>9.6000000000000291E-8</c:v>
                </c:pt>
                <c:pt idx="4659">
                  <c:v>9.7000000000000233E-8</c:v>
                </c:pt>
                <c:pt idx="4660">
                  <c:v>9.7000000000000233E-8</c:v>
                </c:pt>
                <c:pt idx="4661">
                  <c:v>9.7000000000000233E-8</c:v>
                </c:pt>
                <c:pt idx="4662">
                  <c:v>9.6000000000000291E-8</c:v>
                </c:pt>
                <c:pt idx="4663">
                  <c:v>9.5000000000000295E-8</c:v>
                </c:pt>
                <c:pt idx="4664">
                  <c:v>9.3000000000000303E-8</c:v>
                </c:pt>
                <c:pt idx="4665">
                  <c:v>9.3000000000000303E-8</c:v>
                </c:pt>
                <c:pt idx="4666">
                  <c:v>9.1000000000000233E-8</c:v>
                </c:pt>
                <c:pt idx="4667">
                  <c:v>8.9000000000000268E-8</c:v>
                </c:pt>
                <c:pt idx="4668">
                  <c:v>8.4000000000000276E-8</c:v>
                </c:pt>
                <c:pt idx="4669">
                  <c:v>8.300000000000028E-8</c:v>
                </c:pt>
                <c:pt idx="4670">
                  <c:v>8.1000000000000222E-8</c:v>
                </c:pt>
                <c:pt idx="4671">
                  <c:v>8.00000000000002E-8</c:v>
                </c:pt>
                <c:pt idx="4672">
                  <c:v>8.00000000000002E-8</c:v>
                </c:pt>
                <c:pt idx="4673">
                  <c:v>7.9000000000000244E-8</c:v>
                </c:pt>
                <c:pt idx="4674">
                  <c:v>8.1000000000000222E-8</c:v>
                </c:pt>
                <c:pt idx="4675">
                  <c:v>8.2000000000000218E-8</c:v>
                </c:pt>
                <c:pt idx="4676">
                  <c:v>8.300000000000028E-8</c:v>
                </c:pt>
                <c:pt idx="4677">
                  <c:v>8.300000000000028E-8</c:v>
                </c:pt>
                <c:pt idx="4678">
                  <c:v>8.4000000000000276E-8</c:v>
                </c:pt>
                <c:pt idx="4679">
                  <c:v>8.5000000000000232E-8</c:v>
                </c:pt>
                <c:pt idx="4680">
                  <c:v>9.0000000000000277E-8</c:v>
                </c:pt>
                <c:pt idx="4681">
                  <c:v>9.1000000000000233E-8</c:v>
                </c:pt>
                <c:pt idx="4682">
                  <c:v>9.2000000000000241E-8</c:v>
                </c:pt>
                <c:pt idx="4683">
                  <c:v>9.3000000000000303E-8</c:v>
                </c:pt>
                <c:pt idx="4684">
                  <c:v>9.4000000000000273E-8</c:v>
                </c:pt>
                <c:pt idx="4685">
                  <c:v>9.5000000000000295E-8</c:v>
                </c:pt>
                <c:pt idx="4686">
                  <c:v>9.7000000000000233E-8</c:v>
                </c:pt>
                <c:pt idx="4687">
                  <c:v>9.7000000000000233E-8</c:v>
                </c:pt>
                <c:pt idx="4688">
                  <c:v>9.6000000000000291E-8</c:v>
                </c:pt>
                <c:pt idx="4689">
                  <c:v>9.5000000000000295E-8</c:v>
                </c:pt>
                <c:pt idx="4690">
                  <c:v>9.5000000000000295E-8</c:v>
                </c:pt>
                <c:pt idx="4691">
                  <c:v>9.3000000000000303E-8</c:v>
                </c:pt>
                <c:pt idx="4692">
                  <c:v>9.5000000000000295E-8</c:v>
                </c:pt>
                <c:pt idx="4693">
                  <c:v>9.6000000000000291E-8</c:v>
                </c:pt>
                <c:pt idx="4694">
                  <c:v>9.6000000000000291E-8</c:v>
                </c:pt>
                <c:pt idx="4695">
                  <c:v>9.7000000000000233E-8</c:v>
                </c:pt>
                <c:pt idx="4696">
                  <c:v>9.8000000000000335E-8</c:v>
                </c:pt>
                <c:pt idx="4697">
                  <c:v>9.7000000000000233E-8</c:v>
                </c:pt>
                <c:pt idx="4698">
                  <c:v>9.6000000000000291E-8</c:v>
                </c:pt>
                <c:pt idx="4699">
                  <c:v>9.6000000000000291E-8</c:v>
                </c:pt>
                <c:pt idx="4700">
                  <c:v>9.5000000000000295E-8</c:v>
                </c:pt>
                <c:pt idx="4701">
                  <c:v>9.5000000000000295E-8</c:v>
                </c:pt>
                <c:pt idx="4702">
                  <c:v>9.6000000000000291E-8</c:v>
                </c:pt>
                <c:pt idx="4703">
                  <c:v>9.5000000000000295E-8</c:v>
                </c:pt>
                <c:pt idx="4704">
                  <c:v>9.5000000000000295E-8</c:v>
                </c:pt>
                <c:pt idx="4705">
                  <c:v>9.4000000000000273E-8</c:v>
                </c:pt>
                <c:pt idx="4706">
                  <c:v>9.5000000000000295E-8</c:v>
                </c:pt>
                <c:pt idx="4707">
                  <c:v>9.4000000000000273E-8</c:v>
                </c:pt>
                <c:pt idx="4708">
                  <c:v>9.4000000000000273E-8</c:v>
                </c:pt>
                <c:pt idx="4709">
                  <c:v>9.3000000000000303E-8</c:v>
                </c:pt>
                <c:pt idx="4710">
                  <c:v>9.4000000000000273E-8</c:v>
                </c:pt>
                <c:pt idx="4711">
                  <c:v>9.6000000000000291E-8</c:v>
                </c:pt>
                <c:pt idx="4712">
                  <c:v>9.6000000000000291E-8</c:v>
                </c:pt>
                <c:pt idx="4713">
                  <c:v>9.5000000000000295E-8</c:v>
                </c:pt>
                <c:pt idx="4714">
                  <c:v>9.4000000000000273E-8</c:v>
                </c:pt>
                <c:pt idx="4715">
                  <c:v>9.2000000000000241E-8</c:v>
                </c:pt>
                <c:pt idx="4716">
                  <c:v>9.1000000000000233E-8</c:v>
                </c:pt>
                <c:pt idx="4717">
                  <c:v>9.0000000000000277E-8</c:v>
                </c:pt>
                <c:pt idx="4718">
                  <c:v>8.9000000000000268E-8</c:v>
                </c:pt>
                <c:pt idx="4719">
                  <c:v>8.8000000000000272E-8</c:v>
                </c:pt>
                <c:pt idx="4720">
                  <c:v>8.6000000000000214E-8</c:v>
                </c:pt>
                <c:pt idx="4721">
                  <c:v>8.6000000000000214E-8</c:v>
                </c:pt>
                <c:pt idx="4722">
                  <c:v>8.5000000000000232E-8</c:v>
                </c:pt>
                <c:pt idx="4723">
                  <c:v>7.9000000000000244E-8</c:v>
                </c:pt>
                <c:pt idx="4724">
                  <c:v>7.7000000000000226E-8</c:v>
                </c:pt>
                <c:pt idx="4725">
                  <c:v>7.5000000000000182E-8</c:v>
                </c:pt>
                <c:pt idx="4726">
                  <c:v>7.4000000000000226E-8</c:v>
                </c:pt>
                <c:pt idx="4727">
                  <c:v>7.4000000000000226E-8</c:v>
                </c:pt>
                <c:pt idx="4728">
                  <c:v>7.3000000000000204E-8</c:v>
                </c:pt>
                <c:pt idx="4729">
                  <c:v>7.1000000000000146E-8</c:v>
                </c:pt>
                <c:pt idx="4730">
                  <c:v>7.0000000000000177E-8</c:v>
                </c:pt>
                <c:pt idx="4731">
                  <c:v>6.9000000000000194E-8</c:v>
                </c:pt>
                <c:pt idx="4732">
                  <c:v>6.8000000000000159E-8</c:v>
                </c:pt>
                <c:pt idx="4733">
                  <c:v>6.8000000000000159E-8</c:v>
                </c:pt>
                <c:pt idx="4734">
                  <c:v>6.8000000000000159E-8</c:v>
                </c:pt>
                <c:pt idx="4735">
                  <c:v>7.2000000000000195E-8</c:v>
                </c:pt>
                <c:pt idx="4736">
                  <c:v>7.4000000000000226E-8</c:v>
                </c:pt>
                <c:pt idx="4737">
                  <c:v>7.5000000000000182E-8</c:v>
                </c:pt>
                <c:pt idx="4738">
                  <c:v>7.6000000000000204E-8</c:v>
                </c:pt>
                <c:pt idx="4739">
                  <c:v>7.7000000000000226E-8</c:v>
                </c:pt>
                <c:pt idx="4740">
                  <c:v>7.8000000000000169E-8</c:v>
                </c:pt>
                <c:pt idx="4741">
                  <c:v>8.4000000000000276E-8</c:v>
                </c:pt>
                <c:pt idx="4742">
                  <c:v>8.5000000000000232E-8</c:v>
                </c:pt>
                <c:pt idx="4743">
                  <c:v>8.6000000000000214E-8</c:v>
                </c:pt>
                <c:pt idx="4744">
                  <c:v>8.6000000000000214E-8</c:v>
                </c:pt>
                <c:pt idx="4745">
                  <c:v>8.7000000000000223E-8</c:v>
                </c:pt>
                <c:pt idx="4746">
                  <c:v>8.7000000000000223E-8</c:v>
                </c:pt>
                <c:pt idx="4747">
                  <c:v>8.8000000000000272E-8</c:v>
                </c:pt>
                <c:pt idx="4748">
                  <c:v>8.8000000000000272E-8</c:v>
                </c:pt>
                <c:pt idx="4749">
                  <c:v>8.9000000000000268E-8</c:v>
                </c:pt>
                <c:pt idx="4750">
                  <c:v>9.0000000000000277E-8</c:v>
                </c:pt>
                <c:pt idx="4751">
                  <c:v>9.0000000000000277E-8</c:v>
                </c:pt>
                <c:pt idx="4752">
                  <c:v>9.0000000000000277E-8</c:v>
                </c:pt>
                <c:pt idx="4753">
                  <c:v>8.6000000000000214E-8</c:v>
                </c:pt>
                <c:pt idx="4754">
                  <c:v>8.6000000000000214E-8</c:v>
                </c:pt>
                <c:pt idx="4755">
                  <c:v>8.5000000000000232E-8</c:v>
                </c:pt>
                <c:pt idx="4756">
                  <c:v>8.5000000000000232E-8</c:v>
                </c:pt>
                <c:pt idx="4757">
                  <c:v>8.5000000000000232E-8</c:v>
                </c:pt>
                <c:pt idx="4758">
                  <c:v>8.6000000000000214E-8</c:v>
                </c:pt>
                <c:pt idx="4759">
                  <c:v>8.8000000000000272E-8</c:v>
                </c:pt>
                <c:pt idx="4760">
                  <c:v>8.9000000000000268E-8</c:v>
                </c:pt>
                <c:pt idx="4761">
                  <c:v>9.0000000000000277E-8</c:v>
                </c:pt>
                <c:pt idx="4762">
                  <c:v>9.0000000000000277E-8</c:v>
                </c:pt>
                <c:pt idx="4763">
                  <c:v>9.1000000000000233E-8</c:v>
                </c:pt>
                <c:pt idx="4764">
                  <c:v>9.1000000000000233E-8</c:v>
                </c:pt>
                <c:pt idx="4765">
                  <c:v>8.9000000000000268E-8</c:v>
                </c:pt>
                <c:pt idx="4766">
                  <c:v>8.8000000000000272E-8</c:v>
                </c:pt>
                <c:pt idx="4767">
                  <c:v>8.6000000000000214E-8</c:v>
                </c:pt>
                <c:pt idx="4768">
                  <c:v>8.5000000000000232E-8</c:v>
                </c:pt>
                <c:pt idx="4769">
                  <c:v>8.4000000000000276E-8</c:v>
                </c:pt>
                <c:pt idx="4770">
                  <c:v>8.4000000000000276E-8</c:v>
                </c:pt>
                <c:pt idx="4771">
                  <c:v>8.4000000000000276E-8</c:v>
                </c:pt>
                <c:pt idx="4772">
                  <c:v>8.5000000000000232E-8</c:v>
                </c:pt>
                <c:pt idx="4773">
                  <c:v>8.4000000000000276E-8</c:v>
                </c:pt>
                <c:pt idx="4774">
                  <c:v>8.300000000000028E-8</c:v>
                </c:pt>
                <c:pt idx="4775">
                  <c:v>8.1000000000000222E-8</c:v>
                </c:pt>
                <c:pt idx="4776">
                  <c:v>8.00000000000002E-8</c:v>
                </c:pt>
                <c:pt idx="4777">
                  <c:v>7.9000000000000244E-8</c:v>
                </c:pt>
                <c:pt idx="4778">
                  <c:v>7.8000000000000169E-8</c:v>
                </c:pt>
                <c:pt idx="4779">
                  <c:v>7.7000000000000226E-8</c:v>
                </c:pt>
                <c:pt idx="4780">
                  <c:v>7.7000000000000226E-8</c:v>
                </c:pt>
                <c:pt idx="4781">
                  <c:v>7.7000000000000226E-8</c:v>
                </c:pt>
                <c:pt idx="4782">
                  <c:v>7.7000000000000226E-8</c:v>
                </c:pt>
                <c:pt idx="4783">
                  <c:v>7.9000000000000244E-8</c:v>
                </c:pt>
                <c:pt idx="4784">
                  <c:v>7.9000000000000244E-8</c:v>
                </c:pt>
                <c:pt idx="4785">
                  <c:v>7.9000000000000244E-8</c:v>
                </c:pt>
                <c:pt idx="4786">
                  <c:v>7.8000000000000169E-8</c:v>
                </c:pt>
                <c:pt idx="4787">
                  <c:v>7.7000000000000226E-8</c:v>
                </c:pt>
                <c:pt idx="4788">
                  <c:v>7.7000000000000226E-8</c:v>
                </c:pt>
                <c:pt idx="4789">
                  <c:v>7.7000000000000226E-8</c:v>
                </c:pt>
                <c:pt idx="4790">
                  <c:v>7.6000000000000204E-8</c:v>
                </c:pt>
                <c:pt idx="4791">
                  <c:v>7.6000000000000204E-8</c:v>
                </c:pt>
                <c:pt idx="4792">
                  <c:v>7.5000000000000182E-8</c:v>
                </c:pt>
                <c:pt idx="4793">
                  <c:v>7.5000000000000182E-8</c:v>
                </c:pt>
                <c:pt idx="4794">
                  <c:v>7.4000000000000226E-8</c:v>
                </c:pt>
                <c:pt idx="4795">
                  <c:v>7.1000000000000146E-8</c:v>
                </c:pt>
                <c:pt idx="4796">
                  <c:v>7.0000000000000177E-8</c:v>
                </c:pt>
                <c:pt idx="4797">
                  <c:v>6.9000000000000194E-8</c:v>
                </c:pt>
                <c:pt idx="4798">
                  <c:v>6.9000000000000194E-8</c:v>
                </c:pt>
                <c:pt idx="4799">
                  <c:v>6.9000000000000194E-8</c:v>
                </c:pt>
                <c:pt idx="4800">
                  <c:v>6.8000000000000159E-8</c:v>
                </c:pt>
                <c:pt idx="4801">
                  <c:v>6.7000000000000176E-8</c:v>
                </c:pt>
                <c:pt idx="4802">
                  <c:v>6.7000000000000176E-8</c:v>
                </c:pt>
                <c:pt idx="4803">
                  <c:v>6.8000000000000159E-8</c:v>
                </c:pt>
                <c:pt idx="4804">
                  <c:v>6.8000000000000159E-8</c:v>
                </c:pt>
                <c:pt idx="4805">
                  <c:v>6.9000000000000194E-8</c:v>
                </c:pt>
                <c:pt idx="4806">
                  <c:v>6.9000000000000194E-8</c:v>
                </c:pt>
                <c:pt idx="4807">
                  <c:v>7.1000000000000146E-8</c:v>
                </c:pt>
                <c:pt idx="4808">
                  <c:v>7.1000000000000146E-8</c:v>
                </c:pt>
                <c:pt idx="4809">
                  <c:v>7.1000000000000146E-8</c:v>
                </c:pt>
                <c:pt idx="4810">
                  <c:v>7.1000000000000146E-8</c:v>
                </c:pt>
                <c:pt idx="4811">
                  <c:v>7.2000000000000195E-8</c:v>
                </c:pt>
                <c:pt idx="4812">
                  <c:v>7.3000000000000204E-8</c:v>
                </c:pt>
                <c:pt idx="4813">
                  <c:v>7.9000000000000244E-8</c:v>
                </c:pt>
                <c:pt idx="4814">
                  <c:v>8.00000000000002E-8</c:v>
                </c:pt>
                <c:pt idx="4815">
                  <c:v>8.1000000000000222E-8</c:v>
                </c:pt>
                <c:pt idx="4816">
                  <c:v>8.2000000000000218E-8</c:v>
                </c:pt>
                <c:pt idx="4817">
                  <c:v>8.2000000000000218E-8</c:v>
                </c:pt>
                <c:pt idx="4818">
                  <c:v>8.300000000000028E-8</c:v>
                </c:pt>
                <c:pt idx="4819">
                  <c:v>7.7000000000000226E-8</c:v>
                </c:pt>
                <c:pt idx="4820">
                  <c:v>7.6000000000000204E-8</c:v>
                </c:pt>
                <c:pt idx="4821">
                  <c:v>7.4000000000000226E-8</c:v>
                </c:pt>
                <c:pt idx="4822">
                  <c:v>7.2000000000000195E-8</c:v>
                </c:pt>
                <c:pt idx="4823">
                  <c:v>7.0000000000000177E-8</c:v>
                </c:pt>
                <c:pt idx="4824">
                  <c:v>6.9000000000000194E-8</c:v>
                </c:pt>
                <c:pt idx="4825">
                  <c:v>6.3000000000000154E-8</c:v>
                </c:pt>
                <c:pt idx="4826">
                  <c:v>6.2000000000000158E-8</c:v>
                </c:pt>
                <c:pt idx="4827">
                  <c:v>6.1000000000000162E-8</c:v>
                </c:pt>
                <c:pt idx="4828">
                  <c:v>6.0000000000000153E-8</c:v>
                </c:pt>
                <c:pt idx="4829">
                  <c:v>6.0000000000000153E-8</c:v>
                </c:pt>
                <c:pt idx="4830">
                  <c:v>5.9000000000000178E-8</c:v>
                </c:pt>
                <c:pt idx="4831">
                  <c:v>5.6000000000000131E-8</c:v>
                </c:pt>
                <c:pt idx="4832">
                  <c:v>5.5000000000000142E-8</c:v>
                </c:pt>
                <c:pt idx="4833">
                  <c:v>5.5000000000000142E-8</c:v>
                </c:pt>
                <c:pt idx="4834">
                  <c:v>5.4000000000000153E-8</c:v>
                </c:pt>
                <c:pt idx="4835">
                  <c:v>5.4000000000000153E-8</c:v>
                </c:pt>
                <c:pt idx="4836">
                  <c:v>5.4000000000000153E-8</c:v>
                </c:pt>
                <c:pt idx="4837">
                  <c:v>5.2000000000000141E-8</c:v>
                </c:pt>
                <c:pt idx="4838">
                  <c:v>5.2000000000000141E-8</c:v>
                </c:pt>
                <c:pt idx="4839">
                  <c:v>5.2000000000000141E-8</c:v>
                </c:pt>
                <c:pt idx="4840">
                  <c:v>5.2000000000000141E-8</c:v>
                </c:pt>
                <c:pt idx="4841">
                  <c:v>5.1000000000000126E-8</c:v>
                </c:pt>
                <c:pt idx="4842">
                  <c:v>5.1000000000000126E-8</c:v>
                </c:pt>
                <c:pt idx="4843">
                  <c:v>5.1000000000000126E-8</c:v>
                </c:pt>
                <c:pt idx="4844">
                  <c:v>5.2000000000000141E-8</c:v>
                </c:pt>
                <c:pt idx="4845">
                  <c:v>5.2000000000000141E-8</c:v>
                </c:pt>
                <c:pt idx="4846">
                  <c:v>5.1000000000000126E-8</c:v>
                </c:pt>
                <c:pt idx="4847">
                  <c:v>5.1000000000000126E-8</c:v>
                </c:pt>
                <c:pt idx="4848">
                  <c:v>5.1000000000000126E-8</c:v>
                </c:pt>
                <c:pt idx="4849">
                  <c:v>5.2000000000000141E-8</c:v>
                </c:pt>
                <c:pt idx="4850">
                  <c:v>5.3000000000000137E-8</c:v>
                </c:pt>
                <c:pt idx="4851">
                  <c:v>5.4000000000000153E-8</c:v>
                </c:pt>
                <c:pt idx="4852">
                  <c:v>5.4000000000000153E-8</c:v>
                </c:pt>
                <c:pt idx="4853">
                  <c:v>5.5000000000000142E-8</c:v>
                </c:pt>
                <c:pt idx="4854">
                  <c:v>5.6000000000000131E-8</c:v>
                </c:pt>
                <c:pt idx="4855">
                  <c:v>5.9000000000000178E-8</c:v>
                </c:pt>
                <c:pt idx="4856">
                  <c:v>5.9000000000000178E-8</c:v>
                </c:pt>
                <c:pt idx="4857">
                  <c:v>6.0000000000000153E-8</c:v>
                </c:pt>
                <c:pt idx="4858">
                  <c:v>6.0000000000000153E-8</c:v>
                </c:pt>
                <c:pt idx="4859">
                  <c:v>6.2000000000000158E-8</c:v>
                </c:pt>
                <c:pt idx="4860">
                  <c:v>6.3000000000000154E-8</c:v>
                </c:pt>
                <c:pt idx="4861">
                  <c:v>7.2000000000000195E-8</c:v>
                </c:pt>
                <c:pt idx="4862">
                  <c:v>7.4000000000000226E-8</c:v>
                </c:pt>
                <c:pt idx="4863">
                  <c:v>7.6000000000000204E-8</c:v>
                </c:pt>
                <c:pt idx="4864">
                  <c:v>7.8000000000000169E-8</c:v>
                </c:pt>
                <c:pt idx="4865">
                  <c:v>7.9000000000000244E-8</c:v>
                </c:pt>
                <c:pt idx="4866">
                  <c:v>8.00000000000002E-8</c:v>
                </c:pt>
                <c:pt idx="4867">
                  <c:v>8.2000000000000218E-8</c:v>
                </c:pt>
                <c:pt idx="4868">
                  <c:v>8.300000000000028E-8</c:v>
                </c:pt>
                <c:pt idx="4869">
                  <c:v>8.4000000000000276E-8</c:v>
                </c:pt>
                <c:pt idx="4870">
                  <c:v>8.300000000000028E-8</c:v>
                </c:pt>
                <c:pt idx="4871">
                  <c:v>8.2000000000000218E-8</c:v>
                </c:pt>
                <c:pt idx="4872">
                  <c:v>8.300000000000028E-8</c:v>
                </c:pt>
                <c:pt idx="4873">
                  <c:v>8.4000000000000276E-8</c:v>
                </c:pt>
                <c:pt idx="4874">
                  <c:v>8.4000000000000276E-8</c:v>
                </c:pt>
                <c:pt idx="4875">
                  <c:v>8.5000000000000232E-8</c:v>
                </c:pt>
                <c:pt idx="4876">
                  <c:v>8.6000000000000214E-8</c:v>
                </c:pt>
                <c:pt idx="4877">
                  <c:v>8.7000000000000223E-8</c:v>
                </c:pt>
                <c:pt idx="4878">
                  <c:v>8.7000000000000223E-8</c:v>
                </c:pt>
                <c:pt idx="4879">
                  <c:v>8.4000000000000276E-8</c:v>
                </c:pt>
                <c:pt idx="4880">
                  <c:v>8.4000000000000276E-8</c:v>
                </c:pt>
                <c:pt idx="4881">
                  <c:v>8.300000000000028E-8</c:v>
                </c:pt>
                <c:pt idx="4882">
                  <c:v>8.300000000000028E-8</c:v>
                </c:pt>
                <c:pt idx="4883">
                  <c:v>8.2000000000000218E-8</c:v>
                </c:pt>
                <c:pt idx="4884">
                  <c:v>8.2000000000000218E-8</c:v>
                </c:pt>
                <c:pt idx="4885">
                  <c:v>8.300000000000028E-8</c:v>
                </c:pt>
                <c:pt idx="4886">
                  <c:v>8.4000000000000276E-8</c:v>
                </c:pt>
                <c:pt idx="4887">
                  <c:v>8.5000000000000232E-8</c:v>
                </c:pt>
                <c:pt idx="4888">
                  <c:v>8.5000000000000232E-8</c:v>
                </c:pt>
                <c:pt idx="4889">
                  <c:v>8.6000000000000214E-8</c:v>
                </c:pt>
                <c:pt idx="4890">
                  <c:v>8.7000000000000223E-8</c:v>
                </c:pt>
                <c:pt idx="4891">
                  <c:v>8.8000000000000272E-8</c:v>
                </c:pt>
                <c:pt idx="4892">
                  <c:v>8.9000000000000268E-8</c:v>
                </c:pt>
                <c:pt idx="4893">
                  <c:v>9.0000000000000277E-8</c:v>
                </c:pt>
                <c:pt idx="4894">
                  <c:v>9.0000000000000277E-8</c:v>
                </c:pt>
                <c:pt idx="4895">
                  <c:v>8.9000000000000268E-8</c:v>
                </c:pt>
                <c:pt idx="4896">
                  <c:v>8.8000000000000272E-8</c:v>
                </c:pt>
                <c:pt idx="4897">
                  <c:v>8.7000000000000223E-8</c:v>
                </c:pt>
                <c:pt idx="4898">
                  <c:v>8.6000000000000214E-8</c:v>
                </c:pt>
                <c:pt idx="4899">
                  <c:v>8.5000000000000232E-8</c:v>
                </c:pt>
                <c:pt idx="4900">
                  <c:v>8.5000000000000232E-8</c:v>
                </c:pt>
                <c:pt idx="4901">
                  <c:v>8.6000000000000214E-8</c:v>
                </c:pt>
                <c:pt idx="4902">
                  <c:v>8.5000000000000232E-8</c:v>
                </c:pt>
                <c:pt idx="4903">
                  <c:v>8.6000000000000214E-8</c:v>
                </c:pt>
                <c:pt idx="4904">
                  <c:v>8.7000000000000223E-8</c:v>
                </c:pt>
                <c:pt idx="4905">
                  <c:v>8.7000000000000223E-8</c:v>
                </c:pt>
                <c:pt idx="4906">
                  <c:v>8.8000000000000272E-8</c:v>
                </c:pt>
                <c:pt idx="4907">
                  <c:v>8.9000000000000268E-8</c:v>
                </c:pt>
                <c:pt idx="4908">
                  <c:v>9.0000000000000277E-8</c:v>
                </c:pt>
                <c:pt idx="4909">
                  <c:v>9.2000000000000241E-8</c:v>
                </c:pt>
                <c:pt idx="4910">
                  <c:v>9.3000000000000303E-8</c:v>
                </c:pt>
                <c:pt idx="4911">
                  <c:v>9.3000000000000303E-8</c:v>
                </c:pt>
                <c:pt idx="4912">
                  <c:v>9.4000000000000273E-8</c:v>
                </c:pt>
                <c:pt idx="4913">
                  <c:v>9.5000000000000295E-8</c:v>
                </c:pt>
                <c:pt idx="4914">
                  <c:v>9.5000000000000295E-8</c:v>
                </c:pt>
                <c:pt idx="4915">
                  <c:v>9.6000000000000291E-8</c:v>
                </c:pt>
                <c:pt idx="4916">
                  <c:v>9.6000000000000291E-8</c:v>
                </c:pt>
                <c:pt idx="4917">
                  <c:v>9.6000000000000291E-8</c:v>
                </c:pt>
                <c:pt idx="4918">
                  <c:v>9.5000000000000295E-8</c:v>
                </c:pt>
                <c:pt idx="4919">
                  <c:v>9.3000000000000303E-8</c:v>
                </c:pt>
                <c:pt idx="4920">
                  <c:v>9.4000000000000273E-8</c:v>
                </c:pt>
                <c:pt idx="4921">
                  <c:v>9.5000000000000295E-8</c:v>
                </c:pt>
                <c:pt idx="4922">
                  <c:v>9.6000000000000291E-8</c:v>
                </c:pt>
                <c:pt idx="4923">
                  <c:v>9.8000000000000335E-8</c:v>
                </c:pt>
                <c:pt idx="4924">
                  <c:v>1.0000000000000026E-7</c:v>
                </c:pt>
                <c:pt idx="4925">
                  <c:v>1.1000000000000032E-7</c:v>
                </c:pt>
                <c:pt idx="4926">
                  <c:v>1.1000000000000032E-7</c:v>
                </c:pt>
                <c:pt idx="4927">
                  <c:v>1.1000000000000032E-7</c:v>
                </c:pt>
                <c:pt idx="4928">
                  <c:v>1.1000000000000032E-7</c:v>
                </c:pt>
                <c:pt idx="4929">
                  <c:v>1.1000000000000032E-7</c:v>
                </c:pt>
                <c:pt idx="4930">
                  <c:v>1.1000000000000032E-7</c:v>
                </c:pt>
                <c:pt idx="4931">
                  <c:v>1.2000000000000025E-7</c:v>
                </c:pt>
                <c:pt idx="4932">
                  <c:v>1.2000000000000025E-7</c:v>
                </c:pt>
                <c:pt idx="4933">
                  <c:v>1.2000000000000025E-7</c:v>
                </c:pt>
                <c:pt idx="4934">
                  <c:v>1.2000000000000025E-7</c:v>
                </c:pt>
                <c:pt idx="4935">
                  <c:v>1.2000000000000025E-7</c:v>
                </c:pt>
                <c:pt idx="4936">
                  <c:v>1.2000000000000025E-7</c:v>
                </c:pt>
                <c:pt idx="4937">
                  <c:v>1.2000000000000025E-7</c:v>
                </c:pt>
                <c:pt idx="4938">
                  <c:v>1.2000000000000025E-7</c:v>
                </c:pt>
                <c:pt idx="4939">
                  <c:v>1.2000000000000025E-7</c:v>
                </c:pt>
                <c:pt idx="4940">
                  <c:v>1.2000000000000025E-7</c:v>
                </c:pt>
                <c:pt idx="4941">
                  <c:v>1.2000000000000025E-7</c:v>
                </c:pt>
                <c:pt idx="4942">
                  <c:v>1.3000000000000034E-7</c:v>
                </c:pt>
                <c:pt idx="4943">
                  <c:v>1.3000000000000034E-7</c:v>
                </c:pt>
                <c:pt idx="4944">
                  <c:v>1.3000000000000034E-7</c:v>
                </c:pt>
                <c:pt idx="4945">
                  <c:v>1.3000000000000034E-7</c:v>
                </c:pt>
                <c:pt idx="4946">
                  <c:v>1.3000000000000034E-7</c:v>
                </c:pt>
                <c:pt idx="4947">
                  <c:v>1.3000000000000034E-7</c:v>
                </c:pt>
                <c:pt idx="4948">
                  <c:v>1.3000000000000034E-7</c:v>
                </c:pt>
                <c:pt idx="4949">
                  <c:v>1.3000000000000034E-7</c:v>
                </c:pt>
                <c:pt idx="4950">
                  <c:v>1.400000000000003E-7</c:v>
                </c:pt>
                <c:pt idx="4951">
                  <c:v>1.400000000000003E-7</c:v>
                </c:pt>
                <c:pt idx="4952">
                  <c:v>1.400000000000003E-7</c:v>
                </c:pt>
                <c:pt idx="4953">
                  <c:v>1.400000000000003E-7</c:v>
                </c:pt>
                <c:pt idx="4954">
                  <c:v>1.400000000000003E-7</c:v>
                </c:pt>
                <c:pt idx="4955">
                  <c:v>1.400000000000003E-7</c:v>
                </c:pt>
                <c:pt idx="4956">
                  <c:v>1.3000000000000034E-7</c:v>
                </c:pt>
                <c:pt idx="4957">
                  <c:v>1.3000000000000034E-7</c:v>
                </c:pt>
                <c:pt idx="4958">
                  <c:v>1.3000000000000034E-7</c:v>
                </c:pt>
                <c:pt idx="4959">
                  <c:v>1.3000000000000034E-7</c:v>
                </c:pt>
                <c:pt idx="4960">
                  <c:v>1.3000000000000034E-7</c:v>
                </c:pt>
                <c:pt idx="4961">
                  <c:v>1.3000000000000034E-7</c:v>
                </c:pt>
                <c:pt idx="4962">
                  <c:v>1.3000000000000034E-7</c:v>
                </c:pt>
                <c:pt idx="4963">
                  <c:v>1.3000000000000034E-7</c:v>
                </c:pt>
                <c:pt idx="4964">
                  <c:v>1.3000000000000034E-7</c:v>
                </c:pt>
                <c:pt idx="4965">
                  <c:v>1.3000000000000034E-7</c:v>
                </c:pt>
                <c:pt idx="4966">
                  <c:v>1.3000000000000034E-7</c:v>
                </c:pt>
                <c:pt idx="4967">
                  <c:v>1.3000000000000034E-7</c:v>
                </c:pt>
                <c:pt idx="4968">
                  <c:v>1.3000000000000034E-7</c:v>
                </c:pt>
                <c:pt idx="4969">
                  <c:v>1.3000000000000034E-7</c:v>
                </c:pt>
                <c:pt idx="4970">
                  <c:v>1.3000000000000034E-7</c:v>
                </c:pt>
                <c:pt idx="4971">
                  <c:v>1.3000000000000034E-7</c:v>
                </c:pt>
                <c:pt idx="4972">
                  <c:v>1.3000000000000034E-7</c:v>
                </c:pt>
                <c:pt idx="4973">
                  <c:v>1.3000000000000034E-7</c:v>
                </c:pt>
                <c:pt idx="4974">
                  <c:v>1.2000000000000025E-7</c:v>
                </c:pt>
                <c:pt idx="4975">
                  <c:v>1.2000000000000025E-7</c:v>
                </c:pt>
                <c:pt idx="4976">
                  <c:v>1.2000000000000025E-7</c:v>
                </c:pt>
                <c:pt idx="4977">
                  <c:v>1.2000000000000025E-7</c:v>
                </c:pt>
                <c:pt idx="4978">
                  <c:v>1.2000000000000025E-7</c:v>
                </c:pt>
                <c:pt idx="4979">
                  <c:v>1.2000000000000025E-7</c:v>
                </c:pt>
                <c:pt idx="4980">
                  <c:v>1.2000000000000025E-7</c:v>
                </c:pt>
                <c:pt idx="4981">
                  <c:v>1.2000000000000025E-7</c:v>
                </c:pt>
                <c:pt idx="4982">
                  <c:v>1.2000000000000025E-7</c:v>
                </c:pt>
                <c:pt idx="4983">
                  <c:v>1.2000000000000025E-7</c:v>
                </c:pt>
                <c:pt idx="4984">
                  <c:v>1.3000000000000034E-7</c:v>
                </c:pt>
                <c:pt idx="4985">
                  <c:v>1.3000000000000034E-7</c:v>
                </c:pt>
                <c:pt idx="4986">
                  <c:v>1.3000000000000034E-7</c:v>
                </c:pt>
                <c:pt idx="4987">
                  <c:v>1.3000000000000034E-7</c:v>
                </c:pt>
                <c:pt idx="4988">
                  <c:v>1.2000000000000025E-7</c:v>
                </c:pt>
                <c:pt idx="4989">
                  <c:v>1.2000000000000025E-7</c:v>
                </c:pt>
                <c:pt idx="4990">
                  <c:v>1.2000000000000025E-7</c:v>
                </c:pt>
                <c:pt idx="4991">
                  <c:v>1.2000000000000025E-7</c:v>
                </c:pt>
                <c:pt idx="4992">
                  <c:v>1.2000000000000025E-7</c:v>
                </c:pt>
                <c:pt idx="4993">
                  <c:v>1.2000000000000025E-7</c:v>
                </c:pt>
                <c:pt idx="4994">
                  <c:v>1.2000000000000025E-7</c:v>
                </c:pt>
                <c:pt idx="4995">
                  <c:v>1.2000000000000025E-7</c:v>
                </c:pt>
                <c:pt idx="4996">
                  <c:v>1.2000000000000025E-7</c:v>
                </c:pt>
                <c:pt idx="4997">
                  <c:v>1.2000000000000025E-7</c:v>
                </c:pt>
                <c:pt idx="4998">
                  <c:v>1.2000000000000025E-7</c:v>
                </c:pt>
                <c:pt idx="4999">
                  <c:v>1.1000000000000032E-7</c:v>
                </c:pt>
                <c:pt idx="5000">
                  <c:v>1.1000000000000032E-7</c:v>
                </c:pt>
                <c:pt idx="5001">
                  <c:v>1.1000000000000032E-7</c:v>
                </c:pt>
                <c:pt idx="5002">
                  <c:v>1.1000000000000032E-7</c:v>
                </c:pt>
                <c:pt idx="5003">
                  <c:v>1.1000000000000032E-7</c:v>
                </c:pt>
                <c:pt idx="5004">
                  <c:v>1.1000000000000032E-7</c:v>
                </c:pt>
                <c:pt idx="5005">
                  <c:v>1.1000000000000032E-7</c:v>
                </c:pt>
                <c:pt idx="5006">
                  <c:v>1.1000000000000032E-7</c:v>
                </c:pt>
                <c:pt idx="5007">
                  <c:v>1.1000000000000032E-7</c:v>
                </c:pt>
                <c:pt idx="5008">
                  <c:v>1.1000000000000032E-7</c:v>
                </c:pt>
                <c:pt idx="5009">
                  <c:v>1.1000000000000032E-7</c:v>
                </c:pt>
                <c:pt idx="5010">
                  <c:v>1.1000000000000032E-7</c:v>
                </c:pt>
                <c:pt idx="5011">
                  <c:v>1.1000000000000032E-7</c:v>
                </c:pt>
                <c:pt idx="5012">
                  <c:v>1.1000000000000032E-7</c:v>
                </c:pt>
                <c:pt idx="5013">
                  <c:v>1.1000000000000032E-7</c:v>
                </c:pt>
                <c:pt idx="5014">
                  <c:v>1.0000000000000026E-7</c:v>
                </c:pt>
                <c:pt idx="5015">
                  <c:v>1.0000000000000026E-7</c:v>
                </c:pt>
                <c:pt idx="5016">
                  <c:v>1.0000000000000026E-7</c:v>
                </c:pt>
                <c:pt idx="5017">
                  <c:v>1.0000000000000026E-7</c:v>
                </c:pt>
                <c:pt idx="5018">
                  <c:v>1.0000000000000026E-7</c:v>
                </c:pt>
                <c:pt idx="5019">
                  <c:v>1.0000000000000026E-7</c:v>
                </c:pt>
                <c:pt idx="5020">
                  <c:v>9.9000000000000291E-8</c:v>
                </c:pt>
                <c:pt idx="5021">
                  <c:v>9.8000000000000335E-8</c:v>
                </c:pt>
                <c:pt idx="5022">
                  <c:v>9.8000000000000335E-8</c:v>
                </c:pt>
                <c:pt idx="5023">
                  <c:v>9.6000000000000291E-8</c:v>
                </c:pt>
                <c:pt idx="5024">
                  <c:v>9.6000000000000291E-8</c:v>
                </c:pt>
                <c:pt idx="5025">
                  <c:v>9.4000000000000273E-8</c:v>
                </c:pt>
                <c:pt idx="5026">
                  <c:v>9.4000000000000273E-8</c:v>
                </c:pt>
                <c:pt idx="5027">
                  <c:v>9.5000000000000295E-8</c:v>
                </c:pt>
                <c:pt idx="5028">
                  <c:v>9.6000000000000291E-8</c:v>
                </c:pt>
                <c:pt idx="5029">
                  <c:v>9.8000000000000335E-8</c:v>
                </c:pt>
                <c:pt idx="5030">
                  <c:v>9.8000000000000335E-8</c:v>
                </c:pt>
                <c:pt idx="5031">
                  <c:v>1.0000000000000026E-7</c:v>
                </c:pt>
                <c:pt idx="5032">
                  <c:v>1.1000000000000032E-7</c:v>
                </c:pt>
                <c:pt idx="5033">
                  <c:v>1.1000000000000032E-7</c:v>
                </c:pt>
                <c:pt idx="5034">
                  <c:v>1.1000000000000032E-7</c:v>
                </c:pt>
                <c:pt idx="5035">
                  <c:v>1.1000000000000032E-7</c:v>
                </c:pt>
                <c:pt idx="5036">
                  <c:v>1.1000000000000032E-7</c:v>
                </c:pt>
                <c:pt idx="5037">
                  <c:v>1.1000000000000032E-7</c:v>
                </c:pt>
                <c:pt idx="5038">
                  <c:v>1.1000000000000032E-7</c:v>
                </c:pt>
                <c:pt idx="5039">
                  <c:v>1.2000000000000025E-7</c:v>
                </c:pt>
                <c:pt idx="5040">
                  <c:v>1.2000000000000025E-7</c:v>
                </c:pt>
                <c:pt idx="5041">
                  <c:v>1.2000000000000025E-7</c:v>
                </c:pt>
                <c:pt idx="5042">
                  <c:v>1.2000000000000025E-7</c:v>
                </c:pt>
                <c:pt idx="5043">
                  <c:v>1.3000000000000034E-7</c:v>
                </c:pt>
                <c:pt idx="5044">
                  <c:v>1.3000000000000034E-7</c:v>
                </c:pt>
                <c:pt idx="5045">
                  <c:v>1.3000000000000034E-7</c:v>
                </c:pt>
                <c:pt idx="5046">
                  <c:v>1.3000000000000034E-7</c:v>
                </c:pt>
                <c:pt idx="5047">
                  <c:v>1.3000000000000034E-7</c:v>
                </c:pt>
                <c:pt idx="5048">
                  <c:v>1.3000000000000034E-7</c:v>
                </c:pt>
                <c:pt idx="5049">
                  <c:v>1.2000000000000025E-7</c:v>
                </c:pt>
                <c:pt idx="5050">
                  <c:v>1.2000000000000025E-7</c:v>
                </c:pt>
                <c:pt idx="5051">
                  <c:v>1.2000000000000025E-7</c:v>
                </c:pt>
                <c:pt idx="5052">
                  <c:v>1.2000000000000025E-7</c:v>
                </c:pt>
                <c:pt idx="5053">
                  <c:v>1.2000000000000025E-7</c:v>
                </c:pt>
                <c:pt idx="5054">
                  <c:v>1.2000000000000025E-7</c:v>
                </c:pt>
                <c:pt idx="5055">
                  <c:v>1.2000000000000025E-7</c:v>
                </c:pt>
                <c:pt idx="5056">
                  <c:v>1.2000000000000025E-7</c:v>
                </c:pt>
                <c:pt idx="5057">
                  <c:v>1.2000000000000025E-7</c:v>
                </c:pt>
                <c:pt idx="5058">
                  <c:v>1.2000000000000025E-7</c:v>
                </c:pt>
                <c:pt idx="5059">
                  <c:v>1.2000000000000025E-7</c:v>
                </c:pt>
                <c:pt idx="5060">
                  <c:v>1.2000000000000025E-7</c:v>
                </c:pt>
                <c:pt idx="5061">
                  <c:v>1.2000000000000025E-7</c:v>
                </c:pt>
                <c:pt idx="5062">
                  <c:v>1.2000000000000025E-7</c:v>
                </c:pt>
                <c:pt idx="5063">
                  <c:v>1.2000000000000025E-7</c:v>
                </c:pt>
                <c:pt idx="5064">
                  <c:v>1.2000000000000025E-7</c:v>
                </c:pt>
                <c:pt idx="5065">
                  <c:v>1.2000000000000025E-7</c:v>
                </c:pt>
                <c:pt idx="5066">
                  <c:v>1.2000000000000025E-7</c:v>
                </c:pt>
                <c:pt idx="5067">
                  <c:v>1.1000000000000032E-7</c:v>
                </c:pt>
                <c:pt idx="5068">
                  <c:v>1.1000000000000032E-7</c:v>
                </c:pt>
                <c:pt idx="5069">
                  <c:v>1.1000000000000032E-7</c:v>
                </c:pt>
                <c:pt idx="5070">
                  <c:v>1.2000000000000025E-7</c:v>
                </c:pt>
                <c:pt idx="5071">
                  <c:v>1.2000000000000025E-7</c:v>
                </c:pt>
                <c:pt idx="5072">
                  <c:v>1.2000000000000025E-7</c:v>
                </c:pt>
                <c:pt idx="5073">
                  <c:v>1.2000000000000025E-7</c:v>
                </c:pt>
                <c:pt idx="5074">
                  <c:v>1.2000000000000025E-7</c:v>
                </c:pt>
                <c:pt idx="5075">
                  <c:v>1.2000000000000025E-7</c:v>
                </c:pt>
                <c:pt idx="5076">
                  <c:v>1.2000000000000025E-7</c:v>
                </c:pt>
                <c:pt idx="5077">
                  <c:v>1.1000000000000032E-7</c:v>
                </c:pt>
                <c:pt idx="5078">
                  <c:v>1.1000000000000032E-7</c:v>
                </c:pt>
                <c:pt idx="5079">
                  <c:v>1.1000000000000032E-7</c:v>
                </c:pt>
                <c:pt idx="5080">
                  <c:v>1.1000000000000032E-7</c:v>
                </c:pt>
                <c:pt idx="5081">
                  <c:v>1.1000000000000032E-7</c:v>
                </c:pt>
                <c:pt idx="5082">
                  <c:v>1.1000000000000032E-7</c:v>
                </c:pt>
                <c:pt idx="5083">
                  <c:v>1.1000000000000032E-7</c:v>
                </c:pt>
                <c:pt idx="5084">
                  <c:v>1.1000000000000032E-7</c:v>
                </c:pt>
                <c:pt idx="5085">
                  <c:v>1.1000000000000032E-7</c:v>
                </c:pt>
                <c:pt idx="5086">
                  <c:v>1.1000000000000032E-7</c:v>
                </c:pt>
                <c:pt idx="5087">
                  <c:v>1.1000000000000032E-7</c:v>
                </c:pt>
                <c:pt idx="5088">
                  <c:v>1.1000000000000032E-7</c:v>
                </c:pt>
                <c:pt idx="5089">
                  <c:v>1.1000000000000032E-7</c:v>
                </c:pt>
                <c:pt idx="5090">
                  <c:v>1.2000000000000025E-7</c:v>
                </c:pt>
                <c:pt idx="5091">
                  <c:v>1.2000000000000025E-7</c:v>
                </c:pt>
                <c:pt idx="5092">
                  <c:v>1.2000000000000025E-7</c:v>
                </c:pt>
                <c:pt idx="5093">
                  <c:v>1.2000000000000025E-7</c:v>
                </c:pt>
                <c:pt idx="5094">
                  <c:v>1.2000000000000025E-7</c:v>
                </c:pt>
                <c:pt idx="5095">
                  <c:v>1.2000000000000025E-7</c:v>
                </c:pt>
                <c:pt idx="5096">
                  <c:v>1.3000000000000034E-7</c:v>
                </c:pt>
                <c:pt idx="5097">
                  <c:v>1.3000000000000034E-7</c:v>
                </c:pt>
                <c:pt idx="5098">
                  <c:v>1.400000000000003E-7</c:v>
                </c:pt>
                <c:pt idx="5099">
                  <c:v>1.400000000000003E-7</c:v>
                </c:pt>
                <c:pt idx="5100">
                  <c:v>1.400000000000003E-7</c:v>
                </c:pt>
                <c:pt idx="5101">
                  <c:v>1.400000000000003E-7</c:v>
                </c:pt>
                <c:pt idx="5102">
                  <c:v>1.400000000000003E-7</c:v>
                </c:pt>
                <c:pt idx="5103">
                  <c:v>1.5000000000000034E-7</c:v>
                </c:pt>
                <c:pt idx="5104">
                  <c:v>1.5000000000000034E-7</c:v>
                </c:pt>
                <c:pt idx="5105">
                  <c:v>1.5000000000000034E-7</c:v>
                </c:pt>
                <c:pt idx="5106">
                  <c:v>1.5000000000000034E-7</c:v>
                </c:pt>
                <c:pt idx="5107">
                  <c:v>1.5000000000000034E-7</c:v>
                </c:pt>
                <c:pt idx="5108">
                  <c:v>1.5000000000000034E-7</c:v>
                </c:pt>
                <c:pt idx="5109">
                  <c:v>1.400000000000003E-7</c:v>
                </c:pt>
                <c:pt idx="5110">
                  <c:v>1.400000000000003E-7</c:v>
                </c:pt>
                <c:pt idx="5111">
                  <c:v>1.400000000000003E-7</c:v>
                </c:pt>
                <c:pt idx="5112">
                  <c:v>1.400000000000003E-7</c:v>
                </c:pt>
                <c:pt idx="5113">
                  <c:v>1.400000000000003E-7</c:v>
                </c:pt>
                <c:pt idx="5114">
                  <c:v>1.800000000000005E-7</c:v>
                </c:pt>
                <c:pt idx="5115">
                  <c:v>1.9000000000000051E-7</c:v>
                </c:pt>
                <c:pt idx="5116">
                  <c:v>1.800000000000005E-7</c:v>
                </c:pt>
                <c:pt idx="5117">
                  <c:v>1.7000000000000036E-7</c:v>
                </c:pt>
                <c:pt idx="5118">
                  <c:v>1.7000000000000036E-7</c:v>
                </c:pt>
                <c:pt idx="5119">
                  <c:v>1.7000000000000036E-7</c:v>
                </c:pt>
                <c:pt idx="5120">
                  <c:v>1.6000000000000048E-7</c:v>
                </c:pt>
                <c:pt idx="5121">
                  <c:v>1.400000000000003E-7</c:v>
                </c:pt>
                <c:pt idx="5122">
                  <c:v>1.400000000000003E-7</c:v>
                </c:pt>
                <c:pt idx="5123">
                  <c:v>1.400000000000003E-7</c:v>
                </c:pt>
                <c:pt idx="5124">
                  <c:v>1.400000000000003E-7</c:v>
                </c:pt>
                <c:pt idx="5125">
                  <c:v>1.400000000000003E-7</c:v>
                </c:pt>
                <c:pt idx="5126">
                  <c:v>1.400000000000003E-7</c:v>
                </c:pt>
                <c:pt idx="5127">
                  <c:v>1.3000000000000034E-7</c:v>
                </c:pt>
                <c:pt idx="5128">
                  <c:v>1.3000000000000034E-7</c:v>
                </c:pt>
                <c:pt idx="5129">
                  <c:v>1.2000000000000025E-7</c:v>
                </c:pt>
                <c:pt idx="5130">
                  <c:v>1.2000000000000025E-7</c:v>
                </c:pt>
                <c:pt idx="5131">
                  <c:v>1.2000000000000025E-7</c:v>
                </c:pt>
                <c:pt idx="5132">
                  <c:v>1.2000000000000025E-7</c:v>
                </c:pt>
                <c:pt idx="5133">
                  <c:v>1.2000000000000025E-7</c:v>
                </c:pt>
                <c:pt idx="5134">
                  <c:v>1.2000000000000025E-7</c:v>
                </c:pt>
                <c:pt idx="5135">
                  <c:v>1.2000000000000025E-7</c:v>
                </c:pt>
                <c:pt idx="5136">
                  <c:v>1.2000000000000025E-7</c:v>
                </c:pt>
                <c:pt idx="5137">
                  <c:v>1.2000000000000025E-7</c:v>
                </c:pt>
                <c:pt idx="5138">
                  <c:v>1.2000000000000025E-7</c:v>
                </c:pt>
                <c:pt idx="5139">
                  <c:v>1.2000000000000025E-7</c:v>
                </c:pt>
                <c:pt idx="5140">
                  <c:v>1.2000000000000025E-7</c:v>
                </c:pt>
                <c:pt idx="5141">
                  <c:v>1.2000000000000025E-7</c:v>
                </c:pt>
                <c:pt idx="5142">
                  <c:v>1.2000000000000025E-7</c:v>
                </c:pt>
                <c:pt idx="5143">
                  <c:v>1.2000000000000025E-7</c:v>
                </c:pt>
                <c:pt idx="5144">
                  <c:v>1.2000000000000025E-7</c:v>
                </c:pt>
                <c:pt idx="5145">
                  <c:v>1.2000000000000025E-7</c:v>
                </c:pt>
                <c:pt idx="5146">
                  <c:v>1.2000000000000025E-7</c:v>
                </c:pt>
                <c:pt idx="5147">
                  <c:v>1.2000000000000025E-7</c:v>
                </c:pt>
                <c:pt idx="5148">
                  <c:v>1.2000000000000025E-7</c:v>
                </c:pt>
                <c:pt idx="5149">
                  <c:v>1.2000000000000025E-7</c:v>
                </c:pt>
                <c:pt idx="5150">
                  <c:v>1.2000000000000025E-7</c:v>
                </c:pt>
                <c:pt idx="5151">
                  <c:v>1.2000000000000025E-7</c:v>
                </c:pt>
                <c:pt idx="5152">
                  <c:v>1.2000000000000025E-7</c:v>
                </c:pt>
                <c:pt idx="5153">
                  <c:v>1.2000000000000025E-7</c:v>
                </c:pt>
                <c:pt idx="5154">
                  <c:v>1.2000000000000025E-7</c:v>
                </c:pt>
                <c:pt idx="5155">
                  <c:v>1.2000000000000025E-7</c:v>
                </c:pt>
                <c:pt idx="5156">
                  <c:v>1.2000000000000025E-7</c:v>
                </c:pt>
                <c:pt idx="5157">
                  <c:v>1.2000000000000025E-7</c:v>
                </c:pt>
                <c:pt idx="5158">
                  <c:v>1.2000000000000025E-7</c:v>
                </c:pt>
                <c:pt idx="5159">
                  <c:v>1.2000000000000025E-7</c:v>
                </c:pt>
                <c:pt idx="5160">
                  <c:v>1.2000000000000025E-7</c:v>
                </c:pt>
                <c:pt idx="5161">
                  <c:v>1.2000000000000025E-7</c:v>
                </c:pt>
                <c:pt idx="5162">
                  <c:v>1.2000000000000025E-7</c:v>
                </c:pt>
                <c:pt idx="5163">
                  <c:v>1.1000000000000032E-7</c:v>
                </c:pt>
                <c:pt idx="5164">
                  <c:v>1.1000000000000032E-7</c:v>
                </c:pt>
                <c:pt idx="5165">
                  <c:v>1.1000000000000032E-7</c:v>
                </c:pt>
                <c:pt idx="5166">
                  <c:v>1.1000000000000032E-7</c:v>
                </c:pt>
                <c:pt idx="5167">
                  <c:v>1.1000000000000032E-7</c:v>
                </c:pt>
                <c:pt idx="5168">
                  <c:v>1.1000000000000032E-7</c:v>
                </c:pt>
                <c:pt idx="5169">
                  <c:v>1.1000000000000032E-7</c:v>
                </c:pt>
                <c:pt idx="5170">
                  <c:v>1.1000000000000032E-7</c:v>
                </c:pt>
                <c:pt idx="5171">
                  <c:v>1.1000000000000032E-7</c:v>
                </c:pt>
                <c:pt idx="5172">
                  <c:v>1.1000000000000032E-7</c:v>
                </c:pt>
                <c:pt idx="5173">
                  <c:v>1.1000000000000032E-7</c:v>
                </c:pt>
                <c:pt idx="5174">
                  <c:v>1.1000000000000032E-7</c:v>
                </c:pt>
                <c:pt idx="5175">
                  <c:v>1.1000000000000032E-7</c:v>
                </c:pt>
                <c:pt idx="5176">
                  <c:v>1.1000000000000032E-7</c:v>
                </c:pt>
                <c:pt idx="5177">
                  <c:v>1.1000000000000032E-7</c:v>
                </c:pt>
                <c:pt idx="5178">
                  <c:v>1.1000000000000032E-7</c:v>
                </c:pt>
                <c:pt idx="5179">
                  <c:v>1.1000000000000032E-7</c:v>
                </c:pt>
                <c:pt idx="5180">
                  <c:v>1.1000000000000032E-7</c:v>
                </c:pt>
                <c:pt idx="5181">
                  <c:v>1.1000000000000032E-7</c:v>
                </c:pt>
                <c:pt idx="5182">
                  <c:v>1.1000000000000032E-7</c:v>
                </c:pt>
                <c:pt idx="5183">
                  <c:v>1.1000000000000032E-7</c:v>
                </c:pt>
                <c:pt idx="5184">
                  <c:v>1.1000000000000032E-7</c:v>
                </c:pt>
                <c:pt idx="5185">
                  <c:v>1.1000000000000032E-7</c:v>
                </c:pt>
                <c:pt idx="5186">
                  <c:v>1.1000000000000032E-7</c:v>
                </c:pt>
                <c:pt idx="5187">
                  <c:v>1.1000000000000032E-7</c:v>
                </c:pt>
                <c:pt idx="5188">
                  <c:v>1.1000000000000032E-7</c:v>
                </c:pt>
                <c:pt idx="5189">
                  <c:v>1.1000000000000032E-7</c:v>
                </c:pt>
                <c:pt idx="5190">
                  <c:v>1.1000000000000032E-7</c:v>
                </c:pt>
                <c:pt idx="5191">
                  <c:v>1.1000000000000032E-7</c:v>
                </c:pt>
                <c:pt idx="5192">
                  <c:v>1.1000000000000032E-7</c:v>
                </c:pt>
                <c:pt idx="5193">
                  <c:v>1.2000000000000025E-7</c:v>
                </c:pt>
                <c:pt idx="5194">
                  <c:v>1.1000000000000032E-7</c:v>
                </c:pt>
                <c:pt idx="5195">
                  <c:v>1.1000000000000032E-7</c:v>
                </c:pt>
                <c:pt idx="5196">
                  <c:v>1.1000000000000032E-7</c:v>
                </c:pt>
                <c:pt idx="5197">
                  <c:v>1.1000000000000032E-7</c:v>
                </c:pt>
                <c:pt idx="5198">
                  <c:v>1.1000000000000032E-7</c:v>
                </c:pt>
                <c:pt idx="5199">
                  <c:v>1.1000000000000032E-7</c:v>
                </c:pt>
                <c:pt idx="5200">
                  <c:v>1.2000000000000025E-7</c:v>
                </c:pt>
                <c:pt idx="5201">
                  <c:v>1.2000000000000025E-7</c:v>
                </c:pt>
                <c:pt idx="5202">
                  <c:v>1.2000000000000025E-7</c:v>
                </c:pt>
                <c:pt idx="5203">
                  <c:v>1.2000000000000025E-7</c:v>
                </c:pt>
                <c:pt idx="5204">
                  <c:v>1.2000000000000025E-7</c:v>
                </c:pt>
                <c:pt idx="5205">
                  <c:v>1.2000000000000025E-7</c:v>
                </c:pt>
                <c:pt idx="5206">
                  <c:v>1.2000000000000025E-7</c:v>
                </c:pt>
                <c:pt idx="5207">
                  <c:v>1.2000000000000025E-7</c:v>
                </c:pt>
                <c:pt idx="5208">
                  <c:v>1.2000000000000025E-7</c:v>
                </c:pt>
                <c:pt idx="5209">
                  <c:v>1.2000000000000025E-7</c:v>
                </c:pt>
                <c:pt idx="5210">
                  <c:v>1.2000000000000025E-7</c:v>
                </c:pt>
                <c:pt idx="5211">
                  <c:v>1.2000000000000025E-7</c:v>
                </c:pt>
                <c:pt idx="5212">
                  <c:v>1.2000000000000025E-7</c:v>
                </c:pt>
                <c:pt idx="5213">
                  <c:v>1.2000000000000025E-7</c:v>
                </c:pt>
                <c:pt idx="5214">
                  <c:v>1.2000000000000025E-7</c:v>
                </c:pt>
                <c:pt idx="5215">
                  <c:v>1.2000000000000025E-7</c:v>
                </c:pt>
                <c:pt idx="5216">
                  <c:v>1.2000000000000025E-7</c:v>
                </c:pt>
                <c:pt idx="5217">
                  <c:v>1.2000000000000025E-7</c:v>
                </c:pt>
                <c:pt idx="5218">
                  <c:v>1.2000000000000025E-7</c:v>
                </c:pt>
                <c:pt idx="5219">
                  <c:v>1.2000000000000025E-7</c:v>
                </c:pt>
                <c:pt idx="5220">
                  <c:v>1.2000000000000025E-7</c:v>
                </c:pt>
                <c:pt idx="5221">
                  <c:v>1.2000000000000025E-7</c:v>
                </c:pt>
                <c:pt idx="5222">
                  <c:v>1.2000000000000025E-7</c:v>
                </c:pt>
                <c:pt idx="5223">
                  <c:v>1.2000000000000025E-7</c:v>
                </c:pt>
                <c:pt idx="5224">
                  <c:v>1.2000000000000025E-7</c:v>
                </c:pt>
                <c:pt idx="5225">
                  <c:v>1.2000000000000025E-7</c:v>
                </c:pt>
                <c:pt idx="5226">
                  <c:v>1.2000000000000025E-7</c:v>
                </c:pt>
                <c:pt idx="5227">
                  <c:v>1.2000000000000025E-7</c:v>
                </c:pt>
                <c:pt idx="5228">
                  <c:v>1.1000000000000032E-7</c:v>
                </c:pt>
                <c:pt idx="5229">
                  <c:v>1.1000000000000032E-7</c:v>
                </c:pt>
                <c:pt idx="5230">
                  <c:v>1.1000000000000032E-7</c:v>
                </c:pt>
                <c:pt idx="5231">
                  <c:v>1.1000000000000032E-7</c:v>
                </c:pt>
                <c:pt idx="5232">
                  <c:v>1.1000000000000032E-7</c:v>
                </c:pt>
                <c:pt idx="5233">
                  <c:v>1.1000000000000032E-7</c:v>
                </c:pt>
                <c:pt idx="5234">
                  <c:v>1.2000000000000025E-7</c:v>
                </c:pt>
                <c:pt idx="5235">
                  <c:v>1.2000000000000025E-7</c:v>
                </c:pt>
                <c:pt idx="5236">
                  <c:v>1.2000000000000025E-7</c:v>
                </c:pt>
                <c:pt idx="5237">
                  <c:v>1.2000000000000025E-7</c:v>
                </c:pt>
                <c:pt idx="5238">
                  <c:v>1.2000000000000025E-7</c:v>
                </c:pt>
                <c:pt idx="5239">
                  <c:v>1.2000000000000025E-7</c:v>
                </c:pt>
                <c:pt idx="5240">
                  <c:v>1.2000000000000025E-7</c:v>
                </c:pt>
                <c:pt idx="5241">
                  <c:v>1.2000000000000025E-7</c:v>
                </c:pt>
                <c:pt idx="5242">
                  <c:v>1.2000000000000025E-7</c:v>
                </c:pt>
                <c:pt idx="5243">
                  <c:v>1.2000000000000025E-7</c:v>
                </c:pt>
                <c:pt idx="5244">
                  <c:v>1.2000000000000025E-7</c:v>
                </c:pt>
                <c:pt idx="5245">
                  <c:v>1.2000000000000025E-7</c:v>
                </c:pt>
                <c:pt idx="5246">
                  <c:v>1.1000000000000032E-7</c:v>
                </c:pt>
                <c:pt idx="5247">
                  <c:v>1.1000000000000032E-7</c:v>
                </c:pt>
                <c:pt idx="5248">
                  <c:v>1.1000000000000032E-7</c:v>
                </c:pt>
                <c:pt idx="5249">
                  <c:v>1.1000000000000032E-7</c:v>
                </c:pt>
                <c:pt idx="5250">
                  <c:v>1.1000000000000032E-7</c:v>
                </c:pt>
                <c:pt idx="5251">
                  <c:v>1.1000000000000032E-7</c:v>
                </c:pt>
                <c:pt idx="5252">
                  <c:v>1.1000000000000032E-7</c:v>
                </c:pt>
                <c:pt idx="5253">
                  <c:v>1.1000000000000032E-7</c:v>
                </c:pt>
                <c:pt idx="5254">
                  <c:v>1.1000000000000032E-7</c:v>
                </c:pt>
                <c:pt idx="5255">
                  <c:v>1.1000000000000032E-7</c:v>
                </c:pt>
                <c:pt idx="5256">
                  <c:v>1.0000000000000026E-7</c:v>
                </c:pt>
                <c:pt idx="5257">
                  <c:v>1.0000000000000026E-7</c:v>
                </c:pt>
                <c:pt idx="5258">
                  <c:v>1.0000000000000026E-7</c:v>
                </c:pt>
                <c:pt idx="5259">
                  <c:v>1.0000000000000026E-7</c:v>
                </c:pt>
                <c:pt idx="5260">
                  <c:v>1.0000000000000026E-7</c:v>
                </c:pt>
                <c:pt idx="5261">
                  <c:v>1.0000000000000026E-7</c:v>
                </c:pt>
                <c:pt idx="5262">
                  <c:v>1.0000000000000026E-7</c:v>
                </c:pt>
                <c:pt idx="5263">
                  <c:v>1.0000000000000026E-7</c:v>
                </c:pt>
                <c:pt idx="5264">
                  <c:v>1.0000000000000026E-7</c:v>
                </c:pt>
                <c:pt idx="5265">
                  <c:v>1.0000000000000026E-7</c:v>
                </c:pt>
                <c:pt idx="5266">
                  <c:v>1.0000000000000026E-7</c:v>
                </c:pt>
                <c:pt idx="5267">
                  <c:v>1.0000000000000026E-7</c:v>
                </c:pt>
                <c:pt idx="5268">
                  <c:v>1.0000000000000026E-7</c:v>
                </c:pt>
                <c:pt idx="5269">
                  <c:v>1.0000000000000026E-7</c:v>
                </c:pt>
                <c:pt idx="5270">
                  <c:v>9.9000000000000291E-8</c:v>
                </c:pt>
                <c:pt idx="5271">
                  <c:v>9.8000000000000335E-8</c:v>
                </c:pt>
                <c:pt idx="5272">
                  <c:v>9.9000000000000291E-8</c:v>
                </c:pt>
                <c:pt idx="5273">
                  <c:v>1.0000000000000026E-7</c:v>
                </c:pt>
                <c:pt idx="5274">
                  <c:v>1.0000000000000026E-7</c:v>
                </c:pt>
                <c:pt idx="5275">
                  <c:v>9.9000000000000291E-8</c:v>
                </c:pt>
                <c:pt idx="5276">
                  <c:v>1.0000000000000026E-7</c:v>
                </c:pt>
                <c:pt idx="5277">
                  <c:v>9.9000000000000291E-8</c:v>
                </c:pt>
                <c:pt idx="5278">
                  <c:v>9.9000000000000291E-8</c:v>
                </c:pt>
                <c:pt idx="5279">
                  <c:v>9.9000000000000291E-8</c:v>
                </c:pt>
                <c:pt idx="5280">
                  <c:v>9.8000000000000335E-8</c:v>
                </c:pt>
                <c:pt idx="5281">
                  <c:v>9.9000000000000291E-8</c:v>
                </c:pt>
                <c:pt idx="5282">
                  <c:v>9.8000000000000335E-8</c:v>
                </c:pt>
                <c:pt idx="5283">
                  <c:v>9.8000000000000335E-8</c:v>
                </c:pt>
                <c:pt idx="5284">
                  <c:v>9.8000000000000335E-8</c:v>
                </c:pt>
                <c:pt idx="5285">
                  <c:v>9.6000000000000291E-8</c:v>
                </c:pt>
                <c:pt idx="5286">
                  <c:v>9.8000000000000335E-8</c:v>
                </c:pt>
                <c:pt idx="5287">
                  <c:v>9.8000000000000335E-8</c:v>
                </c:pt>
                <c:pt idx="5288">
                  <c:v>1.0000000000000026E-7</c:v>
                </c:pt>
                <c:pt idx="5289">
                  <c:v>1.0000000000000026E-7</c:v>
                </c:pt>
                <c:pt idx="5290">
                  <c:v>1.0000000000000026E-7</c:v>
                </c:pt>
                <c:pt idx="5291">
                  <c:v>1.1000000000000032E-7</c:v>
                </c:pt>
                <c:pt idx="5292">
                  <c:v>1.1000000000000032E-7</c:v>
                </c:pt>
                <c:pt idx="5293">
                  <c:v>1.1000000000000032E-7</c:v>
                </c:pt>
                <c:pt idx="5294">
                  <c:v>1.1000000000000032E-7</c:v>
                </c:pt>
                <c:pt idx="5295">
                  <c:v>1.2000000000000025E-7</c:v>
                </c:pt>
                <c:pt idx="5296">
                  <c:v>1.2000000000000025E-7</c:v>
                </c:pt>
                <c:pt idx="5297">
                  <c:v>1.2000000000000025E-7</c:v>
                </c:pt>
                <c:pt idx="5298">
                  <c:v>1.2000000000000025E-7</c:v>
                </c:pt>
                <c:pt idx="5299">
                  <c:v>1.2000000000000025E-7</c:v>
                </c:pt>
                <c:pt idx="5300">
                  <c:v>1.2000000000000025E-7</c:v>
                </c:pt>
                <c:pt idx="5301">
                  <c:v>1.2000000000000025E-7</c:v>
                </c:pt>
                <c:pt idx="5302">
                  <c:v>1.2000000000000025E-7</c:v>
                </c:pt>
                <c:pt idx="5303">
                  <c:v>1.2000000000000025E-7</c:v>
                </c:pt>
                <c:pt idx="5304">
                  <c:v>1.2000000000000025E-7</c:v>
                </c:pt>
                <c:pt idx="5305">
                  <c:v>1.2000000000000025E-7</c:v>
                </c:pt>
                <c:pt idx="5306">
                  <c:v>1.2000000000000025E-7</c:v>
                </c:pt>
                <c:pt idx="5307">
                  <c:v>1.2000000000000025E-7</c:v>
                </c:pt>
                <c:pt idx="5308">
                  <c:v>1.2000000000000025E-7</c:v>
                </c:pt>
                <c:pt idx="5309">
                  <c:v>1.2000000000000025E-7</c:v>
                </c:pt>
                <c:pt idx="5310">
                  <c:v>1.2000000000000025E-7</c:v>
                </c:pt>
                <c:pt idx="5311">
                  <c:v>1.2000000000000025E-7</c:v>
                </c:pt>
                <c:pt idx="5312">
                  <c:v>1.2000000000000025E-7</c:v>
                </c:pt>
                <c:pt idx="5313">
                  <c:v>1.2000000000000025E-7</c:v>
                </c:pt>
                <c:pt idx="5314">
                  <c:v>1.2000000000000025E-7</c:v>
                </c:pt>
                <c:pt idx="5315">
                  <c:v>1.2000000000000025E-7</c:v>
                </c:pt>
                <c:pt idx="5316">
                  <c:v>1.2000000000000025E-7</c:v>
                </c:pt>
                <c:pt idx="5317">
                  <c:v>1.2000000000000025E-7</c:v>
                </c:pt>
                <c:pt idx="5318">
                  <c:v>1.3000000000000034E-7</c:v>
                </c:pt>
                <c:pt idx="5319">
                  <c:v>1.3000000000000034E-7</c:v>
                </c:pt>
                <c:pt idx="5320">
                  <c:v>1.3000000000000034E-7</c:v>
                </c:pt>
                <c:pt idx="5321">
                  <c:v>1.3000000000000034E-7</c:v>
                </c:pt>
                <c:pt idx="5322">
                  <c:v>1.3000000000000034E-7</c:v>
                </c:pt>
                <c:pt idx="5323">
                  <c:v>1.3000000000000034E-7</c:v>
                </c:pt>
                <c:pt idx="5324">
                  <c:v>1.3000000000000034E-7</c:v>
                </c:pt>
                <c:pt idx="5325">
                  <c:v>1.3000000000000034E-7</c:v>
                </c:pt>
                <c:pt idx="5326">
                  <c:v>1.3000000000000034E-7</c:v>
                </c:pt>
                <c:pt idx="5327">
                  <c:v>1.3000000000000034E-7</c:v>
                </c:pt>
                <c:pt idx="5328">
                  <c:v>1.3000000000000034E-7</c:v>
                </c:pt>
                <c:pt idx="5329">
                  <c:v>1.3000000000000034E-7</c:v>
                </c:pt>
                <c:pt idx="5330">
                  <c:v>1.2000000000000025E-7</c:v>
                </c:pt>
                <c:pt idx="5331">
                  <c:v>1.2000000000000025E-7</c:v>
                </c:pt>
                <c:pt idx="5332">
                  <c:v>1.2000000000000025E-7</c:v>
                </c:pt>
                <c:pt idx="5333">
                  <c:v>1.2000000000000025E-7</c:v>
                </c:pt>
                <c:pt idx="5334">
                  <c:v>1.2000000000000025E-7</c:v>
                </c:pt>
                <c:pt idx="5335">
                  <c:v>1.2000000000000025E-7</c:v>
                </c:pt>
                <c:pt idx="5336">
                  <c:v>1.2000000000000025E-7</c:v>
                </c:pt>
                <c:pt idx="5337">
                  <c:v>1.2000000000000025E-7</c:v>
                </c:pt>
                <c:pt idx="5338">
                  <c:v>1.2000000000000025E-7</c:v>
                </c:pt>
                <c:pt idx="5339">
                  <c:v>1.2000000000000025E-7</c:v>
                </c:pt>
                <c:pt idx="5340">
                  <c:v>1.2000000000000025E-7</c:v>
                </c:pt>
                <c:pt idx="5341">
                  <c:v>1.2000000000000025E-7</c:v>
                </c:pt>
                <c:pt idx="5342">
                  <c:v>1.2000000000000025E-7</c:v>
                </c:pt>
                <c:pt idx="5343">
                  <c:v>1.2000000000000025E-7</c:v>
                </c:pt>
                <c:pt idx="5344">
                  <c:v>1.2000000000000025E-7</c:v>
                </c:pt>
                <c:pt idx="5345">
                  <c:v>1.1000000000000032E-7</c:v>
                </c:pt>
                <c:pt idx="5346">
                  <c:v>1.1000000000000032E-7</c:v>
                </c:pt>
                <c:pt idx="5347">
                  <c:v>1.1000000000000032E-7</c:v>
                </c:pt>
                <c:pt idx="5348">
                  <c:v>1.1000000000000032E-7</c:v>
                </c:pt>
                <c:pt idx="5349">
                  <c:v>1.0000000000000026E-7</c:v>
                </c:pt>
                <c:pt idx="5350">
                  <c:v>1.0000000000000026E-7</c:v>
                </c:pt>
                <c:pt idx="5351">
                  <c:v>1.0000000000000026E-7</c:v>
                </c:pt>
                <c:pt idx="5352">
                  <c:v>1.0000000000000026E-7</c:v>
                </c:pt>
                <c:pt idx="5353">
                  <c:v>9.9000000000000291E-8</c:v>
                </c:pt>
                <c:pt idx="5354">
                  <c:v>9.8000000000000335E-8</c:v>
                </c:pt>
                <c:pt idx="5355">
                  <c:v>9.4000000000000273E-8</c:v>
                </c:pt>
                <c:pt idx="5356">
                  <c:v>9.3000000000000303E-8</c:v>
                </c:pt>
                <c:pt idx="5357">
                  <c:v>9.2000000000000241E-8</c:v>
                </c:pt>
                <c:pt idx="5358">
                  <c:v>9.2000000000000241E-8</c:v>
                </c:pt>
                <c:pt idx="5359">
                  <c:v>9.2000000000000241E-8</c:v>
                </c:pt>
                <c:pt idx="5360">
                  <c:v>9.3000000000000303E-8</c:v>
                </c:pt>
                <c:pt idx="5361">
                  <c:v>9.6000000000000291E-8</c:v>
                </c:pt>
                <c:pt idx="5362">
                  <c:v>9.7000000000000233E-8</c:v>
                </c:pt>
                <c:pt idx="5363">
                  <c:v>9.8000000000000335E-8</c:v>
                </c:pt>
                <c:pt idx="5364">
                  <c:v>9.8000000000000335E-8</c:v>
                </c:pt>
                <c:pt idx="5365">
                  <c:v>1.0000000000000026E-7</c:v>
                </c:pt>
                <c:pt idx="5366">
                  <c:v>1.0000000000000026E-7</c:v>
                </c:pt>
                <c:pt idx="5367">
                  <c:v>1.0000000000000026E-7</c:v>
                </c:pt>
                <c:pt idx="5368">
                  <c:v>1.0000000000000026E-7</c:v>
                </c:pt>
                <c:pt idx="5369">
                  <c:v>1.0000000000000026E-7</c:v>
                </c:pt>
                <c:pt idx="5370">
                  <c:v>1.0000000000000026E-7</c:v>
                </c:pt>
                <c:pt idx="5371">
                  <c:v>1.0000000000000026E-7</c:v>
                </c:pt>
                <c:pt idx="5372">
                  <c:v>1.1000000000000032E-7</c:v>
                </c:pt>
                <c:pt idx="5373">
                  <c:v>1.1000000000000032E-7</c:v>
                </c:pt>
                <c:pt idx="5374">
                  <c:v>1.1000000000000032E-7</c:v>
                </c:pt>
                <c:pt idx="5375">
                  <c:v>1.1000000000000032E-7</c:v>
                </c:pt>
                <c:pt idx="5376">
                  <c:v>1.1000000000000032E-7</c:v>
                </c:pt>
                <c:pt idx="5377">
                  <c:v>1.1000000000000032E-7</c:v>
                </c:pt>
                <c:pt idx="5378">
                  <c:v>1.1000000000000032E-7</c:v>
                </c:pt>
                <c:pt idx="5379">
                  <c:v>1.0000000000000026E-7</c:v>
                </c:pt>
                <c:pt idx="5380">
                  <c:v>1.1000000000000032E-7</c:v>
                </c:pt>
                <c:pt idx="5381">
                  <c:v>1.1000000000000032E-7</c:v>
                </c:pt>
                <c:pt idx="5382">
                  <c:v>1.1000000000000032E-7</c:v>
                </c:pt>
                <c:pt idx="5383">
                  <c:v>1.1000000000000032E-7</c:v>
                </c:pt>
                <c:pt idx="5384">
                  <c:v>1.1000000000000032E-7</c:v>
                </c:pt>
                <c:pt idx="5385">
                  <c:v>1.1000000000000032E-7</c:v>
                </c:pt>
                <c:pt idx="5386">
                  <c:v>1.1000000000000032E-7</c:v>
                </c:pt>
                <c:pt idx="5387">
                  <c:v>1.1000000000000032E-7</c:v>
                </c:pt>
                <c:pt idx="5388">
                  <c:v>1.1000000000000032E-7</c:v>
                </c:pt>
                <c:pt idx="5389">
                  <c:v>1.1000000000000032E-7</c:v>
                </c:pt>
                <c:pt idx="5390">
                  <c:v>1.1000000000000032E-7</c:v>
                </c:pt>
                <c:pt idx="5391">
                  <c:v>1.1000000000000032E-7</c:v>
                </c:pt>
                <c:pt idx="5392">
                  <c:v>1.1000000000000032E-7</c:v>
                </c:pt>
                <c:pt idx="5393">
                  <c:v>1.1000000000000032E-7</c:v>
                </c:pt>
                <c:pt idx="5394">
                  <c:v>1.1000000000000032E-7</c:v>
                </c:pt>
                <c:pt idx="5395">
                  <c:v>1.1000000000000032E-7</c:v>
                </c:pt>
                <c:pt idx="5396">
                  <c:v>1.1000000000000032E-7</c:v>
                </c:pt>
                <c:pt idx="5397">
                  <c:v>1.1000000000000032E-7</c:v>
                </c:pt>
                <c:pt idx="5398">
                  <c:v>1.1000000000000032E-7</c:v>
                </c:pt>
                <c:pt idx="5399">
                  <c:v>1.0000000000000026E-7</c:v>
                </c:pt>
                <c:pt idx="5400">
                  <c:v>1.0000000000000026E-7</c:v>
                </c:pt>
                <c:pt idx="5401">
                  <c:v>1.0000000000000026E-7</c:v>
                </c:pt>
                <c:pt idx="5402">
                  <c:v>1.0000000000000026E-7</c:v>
                </c:pt>
                <c:pt idx="5403">
                  <c:v>1.0000000000000026E-7</c:v>
                </c:pt>
                <c:pt idx="5404">
                  <c:v>9.9000000000000291E-8</c:v>
                </c:pt>
                <c:pt idx="5405">
                  <c:v>9.8000000000000335E-8</c:v>
                </c:pt>
                <c:pt idx="5406">
                  <c:v>9.8000000000000335E-8</c:v>
                </c:pt>
                <c:pt idx="5407">
                  <c:v>9.6000000000000291E-8</c:v>
                </c:pt>
                <c:pt idx="5408">
                  <c:v>9.6000000000000291E-8</c:v>
                </c:pt>
                <c:pt idx="5409">
                  <c:v>9.5000000000000295E-8</c:v>
                </c:pt>
                <c:pt idx="5410">
                  <c:v>9.4000000000000273E-8</c:v>
                </c:pt>
                <c:pt idx="5411">
                  <c:v>9.3000000000000303E-8</c:v>
                </c:pt>
                <c:pt idx="5412">
                  <c:v>9.2000000000000241E-8</c:v>
                </c:pt>
                <c:pt idx="5413">
                  <c:v>9.0000000000000277E-8</c:v>
                </c:pt>
                <c:pt idx="5414">
                  <c:v>9.0000000000000277E-8</c:v>
                </c:pt>
                <c:pt idx="5415">
                  <c:v>9.6000000000000291E-8</c:v>
                </c:pt>
                <c:pt idx="5416">
                  <c:v>9.8000000000000335E-8</c:v>
                </c:pt>
                <c:pt idx="5417">
                  <c:v>9.9000000000000291E-8</c:v>
                </c:pt>
                <c:pt idx="5418">
                  <c:v>1.0000000000000026E-7</c:v>
                </c:pt>
                <c:pt idx="5419">
                  <c:v>1.0000000000000026E-7</c:v>
                </c:pt>
                <c:pt idx="5420">
                  <c:v>1.0000000000000026E-7</c:v>
                </c:pt>
                <c:pt idx="5421">
                  <c:v>1.2000000000000025E-7</c:v>
                </c:pt>
                <c:pt idx="5422">
                  <c:v>1.2000000000000025E-7</c:v>
                </c:pt>
                <c:pt idx="5423">
                  <c:v>1.2000000000000025E-7</c:v>
                </c:pt>
                <c:pt idx="5424">
                  <c:v>1.2000000000000025E-7</c:v>
                </c:pt>
                <c:pt idx="5425">
                  <c:v>1.2000000000000025E-7</c:v>
                </c:pt>
                <c:pt idx="5426">
                  <c:v>1.2000000000000025E-7</c:v>
                </c:pt>
                <c:pt idx="5427">
                  <c:v>1.3000000000000034E-7</c:v>
                </c:pt>
                <c:pt idx="5428">
                  <c:v>1.3000000000000034E-7</c:v>
                </c:pt>
                <c:pt idx="5429">
                  <c:v>1.3000000000000034E-7</c:v>
                </c:pt>
                <c:pt idx="5430">
                  <c:v>1.3000000000000034E-7</c:v>
                </c:pt>
                <c:pt idx="5431">
                  <c:v>1.3000000000000034E-7</c:v>
                </c:pt>
                <c:pt idx="5432">
                  <c:v>1.3000000000000034E-7</c:v>
                </c:pt>
                <c:pt idx="5433">
                  <c:v>1.400000000000003E-7</c:v>
                </c:pt>
                <c:pt idx="5434">
                  <c:v>1.400000000000003E-7</c:v>
                </c:pt>
                <c:pt idx="5435">
                  <c:v>1.400000000000003E-7</c:v>
                </c:pt>
                <c:pt idx="5436">
                  <c:v>1.400000000000003E-7</c:v>
                </c:pt>
                <c:pt idx="5437">
                  <c:v>1.400000000000003E-7</c:v>
                </c:pt>
                <c:pt idx="5438">
                  <c:v>1.400000000000003E-7</c:v>
                </c:pt>
                <c:pt idx="5439">
                  <c:v>1.400000000000003E-7</c:v>
                </c:pt>
                <c:pt idx="5440">
                  <c:v>1.400000000000003E-7</c:v>
                </c:pt>
                <c:pt idx="5441">
                  <c:v>1.400000000000003E-7</c:v>
                </c:pt>
                <c:pt idx="5442">
                  <c:v>1.400000000000003E-7</c:v>
                </c:pt>
                <c:pt idx="5443">
                  <c:v>1.400000000000003E-7</c:v>
                </c:pt>
                <c:pt idx="5444">
                  <c:v>1.400000000000003E-7</c:v>
                </c:pt>
                <c:pt idx="5445">
                  <c:v>1.400000000000003E-7</c:v>
                </c:pt>
                <c:pt idx="5446">
                  <c:v>1.400000000000003E-7</c:v>
                </c:pt>
                <c:pt idx="5447">
                  <c:v>1.400000000000003E-7</c:v>
                </c:pt>
                <c:pt idx="5448">
                  <c:v>1.400000000000003E-7</c:v>
                </c:pt>
                <c:pt idx="5449">
                  <c:v>1.400000000000003E-7</c:v>
                </c:pt>
                <c:pt idx="5450">
                  <c:v>1.400000000000003E-7</c:v>
                </c:pt>
                <c:pt idx="5451">
                  <c:v>1.400000000000003E-7</c:v>
                </c:pt>
                <c:pt idx="5452">
                  <c:v>1.3000000000000034E-7</c:v>
                </c:pt>
                <c:pt idx="5453">
                  <c:v>1.400000000000003E-7</c:v>
                </c:pt>
                <c:pt idx="5454">
                  <c:v>1.400000000000003E-7</c:v>
                </c:pt>
                <c:pt idx="5455">
                  <c:v>1.400000000000003E-7</c:v>
                </c:pt>
                <c:pt idx="5456">
                  <c:v>1.3000000000000034E-7</c:v>
                </c:pt>
                <c:pt idx="5457">
                  <c:v>1.400000000000003E-7</c:v>
                </c:pt>
                <c:pt idx="5458">
                  <c:v>1.400000000000003E-7</c:v>
                </c:pt>
                <c:pt idx="5459">
                  <c:v>1.400000000000003E-7</c:v>
                </c:pt>
                <c:pt idx="5460">
                  <c:v>1.400000000000003E-7</c:v>
                </c:pt>
                <c:pt idx="5461">
                  <c:v>1.400000000000003E-7</c:v>
                </c:pt>
                <c:pt idx="5462">
                  <c:v>1.400000000000003E-7</c:v>
                </c:pt>
                <c:pt idx="5463">
                  <c:v>1.400000000000003E-7</c:v>
                </c:pt>
                <c:pt idx="5464">
                  <c:v>1.3000000000000034E-7</c:v>
                </c:pt>
                <c:pt idx="5465">
                  <c:v>1.3000000000000034E-7</c:v>
                </c:pt>
                <c:pt idx="5466">
                  <c:v>1.3000000000000034E-7</c:v>
                </c:pt>
                <c:pt idx="5467">
                  <c:v>1.3000000000000034E-7</c:v>
                </c:pt>
                <c:pt idx="5468">
                  <c:v>1.3000000000000034E-7</c:v>
                </c:pt>
                <c:pt idx="5469">
                  <c:v>1.3000000000000034E-7</c:v>
                </c:pt>
                <c:pt idx="5470">
                  <c:v>1.3000000000000034E-7</c:v>
                </c:pt>
                <c:pt idx="5471">
                  <c:v>1.3000000000000034E-7</c:v>
                </c:pt>
                <c:pt idx="5472">
                  <c:v>1.3000000000000034E-7</c:v>
                </c:pt>
                <c:pt idx="5473">
                  <c:v>1.3000000000000034E-7</c:v>
                </c:pt>
                <c:pt idx="5474">
                  <c:v>1.3000000000000034E-7</c:v>
                </c:pt>
                <c:pt idx="5475">
                  <c:v>1.2000000000000025E-7</c:v>
                </c:pt>
                <c:pt idx="5476">
                  <c:v>1.2000000000000025E-7</c:v>
                </c:pt>
                <c:pt idx="5477">
                  <c:v>1.2000000000000025E-7</c:v>
                </c:pt>
                <c:pt idx="5478">
                  <c:v>1.2000000000000025E-7</c:v>
                </c:pt>
                <c:pt idx="5479">
                  <c:v>1.2000000000000025E-7</c:v>
                </c:pt>
                <c:pt idx="5480">
                  <c:v>1.2000000000000025E-7</c:v>
                </c:pt>
                <c:pt idx="5481">
                  <c:v>1.2000000000000025E-7</c:v>
                </c:pt>
                <c:pt idx="5482">
                  <c:v>1.2000000000000025E-7</c:v>
                </c:pt>
                <c:pt idx="5483">
                  <c:v>1.2000000000000025E-7</c:v>
                </c:pt>
                <c:pt idx="5484">
                  <c:v>1.2000000000000025E-7</c:v>
                </c:pt>
                <c:pt idx="5485">
                  <c:v>1.1000000000000032E-7</c:v>
                </c:pt>
                <c:pt idx="5486">
                  <c:v>1.1000000000000032E-7</c:v>
                </c:pt>
                <c:pt idx="5487">
                  <c:v>1.1000000000000032E-7</c:v>
                </c:pt>
                <c:pt idx="5488">
                  <c:v>1.0000000000000026E-7</c:v>
                </c:pt>
                <c:pt idx="5489">
                  <c:v>1.0000000000000026E-7</c:v>
                </c:pt>
                <c:pt idx="5490">
                  <c:v>1.0000000000000026E-7</c:v>
                </c:pt>
                <c:pt idx="5491">
                  <c:v>1.0000000000000026E-7</c:v>
                </c:pt>
                <c:pt idx="5492">
                  <c:v>1.0000000000000026E-7</c:v>
                </c:pt>
                <c:pt idx="5493">
                  <c:v>1.0000000000000026E-7</c:v>
                </c:pt>
                <c:pt idx="5494">
                  <c:v>9.9000000000000291E-8</c:v>
                </c:pt>
                <c:pt idx="5495">
                  <c:v>9.8000000000000335E-8</c:v>
                </c:pt>
                <c:pt idx="5496">
                  <c:v>9.6000000000000291E-8</c:v>
                </c:pt>
                <c:pt idx="5497">
                  <c:v>9.5000000000000295E-8</c:v>
                </c:pt>
                <c:pt idx="5498">
                  <c:v>9.4000000000000273E-8</c:v>
                </c:pt>
                <c:pt idx="5499">
                  <c:v>9.3000000000000303E-8</c:v>
                </c:pt>
                <c:pt idx="5500">
                  <c:v>9.1000000000000233E-8</c:v>
                </c:pt>
                <c:pt idx="5501">
                  <c:v>9.0000000000000277E-8</c:v>
                </c:pt>
                <c:pt idx="5502">
                  <c:v>9.0000000000000277E-8</c:v>
                </c:pt>
                <c:pt idx="5503">
                  <c:v>9.0000000000000277E-8</c:v>
                </c:pt>
                <c:pt idx="5504">
                  <c:v>8.9000000000000268E-8</c:v>
                </c:pt>
                <c:pt idx="5505">
                  <c:v>8.8000000000000272E-8</c:v>
                </c:pt>
                <c:pt idx="5506">
                  <c:v>8.7000000000000223E-8</c:v>
                </c:pt>
                <c:pt idx="5507">
                  <c:v>8.7000000000000223E-8</c:v>
                </c:pt>
                <c:pt idx="5508">
                  <c:v>8.8000000000000272E-8</c:v>
                </c:pt>
                <c:pt idx="5509">
                  <c:v>9.0000000000000277E-8</c:v>
                </c:pt>
                <c:pt idx="5510">
                  <c:v>9.0000000000000277E-8</c:v>
                </c:pt>
                <c:pt idx="5511">
                  <c:v>9.1000000000000233E-8</c:v>
                </c:pt>
                <c:pt idx="5512">
                  <c:v>9.3000000000000303E-8</c:v>
                </c:pt>
                <c:pt idx="5513">
                  <c:v>9.3000000000000303E-8</c:v>
                </c:pt>
                <c:pt idx="5514">
                  <c:v>9.3000000000000303E-8</c:v>
                </c:pt>
                <c:pt idx="5515">
                  <c:v>9.3000000000000303E-8</c:v>
                </c:pt>
                <c:pt idx="5516">
                  <c:v>9.3000000000000303E-8</c:v>
                </c:pt>
                <c:pt idx="5517">
                  <c:v>9.2000000000000241E-8</c:v>
                </c:pt>
                <c:pt idx="5518">
                  <c:v>9.5000000000000295E-8</c:v>
                </c:pt>
                <c:pt idx="5519">
                  <c:v>9.5000000000000295E-8</c:v>
                </c:pt>
                <c:pt idx="5520">
                  <c:v>9.6000000000000291E-8</c:v>
                </c:pt>
                <c:pt idx="5521">
                  <c:v>9.6000000000000291E-8</c:v>
                </c:pt>
                <c:pt idx="5522">
                  <c:v>9.8000000000000335E-8</c:v>
                </c:pt>
                <c:pt idx="5523">
                  <c:v>9.9000000000000291E-8</c:v>
                </c:pt>
                <c:pt idx="5524">
                  <c:v>9.8000000000000335E-8</c:v>
                </c:pt>
                <c:pt idx="5525">
                  <c:v>9.8000000000000335E-8</c:v>
                </c:pt>
                <c:pt idx="5526">
                  <c:v>9.8000000000000335E-8</c:v>
                </c:pt>
                <c:pt idx="5527">
                  <c:v>9.7000000000000233E-8</c:v>
                </c:pt>
                <c:pt idx="5528">
                  <c:v>9.6000000000000291E-8</c:v>
                </c:pt>
                <c:pt idx="5529">
                  <c:v>9.4000000000000273E-8</c:v>
                </c:pt>
                <c:pt idx="5530">
                  <c:v>9.4000000000000273E-8</c:v>
                </c:pt>
                <c:pt idx="5531">
                  <c:v>9.3000000000000303E-8</c:v>
                </c:pt>
                <c:pt idx="5532">
                  <c:v>9.4000000000000273E-8</c:v>
                </c:pt>
                <c:pt idx="5533">
                  <c:v>9.4000000000000273E-8</c:v>
                </c:pt>
                <c:pt idx="5534">
                  <c:v>9.5000000000000295E-8</c:v>
                </c:pt>
                <c:pt idx="5535">
                  <c:v>9.6000000000000291E-8</c:v>
                </c:pt>
                <c:pt idx="5536">
                  <c:v>9.6000000000000291E-8</c:v>
                </c:pt>
                <c:pt idx="5537">
                  <c:v>9.6000000000000291E-8</c:v>
                </c:pt>
                <c:pt idx="5538">
                  <c:v>9.5000000000000295E-8</c:v>
                </c:pt>
                <c:pt idx="5539">
                  <c:v>9.4000000000000273E-8</c:v>
                </c:pt>
                <c:pt idx="5540">
                  <c:v>9.3000000000000303E-8</c:v>
                </c:pt>
                <c:pt idx="5541">
                  <c:v>9.3000000000000303E-8</c:v>
                </c:pt>
                <c:pt idx="5542">
                  <c:v>9.2000000000000241E-8</c:v>
                </c:pt>
                <c:pt idx="5543">
                  <c:v>9.0000000000000277E-8</c:v>
                </c:pt>
                <c:pt idx="5544">
                  <c:v>9.0000000000000277E-8</c:v>
                </c:pt>
                <c:pt idx="5545">
                  <c:v>8.9000000000000268E-8</c:v>
                </c:pt>
                <c:pt idx="5546">
                  <c:v>8.9000000000000268E-8</c:v>
                </c:pt>
                <c:pt idx="5547">
                  <c:v>9.0000000000000277E-8</c:v>
                </c:pt>
                <c:pt idx="5548">
                  <c:v>9.1000000000000233E-8</c:v>
                </c:pt>
                <c:pt idx="5549">
                  <c:v>9.0000000000000277E-8</c:v>
                </c:pt>
                <c:pt idx="5550">
                  <c:v>9.1000000000000233E-8</c:v>
                </c:pt>
                <c:pt idx="5551">
                  <c:v>9.1000000000000233E-8</c:v>
                </c:pt>
                <c:pt idx="5552">
                  <c:v>8.8000000000000272E-8</c:v>
                </c:pt>
                <c:pt idx="5553">
                  <c:v>8.7000000000000223E-8</c:v>
                </c:pt>
                <c:pt idx="5554">
                  <c:v>8.7000000000000223E-8</c:v>
                </c:pt>
                <c:pt idx="5555">
                  <c:v>8.7000000000000223E-8</c:v>
                </c:pt>
                <c:pt idx="5556">
                  <c:v>8.6000000000000214E-8</c:v>
                </c:pt>
                <c:pt idx="5557">
                  <c:v>8.7000000000000223E-8</c:v>
                </c:pt>
                <c:pt idx="5558">
                  <c:v>8.5000000000000232E-8</c:v>
                </c:pt>
                <c:pt idx="5559">
                  <c:v>8.5000000000000232E-8</c:v>
                </c:pt>
                <c:pt idx="5560">
                  <c:v>8.5000000000000232E-8</c:v>
                </c:pt>
                <c:pt idx="5561">
                  <c:v>8.6000000000000214E-8</c:v>
                </c:pt>
                <c:pt idx="5562">
                  <c:v>8.6000000000000214E-8</c:v>
                </c:pt>
                <c:pt idx="5563">
                  <c:v>8.5000000000000232E-8</c:v>
                </c:pt>
                <c:pt idx="5564">
                  <c:v>8.6000000000000214E-8</c:v>
                </c:pt>
                <c:pt idx="5565">
                  <c:v>8.6000000000000214E-8</c:v>
                </c:pt>
                <c:pt idx="5566">
                  <c:v>8.6000000000000214E-8</c:v>
                </c:pt>
                <c:pt idx="5567">
                  <c:v>8.5000000000000232E-8</c:v>
                </c:pt>
                <c:pt idx="5568">
                  <c:v>8.4000000000000276E-8</c:v>
                </c:pt>
                <c:pt idx="5569">
                  <c:v>8.300000000000028E-8</c:v>
                </c:pt>
                <c:pt idx="5570">
                  <c:v>8.2000000000000218E-8</c:v>
                </c:pt>
                <c:pt idx="5571">
                  <c:v>8.300000000000028E-8</c:v>
                </c:pt>
                <c:pt idx="5572">
                  <c:v>8.4000000000000276E-8</c:v>
                </c:pt>
                <c:pt idx="5573">
                  <c:v>8.4000000000000276E-8</c:v>
                </c:pt>
                <c:pt idx="5574">
                  <c:v>8.5000000000000232E-8</c:v>
                </c:pt>
                <c:pt idx="5575">
                  <c:v>8.5000000000000232E-8</c:v>
                </c:pt>
                <c:pt idx="5576">
                  <c:v>8.7000000000000223E-8</c:v>
                </c:pt>
                <c:pt idx="5577">
                  <c:v>8.7000000000000223E-8</c:v>
                </c:pt>
                <c:pt idx="5578">
                  <c:v>8.6000000000000214E-8</c:v>
                </c:pt>
                <c:pt idx="5579">
                  <c:v>8.5000000000000232E-8</c:v>
                </c:pt>
                <c:pt idx="5580">
                  <c:v>8.4000000000000276E-8</c:v>
                </c:pt>
                <c:pt idx="5581">
                  <c:v>8.5000000000000232E-8</c:v>
                </c:pt>
                <c:pt idx="5582">
                  <c:v>8.6000000000000214E-8</c:v>
                </c:pt>
                <c:pt idx="5583">
                  <c:v>8.7000000000000223E-8</c:v>
                </c:pt>
                <c:pt idx="5584">
                  <c:v>8.6000000000000214E-8</c:v>
                </c:pt>
                <c:pt idx="5585">
                  <c:v>8.7000000000000223E-8</c:v>
                </c:pt>
                <c:pt idx="5586">
                  <c:v>8.7000000000000223E-8</c:v>
                </c:pt>
                <c:pt idx="5587">
                  <c:v>8.7000000000000223E-8</c:v>
                </c:pt>
                <c:pt idx="5588">
                  <c:v>8.5000000000000232E-8</c:v>
                </c:pt>
                <c:pt idx="5589">
                  <c:v>8.5000000000000232E-8</c:v>
                </c:pt>
                <c:pt idx="5590">
                  <c:v>8.4000000000000276E-8</c:v>
                </c:pt>
                <c:pt idx="5591">
                  <c:v>8.300000000000028E-8</c:v>
                </c:pt>
                <c:pt idx="5592">
                  <c:v>8.300000000000028E-8</c:v>
                </c:pt>
                <c:pt idx="5593">
                  <c:v>8.2000000000000218E-8</c:v>
                </c:pt>
                <c:pt idx="5594">
                  <c:v>8.2000000000000218E-8</c:v>
                </c:pt>
                <c:pt idx="5595">
                  <c:v>8.00000000000002E-8</c:v>
                </c:pt>
                <c:pt idx="5596">
                  <c:v>7.9000000000000244E-8</c:v>
                </c:pt>
                <c:pt idx="5597">
                  <c:v>7.8000000000000169E-8</c:v>
                </c:pt>
                <c:pt idx="5598">
                  <c:v>7.7000000000000226E-8</c:v>
                </c:pt>
                <c:pt idx="5599">
                  <c:v>7.6000000000000204E-8</c:v>
                </c:pt>
                <c:pt idx="5600">
                  <c:v>7.4000000000000226E-8</c:v>
                </c:pt>
                <c:pt idx="5601">
                  <c:v>7.5000000000000182E-8</c:v>
                </c:pt>
                <c:pt idx="5602">
                  <c:v>7.4000000000000226E-8</c:v>
                </c:pt>
                <c:pt idx="5603">
                  <c:v>7.6000000000000204E-8</c:v>
                </c:pt>
                <c:pt idx="5604">
                  <c:v>7.6000000000000204E-8</c:v>
                </c:pt>
                <c:pt idx="5605">
                  <c:v>7.7000000000000226E-8</c:v>
                </c:pt>
                <c:pt idx="5606">
                  <c:v>7.8000000000000169E-8</c:v>
                </c:pt>
                <c:pt idx="5607">
                  <c:v>7.7000000000000226E-8</c:v>
                </c:pt>
                <c:pt idx="5608">
                  <c:v>7.8000000000000169E-8</c:v>
                </c:pt>
                <c:pt idx="5609">
                  <c:v>7.9000000000000244E-8</c:v>
                </c:pt>
                <c:pt idx="5610">
                  <c:v>7.9000000000000244E-8</c:v>
                </c:pt>
                <c:pt idx="5611">
                  <c:v>7.8000000000000169E-8</c:v>
                </c:pt>
                <c:pt idx="5612">
                  <c:v>7.8000000000000169E-8</c:v>
                </c:pt>
                <c:pt idx="5613">
                  <c:v>7.8000000000000169E-8</c:v>
                </c:pt>
                <c:pt idx="5614">
                  <c:v>7.7000000000000226E-8</c:v>
                </c:pt>
                <c:pt idx="5615">
                  <c:v>7.6000000000000204E-8</c:v>
                </c:pt>
                <c:pt idx="5616">
                  <c:v>7.6000000000000204E-8</c:v>
                </c:pt>
                <c:pt idx="5617">
                  <c:v>7.5000000000000182E-8</c:v>
                </c:pt>
                <c:pt idx="5618">
                  <c:v>7.2000000000000195E-8</c:v>
                </c:pt>
                <c:pt idx="5619">
                  <c:v>7.2000000000000195E-8</c:v>
                </c:pt>
                <c:pt idx="5620">
                  <c:v>7.1000000000000146E-8</c:v>
                </c:pt>
                <c:pt idx="5621">
                  <c:v>7.1000000000000146E-8</c:v>
                </c:pt>
                <c:pt idx="5622">
                  <c:v>7.1000000000000146E-8</c:v>
                </c:pt>
                <c:pt idx="5623">
                  <c:v>7.2000000000000195E-8</c:v>
                </c:pt>
                <c:pt idx="5624">
                  <c:v>7.2000000000000195E-8</c:v>
                </c:pt>
                <c:pt idx="5625">
                  <c:v>7.2000000000000195E-8</c:v>
                </c:pt>
                <c:pt idx="5626">
                  <c:v>7.3000000000000204E-8</c:v>
                </c:pt>
                <c:pt idx="5627">
                  <c:v>7.4000000000000226E-8</c:v>
                </c:pt>
                <c:pt idx="5628">
                  <c:v>7.4000000000000226E-8</c:v>
                </c:pt>
                <c:pt idx="5629">
                  <c:v>7.6000000000000204E-8</c:v>
                </c:pt>
                <c:pt idx="5630">
                  <c:v>8.00000000000002E-8</c:v>
                </c:pt>
                <c:pt idx="5631">
                  <c:v>8.2000000000000218E-8</c:v>
                </c:pt>
                <c:pt idx="5632">
                  <c:v>8.4000000000000276E-8</c:v>
                </c:pt>
                <c:pt idx="5633">
                  <c:v>8.5000000000000232E-8</c:v>
                </c:pt>
                <c:pt idx="5634">
                  <c:v>8.7000000000000223E-8</c:v>
                </c:pt>
                <c:pt idx="5635">
                  <c:v>8.9000000000000268E-8</c:v>
                </c:pt>
                <c:pt idx="5636">
                  <c:v>9.2000000000000241E-8</c:v>
                </c:pt>
                <c:pt idx="5637">
                  <c:v>9.3000000000000303E-8</c:v>
                </c:pt>
                <c:pt idx="5638">
                  <c:v>9.3000000000000303E-8</c:v>
                </c:pt>
                <c:pt idx="5639">
                  <c:v>9.4000000000000273E-8</c:v>
                </c:pt>
                <c:pt idx="5640">
                  <c:v>9.5000000000000295E-8</c:v>
                </c:pt>
                <c:pt idx="5641">
                  <c:v>9.5000000000000295E-8</c:v>
                </c:pt>
                <c:pt idx="5642">
                  <c:v>9.3000000000000303E-8</c:v>
                </c:pt>
                <c:pt idx="5643">
                  <c:v>9.3000000000000303E-8</c:v>
                </c:pt>
                <c:pt idx="5644">
                  <c:v>9.2000000000000241E-8</c:v>
                </c:pt>
                <c:pt idx="5645">
                  <c:v>9.1000000000000233E-8</c:v>
                </c:pt>
                <c:pt idx="5646">
                  <c:v>9.0000000000000277E-8</c:v>
                </c:pt>
                <c:pt idx="5647">
                  <c:v>8.9000000000000268E-8</c:v>
                </c:pt>
                <c:pt idx="5648">
                  <c:v>9.1000000000000233E-8</c:v>
                </c:pt>
                <c:pt idx="5649">
                  <c:v>9.2000000000000241E-8</c:v>
                </c:pt>
                <c:pt idx="5650">
                  <c:v>9.2000000000000241E-8</c:v>
                </c:pt>
                <c:pt idx="5651">
                  <c:v>9.2000000000000241E-8</c:v>
                </c:pt>
                <c:pt idx="5652">
                  <c:v>9.1000000000000233E-8</c:v>
                </c:pt>
                <c:pt idx="5653">
                  <c:v>9.0000000000000277E-8</c:v>
                </c:pt>
                <c:pt idx="5654">
                  <c:v>9.0000000000000277E-8</c:v>
                </c:pt>
                <c:pt idx="5655">
                  <c:v>9.0000000000000277E-8</c:v>
                </c:pt>
                <c:pt idx="5656">
                  <c:v>9.2000000000000241E-8</c:v>
                </c:pt>
                <c:pt idx="5657">
                  <c:v>9.1000000000000233E-8</c:v>
                </c:pt>
                <c:pt idx="5658">
                  <c:v>9.0000000000000277E-8</c:v>
                </c:pt>
                <c:pt idx="5659">
                  <c:v>8.9000000000000268E-8</c:v>
                </c:pt>
                <c:pt idx="5660">
                  <c:v>8.5000000000000232E-8</c:v>
                </c:pt>
                <c:pt idx="5661">
                  <c:v>8.4000000000000276E-8</c:v>
                </c:pt>
                <c:pt idx="5662">
                  <c:v>8.300000000000028E-8</c:v>
                </c:pt>
                <c:pt idx="5663">
                  <c:v>8.1000000000000222E-8</c:v>
                </c:pt>
                <c:pt idx="5664">
                  <c:v>7.9000000000000244E-8</c:v>
                </c:pt>
                <c:pt idx="5665">
                  <c:v>7.8000000000000169E-8</c:v>
                </c:pt>
                <c:pt idx="5666">
                  <c:v>7.3000000000000204E-8</c:v>
                </c:pt>
                <c:pt idx="5667">
                  <c:v>7.3000000000000204E-8</c:v>
                </c:pt>
                <c:pt idx="5668">
                  <c:v>7.4000000000000226E-8</c:v>
                </c:pt>
                <c:pt idx="5669">
                  <c:v>7.6000000000000204E-8</c:v>
                </c:pt>
                <c:pt idx="5670">
                  <c:v>7.7000000000000226E-8</c:v>
                </c:pt>
                <c:pt idx="5671">
                  <c:v>7.9000000000000244E-8</c:v>
                </c:pt>
                <c:pt idx="5672">
                  <c:v>8.00000000000002E-8</c:v>
                </c:pt>
                <c:pt idx="5673">
                  <c:v>8.2000000000000218E-8</c:v>
                </c:pt>
                <c:pt idx="5674">
                  <c:v>8.2000000000000218E-8</c:v>
                </c:pt>
                <c:pt idx="5675">
                  <c:v>8.2000000000000218E-8</c:v>
                </c:pt>
                <c:pt idx="5676">
                  <c:v>8.300000000000028E-8</c:v>
                </c:pt>
                <c:pt idx="5677">
                  <c:v>8.4000000000000276E-8</c:v>
                </c:pt>
                <c:pt idx="5678">
                  <c:v>8.5000000000000232E-8</c:v>
                </c:pt>
                <c:pt idx="5679">
                  <c:v>8.4000000000000276E-8</c:v>
                </c:pt>
                <c:pt idx="5680">
                  <c:v>8.4000000000000276E-8</c:v>
                </c:pt>
                <c:pt idx="5681">
                  <c:v>8.5000000000000232E-8</c:v>
                </c:pt>
                <c:pt idx="5682">
                  <c:v>8.5000000000000232E-8</c:v>
                </c:pt>
                <c:pt idx="5683">
                  <c:v>8.5000000000000232E-8</c:v>
                </c:pt>
                <c:pt idx="5684">
                  <c:v>8.5000000000000232E-8</c:v>
                </c:pt>
                <c:pt idx="5685">
                  <c:v>8.5000000000000232E-8</c:v>
                </c:pt>
                <c:pt idx="5686">
                  <c:v>8.6000000000000214E-8</c:v>
                </c:pt>
                <c:pt idx="5687">
                  <c:v>8.6000000000000214E-8</c:v>
                </c:pt>
                <c:pt idx="5688">
                  <c:v>8.6000000000000214E-8</c:v>
                </c:pt>
                <c:pt idx="5689">
                  <c:v>8.5000000000000232E-8</c:v>
                </c:pt>
                <c:pt idx="5690">
                  <c:v>8.4000000000000276E-8</c:v>
                </c:pt>
                <c:pt idx="5691">
                  <c:v>8.300000000000028E-8</c:v>
                </c:pt>
                <c:pt idx="5692">
                  <c:v>7.8000000000000169E-8</c:v>
                </c:pt>
                <c:pt idx="5693">
                  <c:v>7.7000000000000226E-8</c:v>
                </c:pt>
                <c:pt idx="5694">
                  <c:v>7.6000000000000204E-8</c:v>
                </c:pt>
                <c:pt idx="5695">
                  <c:v>7.4000000000000226E-8</c:v>
                </c:pt>
                <c:pt idx="5696">
                  <c:v>7.2000000000000195E-8</c:v>
                </c:pt>
                <c:pt idx="5697">
                  <c:v>7.1000000000000146E-8</c:v>
                </c:pt>
                <c:pt idx="5698">
                  <c:v>6.9000000000000194E-8</c:v>
                </c:pt>
                <c:pt idx="5699">
                  <c:v>6.8000000000000159E-8</c:v>
                </c:pt>
                <c:pt idx="5700">
                  <c:v>6.8000000000000159E-8</c:v>
                </c:pt>
                <c:pt idx="5701">
                  <c:v>6.7000000000000176E-8</c:v>
                </c:pt>
                <c:pt idx="5702">
                  <c:v>6.6000000000000154E-8</c:v>
                </c:pt>
                <c:pt idx="5703">
                  <c:v>6.5000000000000159E-8</c:v>
                </c:pt>
                <c:pt idx="5704">
                  <c:v>6.3000000000000154E-8</c:v>
                </c:pt>
                <c:pt idx="5705">
                  <c:v>6.2000000000000158E-8</c:v>
                </c:pt>
                <c:pt idx="5706">
                  <c:v>6.1000000000000162E-8</c:v>
                </c:pt>
                <c:pt idx="5707">
                  <c:v>6.0000000000000153E-8</c:v>
                </c:pt>
                <c:pt idx="5708">
                  <c:v>6.0000000000000153E-8</c:v>
                </c:pt>
                <c:pt idx="5709">
                  <c:v>5.9000000000000178E-8</c:v>
                </c:pt>
                <c:pt idx="5710">
                  <c:v>5.9000000000000178E-8</c:v>
                </c:pt>
                <c:pt idx="5711">
                  <c:v>5.9000000000000178E-8</c:v>
                </c:pt>
                <c:pt idx="5712">
                  <c:v>5.9000000000000178E-8</c:v>
                </c:pt>
                <c:pt idx="5713">
                  <c:v>5.9000000000000178E-8</c:v>
                </c:pt>
                <c:pt idx="5714">
                  <c:v>5.9000000000000178E-8</c:v>
                </c:pt>
                <c:pt idx="5715">
                  <c:v>6.0000000000000153E-8</c:v>
                </c:pt>
                <c:pt idx="5716">
                  <c:v>6.0000000000000153E-8</c:v>
                </c:pt>
                <c:pt idx="5717">
                  <c:v>6.0000000000000153E-8</c:v>
                </c:pt>
                <c:pt idx="5718">
                  <c:v>6.1000000000000162E-8</c:v>
                </c:pt>
                <c:pt idx="5719">
                  <c:v>6.2000000000000158E-8</c:v>
                </c:pt>
                <c:pt idx="5720">
                  <c:v>6.2000000000000158E-8</c:v>
                </c:pt>
                <c:pt idx="5721">
                  <c:v>6.3000000000000154E-8</c:v>
                </c:pt>
                <c:pt idx="5722">
                  <c:v>6.2000000000000158E-8</c:v>
                </c:pt>
                <c:pt idx="5723">
                  <c:v>6.3000000000000154E-8</c:v>
                </c:pt>
                <c:pt idx="5724">
                  <c:v>6.3000000000000154E-8</c:v>
                </c:pt>
                <c:pt idx="5725">
                  <c:v>6.3000000000000154E-8</c:v>
                </c:pt>
                <c:pt idx="5726">
                  <c:v>6.3000000000000154E-8</c:v>
                </c:pt>
                <c:pt idx="5727">
                  <c:v>6.2000000000000158E-8</c:v>
                </c:pt>
                <c:pt idx="5728">
                  <c:v>6.3000000000000154E-8</c:v>
                </c:pt>
                <c:pt idx="5729">
                  <c:v>6.3000000000000154E-8</c:v>
                </c:pt>
                <c:pt idx="5730">
                  <c:v>6.3000000000000154E-8</c:v>
                </c:pt>
                <c:pt idx="5731">
                  <c:v>6.3000000000000154E-8</c:v>
                </c:pt>
                <c:pt idx="5732">
                  <c:v>6.4000000000000189E-8</c:v>
                </c:pt>
                <c:pt idx="5733">
                  <c:v>6.1000000000000162E-8</c:v>
                </c:pt>
                <c:pt idx="5734">
                  <c:v>6.1000000000000162E-8</c:v>
                </c:pt>
                <c:pt idx="5735">
                  <c:v>6.1000000000000162E-8</c:v>
                </c:pt>
                <c:pt idx="5736">
                  <c:v>6.1000000000000162E-8</c:v>
                </c:pt>
                <c:pt idx="5737">
                  <c:v>6.1000000000000162E-8</c:v>
                </c:pt>
                <c:pt idx="5738">
                  <c:v>6.2000000000000158E-8</c:v>
                </c:pt>
                <c:pt idx="5739">
                  <c:v>6.3000000000000154E-8</c:v>
                </c:pt>
                <c:pt idx="5740">
                  <c:v>6.3000000000000154E-8</c:v>
                </c:pt>
                <c:pt idx="5741">
                  <c:v>6.1000000000000162E-8</c:v>
                </c:pt>
                <c:pt idx="5742">
                  <c:v>6.1000000000000162E-8</c:v>
                </c:pt>
                <c:pt idx="5743">
                  <c:v>6.0000000000000153E-8</c:v>
                </c:pt>
                <c:pt idx="5744">
                  <c:v>5.9000000000000178E-8</c:v>
                </c:pt>
                <c:pt idx="5745">
                  <c:v>5.8000000000000142E-8</c:v>
                </c:pt>
                <c:pt idx="5746">
                  <c:v>5.7000000000000153E-8</c:v>
                </c:pt>
                <c:pt idx="5747">
                  <c:v>5.7000000000000153E-8</c:v>
                </c:pt>
                <c:pt idx="5748">
                  <c:v>5.6000000000000131E-8</c:v>
                </c:pt>
                <c:pt idx="5749">
                  <c:v>5.6000000000000131E-8</c:v>
                </c:pt>
                <c:pt idx="5750">
                  <c:v>5.5000000000000142E-8</c:v>
                </c:pt>
                <c:pt idx="5751">
                  <c:v>5.6000000000000131E-8</c:v>
                </c:pt>
                <c:pt idx="5752">
                  <c:v>5.6000000000000131E-8</c:v>
                </c:pt>
                <c:pt idx="5753">
                  <c:v>5.7000000000000153E-8</c:v>
                </c:pt>
                <c:pt idx="5754">
                  <c:v>5.6000000000000131E-8</c:v>
                </c:pt>
                <c:pt idx="5755">
                  <c:v>5.7000000000000153E-8</c:v>
                </c:pt>
                <c:pt idx="5756">
                  <c:v>5.7000000000000153E-8</c:v>
                </c:pt>
                <c:pt idx="5757">
                  <c:v>5.8000000000000142E-8</c:v>
                </c:pt>
                <c:pt idx="5758">
                  <c:v>5.9000000000000178E-8</c:v>
                </c:pt>
                <c:pt idx="5759">
                  <c:v>5.9000000000000178E-8</c:v>
                </c:pt>
                <c:pt idx="5760">
                  <c:v>6.0000000000000153E-8</c:v>
                </c:pt>
                <c:pt idx="5761">
                  <c:v>6.1000000000000162E-8</c:v>
                </c:pt>
                <c:pt idx="5762">
                  <c:v>6.2000000000000158E-8</c:v>
                </c:pt>
                <c:pt idx="5763">
                  <c:v>5.9000000000000178E-8</c:v>
                </c:pt>
                <c:pt idx="5764">
                  <c:v>5.9000000000000178E-8</c:v>
                </c:pt>
                <c:pt idx="5765">
                  <c:v>5.8000000000000142E-8</c:v>
                </c:pt>
                <c:pt idx="5766">
                  <c:v>5.8000000000000142E-8</c:v>
                </c:pt>
                <c:pt idx="5767">
                  <c:v>5.7000000000000153E-8</c:v>
                </c:pt>
                <c:pt idx="5768">
                  <c:v>5.7000000000000153E-8</c:v>
                </c:pt>
                <c:pt idx="5769">
                  <c:v>5.8000000000000142E-8</c:v>
                </c:pt>
                <c:pt idx="5770">
                  <c:v>5.7000000000000153E-8</c:v>
                </c:pt>
                <c:pt idx="5771">
                  <c:v>5.8000000000000142E-8</c:v>
                </c:pt>
                <c:pt idx="5772">
                  <c:v>5.9000000000000178E-8</c:v>
                </c:pt>
                <c:pt idx="5773">
                  <c:v>5.9000000000000178E-8</c:v>
                </c:pt>
                <c:pt idx="5774">
                  <c:v>6.0000000000000153E-8</c:v>
                </c:pt>
                <c:pt idx="5775">
                  <c:v>6.0000000000000153E-8</c:v>
                </c:pt>
                <c:pt idx="5776">
                  <c:v>5.9000000000000178E-8</c:v>
                </c:pt>
                <c:pt idx="5777">
                  <c:v>5.9000000000000178E-8</c:v>
                </c:pt>
                <c:pt idx="5778">
                  <c:v>6.0000000000000153E-8</c:v>
                </c:pt>
                <c:pt idx="5779">
                  <c:v>6.1000000000000162E-8</c:v>
                </c:pt>
                <c:pt idx="5780">
                  <c:v>6.3000000000000154E-8</c:v>
                </c:pt>
                <c:pt idx="5781">
                  <c:v>7.4000000000000226E-8</c:v>
                </c:pt>
                <c:pt idx="5782">
                  <c:v>7.6000000000000204E-8</c:v>
                </c:pt>
                <c:pt idx="5783">
                  <c:v>7.8000000000000169E-8</c:v>
                </c:pt>
                <c:pt idx="5784">
                  <c:v>7.9000000000000244E-8</c:v>
                </c:pt>
                <c:pt idx="5785">
                  <c:v>8.00000000000002E-8</c:v>
                </c:pt>
                <c:pt idx="5786">
                  <c:v>8.2000000000000218E-8</c:v>
                </c:pt>
                <c:pt idx="5787">
                  <c:v>8.5000000000000232E-8</c:v>
                </c:pt>
                <c:pt idx="5788">
                  <c:v>8.4000000000000276E-8</c:v>
                </c:pt>
                <c:pt idx="5789">
                  <c:v>8.4000000000000276E-8</c:v>
                </c:pt>
                <c:pt idx="5790">
                  <c:v>8.4000000000000276E-8</c:v>
                </c:pt>
                <c:pt idx="5791">
                  <c:v>8.2000000000000218E-8</c:v>
                </c:pt>
                <c:pt idx="5792">
                  <c:v>8.2000000000000218E-8</c:v>
                </c:pt>
                <c:pt idx="5793">
                  <c:v>7.9000000000000244E-8</c:v>
                </c:pt>
                <c:pt idx="5794">
                  <c:v>7.8000000000000169E-8</c:v>
                </c:pt>
                <c:pt idx="5795">
                  <c:v>7.7000000000000226E-8</c:v>
                </c:pt>
                <c:pt idx="5796">
                  <c:v>7.5000000000000182E-8</c:v>
                </c:pt>
                <c:pt idx="5797">
                  <c:v>7.3000000000000204E-8</c:v>
                </c:pt>
                <c:pt idx="5798">
                  <c:v>7.2000000000000195E-8</c:v>
                </c:pt>
                <c:pt idx="5799">
                  <c:v>6.6000000000000154E-8</c:v>
                </c:pt>
                <c:pt idx="5800">
                  <c:v>6.5000000000000159E-8</c:v>
                </c:pt>
                <c:pt idx="5801">
                  <c:v>6.5000000000000159E-8</c:v>
                </c:pt>
                <c:pt idx="5802">
                  <c:v>6.5000000000000159E-8</c:v>
                </c:pt>
                <c:pt idx="5803">
                  <c:v>6.6000000000000154E-8</c:v>
                </c:pt>
                <c:pt idx="5804">
                  <c:v>6.8000000000000159E-8</c:v>
                </c:pt>
                <c:pt idx="5805">
                  <c:v>7.4000000000000226E-8</c:v>
                </c:pt>
                <c:pt idx="5806">
                  <c:v>7.4000000000000226E-8</c:v>
                </c:pt>
                <c:pt idx="5807">
                  <c:v>7.6000000000000204E-8</c:v>
                </c:pt>
                <c:pt idx="5808">
                  <c:v>7.7000000000000226E-8</c:v>
                </c:pt>
                <c:pt idx="5809">
                  <c:v>7.9000000000000244E-8</c:v>
                </c:pt>
                <c:pt idx="5810">
                  <c:v>7.9000000000000244E-8</c:v>
                </c:pt>
                <c:pt idx="5811">
                  <c:v>8.2000000000000218E-8</c:v>
                </c:pt>
                <c:pt idx="5812">
                  <c:v>8.300000000000028E-8</c:v>
                </c:pt>
                <c:pt idx="5813">
                  <c:v>8.4000000000000276E-8</c:v>
                </c:pt>
                <c:pt idx="5814">
                  <c:v>8.4000000000000276E-8</c:v>
                </c:pt>
                <c:pt idx="5815">
                  <c:v>8.300000000000028E-8</c:v>
                </c:pt>
                <c:pt idx="5816">
                  <c:v>8.300000000000028E-8</c:v>
                </c:pt>
                <c:pt idx="5817">
                  <c:v>7.6000000000000204E-8</c:v>
                </c:pt>
                <c:pt idx="5818">
                  <c:v>7.4000000000000226E-8</c:v>
                </c:pt>
                <c:pt idx="5819">
                  <c:v>7.3000000000000204E-8</c:v>
                </c:pt>
                <c:pt idx="5820">
                  <c:v>7.1000000000000146E-8</c:v>
                </c:pt>
                <c:pt idx="5821">
                  <c:v>7.0000000000000177E-8</c:v>
                </c:pt>
                <c:pt idx="5822">
                  <c:v>6.8000000000000159E-8</c:v>
                </c:pt>
                <c:pt idx="5823">
                  <c:v>6.5000000000000159E-8</c:v>
                </c:pt>
                <c:pt idx="5824">
                  <c:v>6.5000000000000159E-8</c:v>
                </c:pt>
                <c:pt idx="5825">
                  <c:v>6.5000000000000159E-8</c:v>
                </c:pt>
                <c:pt idx="5826">
                  <c:v>6.5000000000000159E-8</c:v>
                </c:pt>
                <c:pt idx="5827">
                  <c:v>6.6000000000000154E-8</c:v>
                </c:pt>
                <c:pt idx="5828">
                  <c:v>6.6000000000000154E-8</c:v>
                </c:pt>
                <c:pt idx="5829">
                  <c:v>6.8000000000000159E-8</c:v>
                </c:pt>
                <c:pt idx="5830">
                  <c:v>6.8000000000000159E-8</c:v>
                </c:pt>
                <c:pt idx="5831">
                  <c:v>6.8000000000000159E-8</c:v>
                </c:pt>
                <c:pt idx="5832">
                  <c:v>6.9000000000000194E-8</c:v>
                </c:pt>
                <c:pt idx="5833">
                  <c:v>6.9000000000000194E-8</c:v>
                </c:pt>
                <c:pt idx="5834">
                  <c:v>7.0000000000000177E-8</c:v>
                </c:pt>
                <c:pt idx="5835">
                  <c:v>7.1000000000000146E-8</c:v>
                </c:pt>
                <c:pt idx="5836">
                  <c:v>7.1000000000000146E-8</c:v>
                </c:pt>
                <c:pt idx="5837">
                  <c:v>7.2000000000000195E-8</c:v>
                </c:pt>
                <c:pt idx="5838">
                  <c:v>7.1000000000000146E-8</c:v>
                </c:pt>
                <c:pt idx="5839">
                  <c:v>7.1000000000000146E-8</c:v>
                </c:pt>
                <c:pt idx="5840">
                  <c:v>7.0000000000000177E-8</c:v>
                </c:pt>
                <c:pt idx="5841">
                  <c:v>6.7000000000000176E-8</c:v>
                </c:pt>
                <c:pt idx="5842">
                  <c:v>6.7000000000000176E-8</c:v>
                </c:pt>
                <c:pt idx="5843">
                  <c:v>6.5000000000000159E-8</c:v>
                </c:pt>
                <c:pt idx="5844">
                  <c:v>6.5000000000000159E-8</c:v>
                </c:pt>
                <c:pt idx="5845">
                  <c:v>6.4000000000000189E-8</c:v>
                </c:pt>
                <c:pt idx="5846">
                  <c:v>6.4000000000000189E-8</c:v>
                </c:pt>
                <c:pt idx="5847">
                  <c:v>6.0000000000000153E-8</c:v>
                </c:pt>
                <c:pt idx="5848">
                  <c:v>5.9000000000000178E-8</c:v>
                </c:pt>
                <c:pt idx="5849">
                  <c:v>5.9000000000000178E-8</c:v>
                </c:pt>
                <c:pt idx="5850">
                  <c:v>5.8000000000000142E-8</c:v>
                </c:pt>
                <c:pt idx="5851">
                  <c:v>5.8000000000000142E-8</c:v>
                </c:pt>
                <c:pt idx="5852">
                  <c:v>5.7000000000000153E-8</c:v>
                </c:pt>
                <c:pt idx="5853">
                  <c:v>5.5000000000000142E-8</c:v>
                </c:pt>
                <c:pt idx="5854">
                  <c:v>5.5000000000000142E-8</c:v>
                </c:pt>
                <c:pt idx="5855">
                  <c:v>5.4000000000000153E-8</c:v>
                </c:pt>
                <c:pt idx="5856">
                  <c:v>5.4000000000000153E-8</c:v>
                </c:pt>
                <c:pt idx="5857">
                  <c:v>5.3000000000000137E-8</c:v>
                </c:pt>
                <c:pt idx="5858">
                  <c:v>5.3000000000000137E-8</c:v>
                </c:pt>
                <c:pt idx="5859">
                  <c:v>5.2000000000000141E-8</c:v>
                </c:pt>
                <c:pt idx="5860">
                  <c:v>5.2000000000000141E-8</c:v>
                </c:pt>
                <c:pt idx="5861">
                  <c:v>5.3000000000000137E-8</c:v>
                </c:pt>
                <c:pt idx="5862">
                  <c:v>5.5000000000000142E-8</c:v>
                </c:pt>
                <c:pt idx="5863">
                  <c:v>5.8000000000000142E-8</c:v>
                </c:pt>
                <c:pt idx="5864">
                  <c:v>5.9000000000000178E-8</c:v>
                </c:pt>
                <c:pt idx="5865">
                  <c:v>6.6000000000000154E-8</c:v>
                </c:pt>
                <c:pt idx="5866">
                  <c:v>6.7000000000000176E-8</c:v>
                </c:pt>
                <c:pt idx="5867">
                  <c:v>6.8000000000000159E-8</c:v>
                </c:pt>
                <c:pt idx="5868">
                  <c:v>6.9000000000000194E-8</c:v>
                </c:pt>
                <c:pt idx="5869">
                  <c:v>7.0000000000000177E-8</c:v>
                </c:pt>
                <c:pt idx="5870">
                  <c:v>7.1000000000000146E-8</c:v>
                </c:pt>
                <c:pt idx="5871">
                  <c:v>6.8000000000000159E-8</c:v>
                </c:pt>
                <c:pt idx="5872">
                  <c:v>6.7000000000000176E-8</c:v>
                </c:pt>
                <c:pt idx="5873">
                  <c:v>6.6000000000000154E-8</c:v>
                </c:pt>
                <c:pt idx="5874">
                  <c:v>6.5000000000000159E-8</c:v>
                </c:pt>
                <c:pt idx="5875">
                  <c:v>6.4000000000000189E-8</c:v>
                </c:pt>
                <c:pt idx="5876">
                  <c:v>6.3000000000000154E-8</c:v>
                </c:pt>
                <c:pt idx="5877">
                  <c:v>6.0000000000000153E-8</c:v>
                </c:pt>
                <c:pt idx="5878">
                  <c:v>5.9000000000000178E-8</c:v>
                </c:pt>
                <c:pt idx="5879">
                  <c:v>5.9000000000000178E-8</c:v>
                </c:pt>
                <c:pt idx="5880">
                  <c:v>5.8000000000000142E-8</c:v>
                </c:pt>
                <c:pt idx="5881">
                  <c:v>5.8000000000000142E-8</c:v>
                </c:pt>
                <c:pt idx="5882">
                  <c:v>5.9000000000000178E-8</c:v>
                </c:pt>
                <c:pt idx="5883">
                  <c:v>6.4000000000000189E-8</c:v>
                </c:pt>
                <c:pt idx="5884">
                  <c:v>6.7000000000000176E-8</c:v>
                </c:pt>
                <c:pt idx="5885">
                  <c:v>6.9000000000000194E-8</c:v>
                </c:pt>
                <c:pt idx="5886">
                  <c:v>7.0000000000000177E-8</c:v>
                </c:pt>
                <c:pt idx="5887">
                  <c:v>7.2000000000000195E-8</c:v>
                </c:pt>
                <c:pt idx="5888">
                  <c:v>7.4000000000000226E-8</c:v>
                </c:pt>
                <c:pt idx="5889">
                  <c:v>8.00000000000002E-8</c:v>
                </c:pt>
                <c:pt idx="5890">
                  <c:v>8.1000000000000222E-8</c:v>
                </c:pt>
                <c:pt idx="5891">
                  <c:v>8.00000000000002E-8</c:v>
                </c:pt>
                <c:pt idx="5892">
                  <c:v>8.1000000000000222E-8</c:v>
                </c:pt>
                <c:pt idx="5893">
                  <c:v>8.2000000000000218E-8</c:v>
                </c:pt>
                <c:pt idx="5894">
                  <c:v>8.2000000000000218E-8</c:v>
                </c:pt>
                <c:pt idx="5895">
                  <c:v>8.7000000000000223E-8</c:v>
                </c:pt>
                <c:pt idx="5896">
                  <c:v>8.7000000000000223E-8</c:v>
                </c:pt>
                <c:pt idx="5897">
                  <c:v>8.8000000000000272E-8</c:v>
                </c:pt>
                <c:pt idx="5898">
                  <c:v>8.9000000000000268E-8</c:v>
                </c:pt>
                <c:pt idx="5899">
                  <c:v>9.0000000000000277E-8</c:v>
                </c:pt>
                <c:pt idx="5900">
                  <c:v>9.2000000000000241E-8</c:v>
                </c:pt>
                <c:pt idx="5901">
                  <c:v>8.9000000000000268E-8</c:v>
                </c:pt>
                <c:pt idx="5902">
                  <c:v>8.9000000000000268E-8</c:v>
                </c:pt>
                <c:pt idx="5903">
                  <c:v>8.7000000000000223E-8</c:v>
                </c:pt>
                <c:pt idx="5904">
                  <c:v>8.7000000000000223E-8</c:v>
                </c:pt>
                <c:pt idx="5905">
                  <c:v>8.7000000000000223E-8</c:v>
                </c:pt>
                <c:pt idx="5906">
                  <c:v>8.8000000000000272E-8</c:v>
                </c:pt>
                <c:pt idx="5907">
                  <c:v>8.8000000000000272E-8</c:v>
                </c:pt>
                <c:pt idx="5908">
                  <c:v>8.8000000000000272E-8</c:v>
                </c:pt>
                <c:pt idx="5909">
                  <c:v>8.8000000000000272E-8</c:v>
                </c:pt>
                <c:pt idx="5910">
                  <c:v>8.8000000000000272E-8</c:v>
                </c:pt>
                <c:pt idx="5911">
                  <c:v>8.7000000000000223E-8</c:v>
                </c:pt>
                <c:pt idx="5912">
                  <c:v>8.6000000000000214E-8</c:v>
                </c:pt>
                <c:pt idx="5913">
                  <c:v>8.300000000000028E-8</c:v>
                </c:pt>
                <c:pt idx="5914">
                  <c:v>8.2000000000000218E-8</c:v>
                </c:pt>
                <c:pt idx="5915">
                  <c:v>8.2000000000000218E-8</c:v>
                </c:pt>
                <c:pt idx="5916">
                  <c:v>8.300000000000028E-8</c:v>
                </c:pt>
                <c:pt idx="5917">
                  <c:v>8.300000000000028E-8</c:v>
                </c:pt>
                <c:pt idx="5918">
                  <c:v>8.300000000000028E-8</c:v>
                </c:pt>
                <c:pt idx="5919">
                  <c:v>8.1000000000000222E-8</c:v>
                </c:pt>
                <c:pt idx="5920">
                  <c:v>8.00000000000002E-8</c:v>
                </c:pt>
                <c:pt idx="5921">
                  <c:v>8.00000000000002E-8</c:v>
                </c:pt>
                <c:pt idx="5922">
                  <c:v>8.00000000000002E-8</c:v>
                </c:pt>
                <c:pt idx="5923">
                  <c:v>7.9000000000000244E-8</c:v>
                </c:pt>
                <c:pt idx="5924">
                  <c:v>7.9000000000000244E-8</c:v>
                </c:pt>
                <c:pt idx="5925">
                  <c:v>7.6000000000000204E-8</c:v>
                </c:pt>
                <c:pt idx="5926">
                  <c:v>7.6000000000000204E-8</c:v>
                </c:pt>
                <c:pt idx="5927">
                  <c:v>7.6000000000000204E-8</c:v>
                </c:pt>
                <c:pt idx="5928">
                  <c:v>7.7000000000000226E-8</c:v>
                </c:pt>
                <c:pt idx="5929">
                  <c:v>7.7000000000000226E-8</c:v>
                </c:pt>
                <c:pt idx="5930">
                  <c:v>7.8000000000000169E-8</c:v>
                </c:pt>
                <c:pt idx="5931">
                  <c:v>7.7000000000000226E-8</c:v>
                </c:pt>
                <c:pt idx="5932">
                  <c:v>7.8000000000000169E-8</c:v>
                </c:pt>
                <c:pt idx="5933">
                  <c:v>7.9000000000000244E-8</c:v>
                </c:pt>
                <c:pt idx="5934">
                  <c:v>7.9000000000000244E-8</c:v>
                </c:pt>
                <c:pt idx="5935">
                  <c:v>8.00000000000002E-8</c:v>
                </c:pt>
                <c:pt idx="5936">
                  <c:v>8.1000000000000222E-8</c:v>
                </c:pt>
                <c:pt idx="5937">
                  <c:v>8.2000000000000218E-8</c:v>
                </c:pt>
                <c:pt idx="5938">
                  <c:v>8.4000000000000276E-8</c:v>
                </c:pt>
                <c:pt idx="5939">
                  <c:v>8.5000000000000232E-8</c:v>
                </c:pt>
                <c:pt idx="5940">
                  <c:v>8.5000000000000232E-8</c:v>
                </c:pt>
                <c:pt idx="5941">
                  <c:v>8.4000000000000276E-8</c:v>
                </c:pt>
                <c:pt idx="5942">
                  <c:v>8.300000000000028E-8</c:v>
                </c:pt>
                <c:pt idx="5943">
                  <c:v>8.2000000000000218E-8</c:v>
                </c:pt>
                <c:pt idx="5944">
                  <c:v>8.2000000000000218E-8</c:v>
                </c:pt>
                <c:pt idx="5945">
                  <c:v>8.2000000000000218E-8</c:v>
                </c:pt>
                <c:pt idx="5946">
                  <c:v>8.300000000000028E-8</c:v>
                </c:pt>
                <c:pt idx="5947">
                  <c:v>8.5000000000000232E-8</c:v>
                </c:pt>
                <c:pt idx="5948">
                  <c:v>8.4000000000000276E-8</c:v>
                </c:pt>
                <c:pt idx="5949">
                  <c:v>8.4000000000000276E-8</c:v>
                </c:pt>
                <c:pt idx="5950">
                  <c:v>8.300000000000028E-8</c:v>
                </c:pt>
                <c:pt idx="5951">
                  <c:v>8.2000000000000218E-8</c:v>
                </c:pt>
                <c:pt idx="5952">
                  <c:v>8.00000000000002E-8</c:v>
                </c:pt>
                <c:pt idx="5953">
                  <c:v>7.5000000000000182E-8</c:v>
                </c:pt>
                <c:pt idx="5954">
                  <c:v>7.6000000000000204E-8</c:v>
                </c:pt>
                <c:pt idx="5955">
                  <c:v>7.7000000000000226E-8</c:v>
                </c:pt>
                <c:pt idx="5956">
                  <c:v>7.9000000000000244E-8</c:v>
                </c:pt>
                <c:pt idx="5957">
                  <c:v>8.1000000000000222E-8</c:v>
                </c:pt>
                <c:pt idx="5958">
                  <c:v>8.4000000000000276E-8</c:v>
                </c:pt>
                <c:pt idx="5959">
                  <c:v>9.9000000000000291E-8</c:v>
                </c:pt>
                <c:pt idx="5960">
                  <c:v>1.0000000000000026E-7</c:v>
                </c:pt>
                <c:pt idx="5961">
                  <c:v>1.1000000000000032E-7</c:v>
                </c:pt>
                <c:pt idx="5962">
                  <c:v>1.1000000000000032E-7</c:v>
                </c:pt>
                <c:pt idx="5963">
                  <c:v>1.1000000000000032E-7</c:v>
                </c:pt>
                <c:pt idx="5964">
                  <c:v>1.1000000000000032E-7</c:v>
                </c:pt>
                <c:pt idx="5965">
                  <c:v>1.2000000000000025E-7</c:v>
                </c:pt>
                <c:pt idx="5966">
                  <c:v>1.2000000000000025E-7</c:v>
                </c:pt>
                <c:pt idx="5967">
                  <c:v>1.2000000000000025E-7</c:v>
                </c:pt>
                <c:pt idx="5968">
                  <c:v>1.2000000000000025E-7</c:v>
                </c:pt>
                <c:pt idx="5969">
                  <c:v>1.3000000000000034E-7</c:v>
                </c:pt>
                <c:pt idx="5970">
                  <c:v>1.3000000000000034E-7</c:v>
                </c:pt>
                <c:pt idx="5971">
                  <c:v>1.3000000000000034E-7</c:v>
                </c:pt>
                <c:pt idx="5972">
                  <c:v>1.3000000000000034E-7</c:v>
                </c:pt>
                <c:pt idx="5973">
                  <c:v>1.3000000000000034E-7</c:v>
                </c:pt>
                <c:pt idx="5974">
                  <c:v>1.3000000000000034E-7</c:v>
                </c:pt>
                <c:pt idx="5975">
                  <c:v>1.3000000000000034E-7</c:v>
                </c:pt>
                <c:pt idx="5976">
                  <c:v>1.3000000000000034E-7</c:v>
                </c:pt>
                <c:pt idx="5977">
                  <c:v>1.3000000000000034E-7</c:v>
                </c:pt>
                <c:pt idx="5978">
                  <c:v>1.3000000000000034E-7</c:v>
                </c:pt>
                <c:pt idx="5979">
                  <c:v>1.3000000000000034E-7</c:v>
                </c:pt>
                <c:pt idx="5980">
                  <c:v>1.3000000000000034E-7</c:v>
                </c:pt>
                <c:pt idx="5981">
                  <c:v>1.3000000000000034E-7</c:v>
                </c:pt>
                <c:pt idx="5982">
                  <c:v>1.2000000000000025E-7</c:v>
                </c:pt>
                <c:pt idx="5983">
                  <c:v>1.2000000000000025E-7</c:v>
                </c:pt>
                <c:pt idx="5984">
                  <c:v>1.2000000000000025E-7</c:v>
                </c:pt>
                <c:pt idx="5985">
                  <c:v>1.2000000000000025E-7</c:v>
                </c:pt>
                <c:pt idx="5986">
                  <c:v>1.2000000000000025E-7</c:v>
                </c:pt>
                <c:pt idx="5987">
                  <c:v>1.1000000000000032E-7</c:v>
                </c:pt>
                <c:pt idx="5988">
                  <c:v>1.1000000000000032E-7</c:v>
                </c:pt>
                <c:pt idx="5989">
                  <c:v>1.1000000000000032E-7</c:v>
                </c:pt>
                <c:pt idx="5990">
                  <c:v>1.1000000000000032E-7</c:v>
                </c:pt>
                <c:pt idx="5991">
                  <c:v>1.1000000000000032E-7</c:v>
                </c:pt>
                <c:pt idx="5992">
                  <c:v>1.1000000000000032E-7</c:v>
                </c:pt>
                <c:pt idx="5993">
                  <c:v>1.2000000000000025E-7</c:v>
                </c:pt>
                <c:pt idx="5994">
                  <c:v>1.2000000000000025E-7</c:v>
                </c:pt>
                <c:pt idx="5995">
                  <c:v>1.3000000000000034E-7</c:v>
                </c:pt>
                <c:pt idx="5996">
                  <c:v>1.3000000000000034E-7</c:v>
                </c:pt>
                <c:pt idx="5997">
                  <c:v>1.3000000000000034E-7</c:v>
                </c:pt>
                <c:pt idx="5998">
                  <c:v>1.3000000000000034E-7</c:v>
                </c:pt>
                <c:pt idx="5999">
                  <c:v>1.3000000000000034E-7</c:v>
                </c:pt>
                <c:pt idx="6000">
                  <c:v>1.3000000000000034E-7</c:v>
                </c:pt>
                <c:pt idx="6001">
                  <c:v>1.3000000000000034E-7</c:v>
                </c:pt>
                <c:pt idx="6002">
                  <c:v>1.3000000000000034E-7</c:v>
                </c:pt>
                <c:pt idx="6003">
                  <c:v>1.3000000000000034E-7</c:v>
                </c:pt>
                <c:pt idx="6004">
                  <c:v>1.3000000000000034E-7</c:v>
                </c:pt>
                <c:pt idx="6005">
                  <c:v>1.3000000000000034E-7</c:v>
                </c:pt>
                <c:pt idx="6006">
                  <c:v>1.3000000000000034E-7</c:v>
                </c:pt>
                <c:pt idx="6007">
                  <c:v>1.3000000000000034E-7</c:v>
                </c:pt>
                <c:pt idx="6008">
                  <c:v>1.3000000000000034E-7</c:v>
                </c:pt>
                <c:pt idx="6009">
                  <c:v>1.3000000000000034E-7</c:v>
                </c:pt>
                <c:pt idx="6010">
                  <c:v>1.3000000000000034E-7</c:v>
                </c:pt>
                <c:pt idx="6011">
                  <c:v>1.3000000000000034E-7</c:v>
                </c:pt>
                <c:pt idx="6012">
                  <c:v>1.3000000000000034E-7</c:v>
                </c:pt>
                <c:pt idx="6013">
                  <c:v>1.3000000000000034E-7</c:v>
                </c:pt>
                <c:pt idx="6014">
                  <c:v>1.3000000000000034E-7</c:v>
                </c:pt>
                <c:pt idx="6015">
                  <c:v>1.3000000000000034E-7</c:v>
                </c:pt>
                <c:pt idx="6016">
                  <c:v>1.3000000000000034E-7</c:v>
                </c:pt>
                <c:pt idx="6017">
                  <c:v>1.3000000000000034E-7</c:v>
                </c:pt>
                <c:pt idx="6018">
                  <c:v>1.400000000000003E-7</c:v>
                </c:pt>
                <c:pt idx="6019">
                  <c:v>1.400000000000003E-7</c:v>
                </c:pt>
                <c:pt idx="6020">
                  <c:v>1.400000000000003E-7</c:v>
                </c:pt>
                <c:pt idx="6021">
                  <c:v>1.400000000000003E-7</c:v>
                </c:pt>
                <c:pt idx="6022">
                  <c:v>1.400000000000003E-7</c:v>
                </c:pt>
                <c:pt idx="6023">
                  <c:v>1.3000000000000034E-7</c:v>
                </c:pt>
                <c:pt idx="6024">
                  <c:v>1.3000000000000034E-7</c:v>
                </c:pt>
                <c:pt idx="6025">
                  <c:v>1.3000000000000034E-7</c:v>
                </c:pt>
                <c:pt idx="6026">
                  <c:v>1.3000000000000034E-7</c:v>
                </c:pt>
                <c:pt idx="6027">
                  <c:v>1.3000000000000034E-7</c:v>
                </c:pt>
                <c:pt idx="6028">
                  <c:v>1.3000000000000034E-7</c:v>
                </c:pt>
                <c:pt idx="6029">
                  <c:v>1.3000000000000034E-7</c:v>
                </c:pt>
                <c:pt idx="6030">
                  <c:v>1.3000000000000034E-7</c:v>
                </c:pt>
                <c:pt idx="6031">
                  <c:v>1.3000000000000034E-7</c:v>
                </c:pt>
                <c:pt idx="6032">
                  <c:v>1.3000000000000034E-7</c:v>
                </c:pt>
                <c:pt idx="6033">
                  <c:v>1.3000000000000034E-7</c:v>
                </c:pt>
                <c:pt idx="6034">
                  <c:v>1.3000000000000034E-7</c:v>
                </c:pt>
                <c:pt idx="6035">
                  <c:v>1.3000000000000034E-7</c:v>
                </c:pt>
                <c:pt idx="6036">
                  <c:v>1.3000000000000034E-7</c:v>
                </c:pt>
                <c:pt idx="6037">
                  <c:v>1.3000000000000034E-7</c:v>
                </c:pt>
                <c:pt idx="6038">
                  <c:v>1.3000000000000034E-7</c:v>
                </c:pt>
                <c:pt idx="6039">
                  <c:v>1.3000000000000034E-7</c:v>
                </c:pt>
                <c:pt idx="6040">
                  <c:v>1.3000000000000034E-7</c:v>
                </c:pt>
                <c:pt idx="6041">
                  <c:v>1.3000000000000034E-7</c:v>
                </c:pt>
                <c:pt idx="6042">
                  <c:v>1.3000000000000034E-7</c:v>
                </c:pt>
                <c:pt idx="6043">
                  <c:v>1.3000000000000034E-7</c:v>
                </c:pt>
                <c:pt idx="6044">
                  <c:v>1.3000000000000034E-7</c:v>
                </c:pt>
                <c:pt idx="6045">
                  <c:v>1.3000000000000034E-7</c:v>
                </c:pt>
                <c:pt idx="6046">
                  <c:v>1.3000000000000034E-7</c:v>
                </c:pt>
                <c:pt idx="6047">
                  <c:v>1.3000000000000034E-7</c:v>
                </c:pt>
                <c:pt idx="6048">
                  <c:v>1.400000000000003E-7</c:v>
                </c:pt>
                <c:pt idx="6049">
                  <c:v>1.400000000000003E-7</c:v>
                </c:pt>
                <c:pt idx="6050">
                  <c:v>1.400000000000003E-7</c:v>
                </c:pt>
                <c:pt idx="6051">
                  <c:v>1.400000000000003E-7</c:v>
                </c:pt>
                <c:pt idx="6052">
                  <c:v>1.400000000000003E-7</c:v>
                </c:pt>
                <c:pt idx="6053">
                  <c:v>1.3000000000000034E-7</c:v>
                </c:pt>
                <c:pt idx="6054">
                  <c:v>1.3000000000000034E-7</c:v>
                </c:pt>
                <c:pt idx="6055">
                  <c:v>1.3000000000000034E-7</c:v>
                </c:pt>
                <c:pt idx="6056">
                  <c:v>1.3000000000000034E-7</c:v>
                </c:pt>
                <c:pt idx="6057">
                  <c:v>1.3000000000000034E-7</c:v>
                </c:pt>
                <c:pt idx="6058">
                  <c:v>1.3000000000000034E-7</c:v>
                </c:pt>
                <c:pt idx="6059">
                  <c:v>1.3000000000000034E-7</c:v>
                </c:pt>
                <c:pt idx="6060">
                  <c:v>1.2000000000000025E-7</c:v>
                </c:pt>
                <c:pt idx="6061">
                  <c:v>1.2000000000000025E-7</c:v>
                </c:pt>
                <c:pt idx="6062">
                  <c:v>1.3000000000000034E-7</c:v>
                </c:pt>
                <c:pt idx="6063">
                  <c:v>1.3000000000000034E-7</c:v>
                </c:pt>
                <c:pt idx="6064">
                  <c:v>1.3000000000000034E-7</c:v>
                </c:pt>
                <c:pt idx="6065">
                  <c:v>1.3000000000000034E-7</c:v>
                </c:pt>
                <c:pt idx="6066">
                  <c:v>1.2000000000000025E-7</c:v>
                </c:pt>
                <c:pt idx="6067">
                  <c:v>1.2000000000000025E-7</c:v>
                </c:pt>
                <c:pt idx="6068">
                  <c:v>1.2000000000000025E-7</c:v>
                </c:pt>
                <c:pt idx="6069">
                  <c:v>1.2000000000000025E-7</c:v>
                </c:pt>
                <c:pt idx="6070">
                  <c:v>1.3000000000000034E-7</c:v>
                </c:pt>
                <c:pt idx="6071">
                  <c:v>1.3000000000000034E-7</c:v>
                </c:pt>
                <c:pt idx="6072">
                  <c:v>1.3000000000000034E-7</c:v>
                </c:pt>
                <c:pt idx="6073">
                  <c:v>1.3000000000000034E-7</c:v>
                </c:pt>
                <c:pt idx="6074">
                  <c:v>1.3000000000000034E-7</c:v>
                </c:pt>
                <c:pt idx="6075">
                  <c:v>1.3000000000000034E-7</c:v>
                </c:pt>
                <c:pt idx="6076">
                  <c:v>1.3000000000000034E-7</c:v>
                </c:pt>
                <c:pt idx="6077">
                  <c:v>1.3000000000000034E-7</c:v>
                </c:pt>
                <c:pt idx="6078">
                  <c:v>1.3000000000000034E-7</c:v>
                </c:pt>
                <c:pt idx="6079">
                  <c:v>1.3000000000000034E-7</c:v>
                </c:pt>
                <c:pt idx="6080">
                  <c:v>1.3000000000000034E-7</c:v>
                </c:pt>
                <c:pt idx="6081">
                  <c:v>1.3000000000000034E-7</c:v>
                </c:pt>
                <c:pt idx="6082">
                  <c:v>1.2000000000000025E-7</c:v>
                </c:pt>
                <c:pt idx="6083">
                  <c:v>1.2000000000000025E-7</c:v>
                </c:pt>
                <c:pt idx="6084">
                  <c:v>1.2000000000000025E-7</c:v>
                </c:pt>
                <c:pt idx="6085">
                  <c:v>1.2000000000000025E-7</c:v>
                </c:pt>
                <c:pt idx="6086">
                  <c:v>1.2000000000000025E-7</c:v>
                </c:pt>
                <c:pt idx="6087">
                  <c:v>1.2000000000000025E-7</c:v>
                </c:pt>
                <c:pt idx="6088">
                  <c:v>1.2000000000000025E-7</c:v>
                </c:pt>
                <c:pt idx="6089">
                  <c:v>1.2000000000000025E-7</c:v>
                </c:pt>
                <c:pt idx="6090">
                  <c:v>1.2000000000000025E-7</c:v>
                </c:pt>
                <c:pt idx="6091">
                  <c:v>1.2000000000000025E-7</c:v>
                </c:pt>
                <c:pt idx="6092">
                  <c:v>1.2000000000000025E-7</c:v>
                </c:pt>
                <c:pt idx="6093">
                  <c:v>1.2000000000000025E-7</c:v>
                </c:pt>
                <c:pt idx="6094">
                  <c:v>1.2000000000000025E-7</c:v>
                </c:pt>
                <c:pt idx="6095">
                  <c:v>1.2000000000000025E-7</c:v>
                </c:pt>
                <c:pt idx="6096">
                  <c:v>1.2000000000000025E-7</c:v>
                </c:pt>
                <c:pt idx="6097">
                  <c:v>1.2000000000000025E-7</c:v>
                </c:pt>
                <c:pt idx="6098">
                  <c:v>1.2000000000000025E-7</c:v>
                </c:pt>
                <c:pt idx="6099">
                  <c:v>1.2000000000000025E-7</c:v>
                </c:pt>
                <c:pt idx="6100">
                  <c:v>1.2000000000000025E-7</c:v>
                </c:pt>
                <c:pt idx="6101">
                  <c:v>1.2000000000000025E-7</c:v>
                </c:pt>
                <c:pt idx="6102">
                  <c:v>1.2000000000000025E-7</c:v>
                </c:pt>
                <c:pt idx="6103">
                  <c:v>1.2000000000000025E-7</c:v>
                </c:pt>
                <c:pt idx="6104">
                  <c:v>1.2000000000000025E-7</c:v>
                </c:pt>
                <c:pt idx="6105">
                  <c:v>1.2000000000000025E-7</c:v>
                </c:pt>
                <c:pt idx="6106">
                  <c:v>1.2000000000000025E-7</c:v>
                </c:pt>
                <c:pt idx="6107">
                  <c:v>1.2000000000000025E-7</c:v>
                </c:pt>
                <c:pt idx="6108">
                  <c:v>1.2000000000000025E-7</c:v>
                </c:pt>
                <c:pt idx="6109">
                  <c:v>1.3000000000000034E-7</c:v>
                </c:pt>
                <c:pt idx="6110">
                  <c:v>1.2000000000000025E-7</c:v>
                </c:pt>
                <c:pt idx="6111">
                  <c:v>1.2000000000000025E-7</c:v>
                </c:pt>
                <c:pt idx="6112">
                  <c:v>1.2000000000000025E-7</c:v>
                </c:pt>
                <c:pt idx="6113">
                  <c:v>1.3000000000000034E-7</c:v>
                </c:pt>
                <c:pt idx="6114">
                  <c:v>1.3000000000000034E-7</c:v>
                </c:pt>
                <c:pt idx="6115">
                  <c:v>1.3000000000000034E-7</c:v>
                </c:pt>
                <c:pt idx="6116">
                  <c:v>1.3000000000000034E-7</c:v>
                </c:pt>
                <c:pt idx="6117">
                  <c:v>1.3000000000000034E-7</c:v>
                </c:pt>
                <c:pt idx="6118">
                  <c:v>1.3000000000000034E-7</c:v>
                </c:pt>
                <c:pt idx="6119">
                  <c:v>1.3000000000000034E-7</c:v>
                </c:pt>
                <c:pt idx="6120">
                  <c:v>1.3000000000000034E-7</c:v>
                </c:pt>
                <c:pt idx="6121">
                  <c:v>1.3000000000000034E-7</c:v>
                </c:pt>
                <c:pt idx="6122">
                  <c:v>1.3000000000000034E-7</c:v>
                </c:pt>
                <c:pt idx="6123">
                  <c:v>1.3000000000000034E-7</c:v>
                </c:pt>
                <c:pt idx="6124">
                  <c:v>1.3000000000000034E-7</c:v>
                </c:pt>
                <c:pt idx="6125">
                  <c:v>1.3000000000000034E-7</c:v>
                </c:pt>
                <c:pt idx="6126">
                  <c:v>1.3000000000000034E-7</c:v>
                </c:pt>
                <c:pt idx="6127">
                  <c:v>1.3000000000000034E-7</c:v>
                </c:pt>
                <c:pt idx="6128">
                  <c:v>1.3000000000000034E-7</c:v>
                </c:pt>
                <c:pt idx="6129">
                  <c:v>1.3000000000000034E-7</c:v>
                </c:pt>
                <c:pt idx="6130">
                  <c:v>1.3000000000000034E-7</c:v>
                </c:pt>
                <c:pt idx="6131">
                  <c:v>1.2000000000000025E-7</c:v>
                </c:pt>
                <c:pt idx="6132">
                  <c:v>1.3000000000000034E-7</c:v>
                </c:pt>
                <c:pt idx="6133">
                  <c:v>1.2000000000000025E-7</c:v>
                </c:pt>
                <c:pt idx="6134">
                  <c:v>1.2000000000000025E-7</c:v>
                </c:pt>
                <c:pt idx="6135">
                  <c:v>1.2000000000000025E-7</c:v>
                </c:pt>
                <c:pt idx="6136">
                  <c:v>1.2000000000000025E-7</c:v>
                </c:pt>
                <c:pt idx="6137">
                  <c:v>1.3000000000000034E-7</c:v>
                </c:pt>
                <c:pt idx="6138">
                  <c:v>1.3000000000000034E-7</c:v>
                </c:pt>
                <c:pt idx="6139">
                  <c:v>1.3000000000000034E-7</c:v>
                </c:pt>
                <c:pt idx="6140">
                  <c:v>1.3000000000000034E-7</c:v>
                </c:pt>
                <c:pt idx="6141">
                  <c:v>1.3000000000000034E-7</c:v>
                </c:pt>
                <c:pt idx="6142">
                  <c:v>1.3000000000000034E-7</c:v>
                </c:pt>
                <c:pt idx="6143">
                  <c:v>1.3000000000000034E-7</c:v>
                </c:pt>
                <c:pt idx="6144">
                  <c:v>1.3000000000000034E-7</c:v>
                </c:pt>
                <c:pt idx="6145">
                  <c:v>1.3000000000000034E-7</c:v>
                </c:pt>
                <c:pt idx="6146">
                  <c:v>1.3000000000000034E-7</c:v>
                </c:pt>
                <c:pt idx="6147">
                  <c:v>1.3000000000000034E-7</c:v>
                </c:pt>
                <c:pt idx="6148">
                  <c:v>1.3000000000000034E-7</c:v>
                </c:pt>
                <c:pt idx="6149">
                  <c:v>1.3000000000000034E-7</c:v>
                </c:pt>
                <c:pt idx="6150">
                  <c:v>1.3000000000000034E-7</c:v>
                </c:pt>
                <c:pt idx="6151">
                  <c:v>1.3000000000000034E-7</c:v>
                </c:pt>
                <c:pt idx="6152">
                  <c:v>1.3000000000000034E-7</c:v>
                </c:pt>
                <c:pt idx="6153">
                  <c:v>1.3000000000000034E-7</c:v>
                </c:pt>
                <c:pt idx="6154">
                  <c:v>1.3000000000000034E-7</c:v>
                </c:pt>
                <c:pt idx="6155">
                  <c:v>1.3000000000000034E-7</c:v>
                </c:pt>
                <c:pt idx="6156">
                  <c:v>1.3000000000000034E-7</c:v>
                </c:pt>
                <c:pt idx="6157">
                  <c:v>1.3000000000000034E-7</c:v>
                </c:pt>
                <c:pt idx="6158">
                  <c:v>1.3000000000000034E-7</c:v>
                </c:pt>
                <c:pt idx="6159">
                  <c:v>1.3000000000000034E-7</c:v>
                </c:pt>
                <c:pt idx="6160">
                  <c:v>1.3000000000000034E-7</c:v>
                </c:pt>
                <c:pt idx="6161">
                  <c:v>1.3000000000000034E-7</c:v>
                </c:pt>
                <c:pt idx="6162">
                  <c:v>1.3000000000000034E-7</c:v>
                </c:pt>
                <c:pt idx="6163">
                  <c:v>1.3000000000000034E-7</c:v>
                </c:pt>
                <c:pt idx="6164">
                  <c:v>1.3000000000000034E-7</c:v>
                </c:pt>
                <c:pt idx="6165">
                  <c:v>1.3000000000000034E-7</c:v>
                </c:pt>
                <c:pt idx="6166">
                  <c:v>1.3000000000000034E-7</c:v>
                </c:pt>
                <c:pt idx="6167">
                  <c:v>1.3000000000000034E-7</c:v>
                </c:pt>
                <c:pt idx="6168">
                  <c:v>1.3000000000000034E-7</c:v>
                </c:pt>
                <c:pt idx="6169">
                  <c:v>1.3000000000000034E-7</c:v>
                </c:pt>
                <c:pt idx="6170">
                  <c:v>1.3000000000000034E-7</c:v>
                </c:pt>
                <c:pt idx="6171">
                  <c:v>1.3000000000000034E-7</c:v>
                </c:pt>
                <c:pt idx="6172">
                  <c:v>1.3000000000000034E-7</c:v>
                </c:pt>
                <c:pt idx="6173">
                  <c:v>1.3000000000000034E-7</c:v>
                </c:pt>
                <c:pt idx="6174">
                  <c:v>1.3000000000000034E-7</c:v>
                </c:pt>
                <c:pt idx="6175">
                  <c:v>1.3000000000000034E-7</c:v>
                </c:pt>
                <c:pt idx="6176">
                  <c:v>1.3000000000000034E-7</c:v>
                </c:pt>
                <c:pt idx="6177">
                  <c:v>1.3000000000000034E-7</c:v>
                </c:pt>
                <c:pt idx="6178">
                  <c:v>1.3000000000000034E-7</c:v>
                </c:pt>
                <c:pt idx="6179">
                  <c:v>1.3000000000000034E-7</c:v>
                </c:pt>
                <c:pt idx="6180">
                  <c:v>1.3000000000000034E-7</c:v>
                </c:pt>
                <c:pt idx="6181">
                  <c:v>1.3000000000000034E-7</c:v>
                </c:pt>
                <c:pt idx="6182">
                  <c:v>1.3000000000000034E-7</c:v>
                </c:pt>
                <c:pt idx="6183">
                  <c:v>1.3000000000000034E-7</c:v>
                </c:pt>
                <c:pt idx="6184">
                  <c:v>1.3000000000000034E-7</c:v>
                </c:pt>
                <c:pt idx="6185">
                  <c:v>1.3000000000000034E-7</c:v>
                </c:pt>
                <c:pt idx="6186">
                  <c:v>1.3000000000000034E-7</c:v>
                </c:pt>
                <c:pt idx="6187">
                  <c:v>1.3000000000000034E-7</c:v>
                </c:pt>
                <c:pt idx="6188">
                  <c:v>1.3000000000000034E-7</c:v>
                </c:pt>
                <c:pt idx="6189">
                  <c:v>1.3000000000000034E-7</c:v>
                </c:pt>
                <c:pt idx="6190">
                  <c:v>1.3000000000000034E-7</c:v>
                </c:pt>
                <c:pt idx="6191">
                  <c:v>1.3000000000000034E-7</c:v>
                </c:pt>
                <c:pt idx="6192">
                  <c:v>1.3000000000000034E-7</c:v>
                </c:pt>
                <c:pt idx="6193">
                  <c:v>1.3000000000000034E-7</c:v>
                </c:pt>
                <c:pt idx="6194">
                  <c:v>1.3000000000000034E-7</c:v>
                </c:pt>
                <c:pt idx="6195">
                  <c:v>1.3000000000000034E-7</c:v>
                </c:pt>
                <c:pt idx="6196">
                  <c:v>1.3000000000000034E-7</c:v>
                </c:pt>
                <c:pt idx="6197">
                  <c:v>1.3000000000000034E-7</c:v>
                </c:pt>
                <c:pt idx="6198">
                  <c:v>1.3000000000000034E-7</c:v>
                </c:pt>
                <c:pt idx="6199">
                  <c:v>1.3000000000000034E-7</c:v>
                </c:pt>
                <c:pt idx="6200">
                  <c:v>1.3000000000000034E-7</c:v>
                </c:pt>
                <c:pt idx="6201">
                  <c:v>1.400000000000003E-7</c:v>
                </c:pt>
                <c:pt idx="6202">
                  <c:v>1.3000000000000034E-7</c:v>
                </c:pt>
                <c:pt idx="6203">
                  <c:v>1.400000000000003E-7</c:v>
                </c:pt>
                <c:pt idx="6204">
                  <c:v>1.400000000000003E-7</c:v>
                </c:pt>
                <c:pt idx="6205">
                  <c:v>1.400000000000003E-7</c:v>
                </c:pt>
                <c:pt idx="6206">
                  <c:v>1.3000000000000034E-7</c:v>
                </c:pt>
                <c:pt idx="6207">
                  <c:v>1.400000000000003E-7</c:v>
                </c:pt>
                <c:pt idx="6208">
                  <c:v>1.3000000000000034E-7</c:v>
                </c:pt>
                <c:pt idx="6209">
                  <c:v>1.400000000000003E-7</c:v>
                </c:pt>
                <c:pt idx="6210">
                  <c:v>1.3000000000000034E-7</c:v>
                </c:pt>
                <c:pt idx="6211">
                  <c:v>1.3000000000000034E-7</c:v>
                </c:pt>
                <c:pt idx="6212">
                  <c:v>1.3000000000000034E-7</c:v>
                </c:pt>
                <c:pt idx="6213">
                  <c:v>1.3000000000000034E-7</c:v>
                </c:pt>
                <c:pt idx="6214">
                  <c:v>1.3000000000000034E-7</c:v>
                </c:pt>
                <c:pt idx="6215">
                  <c:v>1.3000000000000034E-7</c:v>
                </c:pt>
                <c:pt idx="6216">
                  <c:v>1.3000000000000034E-7</c:v>
                </c:pt>
                <c:pt idx="6217">
                  <c:v>1.3000000000000034E-7</c:v>
                </c:pt>
                <c:pt idx="6218">
                  <c:v>1.3000000000000034E-7</c:v>
                </c:pt>
                <c:pt idx="6219">
                  <c:v>1.3000000000000034E-7</c:v>
                </c:pt>
                <c:pt idx="6220">
                  <c:v>1.3000000000000034E-7</c:v>
                </c:pt>
                <c:pt idx="6221">
                  <c:v>1.3000000000000034E-7</c:v>
                </c:pt>
                <c:pt idx="6222">
                  <c:v>1.3000000000000034E-7</c:v>
                </c:pt>
                <c:pt idx="6223">
                  <c:v>1.3000000000000034E-7</c:v>
                </c:pt>
                <c:pt idx="6224">
                  <c:v>1.3000000000000034E-7</c:v>
                </c:pt>
                <c:pt idx="6225">
                  <c:v>1.3000000000000034E-7</c:v>
                </c:pt>
                <c:pt idx="6226">
                  <c:v>1.3000000000000034E-7</c:v>
                </c:pt>
                <c:pt idx="6227">
                  <c:v>1.3000000000000034E-7</c:v>
                </c:pt>
                <c:pt idx="6228">
                  <c:v>1.2000000000000025E-7</c:v>
                </c:pt>
                <c:pt idx="6229">
                  <c:v>1.3000000000000034E-7</c:v>
                </c:pt>
                <c:pt idx="6230">
                  <c:v>1.3000000000000034E-7</c:v>
                </c:pt>
                <c:pt idx="6231">
                  <c:v>1.3000000000000034E-7</c:v>
                </c:pt>
                <c:pt idx="6232">
                  <c:v>1.3000000000000034E-7</c:v>
                </c:pt>
                <c:pt idx="6233">
                  <c:v>1.3000000000000034E-7</c:v>
                </c:pt>
                <c:pt idx="6234">
                  <c:v>1.3000000000000034E-7</c:v>
                </c:pt>
                <c:pt idx="6235">
                  <c:v>1.3000000000000034E-7</c:v>
                </c:pt>
                <c:pt idx="6236">
                  <c:v>1.2000000000000025E-7</c:v>
                </c:pt>
                <c:pt idx="6237">
                  <c:v>1.2000000000000025E-7</c:v>
                </c:pt>
                <c:pt idx="6238">
                  <c:v>1.2000000000000025E-7</c:v>
                </c:pt>
                <c:pt idx="6239">
                  <c:v>1.2000000000000025E-7</c:v>
                </c:pt>
                <c:pt idx="6240">
                  <c:v>1.2000000000000025E-7</c:v>
                </c:pt>
                <c:pt idx="6241">
                  <c:v>1.2000000000000025E-7</c:v>
                </c:pt>
                <c:pt idx="6242">
                  <c:v>1.2000000000000025E-7</c:v>
                </c:pt>
                <c:pt idx="6243">
                  <c:v>1.2000000000000025E-7</c:v>
                </c:pt>
                <c:pt idx="6244">
                  <c:v>1.2000000000000025E-7</c:v>
                </c:pt>
                <c:pt idx="6245">
                  <c:v>1.2000000000000025E-7</c:v>
                </c:pt>
                <c:pt idx="6246">
                  <c:v>1.2000000000000025E-7</c:v>
                </c:pt>
                <c:pt idx="6247">
                  <c:v>1.2000000000000025E-7</c:v>
                </c:pt>
                <c:pt idx="6248">
                  <c:v>1.2000000000000025E-7</c:v>
                </c:pt>
                <c:pt idx="6249">
                  <c:v>1.2000000000000025E-7</c:v>
                </c:pt>
                <c:pt idx="6250">
                  <c:v>1.2000000000000025E-7</c:v>
                </c:pt>
                <c:pt idx="6251">
                  <c:v>1.2000000000000025E-7</c:v>
                </c:pt>
                <c:pt idx="6252">
                  <c:v>1.2000000000000025E-7</c:v>
                </c:pt>
                <c:pt idx="6253">
                  <c:v>1.2000000000000025E-7</c:v>
                </c:pt>
                <c:pt idx="6254">
                  <c:v>1.2000000000000025E-7</c:v>
                </c:pt>
                <c:pt idx="6255">
                  <c:v>1.2000000000000025E-7</c:v>
                </c:pt>
                <c:pt idx="6256">
                  <c:v>1.2000000000000025E-7</c:v>
                </c:pt>
                <c:pt idx="6257">
                  <c:v>1.2000000000000025E-7</c:v>
                </c:pt>
                <c:pt idx="6258">
                  <c:v>1.2000000000000025E-7</c:v>
                </c:pt>
                <c:pt idx="6259">
                  <c:v>1.3000000000000034E-7</c:v>
                </c:pt>
                <c:pt idx="6260">
                  <c:v>1.3000000000000034E-7</c:v>
                </c:pt>
                <c:pt idx="6261">
                  <c:v>1.3000000000000034E-7</c:v>
                </c:pt>
                <c:pt idx="6262">
                  <c:v>1.3000000000000034E-7</c:v>
                </c:pt>
                <c:pt idx="6263">
                  <c:v>1.3000000000000034E-7</c:v>
                </c:pt>
                <c:pt idx="6264">
                  <c:v>1.3000000000000034E-7</c:v>
                </c:pt>
                <c:pt idx="6265">
                  <c:v>1.3000000000000034E-7</c:v>
                </c:pt>
                <c:pt idx="6266">
                  <c:v>1.3000000000000034E-7</c:v>
                </c:pt>
                <c:pt idx="6267">
                  <c:v>1.3000000000000034E-7</c:v>
                </c:pt>
                <c:pt idx="6268">
                  <c:v>1.3000000000000034E-7</c:v>
                </c:pt>
                <c:pt idx="6269">
                  <c:v>1.3000000000000034E-7</c:v>
                </c:pt>
                <c:pt idx="6270">
                  <c:v>1.3000000000000034E-7</c:v>
                </c:pt>
                <c:pt idx="6271">
                  <c:v>1.3000000000000034E-7</c:v>
                </c:pt>
                <c:pt idx="6272">
                  <c:v>1.3000000000000034E-7</c:v>
                </c:pt>
                <c:pt idx="6273">
                  <c:v>1.3000000000000034E-7</c:v>
                </c:pt>
                <c:pt idx="6274">
                  <c:v>1.3000000000000034E-7</c:v>
                </c:pt>
                <c:pt idx="6275">
                  <c:v>1.3000000000000034E-7</c:v>
                </c:pt>
                <c:pt idx="6276">
                  <c:v>1.3000000000000034E-7</c:v>
                </c:pt>
                <c:pt idx="6277">
                  <c:v>1.3000000000000034E-7</c:v>
                </c:pt>
                <c:pt idx="6278">
                  <c:v>1.3000000000000034E-7</c:v>
                </c:pt>
                <c:pt idx="6279">
                  <c:v>1.3000000000000034E-7</c:v>
                </c:pt>
                <c:pt idx="6280">
                  <c:v>1.3000000000000034E-7</c:v>
                </c:pt>
                <c:pt idx="6281">
                  <c:v>1.2000000000000025E-7</c:v>
                </c:pt>
                <c:pt idx="6282">
                  <c:v>1.3000000000000034E-7</c:v>
                </c:pt>
                <c:pt idx="6283">
                  <c:v>1.2000000000000025E-7</c:v>
                </c:pt>
                <c:pt idx="6284">
                  <c:v>1.3000000000000034E-7</c:v>
                </c:pt>
                <c:pt idx="6285">
                  <c:v>1.3000000000000034E-7</c:v>
                </c:pt>
                <c:pt idx="6286">
                  <c:v>1.3000000000000034E-7</c:v>
                </c:pt>
                <c:pt idx="6287">
                  <c:v>1.2000000000000025E-7</c:v>
                </c:pt>
                <c:pt idx="6288">
                  <c:v>1.3000000000000034E-7</c:v>
                </c:pt>
                <c:pt idx="6289">
                  <c:v>1.3000000000000034E-7</c:v>
                </c:pt>
                <c:pt idx="6290">
                  <c:v>1.3000000000000034E-7</c:v>
                </c:pt>
                <c:pt idx="6291">
                  <c:v>1.3000000000000034E-7</c:v>
                </c:pt>
                <c:pt idx="6292">
                  <c:v>1.3000000000000034E-7</c:v>
                </c:pt>
                <c:pt idx="6293">
                  <c:v>1.3000000000000034E-7</c:v>
                </c:pt>
                <c:pt idx="6294">
                  <c:v>1.3000000000000034E-7</c:v>
                </c:pt>
                <c:pt idx="6295">
                  <c:v>1.3000000000000034E-7</c:v>
                </c:pt>
                <c:pt idx="6296">
                  <c:v>1.3000000000000034E-7</c:v>
                </c:pt>
                <c:pt idx="6297">
                  <c:v>1.3000000000000034E-7</c:v>
                </c:pt>
                <c:pt idx="6298">
                  <c:v>1.2000000000000025E-7</c:v>
                </c:pt>
                <c:pt idx="6299">
                  <c:v>1.2000000000000025E-7</c:v>
                </c:pt>
                <c:pt idx="6300">
                  <c:v>1.2000000000000025E-7</c:v>
                </c:pt>
                <c:pt idx="6301">
                  <c:v>1.2000000000000025E-7</c:v>
                </c:pt>
                <c:pt idx="6302">
                  <c:v>1.2000000000000025E-7</c:v>
                </c:pt>
                <c:pt idx="6303">
                  <c:v>1.5000000000000034E-7</c:v>
                </c:pt>
                <c:pt idx="6304">
                  <c:v>1.6000000000000048E-7</c:v>
                </c:pt>
                <c:pt idx="6305">
                  <c:v>1.5000000000000034E-7</c:v>
                </c:pt>
                <c:pt idx="6306">
                  <c:v>1.400000000000003E-7</c:v>
                </c:pt>
                <c:pt idx="6307">
                  <c:v>1.400000000000003E-7</c:v>
                </c:pt>
                <c:pt idx="6308">
                  <c:v>1.400000000000003E-7</c:v>
                </c:pt>
                <c:pt idx="6309">
                  <c:v>1.400000000000003E-7</c:v>
                </c:pt>
                <c:pt idx="6310">
                  <c:v>1.3000000000000034E-7</c:v>
                </c:pt>
                <c:pt idx="6311">
                  <c:v>1.3000000000000034E-7</c:v>
                </c:pt>
                <c:pt idx="6312">
                  <c:v>1.3000000000000034E-7</c:v>
                </c:pt>
                <c:pt idx="6313">
                  <c:v>1.3000000000000034E-7</c:v>
                </c:pt>
                <c:pt idx="6314">
                  <c:v>1.3000000000000034E-7</c:v>
                </c:pt>
                <c:pt idx="6315">
                  <c:v>1.3000000000000034E-7</c:v>
                </c:pt>
                <c:pt idx="6316">
                  <c:v>1.3000000000000034E-7</c:v>
                </c:pt>
                <c:pt idx="6317">
                  <c:v>1.3000000000000034E-7</c:v>
                </c:pt>
                <c:pt idx="6318">
                  <c:v>1.3000000000000034E-7</c:v>
                </c:pt>
                <c:pt idx="6319">
                  <c:v>1.400000000000003E-7</c:v>
                </c:pt>
                <c:pt idx="6320">
                  <c:v>1.3000000000000034E-7</c:v>
                </c:pt>
                <c:pt idx="6321">
                  <c:v>1.3000000000000034E-7</c:v>
                </c:pt>
                <c:pt idx="6322">
                  <c:v>1.3000000000000034E-7</c:v>
                </c:pt>
                <c:pt idx="6323">
                  <c:v>1.3000000000000034E-7</c:v>
                </c:pt>
                <c:pt idx="6324">
                  <c:v>1.3000000000000034E-7</c:v>
                </c:pt>
                <c:pt idx="6325">
                  <c:v>1.3000000000000034E-7</c:v>
                </c:pt>
                <c:pt idx="6326">
                  <c:v>1.3000000000000034E-7</c:v>
                </c:pt>
                <c:pt idx="6327">
                  <c:v>1.3000000000000034E-7</c:v>
                </c:pt>
                <c:pt idx="6328">
                  <c:v>1.2000000000000025E-7</c:v>
                </c:pt>
                <c:pt idx="6329">
                  <c:v>1.2000000000000025E-7</c:v>
                </c:pt>
                <c:pt idx="6330">
                  <c:v>1.2000000000000025E-7</c:v>
                </c:pt>
                <c:pt idx="6331">
                  <c:v>1.2000000000000025E-7</c:v>
                </c:pt>
                <c:pt idx="6332">
                  <c:v>1.2000000000000025E-7</c:v>
                </c:pt>
                <c:pt idx="6333">
                  <c:v>1.3000000000000034E-7</c:v>
                </c:pt>
                <c:pt idx="6334">
                  <c:v>1.3000000000000034E-7</c:v>
                </c:pt>
                <c:pt idx="6335">
                  <c:v>1.3000000000000034E-7</c:v>
                </c:pt>
                <c:pt idx="6336">
                  <c:v>1.3000000000000034E-7</c:v>
                </c:pt>
                <c:pt idx="6337">
                  <c:v>1.3000000000000034E-7</c:v>
                </c:pt>
                <c:pt idx="6338">
                  <c:v>1.3000000000000034E-7</c:v>
                </c:pt>
                <c:pt idx="6339">
                  <c:v>1.3000000000000034E-7</c:v>
                </c:pt>
                <c:pt idx="6340">
                  <c:v>1.3000000000000034E-7</c:v>
                </c:pt>
                <c:pt idx="6341">
                  <c:v>1.2000000000000025E-7</c:v>
                </c:pt>
                <c:pt idx="6342">
                  <c:v>1.3000000000000034E-7</c:v>
                </c:pt>
                <c:pt idx="6343">
                  <c:v>1.2000000000000025E-7</c:v>
                </c:pt>
                <c:pt idx="6344">
                  <c:v>1.3000000000000034E-7</c:v>
                </c:pt>
                <c:pt idx="6345">
                  <c:v>1.2000000000000025E-7</c:v>
                </c:pt>
                <c:pt idx="6346">
                  <c:v>1.3000000000000034E-7</c:v>
                </c:pt>
                <c:pt idx="6347">
                  <c:v>1.2000000000000025E-7</c:v>
                </c:pt>
                <c:pt idx="6348">
                  <c:v>1.2000000000000025E-7</c:v>
                </c:pt>
                <c:pt idx="6349">
                  <c:v>1.2000000000000025E-7</c:v>
                </c:pt>
                <c:pt idx="6350">
                  <c:v>1.2000000000000025E-7</c:v>
                </c:pt>
                <c:pt idx="6351">
                  <c:v>1.2000000000000025E-7</c:v>
                </c:pt>
                <c:pt idx="6352">
                  <c:v>1.2000000000000025E-7</c:v>
                </c:pt>
                <c:pt idx="6353">
                  <c:v>1.2000000000000025E-7</c:v>
                </c:pt>
                <c:pt idx="6354">
                  <c:v>1.2000000000000025E-7</c:v>
                </c:pt>
                <c:pt idx="6355">
                  <c:v>1.2000000000000025E-7</c:v>
                </c:pt>
                <c:pt idx="6356">
                  <c:v>1.2000000000000025E-7</c:v>
                </c:pt>
                <c:pt idx="6357">
                  <c:v>1.2000000000000025E-7</c:v>
                </c:pt>
                <c:pt idx="6358">
                  <c:v>1.2000000000000025E-7</c:v>
                </c:pt>
                <c:pt idx="6359">
                  <c:v>1.2000000000000025E-7</c:v>
                </c:pt>
                <c:pt idx="6360">
                  <c:v>1.2000000000000025E-7</c:v>
                </c:pt>
                <c:pt idx="6361">
                  <c:v>1.2000000000000025E-7</c:v>
                </c:pt>
                <c:pt idx="6362">
                  <c:v>1.2000000000000025E-7</c:v>
                </c:pt>
                <c:pt idx="6363">
                  <c:v>1.2000000000000025E-7</c:v>
                </c:pt>
                <c:pt idx="6364">
                  <c:v>1.2000000000000025E-7</c:v>
                </c:pt>
                <c:pt idx="6365">
                  <c:v>1.2000000000000025E-7</c:v>
                </c:pt>
                <c:pt idx="6366">
                  <c:v>1.2000000000000025E-7</c:v>
                </c:pt>
                <c:pt idx="6367">
                  <c:v>1.2000000000000025E-7</c:v>
                </c:pt>
                <c:pt idx="6368">
                  <c:v>1.2000000000000025E-7</c:v>
                </c:pt>
                <c:pt idx="6369">
                  <c:v>1.3000000000000034E-7</c:v>
                </c:pt>
                <c:pt idx="6370">
                  <c:v>1.3000000000000034E-7</c:v>
                </c:pt>
                <c:pt idx="6371">
                  <c:v>1.3000000000000034E-7</c:v>
                </c:pt>
                <c:pt idx="6372">
                  <c:v>1.3000000000000034E-7</c:v>
                </c:pt>
                <c:pt idx="6373">
                  <c:v>1.3000000000000034E-7</c:v>
                </c:pt>
                <c:pt idx="6374">
                  <c:v>1.3000000000000034E-7</c:v>
                </c:pt>
                <c:pt idx="6375">
                  <c:v>1.400000000000003E-7</c:v>
                </c:pt>
                <c:pt idx="6376">
                  <c:v>1.400000000000003E-7</c:v>
                </c:pt>
                <c:pt idx="6377">
                  <c:v>1.400000000000003E-7</c:v>
                </c:pt>
                <c:pt idx="6378">
                  <c:v>1.3000000000000034E-7</c:v>
                </c:pt>
                <c:pt idx="6379">
                  <c:v>1.3000000000000034E-7</c:v>
                </c:pt>
                <c:pt idx="6380">
                  <c:v>1.3000000000000034E-7</c:v>
                </c:pt>
                <c:pt idx="6381">
                  <c:v>1.3000000000000034E-7</c:v>
                </c:pt>
                <c:pt idx="6382">
                  <c:v>1.3000000000000034E-7</c:v>
                </c:pt>
                <c:pt idx="6383">
                  <c:v>1.3000000000000034E-7</c:v>
                </c:pt>
                <c:pt idx="6384">
                  <c:v>1.3000000000000034E-7</c:v>
                </c:pt>
                <c:pt idx="6385">
                  <c:v>1.3000000000000034E-7</c:v>
                </c:pt>
                <c:pt idx="6386">
                  <c:v>1.3000000000000034E-7</c:v>
                </c:pt>
                <c:pt idx="6387">
                  <c:v>1.3000000000000034E-7</c:v>
                </c:pt>
                <c:pt idx="6388">
                  <c:v>1.3000000000000034E-7</c:v>
                </c:pt>
                <c:pt idx="6389">
                  <c:v>1.3000000000000034E-7</c:v>
                </c:pt>
                <c:pt idx="6390">
                  <c:v>1.3000000000000034E-7</c:v>
                </c:pt>
                <c:pt idx="6391">
                  <c:v>1.3000000000000034E-7</c:v>
                </c:pt>
                <c:pt idx="6392">
                  <c:v>1.3000000000000034E-7</c:v>
                </c:pt>
                <c:pt idx="6393">
                  <c:v>1.3000000000000034E-7</c:v>
                </c:pt>
                <c:pt idx="6394">
                  <c:v>1.3000000000000034E-7</c:v>
                </c:pt>
                <c:pt idx="6395">
                  <c:v>1.2000000000000025E-7</c:v>
                </c:pt>
                <c:pt idx="6396">
                  <c:v>1.2000000000000025E-7</c:v>
                </c:pt>
                <c:pt idx="6397">
                  <c:v>1.2000000000000025E-7</c:v>
                </c:pt>
                <c:pt idx="6398">
                  <c:v>1.2000000000000025E-7</c:v>
                </c:pt>
                <c:pt idx="6399">
                  <c:v>1.2000000000000025E-7</c:v>
                </c:pt>
                <c:pt idx="6400">
                  <c:v>1.2000000000000025E-7</c:v>
                </c:pt>
                <c:pt idx="6401">
                  <c:v>1.2000000000000025E-7</c:v>
                </c:pt>
                <c:pt idx="6402">
                  <c:v>1.2000000000000025E-7</c:v>
                </c:pt>
                <c:pt idx="6403">
                  <c:v>1.2000000000000025E-7</c:v>
                </c:pt>
                <c:pt idx="6404">
                  <c:v>1.2000000000000025E-7</c:v>
                </c:pt>
                <c:pt idx="6405">
                  <c:v>1.2000000000000025E-7</c:v>
                </c:pt>
                <c:pt idx="6406">
                  <c:v>1.2000000000000025E-7</c:v>
                </c:pt>
                <c:pt idx="6407">
                  <c:v>1.2000000000000025E-7</c:v>
                </c:pt>
                <c:pt idx="6408">
                  <c:v>1.2000000000000025E-7</c:v>
                </c:pt>
                <c:pt idx="6409">
                  <c:v>1.2000000000000025E-7</c:v>
                </c:pt>
                <c:pt idx="6410">
                  <c:v>1.2000000000000025E-7</c:v>
                </c:pt>
                <c:pt idx="6411">
                  <c:v>1.2000000000000025E-7</c:v>
                </c:pt>
                <c:pt idx="6412">
                  <c:v>1.2000000000000025E-7</c:v>
                </c:pt>
                <c:pt idx="6413">
                  <c:v>1.2000000000000025E-7</c:v>
                </c:pt>
                <c:pt idx="6414">
                  <c:v>1.2000000000000025E-7</c:v>
                </c:pt>
                <c:pt idx="6415">
                  <c:v>1.2000000000000025E-7</c:v>
                </c:pt>
                <c:pt idx="6416">
                  <c:v>1.2000000000000025E-7</c:v>
                </c:pt>
                <c:pt idx="6417">
                  <c:v>1.2000000000000025E-7</c:v>
                </c:pt>
                <c:pt idx="6418">
                  <c:v>1.2000000000000025E-7</c:v>
                </c:pt>
                <c:pt idx="6419">
                  <c:v>1.2000000000000025E-7</c:v>
                </c:pt>
                <c:pt idx="6420">
                  <c:v>1.2000000000000025E-7</c:v>
                </c:pt>
                <c:pt idx="6421">
                  <c:v>1.2000000000000025E-7</c:v>
                </c:pt>
                <c:pt idx="6422">
                  <c:v>1.2000000000000025E-7</c:v>
                </c:pt>
                <c:pt idx="6423">
                  <c:v>1.2000000000000025E-7</c:v>
                </c:pt>
                <c:pt idx="6424">
                  <c:v>1.2000000000000025E-7</c:v>
                </c:pt>
                <c:pt idx="6425">
                  <c:v>1.2000000000000025E-7</c:v>
                </c:pt>
                <c:pt idx="6426">
                  <c:v>1.2000000000000025E-7</c:v>
                </c:pt>
                <c:pt idx="6427">
                  <c:v>1.2000000000000025E-7</c:v>
                </c:pt>
                <c:pt idx="6428">
                  <c:v>1.2000000000000025E-7</c:v>
                </c:pt>
                <c:pt idx="6429">
                  <c:v>1.2000000000000025E-7</c:v>
                </c:pt>
                <c:pt idx="6430">
                  <c:v>1.1000000000000032E-7</c:v>
                </c:pt>
                <c:pt idx="6431">
                  <c:v>1.2000000000000025E-7</c:v>
                </c:pt>
                <c:pt idx="6432">
                  <c:v>1.2000000000000025E-7</c:v>
                </c:pt>
                <c:pt idx="6433">
                  <c:v>1.2000000000000025E-7</c:v>
                </c:pt>
                <c:pt idx="6434">
                  <c:v>1.2000000000000025E-7</c:v>
                </c:pt>
                <c:pt idx="6435">
                  <c:v>1.2000000000000025E-7</c:v>
                </c:pt>
                <c:pt idx="6436">
                  <c:v>1.2000000000000025E-7</c:v>
                </c:pt>
                <c:pt idx="6437">
                  <c:v>1.2000000000000025E-7</c:v>
                </c:pt>
                <c:pt idx="6438">
                  <c:v>1.2000000000000025E-7</c:v>
                </c:pt>
                <c:pt idx="6439">
                  <c:v>1.2000000000000025E-7</c:v>
                </c:pt>
                <c:pt idx="6440">
                  <c:v>1.2000000000000025E-7</c:v>
                </c:pt>
                <c:pt idx="6441">
                  <c:v>1.2000000000000025E-7</c:v>
                </c:pt>
                <c:pt idx="6442">
                  <c:v>1.2000000000000025E-7</c:v>
                </c:pt>
                <c:pt idx="6443">
                  <c:v>1.2000000000000025E-7</c:v>
                </c:pt>
                <c:pt idx="6444">
                  <c:v>1.2000000000000025E-7</c:v>
                </c:pt>
                <c:pt idx="6445">
                  <c:v>1.2000000000000025E-7</c:v>
                </c:pt>
                <c:pt idx="6446">
                  <c:v>1.2000000000000025E-7</c:v>
                </c:pt>
                <c:pt idx="6447">
                  <c:v>1.1000000000000032E-7</c:v>
                </c:pt>
                <c:pt idx="6448">
                  <c:v>1.1000000000000032E-7</c:v>
                </c:pt>
                <c:pt idx="6449">
                  <c:v>1.1000000000000032E-7</c:v>
                </c:pt>
                <c:pt idx="6450">
                  <c:v>1.1000000000000032E-7</c:v>
                </c:pt>
                <c:pt idx="6451">
                  <c:v>1.1000000000000032E-7</c:v>
                </c:pt>
                <c:pt idx="6452">
                  <c:v>1.1000000000000032E-7</c:v>
                </c:pt>
                <c:pt idx="6453">
                  <c:v>1.6000000000000048E-7</c:v>
                </c:pt>
                <c:pt idx="6454">
                  <c:v>1.7000000000000036E-7</c:v>
                </c:pt>
                <c:pt idx="6455">
                  <c:v>1.7000000000000036E-7</c:v>
                </c:pt>
                <c:pt idx="6456">
                  <c:v>1.6000000000000048E-7</c:v>
                </c:pt>
                <c:pt idx="6457">
                  <c:v>1.5000000000000034E-7</c:v>
                </c:pt>
                <c:pt idx="6458">
                  <c:v>1.5000000000000034E-7</c:v>
                </c:pt>
                <c:pt idx="6459">
                  <c:v>1.400000000000003E-7</c:v>
                </c:pt>
                <c:pt idx="6460">
                  <c:v>1.400000000000003E-7</c:v>
                </c:pt>
                <c:pt idx="6461">
                  <c:v>1.3000000000000034E-7</c:v>
                </c:pt>
                <c:pt idx="6462">
                  <c:v>1.3000000000000034E-7</c:v>
                </c:pt>
                <c:pt idx="6463">
                  <c:v>1.3000000000000034E-7</c:v>
                </c:pt>
                <c:pt idx="6464">
                  <c:v>1.3000000000000034E-7</c:v>
                </c:pt>
                <c:pt idx="6465">
                  <c:v>1.2000000000000025E-7</c:v>
                </c:pt>
                <c:pt idx="6466">
                  <c:v>1.2000000000000025E-7</c:v>
                </c:pt>
                <c:pt idx="6467">
                  <c:v>1.2000000000000025E-7</c:v>
                </c:pt>
                <c:pt idx="6468">
                  <c:v>1.2000000000000025E-7</c:v>
                </c:pt>
                <c:pt idx="6469">
                  <c:v>1.2000000000000025E-7</c:v>
                </c:pt>
                <c:pt idx="6470">
                  <c:v>1.2000000000000025E-7</c:v>
                </c:pt>
                <c:pt idx="6471">
                  <c:v>1.2000000000000025E-7</c:v>
                </c:pt>
                <c:pt idx="6472">
                  <c:v>1.2000000000000025E-7</c:v>
                </c:pt>
                <c:pt idx="6473">
                  <c:v>1.2000000000000025E-7</c:v>
                </c:pt>
                <c:pt idx="6474">
                  <c:v>1.1000000000000032E-7</c:v>
                </c:pt>
                <c:pt idx="6475">
                  <c:v>1.1000000000000032E-7</c:v>
                </c:pt>
                <c:pt idx="6476">
                  <c:v>1.1000000000000032E-7</c:v>
                </c:pt>
                <c:pt idx="6477">
                  <c:v>1.1000000000000032E-7</c:v>
                </c:pt>
                <c:pt idx="6478">
                  <c:v>1.1000000000000032E-7</c:v>
                </c:pt>
                <c:pt idx="6479">
                  <c:v>1.1000000000000032E-7</c:v>
                </c:pt>
                <c:pt idx="6480">
                  <c:v>1.1000000000000032E-7</c:v>
                </c:pt>
                <c:pt idx="6481">
                  <c:v>1.1000000000000032E-7</c:v>
                </c:pt>
                <c:pt idx="6482">
                  <c:v>1.1000000000000032E-7</c:v>
                </c:pt>
                <c:pt idx="6483">
                  <c:v>1.3000000000000034E-7</c:v>
                </c:pt>
                <c:pt idx="6484">
                  <c:v>1.400000000000003E-7</c:v>
                </c:pt>
                <c:pt idx="6485">
                  <c:v>1.400000000000003E-7</c:v>
                </c:pt>
                <c:pt idx="6486">
                  <c:v>1.2000000000000025E-7</c:v>
                </c:pt>
                <c:pt idx="6487">
                  <c:v>1.2000000000000025E-7</c:v>
                </c:pt>
                <c:pt idx="6488">
                  <c:v>1.2000000000000025E-7</c:v>
                </c:pt>
                <c:pt idx="6489">
                  <c:v>1.1000000000000032E-7</c:v>
                </c:pt>
                <c:pt idx="6490">
                  <c:v>1.1000000000000032E-7</c:v>
                </c:pt>
                <c:pt idx="6491">
                  <c:v>1.1000000000000032E-7</c:v>
                </c:pt>
                <c:pt idx="6492">
                  <c:v>1.1000000000000032E-7</c:v>
                </c:pt>
                <c:pt idx="6493">
                  <c:v>1.1000000000000032E-7</c:v>
                </c:pt>
                <c:pt idx="6494">
                  <c:v>1.1000000000000032E-7</c:v>
                </c:pt>
                <c:pt idx="6495">
                  <c:v>1.1000000000000032E-7</c:v>
                </c:pt>
                <c:pt idx="6496">
                  <c:v>1.1000000000000032E-7</c:v>
                </c:pt>
                <c:pt idx="6497">
                  <c:v>1.1000000000000032E-7</c:v>
                </c:pt>
                <c:pt idx="6498">
                  <c:v>1.1000000000000032E-7</c:v>
                </c:pt>
                <c:pt idx="6499">
                  <c:v>1.1000000000000032E-7</c:v>
                </c:pt>
                <c:pt idx="6500">
                  <c:v>1.1000000000000032E-7</c:v>
                </c:pt>
                <c:pt idx="6501">
                  <c:v>1.1000000000000032E-7</c:v>
                </c:pt>
                <c:pt idx="6502">
                  <c:v>1.1000000000000032E-7</c:v>
                </c:pt>
                <c:pt idx="6503">
                  <c:v>1.0000000000000026E-7</c:v>
                </c:pt>
                <c:pt idx="6504">
                  <c:v>1.0000000000000026E-7</c:v>
                </c:pt>
                <c:pt idx="6505">
                  <c:v>1.0000000000000026E-7</c:v>
                </c:pt>
                <c:pt idx="6506">
                  <c:v>1.0000000000000026E-7</c:v>
                </c:pt>
                <c:pt idx="6507">
                  <c:v>1.0000000000000026E-7</c:v>
                </c:pt>
                <c:pt idx="6508">
                  <c:v>1.0000000000000026E-7</c:v>
                </c:pt>
                <c:pt idx="6509">
                  <c:v>1.0000000000000026E-7</c:v>
                </c:pt>
                <c:pt idx="6510">
                  <c:v>1.0000000000000026E-7</c:v>
                </c:pt>
                <c:pt idx="6511">
                  <c:v>1.0000000000000026E-7</c:v>
                </c:pt>
                <c:pt idx="6512">
                  <c:v>1.0000000000000026E-7</c:v>
                </c:pt>
                <c:pt idx="6513">
                  <c:v>1.0000000000000026E-7</c:v>
                </c:pt>
                <c:pt idx="6514">
                  <c:v>1.1000000000000032E-7</c:v>
                </c:pt>
                <c:pt idx="6515">
                  <c:v>1.1000000000000032E-7</c:v>
                </c:pt>
                <c:pt idx="6516">
                  <c:v>1.1000000000000032E-7</c:v>
                </c:pt>
                <c:pt idx="6517">
                  <c:v>1.1000000000000032E-7</c:v>
                </c:pt>
                <c:pt idx="6518">
                  <c:v>1.0000000000000026E-7</c:v>
                </c:pt>
                <c:pt idx="6519">
                  <c:v>1.0000000000000026E-7</c:v>
                </c:pt>
                <c:pt idx="6520">
                  <c:v>1.0000000000000026E-7</c:v>
                </c:pt>
                <c:pt idx="6521">
                  <c:v>1.0000000000000026E-7</c:v>
                </c:pt>
                <c:pt idx="6522">
                  <c:v>1.0000000000000026E-7</c:v>
                </c:pt>
                <c:pt idx="6523">
                  <c:v>1.0000000000000026E-7</c:v>
                </c:pt>
                <c:pt idx="6524">
                  <c:v>1.0000000000000026E-7</c:v>
                </c:pt>
                <c:pt idx="6525">
                  <c:v>1.1000000000000032E-7</c:v>
                </c:pt>
                <c:pt idx="6526">
                  <c:v>1.1000000000000032E-7</c:v>
                </c:pt>
                <c:pt idx="6527">
                  <c:v>1.1000000000000032E-7</c:v>
                </c:pt>
                <c:pt idx="6528">
                  <c:v>1.1000000000000032E-7</c:v>
                </c:pt>
                <c:pt idx="6529">
                  <c:v>1.1000000000000032E-7</c:v>
                </c:pt>
                <c:pt idx="6530">
                  <c:v>1.1000000000000032E-7</c:v>
                </c:pt>
                <c:pt idx="6531">
                  <c:v>1.6000000000000048E-7</c:v>
                </c:pt>
                <c:pt idx="6532">
                  <c:v>1.800000000000005E-7</c:v>
                </c:pt>
                <c:pt idx="6533">
                  <c:v>1.800000000000005E-7</c:v>
                </c:pt>
                <c:pt idx="6534">
                  <c:v>1.7000000000000036E-7</c:v>
                </c:pt>
                <c:pt idx="6535">
                  <c:v>1.6000000000000048E-7</c:v>
                </c:pt>
                <c:pt idx="6536">
                  <c:v>1.6000000000000048E-7</c:v>
                </c:pt>
                <c:pt idx="6537">
                  <c:v>1.400000000000003E-7</c:v>
                </c:pt>
                <c:pt idx="6538">
                  <c:v>1.400000000000003E-7</c:v>
                </c:pt>
                <c:pt idx="6539">
                  <c:v>1.3000000000000034E-7</c:v>
                </c:pt>
                <c:pt idx="6540">
                  <c:v>1.3000000000000034E-7</c:v>
                </c:pt>
                <c:pt idx="6541">
                  <c:v>1.3000000000000034E-7</c:v>
                </c:pt>
                <c:pt idx="6542">
                  <c:v>1.3000000000000034E-7</c:v>
                </c:pt>
                <c:pt idx="6543">
                  <c:v>1.2000000000000025E-7</c:v>
                </c:pt>
                <c:pt idx="6544">
                  <c:v>1.2000000000000025E-7</c:v>
                </c:pt>
                <c:pt idx="6545">
                  <c:v>1.2000000000000025E-7</c:v>
                </c:pt>
                <c:pt idx="6546">
                  <c:v>1.2000000000000025E-7</c:v>
                </c:pt>
                <c:pt idx="6547">
                  <c:v>1.2000000000000025E-7</c:v>
                </c:pt>
                <c:pt idx="6548">
                  <c:v>1.2000000000000025E-7</c:v>
                </c:pt>
                <c:pt idx="6549">
                  <c:v>1.2000000000000025E-7</c:v>
                </c:pt>
                <c:pt idx="6550">
                  <c:v>1.1000000000000032E-7</c:v>
                </c:pt>
                <c:pt idx="6551">
                  <c:v>1.1000000000000032E-7</c:v>
                </c:pt>
                <c:pt idx="6552">
                  <c:v>1.1000000000000032E-7</c:v>
                </c:pt>
                <c:pt idx="6553">
                  <c:v>1.1000000000000032E-7</c:v>
                </c:pt>
                <c:pt idx="6554">
                  <c:v>1.1000000000000032E-7</c:v>
                </c:pt>
                <c:pt idx="6555">
                  <c:v>1.1000000000000032E-7</c:v>
                </c:pt>
                <c:pt idx="6556">
                  <c:v>1.1000000000000032E-7</c:v>
                </c:pt>
                <c:pt idx="6557">
                  <c:v>1.1000000000000032E-7</c:v>
                </c:pt>
                <c:pt idx="6558">
                  <c:v>1.1000000000000032E-7</c:v>
                </c:pt>
                <c:pt idx="6559">
                  <c:v>1.1000000000000032E-7</c:v>
                </c:pt>
                <c:pt idx="6560">
                  <c:v>1.1000000000000032E-7</c:v>
                </c:pt>
                <c:pt idx="6561">
                  <c:v>1.1000000000000032E-7</c:v>
                </c:pt>
                <c:pt idx="6562">
                  <c:v>1.0000000000000026E-7</c:v>
                </c:pt>
                <c:pt idx="6563">
                  <c:v>1.0000000000000026E-7</c:v>
                </c:pt>
                <c:pt idx="6564">
                  <c:v>1.0000000000000026E-7</c:v>
                </c:pt>
                <c:pt idx="6565">
                  <c:v>1.0000000000000026E-7</c:v>
                </c:pt>
                <c:pt idx="6566">
                  <c:v>1.0000000000000026E-7</c:v>
                </c:pt>
                <c:pt idx="6567">
                  <c:v>1.0000000000000026E-7</c:v>
                </c:pt>
                <c:pt idx="6568">
                  <c:v>9.9000000000000291E-8</c:v>
                </c:pt>
                <c:pt idx="6569">
                  <c:v>9.8000000000000335E-8</c:v>
                </c:pt>
                <c:pt idx="6570">
                  <c:v>9.8000000000000335E-8</c:v>
                </c:pt>
                <c:pt idx="6571">
                  <c:v>9.7000000000000233E-8</c:v>
                </c:pt>
                <c:pt idx="6572">
                  <c:v>9.6000000000000291E-8</c:v>
                </c:pt>
                <c:pt idx="6573">
                  <c:v>9.3000000000000303E-8</c:v>
                </c:pt>
                <c:pt idx="6574">
                  <c:v>9.2000000000000241E-8</c:v>
                </c:pt>
                <c:pt idx="6575">
                  <c:v>9.1000000000000233E-8</c:v>
                </c:pt>
                <c:pt idx="6576">
                  <c:v>9.0000000000000277E-8</c:v>
                </c:pt>
                <c:pt idx="6577">
                  <c:v>9.0000000000000277E-8</c:v>
                </c:pt>
                <c:pt idx="6578">
                  <c:v>8.9000000000000268E-8</c:v>
                </c:pt>
                <c:pt idx="6579">
                  <c:v>8.8000000000000272E-8</c:v>
                </c:pt>
                <c:pt idx="6580">
                  <c:v>8.7000000000000223E-8</c:v>
                </c:pt>
                <c:pt idx="6581">
                  <c:v>8.6000000000000214E-8</c:v>
                </c:pt>
                <c:pt idx="6582">
                  <c:v>8.5000000000000232E-8</c:v>
                </c:pt>
                <c:pt idx="6583">
                  <c:v>8.5000000000000232E-8</c:v>
                </c:pt>
                <c:pt idx="6584">
                  <c:v>8.4000000000000276E-8</c:v>
                </c:pt>
                <c:pt idx="6585">
                  <c:v>8.4000000000000276E-8</c:v>
                </c:pt>
                <c:pt idx="6586">
                  <c:v>8.4000000000000276E-8</c:v>
                </c:pt>
                <c:pt idx="6587">
                  <c:v>8.5000000000000232E-8</c:v>
                </c:pt>
                <c:pt idx="6588">
                  <c:v>8.4000000000000276E-8</c:v>
                </c:pt>
                <c:pt idx="6589">
                  <c:v>8.4000000000000276E-8</c:v>
                </c:pt>
                <c:pt idx="6590">
                  <c:v>8.300000000000028E-8</c:v>
                </c:pt>
                <c:pt idx="6591">
                  <c:v>8.2000000000000218E-8</c:v>
                </c:pt>
                <c:pt idx="6592">
                  <c:v>8.2000000000000218E-8</c:v>
                </c:pt>
                <c:pt idx="6593">
                  <c:v>8.300000000000028E-8</c:v>
                </c:pt>
                <c:pt idx="6594">
                  <c:v>8.4000000000000276E-8</c:v>
                </c:pt>
                <c:pt idx="6595">
                  <c:v>8.6000000000000214E-8</c:v>
                </c:pt>
                <c:pt idx="6596">
                  <c:v>8.8000000000000272E-8</c:v>
                </c:pt>
                <c:pt idx="6597">
                  <c:v>9.6000000000000291E-8</c:v>
                </c:pt>
                <c:pt idx="6598">
                  <c:v>9.7000000000000233E-8</c:v>
                </c:pt>
                <c:pt idx="6599">
                  <c:v>9.8000000000000335E-8</c:v>
                </c:pt>
                <c:pt idx="6600">
                  <c:v>9.9000000000000291E-8</c:v>
                </c:pt>
                <c:pt idx="6601">
                  <c:v>9.9000000000000291E-8</c:v>
                </c:pt>
                <c:pt idx="6602">
                  <c:v>1.0000000000000026E-7</c:v>
                </c:pt>
                <c:pt idx="6603">
                  <c:v>1.0000000000000026E-7</c:v>
                </c:pt>
                <c:pt idx="6604">
                  <c:v>1.0000000000000026E-7</c:v>
                </c:pt>
                <c:pt idx="6605">
                  <c:v>1.0000000000000026E-7</c:v>
                </c:pt>
                <c:pt idx="6606">
                  <c:v>1.0000000000000026E-7</c:v>
                </c:pt>
                <c:pt idx="6607">
                  <c:v>1.0000000000000026E-7</c:v>
                </c:pt>
                <c:pt idx="6608">
                  <c:v>1.0000000000000026E-7</c:v>
                </c:pt>
                <c:pt idx="6609">
                  <c:v>1.1000000000000032E-7</c:v>
                </c:pt>
                <c:pt idx="6610">
                  <c:v>1.1000000000000032E-7</c:v>
                </c:pt>
                <c:pt idx="6611">
                  <c:v>1.1000000000000032E-7</c:v>
                </c:pt>
                <c:pt idx="6612">
                  <c:v>1.1000000000000032E-7</c:v>
                </c:pt>
                <c:pt idx="6613">
                  <c:v>1.1000000000000032E-7</c:v>
                </c:pt>
                <c:pt idx="6614">
                  <c:v>1.1000000000000032E-7</c:v>
                </c:pt>
                <c:pt idx="6615">
                  <c:v>1.1000000000000032E-7</c:v>
                </c:pt>
                <c:pt idx="6616">
                  <c:v>1.1000000000000032E-7</c:v>
                </c:pt>
                <c:pt idx="6617">
                  <c:v>1.1000000000000032E-7</c:v>
                </c:pt>
                <c:pt idx="6618">
                  <c:v>1.1000000000000032E-7</c:v>
                </c:pt>
                <c:pt idx="6619">
                  <c:v>1.1000000000000032E-7</c:v>
                </c:pt>
                <c:pt idx="6620">
                  <c:v>1.1000000000000032E-7</c:v>
                </c:pt>
                <c:pt idx="6621">
                  <c:v>1.1000000000000032E-7</c:v>
                </c:pt>
                <c:pt idx="6622">
                  <c:v>1.1000000000000032E-7</c:v>
                </c:pt>
                <c:pt idx="6623">
                  <c:v>1.1000000000000032E-7</c:v>
                </c:pt>
                <c:pt idx="6624">
                  <c:v>1.1000000000000032E-7</c:v>
                </c:pt>
                <c:pt idx="6625">
                  <c:v>1.1000000000000032E-7</c:v>
                </c:pt>
                <c:pt idx="6626">
                  <c:v>1.1000000000000032E-7</c:v>
                </c:pt>
                <c:pt idx="6627">
                  <c:v>1.1000000000000032E-7</c:v>
                </c:pt>
                <c:pt idx="6628">
                  <c:v>1.1000000000000032E-7</c:v>
                </c:pt>
                <c:pt idx="6629">
                  <c:v>1.1000000000000032E-7</c:v>
                </c:pt>
                <c:pt idx="6630">
                  <c:v>1.0000000000000026E-7</c:v>
                </c:pt>
                <c:pt idx="6631">
                  <c:v>1.0000000000000026E-7</c:v>
                </c:pt>
                <c:pt idx="6632">
                  <c:v>1.0000000000000026E-7</c:v>
                </c:pt>
                <c:pt idx="6633">
                  <c:v>1.0000000000000026E-7</c:v>
                </c:pt>
                <c:pt idx="6634">
                  <c:v>1.0000000000000026E-7</c:v>
                </c:pt>
                <c:pt idx="6635">
                  <c:v>1.0000000000000026E-7</c:v>
                </c:pt>
                <c:pt idx="6636">
                  <c:v>1.0000000000000026E-7</c:v>
                </c:pt>
                <c:pt idx="6637">
                  <c:v>9.9000000000000291E-8</c:v>
                </c:pt>
                <c:pt idx="6638">
                  <c:v>9.6000000000000291E-8</c:v>
                </c:pt>
                <c:pt idx="6639">
                  <c:v>9.6000000000000291E-8</c:v>
                </c:pt>
                <c:pt idx="6640">
                  <c:v>9.6000000000000291E-8</c:v>
                </c:pt>
                <c:pt idx="6641">
                  <c:v>9.6000000000000291E-8</c:v>
                </c:pt>
                <c:pt idx="6642">
                  <c:v>9.7000000000000233E-8</c:v>
                </c:pt>
                <c:pt idx="6643">
                  <c:v>9.7000000000000233E-8</c:v>
                </c:pt>
                <c:pt idx="6644">
                  <c:v>9.8000000000000335E-8</c:v>
                </c:pt>
                <c:pt idx="6645">
                  <c:v>9.8000000000000335E-8</c:v>
                </c:pt>
                <c:pt idx="6646">
                  <c:v>9.7000000000000233E-8</c:v>
                </c:pt>
                <c:pt idx="6647">
                  <c:v>9.7000000000000233E-8</c:v>
                </c:pt>
                <c:pt idx="6648">
                  <c:v>9.6000000000000291E-8</c:v>
                </c:pt>
                <c:pt idx="6649">
                  <c:v>9.6000000000000291E-8</c:v>
                </c:pt>
                <c:pt idx="6650">
                  <c:v>9.7000000000000233E-8</c:v>
                </c:pt>
                <c:pt idx="6651">
                  <c:v>9.8000000000000335E-8</c:v>
                </c:pt>
                <c:pt idx="6652">
                  <c:v>9.8000000000000335E-8</c:v>
                </c:pt>
                <c:pt idx="6653">
                  <c:v>9.7000000000000233E-8</c:v>
                </c:pt>
                <c:pt idx="6654">
                  <c:v>9.8000000000000335E-8</c:v>
                </c:pt>
                <c:pt idx="6655">
                  <c:v>9.7000000000000233E-8</c:v>
                </c:pt>
                <c:pt idx="6656">
                  <c:v>9.6000000000000291E-8</c:v>
                </c:pt>
                <c:pt idx="6657">
                  <c:v>9.6000000000000291E-8</c:v>
                </c:pt>
                <c:pt idx="6658">
                  <c:v>9.2000000000000241E-8</c:v>
                </c:pt>
                <c:pt idx="6659">
                  <c:v>9.1000000000000233E-8</c:v>
                </c:pt>
                <c:pt idx="6660">
                  <c:v>8.9000000000000268E-8</c:v>
                </c:pt>
                <c:pt idx="6661">
                  <c:v>8.8000000000000272E-8</c:v>
                </c:pt>
                <c:pt idx="6662">
                  <c:v>8.6000000000000214E-8</c:v>
                </c:pt>
                <c:pt idx="6663">
                  <c:v>8.6000000000000214E-8</c:v>
                </c:pt>
                <c:pt idx="6664">
                  <c:v>8.5000000000000232E-8</c:v>
                </c:pt>
                <c:pt idx="6665">
                  <c:v>8.5000000000000232E-8</c:v>
                </c:pt>
                <c:pt idx="6666">
                  <c:v>8.4000000000000276E-8</c:v>
                </c:pt>
                <c:pt idx="6667">
                  <c:v>8.4000000000000276E-8</c:v>
                </c:pt>
                <c:pt idx="6668">
                  <c:v>8.300000000000028E-8</c:v>
                </c:pt>
                <c:pt idx="6669">
                  <c:v>8.300000000000028E-8</c:v>
                </c:pt>
                <c:pt idx="6670">
                  <c:v>8.300000000000028E-8</c:v>
                </c:pt>
                <c:pt idx="6671">
                  <c:v>8.300000000000028E-8</c:v>
                </c:pt>
                <c:pt idx="6672">
                  <c:v>8.1000000000000222E-8</c:v>
                </c:pt>
                <c:pt idx="6673">
                  <c:v>8.300000000000028E-8</c:v>
                </c:pt>
                <c:pt idx="6674">
                  <c:v>8.4000000000000276E-8</c:v>
                </c:pt>
                <c:pt idx="6675">
                  <c:v>8.5000000000000232E-8</c:v>
                </c:pt>
                <c:pt idx="6676">
                  <c:v>8.6000000000000214E-8</c:v>
                </c:pt>
                <c:pt idx="6677">
                  <c:v>8.7000000000000223E-8</c:v>
                </c:pt>
                <c:pt idx="6678">
                  <c:v>9.0000000000000277E-8</c:v>
                </c:pt>
                <c:pt idx="6679">
                  <c:v>9.1000000000000233E-8</c:v>
                </c:pt>
                <c:pt idx="6680">
                  <c:v>9.2000000000000241E-8</c:v>
                </c:pt>
                <c:pt idx="6681">
                  <c:v>9.3000000000000303E-8</c:v>
                </c:pt>
                <c:pt idx="6682">
                  <c:v>9.4000000000000273E-8</c:v>
                </c:pt>
                <c:pt idx="6683">
                  <c:v>9.4000000000000273E-8</c:v>
                </c:pt>
                <c:pt idx="6684">
                  <c:v>9.2000000000000241E-8</c:v>
                </c:pt>
                <c:pt idx="6685">
                  <c:v>9.2000000000000241E-8</c:v>
                </c:pt>
                <c:pt idx="6686">
                  <c:v>9.1000000000000233E-8</c:v>
                </c:pt>
                <c:pt idx="6687">
                  <c:v>9.0000000000000277E-8</c:v>
                </c:pt>
                <c:pt idx="6688">
                  <c:v>9.0000000000000277E-8</c:v>
                </c:pt>
                <c:pt idx="6689">
                  <c:v>8.9000000000000268E-8</c:v>
                </c:pt>
                <c:pt idx="6690">
                  <c:v>8.8000000000000272E-8</c:v>
                </c:pt>
                <c:pt idx="6691">
                  <c:v>8.7000000000000223E-8</c:v>
                </c:pt>
                <c:pt idx="6692">
                  <c:v>8.6000000000000214E-8</c:v>
                </c:pt>
                <c:pt idx="6693">
                  <c:v>8.6000000000000214E-8</c:v>
                </c:pt>
                <c:pt idx="6694">
                  <c:v>8.5000000000000232E-8</c:v>
                </c:pt>
                <c:pt idx="6695">
                  <c:v>8.4000000000000276E-8</c:v>
                </c:pt>
                <c:pt idx="6696">
                  <c:v>8.4000000000000276E-8</c:v>
                </c:pt>
                <c:pt idx="6697">
                  <c:v>8.4000000000000276E-8</c:v>
                </c:pt>
                <c:pt idx="6698">
                  <c:v>8.4000000000000276E-8</c:v>
                </c:pt>
                <c:pt idx="6699">
                  <c:v>8.300000000000028E-8</c:v>
                </c:pt>
                <c:pt idx="6700">
                  <c:v>8.300000000000028E-8</c:v>
                </c:pt>
                <c:pt idx="6701">
                  <c:v>8.300000000000028E-8</c:v>
                </c:pt>
                <c:pt idx="6702">
                  <c:v>8.300000000000028E-8</c:v>
                </c:pt>
                <c:pt idx="6703">
                  <c:v>8.300000000000028E-8</c:v>
                </c:pt>
                <c:pt idx="6704">
                  <c:v>8.300000000000028E-8</c:v>
                </c:pt>
                <c:pt idx="6705">
                  <c:v>7.9000000000000244E-8</c:v>
                </c:pt>
                <c:pt idx="6706">
                  <c:v>7.8000000000000169E-8</c:v>
                </c:pt>
                <c:pt idx="6707">
                  <c:v>7.7000000000000226E-8</c:v>
                </c:pt>
                <c:pt idx="6708">
                  <c:v>7.7000000000000226E-8</c:v>
                </c:pt>
                <c:pt idx="6709">
                  <c:v>7.6000000000000204E-8</c:v>
                </c:pt>
                <c:pt idx="6710">
                  <c:v>7.6000000000000204E-8</c:v>
                </c:pt>
                <c:pt idx="6711">
                  <c:v>7.3000000000000204E-8</c:v>
                </c:pt>
                <c:pt idx="6712">
                  <c:v>7.2000000000000195E-8</c:v>
                </c:pt>
                <c:pt idx="6713">
                  <c:v>7.1000000000000146E-8</c:v>
                </c:pt>
                <c:pt idx="6714">
                  <c:v>7.0000000000000177E-8</c:v>
                </c:pt>
                <c:pt idx="6715">
                  <c:v>6.9000000000000194E-8</c:v>
                </c:pt>
                <c:pt idx="6716">
                  <c:v>6.9000000000000194E-8</c:v>
                </c:pt>
                <c:pt idx="6717">
                  <c:v>6.7000000000000176E-8</c:v>
                </c:pt>
                <c:pt idx="6718">
                  <c:v>6.6000000000000154E-8</c:v>
                </c:pt>
                <c:pt idx="6719">
                  <c:v>6.6000000000000154E-8</c:v>
                </c:pt>
                <c:pt idx="6720">
                  <c:v>6.6000000000000154E-8</c:v>
                </c:pt>
                <c:pt idx="6721">
                  <c:v>6.6000000000000154E-8</c:v>
                </c:pt>
                <c:pt idx="6722">
                  <c:v>6.5000000000000159E-8</c:v>
                </c:pt>
                <c:pt idx="6723">
                  <c:v>6.5000000000000159E-8</c:v>
                </c:pt>
                <c:pt idx="6724">
                  <c:v>6.4000000000000189E-8</c:v>
                </c:pt>
                <c:pt idx="6725">
                  <c:v>6.4000000000000189E-8</c:v>
                </c:pt>
                <c:pt idx="6726">
                  <c:v>6.4000000000000189E-8</c:v>
                </c:pt>
                <c:pt idx="6727">
                  <c:v>6.4000000000000189E-8</c:v>
                </c:pt>
                <c:pt idx="6728">
                  <c:v>6.5000000000000159E-8</c:v>
                </c:pt>
                <c:pt idx="6729">
                  <c:v>6.5000000000000159E-8</c:v>
                </c:pt>
                <c:pt idx="6730">
                  <c:v>6.6000000000000154E-8</c:v>
                </c:pt>
                <c:pt idx="6731">
                  <c:v>6.6000000000000154E-8</c:v>
                </c:pt>
                <c:pt idx="6732">
                  <c:v>6.6000000000000154E-8</c:v>
                </c:pt>
                <c:pt idx="6733">
                  <c:v>6.7000000000000176E-8</c:v>
                </c:pt>
                <c:pt idx="6734">
                  <c:v>6.9000000000000194E-8</c:v>
                </c:pt>
                <c:pt idx="6735">
                  <c:v>6.9000000000000194E-8</c:v>
                </c:pt>
                <c:pt idx="6736">
                  <c:v>7.1000000000000146E-8</c:v>
                </c:pt>
                <c:pt idx="6737">
                  <c:v>7.2000000000000195E-8</c:v>
                </c:pt>
                <c:pt idx="6738">
                  <c:v>7.2000000000000195E-8</c:v>
                </c:pt>
                <c:pt idx="6739">
                  <c:v>7.0000000000000177E-8</c:v>
                </c:pt>
                <c:pt idx="6740">
                  <c:v>7.0000000000000177E-8</c:v>
                </c:pt>
                <c:pt idx="6741">
                  <c:v>6.9000000000000194E-8</c:v>
                </c:pt>
                <c:pt idx="6742">
                  <c:v>6.7000000000000176E-8</c:v>
                </c:pt>
                <c:pt idx="6743">
                  <c:v>6.7000000000000176E-8</c:v>
                </c:pt>
                <c:pt idx="6744">
                  <c:v>6.7000000000000176E-8</c:v>
                </c:pt>
                <c:pt idx="6745">
                  <c:v>6.5000000000000159E-8</c:v>
                </c:pt>
                <c:pt idx="6746">
                  <c:v>6.5000000000000159E-8</c:v>
                </c:pt>
                <c:pt idx="6747">
                  <c:v>6.5000000000000159E-8</c:v>
                </c:pt>
                <c:pt idx="6748">
                  <c:v>6.4000000000000189E-8</c:v>
                </c:pt>
                <c:pt idx="6749">
                  <c:v>6.4000000000000189E-8</c:v>
                </c:pt>
                <c:pt idx="6750">
                  <c:v>6.4000000000000189E-8</c:v>
                </c:pt>
                <c:pt idx="6751">
                  <c:v>6.7000000000000176E-8</c:v>
                </c:pt>
                <c:pt idx="6752">
                  <c:v>6.6000000000000154E-8</c:v>
                </c:pt>
                <c:pt idx="6753">
                  <c:v>6.6000000000000154E-8</c:v>
                </c:pt>
                <c:pt idx="6754">
                  <c:v>6.5000000000000159E-8</c:v>
                </c:pt>
                <c:pt idx="6755">
                  <c:v>6.4000000000000189E-8</c:v>
                </c:pt>
                <c:pt idx="6756">
                  <c:v>6.4000000000000189E-8</c:v>
                </c:pt>
                <c:pt idx="6757">
                  <c:v>6.4000000000000189E-8</c:v>
                </c:pt>
                <c:pt idx="6758">
                  <c:v>6.5000000000000159E-8</c:v>
                </c:pt>
                <c:pt idx="6759">
                  <c:v>6.5000000000000159E-8</c:v>
                </c:pt>
                <c:pt idx="6760">
                  <c:v>6.6000000000000154E-8</c:v>
                </c:pt>
                <c:pt idx="6761">
                  <c:v>6.6000000000000154E-8</c:v>
                </c:pt>
                <c:pt idx="6762">
                  <c:v>6.7000000000000176E-8</c:v>
                </c:pt>
                <c:pt idx="6763">
                  <c:v>6.6000000000000154E-8</c:v>
                </c:pt>
                <c:pt idx="6764">
                  <c:v>6.7000000000000176E-8</c:v>
                </c:pt>
                <c:pt idx="6765">
                  <c:v>6.7000000000000176E-8</c:v>
                </c:pt>
                <c:pt idx="6766">
                  <c:v>6.7000000000000176E-8</c:v>
                </c:pt>
                <c:pt idx="6767">
                  <c:v>6.9000000000000194E-8</c:v>
                </c:pt>
                <c:pt idx="6768">
                  <c:v>7.0000000000000177E-8</c:v>
                </c:pt>
                <c:pt idx="6769">
                  <c:v>7.0000000000000177E-8</c:v>
                </c:pt>
                <c:pt idx="6770">
                  <c:v>7.0000000000000177E-8</c:v>
                </c:pt>
                <c:pt idx="6771">
                  <c:v>7.1000000000000146E-8</c:v>
                </c:pt>
                <c:pt idx="6772">
                  <c:v>7.0000000000000177E-8</c:v>
                </c:pt>
                <c:pt idx="6773">
                  <c:v>7.1000000000000146E-8</c:v>
                </c:pt>
                <c:pt idx="6774">
                  <c:v>7.2000000000000195E-8</c:v>
                </c:pt>
                <c:pt idx="6775">
                  <c:v>7.2000000000000195E-8</c:v>
                </c:pt>
                <c:pt idx="6776">
                  <c:v>7.3000000000000204E-8</c:v>
                </c:pt>
                <c:pt idx="6777">
                  <c:v>7.5000000000000182E-8</c:v>
                </c:pt>
                <c:pt idx="6778">
                  <c:v>7.5000000000000182E-8</c:v>
                </c:pt>
                <c:pt idx="6779">
                  <c:v>7.7000000000000226E-8</c:v>
                </c:pt>
                <c:pt idx="6780">
                  <c:v>7.7000000000000226E-8</c:v>
                </c:pt>
                <c:pt idx="6781">
                  <c:v>7.7000000000000226E-8</c:v>
                </c:pt>
                <c:pt idx="6782">
                  <c:v>7.7000000000000226E-8</c:v>
                </c:pt>
                <c:pt idx="6783">
                  <c:v>7.8000000000000169E-8</c:v>
                </c:pt>
                <c:pt idx="6784">
                  <c:v>7.8000000000000169E-8</c:v>
                </c:pt>
                <c:pt idx="6785">
                  <c:v>7.8000000000000169E-8</c:v>
                </c:pt>
                <c:pt idx="6786">
                  <c:v>7.9000000000000244E-8</c:v>
                </c:pt>
                <c:pt idx="6787">
                  <c:v>7.9000000000000244E-8</c:v>
                </c:pt>
                <c:pt idx="6788">
                  <c:v>7.9000000000000244E-8</c:v>
                </c:pt>
                <c:pt idx="6789">
                  <c:v>7.9000000000000244E-8</c:v>
                </c:pt>
                <c:pt idx="6790">
                  <c:v>7.8000000000000169E-8</c:v>
                </c:pt>
                <c:pt idx="6791">
                  <c:v>7.8000000000000169E-8</c:v>
                </c:pt>
                <c:pt idx="6792">
                  <c:v>7.4000000000000226E-8</c:v>
                </c:pt>
                <c:pt idx="6793">
                  <c:v>7.4000000000000226E-8</c:v>
                </c:pt>
                <c:pt idx="6794">
                  <c:v>7.3000000000000204E-8</c:v>
                </c:pt>
                <c:pt idx="6795">
                  <c:v>7.3000000000000204E-8</c:v>
                </c:pt>
                <c:pt idx="6796">
                  <c:v>7.2000000000000195E-8</c:v>
                </c:pt>
                <c:pt idx="6797">
                  <c:v>7.3000000000000204E-8</c:v>
                </c:pt>
                <c:pt idx="6798">
                  <c:v>7.1000000000000146E-8</c:v>
                </c:pt>
                <c:pt idx="6799">
                  <c:v>7.0000000000000177E-8</c:v>
                </c:pt>
                <c:pt idx="6800">
                  <c:v>7.0000000000000177E-8</c:v>
                </c:pt>
                <c:pt idx="6801">
                  <c:v>6.9000000000000194E-8</c:v>
                </c:pt>
                <c:pt idx="6802">
                  <c:v>6.9000000000000194E-8</c:v>
                </c:pt>
                <c:pt idx="6803">
                  <c:v>6.8000000000000159E-8</c:v>
                </c:pt>
                <c:pt idx="6804">
                  <c:v>6.6000000000000154E-8</c:v>
                </c:pt>
                <c:pt idx="6805">
                  <c:v>6.5000000000000159E-8</c:v>
                </c:pt>
                <c:pt idx="6806">
                  <c:v>6.5000000000000159E-8</c:v>
                </c:pt>
                <c:pt idx="6807">
                  <c:v>6.5000000000000159E-8</c:v>
                </c:pt>
                <c:pt idx="6808">
                  <c:v>6.5000000000000159E-8</c:v>
                </c:pt>
                <c:pt idx="6809">
                  <c:v>6.5000000000000159E-8</c:v>
                </c:pt>
                <c:pt idx="6810">
                  <c:v>6.6000000000000154E-8</c:v>
                </c:pt>
                <c:pt idx="6811">
                  <c:v>6.5000000000000159E-8</c:v>
                </c:pt>
                <c:pt idx="6812">
                  <c:v>6.6000000000000154E-8</c:v>
                </c:pt>
                <c:pt idx="6813">
                  <c:v>6.7000000000000176E-8</c:v>
                </c:pt>
                <c:pt idx="6814">
                  <c:v>6.8000000000000159E-8</c:v>
                </c:pt>
                <c:pt idx="6815">
                  <c:v>6.9000000000000194E-8</c:v>
                </c:pt>
                <c:pt idx="6816">
                  <c:v>7.1000000000000146E-8</c:v>
                </c:pt>
                <c:pt idx="6817">
                  <c:v>7.0000000000000177E-8</c:v>
                </c:pt>
                <c:pt idx="6818">
                  <c:v>7.0000000000000177E-8</c:v>
                </c:pt>
                <c:pt idx="6819">
                  <c:v>7.0000000000000177E-8</c:v>
                </c:pt>
                <c:pt idx="6820">
                  <c:v>6.9000000000000194E-8</c:v>
                </c:pt>
                <c:pt idx="6821">
                  <c:v>7.0000000000000177E-8</c:v>
                </c:pt>
                <c:pt idx="6822">
                  <c:v>7.9000000000000244E-8</c:v>
                </c:pt>
                <c:pt idx="6823">
                  <c:v>8.2000000000000218E-8</c:v>
                </c:pt>
                <c:pt idx="6824">
                  <c:v>8.300000000000028E-8</c:v>
                </c:pt>
                <c:pt idx="6825">
                  <c:v>8.5000000000000232E-8</c:v>
                </c:pt>
                <c:pt idx="6826">
                  <c:v>8.7000000000000223E-8</c:v>
                </c:pt>
                <c:pt idx="6827">
                  <c:v>9.0000000000000277E-8</c:v>
                </c:pt>
                <c:pt idx="6828">
                  <c:v>9.4000000000000273E-8</c:v>
                </c:pt>
                <c:pt idx="6829">
                  <c:v>9.6000000000000291E-8</c:v>
                </c:pt>
                <c:pt idx="6830">
                  <c:v>9.7000000000000233E-8</c:v>
                </c:pt>
                <c:pt idx="6831">
                  <c:v>9.8000000000000335E-8</c:v>
                </c:pt>
                <c:pt idx="6832">
                  <c:v>1.0000000000000026E-7</c:v>
                </c:pt>
                <c:pt idx="6833">
                  <c:v>1.0000000000000026E-7</c:v>
                </c:pt>
                <c:pt idx="6834">
                  <c:v>1.0000000000000026E-7</c:v>
                </c:pt>
                <c:pt idx="6835">
                  <c:v>1.0000000000000026E-7</c:v>
                </c:pt>
                <c:pt idx="6836">
                  <c:v>1.0000000000000026E-7</c:v>
                </c:pt>
                <c:pt idx="6837">
                  <c:v>1.0000000000000026E-7</c:v>
                </c:pt>
                <c:pt idx="6838">
                  <c:v>1.1000000000000032E-7</c:v>
                </c:pt>
                <c:pt idx="6839">
                  <c:v>1.1000000000000032E-7</c:v>
                </c:pt>
                <c:pt idx="6840">
                  <c:v>1.1000000000000032E-7</c:v>
                </c:pt>
                <c:pt idx="6841">
                  <c:v>1.1000000000000032E-7</c:v>
                </c:pt>
                <c:pt idx="6842">
                  <c:v>1.1000000000000032E-7</c:v>
                </c:pt>
                <c:pt idx="6843">
                  <c:v>1.1000000000000032E-7</c:v>
                </c:pt>
                <c:pt idx="6844">
                  <c:v>1.1000000000000032E-7</c:v>
                </c:pt>
                <c:pt idx="6845">
                  <c:v>1.1000000000000032E-7</c:v>
                </c:pt>
                <c:pt idx="6846">
                  <c:v>1.1000000000000032E-7</c:v>
                </c:pt>
                <c:pt idx="6847">
                  <c:v>1.0000000000000026E-7</c:v>
                </c:pt>
                <c:pt idx="6848">
                  <c:v>1.0000000000000026E-7</c:v>
                </c:pt>
                <c:pt idx="6849">
                  <c:v>1.0000000000000026E-7</c:v>
                </c:pt>
                <c:pt idx="6850">
                  <c:v>1.0000000000000026E-7</c:v>
                </c:pt>
                <c:pt idx="6851">
                  <c:v>1.0000000000000026E-7</c:v>
                </c:pt>
                <c:pt idx="6852">
                  <c:v>1.0000000000000026E-7</c:v>
                </c:pt>
                <c:pt idx="6853">
                  <c:v>9.8000000000000335E-8</c:v>
                </c:pt>
                <c:pt idx="6854">
                  <c:v>9.8000000000000335E-8</c:v>
                </c:pt>
                <c:pt idx="6855">
                  <c:v>9.7000000000000233E-8</c:v>
                </c:pt>
                <c:pt idx="6856">
                  <c:v>9.7000000000000233E-8</c:v>
                </c:pt>
                <c:pt idx="6857">
                  <c:v>9.6000000000000291E-8</c:v>
                </c:pt>
                <c:pt idx="6858">
                  <c:v>9.6000000000000291E-8</c:v>
                </c:pt>
                <c:pt idx="6859">
                  <c:v>9.6000000000000291E-8</c:v>
                </c:pt>
                <c:pt idx="6860">
                  <c:v>9.5000000000000295E-8</c:v>
                </c:pt>
                <c:pt idx="6861">
                  <c:v>9.4000000000000273E-8</c:v>
                </c:pt>
                <c:pt idx="6862">
                  <c:v>9.3000000000000303E-8</c:v>
                </c:pt>
                <c:pt idx="6863">
                  <c:v>9.3000000000000303E-8</c:v>
                </c:pt>
                <c:pt idx="6864">
                  <c:v>9.2000000000000241E-8</c:v>
                </c:pt>
                <c:pt idx="6865">
                  <c:v>9.2000000000000241E-8</c:v>
                </c:pt>
                <c:pt idx="6866">
                  <c:v>9.1000000000000233E-8</c:v>
                </c:pt>
                <c:pt idx="6867">
                  <c:v>9.2000000000000241E-8</c:v>
                </c:pt>
                <c:pt idx="6868">
                  <c:v>9.1000000000000233E-8</c:v>
                </c:pt>
                <c:pt idx="6869">
                  <c:v>9.0000000000000277E-8</c:v>
                </c:pt>
                <c:pt idx="6870">
                  <c:v>8.9000000000000268E-8</c:v>
                </c:pt>
                <c:pt idx="6871">
                  <c:v>8.8000000000000272E-8</c:v>
                </c:pt>
                <c:pt idx="6872">
                  <c:v>8.7000000000000223E-8</c:v>
                </c:pt>
                <c:pt idx="6873">
                  <c:v>8.6000000000000214E-8</c:v>
                </c:pt>
                <c:pt idx="6874">
                  <c:v>8.5000000000000232E-8</c:v>
                </c:pt>
                <c:pt idx="6875">
                  <c:v>8.4000000000000276E-8</c:v>
                </c:pt>
                <c:pt idx="6876">
                  <c:v>8.300000000000028E-8</c:v>
                </c:pt>
                <c:pt idx="6877">
                  <c:v>8.1000000000000222E-8</c:v>
                </c:pt>
                <c:pt idx="6878">
                  <c:v>8.1000000000000222E-8</c:v>
                </c:pt>
                <c:pt idx="6879">
                  <c:v>8.1000000000000222E-8</c:v>
                </c:pt>
                <c:pt idx="6880">
                  <c:v>8.1000000000000222E-8</c:v>
                </c:pt>
                <c:pt idx="6881">
                  <c:v>8.1000000000000222E-8</c:v>
                </c:pt>
                <c:pt idx="6882">
                  <c:v>7.8000000000000169E-8</c:v>
                </c:pt>
                <c:pt idx="6883">
                  <c:v>7.7000000000000226E-8</c:v>
                </c:pt>
                <c:pt idx="6884">
                  <c:v>7.7000000000000226E-8</c:v>
                </c:pt>
                <c:pt idx="6885">
                  <c:v>7.6000000000000204E-8</c:v>
                </c:pt>
                <c:pt idx="6886">
                  <c:v>7.6000000000000204E-8</c:v>
                </c:pt>
                <c:pt idx="6887">
                  <c:v>7.7000000000000226E-8</c:v>
                </c:pt>
                <c:pt idx="6888">
                  <c:v>7.6000000000000204E-8</c:v>
                </c:pt>
                <c:pt idx="6889">
                  <c:v>7.5000000000000182E-8</c:v>
                </c:pt>
                <c:pt idx="6890">
                  <c:v>7.5000000000000182E-8</c:v>
                </c:pt>
                <c:pt idx="6891">
                  <c:v>7.4000000000000226E-8</c:v>
                </c:pt>
                <c:pt idx="6892">
                  <c:v>7.4000000000000226E-8</c:v>
                </c:pt>
                <c:pt idx="6893">
                  <c:v>7.4000000000000226E-8</c:v>
                </c:pt>
                <c:pt idx="6894">
                  <c:v>7.8000000000000169E-8</c:v>
                </c:pt>
                <c:pt idx="6895">
                  <c:v>7.9000000000000244E-8</c:v>
                </c:pt>
                <c:pt idx="6896">
                  <c:v>7.9000000000000244E-8</c:v>
                </c:pt>
                <c:pt idx="6897">
                  <c:v>8.00000000000002E-8</c:v>
                </c:pt>
                <c:pt idx="6898">
                  <c:v>8.1000000000000222E-8</c:v>
                </c:pt>
                <c:pt idx="6899">
                  <c:v>8.1000000000000222E-8</c:v>
                </c:pt>
                <c:pt idx="6900">
                  <c:v>8.300000000000028E-8</c:v>
                </c:pt>
                <c:pt idx="6901">
                  <c:v>8.4000000000000276E-8</c:v>
                </c:pt>
                <c:pt idx="6902">
                  <c:v>8.300000000000028E-8</c:v>
                </c:pt>
                <c:pt idx="6903">
                  <c:v>8.5000000000000232E-8</c:v>
                </c:pt>
                <c:pt idx="6904">
                  <c:v>8.6000000000000214E-8</c:v>
                </c:pt>
                <c:pt idx="6905">
                  <c:v>8.8000000000000272E-8</c:v>
                </c:pt>
                <c:pt idx="6906">
                  <c:v>8.9000000000000268E-8</c:v>
                </c:pt>
                <c:pt idx="6907">
                  <c:v>8.9000000000000268E-8</c:v>
                </c:pt>
                <c:pt idx="6908">
                  <c:v>9.0000000000000277E-8</c:v>
                </c:pt>
                <c:pt idx="6909">
                  <c:v>9.3000000000000303E-8</c:v>
                </c:pt>
                <c:pt idx="6910">
                  <c:v>9.3000000000000303E-8</c:v>
                </c:pt>
                <c:pt idx="6911">
                  <c:v>9.4000000000000273E-8</c:v>
                </c:pt>
                <c:pt idx="6912">
                  <c:v>9.4000000000000273E-8</c:v>
                </c:pt>
                <c:pt idx="6913">
                  <c:v>9.6000000000000291E-8</c:v>
                </c:pt>
                <c:pt idx="6914">
                  <c:v>9.5000000000000295E-8</c:v>
                </c:pt>
                <c:pt idx="6915">
                  <c:v>9.3000000000000303E-8</c:v>
                </c:pt>
                <c:pt idx="6916">
                  <c:v>9.3000000000000303E-8</c:v>
                </c:pt>
                <c:pt idx="6917">
                  <c:v>9.2000000000000241E-8</c:v>
                </c:pt>
                <c:pt idx="6918">
                  <c:v>9.2000000000000241E-8</c:v>
                </c:pt>
                <c:pt idx="6919">
                  <c:v>9.0000000000000277E-8</c:v>
                </c:pt>
                <c:pt idx="6920">
                  <c:v>9.0000000000000277E-8</c:v>
                </c:pt>
                <c:pt idx="6921">
                  <c:v>9.1000000000000233E-8</c:v>
                </c:pt>
                <c:pt idx="6922">
                  <c:v>9.2000000000000241E-8</c:v>
                </c:pt>
                <c:pt idx="6923">
                  <c:v>9.2000000000000241E-8</c:v>
                </c:pt>
                <c:pt idx="6924">
                  <c:v>9.2000000000000241E-8</c:v>
                </c:pt>
                <c:pt idx="6925">
                  <c:v>9.2000000000000241E-8</c:v>
                </c:pt>
                <c:pt idx="6926">
                  <c:v>9.2000000000000241E-8</c:v>
                </c:pt>
                <c:pt idx="6927">
                  <c:v>8.9000000000000268E-8</c:v>
                </c:pt>
                <c:pt idx="6928">
                  <c:v>8.9000000000000268E-8</c:v>
                </c:pt>
                <c:pt idx="6929">
                  <c:v>8.8000000000000272E-8</c:v>
                </c:pt>
                <c:pt idx="6930">
                  <c:v>8.6000000000000214E-8</c:v>
                </c:pt>
                <c:pt idx="6931">
                  <c:v>8.6000000000000214E-8</c:v>
                </c:pt>
                <c:pt idx="6932">
                  <c:v>8.5000000000000232E-8</c:v>
                </c:pt>
                <c:pt idx="6933">
                  <c:v>8.8000000000000272E-8</c:v>
                </c:pt>
                <c:pt idx="6934">
                  <c:v>8.9000000000000268E-8</c:v>
                </c:pt>
                <c:pt idx="6935">
                  <c:v>9.1000000000000233E-8</c:v>
                </c:pt>
                <c:pt idx="6936">
                  <c:v>9.2000000000000241E-8</c:v>
                </c:pt>
                <c:pt idx="6937">
                  <c:v>9.2000000000000241E-8</c:v>
                </c:pt>
                <c:pt idx="6938">
                  <c:v>9.2000000000000241E-8</c:v>
                </c:pt>
                <c:pt idx="6939">
                  <c:v>9.2000000000000241E-8</c:v>
                </c:pt>
                <c:pt idx="6940">
                  <c:v>9.2000000000000241E-8</c:v>
                </c:pt>
                <c:pt idx="6941">
                  <c:v>9.2000000000000241E-8</c:v>
                </c:pt>
                <c:pt idx="6942">
                  <c:v>9.0000000000000277E-8</c:v>
                </c:pt>
                <c:pt idx="6943">
                  <c:v>8.9000000000000268E-8</c:v>
                </c:pt>
                <c:pt idx="6944">
                  <c:v>8.9000000000000268E-8</c:v>
                </c:pt>
                <c:pt idx="6945">
                  <c:v>8.9000000000000268E-8</c:v>
                </c:pt>
                <c:pt idx="6946">
                  <c:v>9.0000000000000277E-8</c:v>
                </c:pt>
                <c:pt idx="6947">
                  <c:v>9.1000000000000233E-8</c:v>
                </c:pt>
                <c:pt idx="6948">
                  <c:v>9.2000000000000241E-8</c:v>
                </c:pt>
                <c:pt idx="6949">
                  <c:v>9.1000000000000233E-8</c:v>
                </c:pt>
                <c:pt idx="6950">
                  <c:v>9.2000000000000241E-8</c:v>
                </c:pt>
                <c:pt idx="6951">
                  <c:v>9.6000000000000291E-8</c:v>
                </c:pt>
                <c:pt idx="6952">
                  <c:v>9.6000000000000291E-8</c:v>
                </c:pt>
                <c:pt idx="6953">
                  <c:v>9.7000000000000233E-8</c:v>
                </c:pt>
                <c:pt idx="6954">
                  <c:v>9.8000000000000335E-8</c:v>
                </c:pt>
                <c:pt idx="6955">
                  <c:v>1.0000000000000026E-7</c:v>
                </c:pt>
                <c:pt idx="6956">
                  <c:v>1.0000000000000026E-7</c:v>
                </c:pt>
                <c:pt idx="6957">
                  <c:v>9.9000000000000291E-8</c:v>
                </c:pt>
                <c:pt idx="6958">
                  <c:v>9.8000000000000335E-8</c:v>
                </c:pt>
                <c:pt idx="6959">
                  <c:v>9.7000000000000233E-8</c:v>
                </c:pt>
                <c:pt idx="6960">
                  <c:v>9.6000000000000291E-8</c:v>
                </c:pt>
                <c:pt idx="6961">
                  <c:v>9.5000000000000295E-8</c:v>
                </c:pt>
                <c:pt idx="6962">
                  <c:v>9.4000000000000273E-8</c:v>
                </c:pt>
                <c:pt idx="6963">
                  <c:v>9.3000000000000303E-8</c:v>
                </c:pt>
                <c:pt idx="6964">
                  <c:v>9.3000000000000303E-8</c:v>
                </c:pt>
                <c:pt idx="6965">
                  <c:v>9.4000000000000273E-8</c:v>
                </c:pt>
                <c:pt idx="6966">
                  <c:v>9.4000000000000273E-8</c:v>
                </c:pt>
                <c:pt idx="6967">
                  <c:v>9.3000000000000303E-8</c:v>
                </c:pt>
                <c:pt idx="6968">
                  <c:v>9.3000000000000303E-8</c:v>
                </c:pt>
                <c:pt idx="6969">
                  <c:v>9.2000000000000241E-8</c:v>
                </c:pt>
                <c:pt idx="6970">
                  <c:v>9.2000000000000241E-8</c:v>
                </c:pt>
                <c:pt idx="6971">
                  <c:v>9.1000000000000233E-8</c:v>
                </c:pt>
                <c:pt idx="6972">
                  <c:v>9.1000000000000233E-8</c:v>
                </c:pt>
                <c:pt idx="6973">
                  <c:v>9.0000000000000277E-8</c:v>
                </c:pt>
                <c:pt idx="6974">
                  <c:v>9.0000000000000277E-8</c:v>
                </c:pt>
                <c:pt idx="6975">
                  <c:v>9.3000000000000303E-8</c:v>
                </c:pt>
                <c:pt idx="6976">
                  <c:v>9.5000000000000295E-8</c:v>
                </c:pt>
                <c:pt idx="6977">
                  <c:v>9.6000000000000291E-8</c:v>
                </c:pt>
                <c:pt idx="6978">
                  <c:v>9.6000000000000291E-8</c:v>
                </c:pt>
                <c:pt idx="6979">
                  <c:v>9.6000000000000291E-8</c:v>
                </c:pt>
                <c:pt idx="6980">
                  <c:v>9.7000000000000233E-8</c:v>
                </c:pt>
                <c:pt idx="6981">
                  <c:v>9.8000000000000335E-8</c:v>
                </c:pt>
                <c:pt idx="6982">
                  <c:v>9.9000000000000291E-8</c:v>
                </c:pt>
                <c:pt idx="6983">
                  <c:v>9.9000000000000291E-8</c:v>
                </c:pt>
                <c:pt idx="6984">
                  <c:v>1.0000000000000026E-7</c:v>
                </c:pt>
                <c:pt idx="6985">
                  <c:v>1.0000000000000026E-7</c:v>
                </c:pt>
                <c:pt idx="6986">
                  <c:v>1.0000000000000026E-7</c:v>
                </c:pt>
                <c:pt idx="6987">
                  <c:v>1.0000000000000026E-7</c:v>
                </c:pt>
                <c:pt idx="6988">
                  <c:v>1.0000000000000026E-7</c:v>
                </c:pt>
                <c:pt idx="6989">
                  <c:v>1.0000000000000026E-7</c:v>
                </c:pt>
                <c:pt idx="6990">
                  <c:v>1.0000000000000026E-7</c:v>
                </c:pt>
                <c:pt idx="6991">
                  <c:v>1.0000000000000026E-7</c:v>
                </c:pt>
                <c:pt idx="6992">
                  <c:v>1.0000000000000026E-7</c:v>
                </c:pt>
                <c:pt idx="6993">
                  <c:v>1.0000000000000026E-7</c:v>
                </c:pt>
                <c:pt idx="6994">
                  <c:v>1.0000000000000026E-7</c:v>
                </c:pt>
                <c:pt idx="6995">
                  <c:v>1.0000000000000026E-7</c:v>
                </c:pt>
                <c:pt idx="6996">
                  <c:v>1.0000000000000026E-7</c:v>
                </c:pt>
                <c:pt idx="6997">
                  <c:v>1.0000000000000026E-7</c:v>
                </c:pt>
                <c:pt idx="6998">
                  <c:v>1.0000000000000026E-7</c:v>
                </c:pt>
                <c:pt idx="6999">
                  <c:v>1.0000000000000026E-7</c:v>
                </c:pt>
                <c:pt idx="7000">
                  <c:v>1.0000000000000026E-7</c:v>
                </c:pt>
                <c:pt idx="7001">
                  <c:v>1.0000000000000026E-7</c:v>
                </c:pt>
                <c:pt idx="7002">
                  <c:v>1.0000000000000026E-7</c:v>
                </c:pt>
                <c:pt idx="7003">
                  <c:v>1.0000000000000026E-7</c:v>
                </c:pt>
                <c:pt idx="7004">
                  <c:v>1.0000000000000026E-7</c:v>
                </c:pt>
                <c:pt idx="7005">
                  <c:v>9.8000000000000335E-8</c:v>
                </c:pt>
                <c:pt idx="7006">
                  <c:v>9.8000000000000335E-8</c:v>
                </c:pt>
                <c:pt idx="7007">
                  <c:v>9.7000000000000233E-8</c:v>
                </c:pt>
                <c:pt idx="7008">
                  <c:v>9.7000000000000233E-8</c:v>
                </c:pt>
                <c:pt idx="7009">
                  <c:v>9.6000000000000291E-8</c:v>
                </c:pt>
                <c:pt idx="7010">
                  <c:v>9.6000000000000291E-8</c:v>
                </c:pt>
                <c:pt idx="7011">
                  <c:v>9.4000000000000273E-8</c:v>
                </c:pt>
                <c:pt idx="7012">
                  <c:v>9.4000000000000273E-8</c:v>
                </c:pt>
                <c:pt idx="7013">
                  <c:v>9.3000000000000303E-8</c:v>
                </c:pt>
                <c:pt idx="7014">
                  <c:v>9.3000000000000303E-8</c:v>
                </c:pt>
                <c:pt idx="7015">
                  <c:v>9.2000000000000241E-8</c:v>
                </c:pt>
                <c:pt idx="7016">
                  <c:v>9.2000000000000241E-8</c:v>
                </c:pt>
                <c:pt idx="7017">
                  <c:v>9.2000000000000241E-8</c:v>
                </c:pt>
                <c:pt idx="7018">
                  <c:v>9.2000000000000241E-8</c:v>
                </c:pt>
                <c:pt idx="7019">
                  <c:v>9.1000000000000233E-8</c:v>
                </c:pt>
                <c:pt idx="7020">
                  <c:v>9.0000000000000277E-8</c:v>
                </c:pt>
                <c:pt idx="7021">
                  <c:v>8.9000000000000268E-8</c:v>
                </c:pt>
                <c:pt idx="7022">
                  <c:v>9.0000000000000277E-8</c:v>
                </c:pt>
                <c:pt idx="7023">
                  <c:v>8.9000000000000268E-8</c:v>
                </c:pt>
                <c:pt idx="7024">
                  <c:v>9.0000000000000277E-8</c:v>
                </c:pt>
                <c:pt idx="7025">
                  <c:v>9.0000000000000277E-8</c:v>
                </c:pt>
                <c:pt idx="7026">
                  <c:v>9.2000000000000241E-8</c:v>
                </c:pt>
                <c:pt idx="7027">
                  <c:v>9.2000000000000241E-8</c:v>
                </c:pt>
                <c:pt idx="7028">
                  <c:v>9.0000000000000277E-8</c:v>
                </c:pt>
                <c:pt idx="7029">
                  <c:v>8.9000000000000268E-8</c:v>
                </c:pt>
                <c:pt idx="7030">
                  <c:v>8.8000000000000272E-8</c:v>
                </c:pt>
                <c:pt idx="7031">
                  <c:v>8.6000000000000214E-8</c:v>
                </c:pt>
                <c:pt idx="7032">
                  <c:v>8.5000000000000232E-8</c:v>
                </c:pt>
                <c:pt idx="7033">
                  <c:v>8.6000000000000214E-8</c:v>
                </c:pt>
                <c:pt idx="7034">
                  <c:v>8.6000000000000214E-8</c:v>
                </c:pt>
                <c:pt idx="7035">
                  <c:v>8.6000000000000214E-8</c:v>
                </c:pt>
                <c:pt idx="7036">
                  <c:v>8.7000000000000223E-8</c:v>
                </c:pt>
                <c:pt idx="7037">
                  <c:v>8.7000000000000223E-8</c:v>
                </c:pt>
                <c:pt idx="7038">
                  <c:v>8.7000000000000223E-8</c:v>
                </c:pt>
                <c:pt idx="7039">
                  <c:v>8.5000000000000232E-8</c:v>
                </c:pt>
                <c:pt idx="7040">
                  <c:v>8.4000000000000276E-8</c:v>
                </c:pt>
                <c:pt idx="7041">
                  <c:v>8.4000000000000276E-8</c:v>
                </c:pt>
                <c:pt idx="7042">
                  <c:v>8.300000000000028E-8</c:v>
                </c:pt>
                <c:pt idx="7043">
                  <c:v>8.2000000000000218E-8</c:v>
                </c:pt>
                <c:pt idx="7044">
                  <c:v>8.1000000000000222E-8</c:v>
                </c:pt>
                <c:pt idx="7045">
                  <c:v>8.300000000000028E-8</c:v>
                </c:pt>
                <c:pt idx="7046">
                  <c:v>8.300000000000028E-8</c:v>
                </c:pt>
                <c:pt idx="7047">
                  <c:v>8.4000000000000276E-8</c:v>
                </c:pt>
                <c:pt idx="7048">
                  <c:v>8.4000000000000276E-8</c:v>
                </c:pt>
                <c:pt idx="7049">
                  <c:v>8.4000000000000276E-8</c:v>
                </c:pt>
                <c:pt idx="7050">
                  <c:v>8.4000000000000276E-8</c:v>
                </c:pt>
                <c:pt idx="7051">
                  <c:v>8.300000000000028E-8</c:v>
                </c:pt>
                <c:pt idx="7052">
                  <c:v>8.300000000000028E-8</c:v>
                </c:pt>
                <c:pt idx="7053">
                  <c:v>8.300000000000028E-8</c:v>
                </c:pt>
                <c:pt idx="7054">
                  <c:v>8.4000000000000276E-8</c:v>
                </c:pt>
                <c:pt idx="7055">
                  <c:v>8.300000000000028E-8</c:v>
                </c:pt>
                <c:pt idx="7056">
                  <c:v>8.300000000000028E-8</c:v>
                </c:pt>
                <c:pt idx="7057">
                  <c:v>8.4000000000000276E-8</c:v>
                </c:pt>
                <c:pt idx="7058">
                  <c:v>8.4000000000000276E-8</c:v>
                </c:pt>
                <c:pt idx="7059">
                  <c:v>8.4000000000000276E-8</c:v>
                </c:pt>
                <c:pt idx="7060">
                  <c:v>8.4000000000000276E-8</c:v>
                </c:pt>
                <c:pt idx="7061">
                  <c:v>8.5000000000000232E-8</c:v>
                </c:pt>
                <c:pt idx="7062">
                  <c:v>8.5000000000000232E-8</c:v>
                </c:pt>
                <c:pt idx="7063">
                  <c:v>8.4000000000000276E-8</c:v>
                </c:pt>
                <c:pt idx="7064">
                  <c:v>8.4000000000000276E-8</c:v>
                </c:pt>
                <c:pt idx="7065">
                  <c:v>8.300000000000028E-8</c:v>
                </c:pt>
                <c:pt idx="7066">
                  <c:v>8.300000000000028E-8</c:v>
                </c:pt>
                <c:pt idx="7067">
                  <c:v>8.2000000000000218E-8</c:v>
                </c:pt>
                <c:pt idx="7068">
                  <c:v>8.1000000000000222E-8</c:v>
                </c:pt>
                <c:pt idx="7069">
                  <c:v>8.1000000000000222E-8</c:v>
                </c:pt>
                <c:pt idx="7070">
                  <c:v>8.1000000000000222E-8</c:v>
                </c:pt>
                <c:pt idx="7071">
                  <c:v>8.2000000000000218E-8</c:v>
                </c:pt>
                <c:pt idx="7072">
                  <c:v>8.2000000000000218E-8</c:v>
                </c:pt>
                <c:pt idx="7073">
                  <c:v>8.300000000000028E-8</c:v>
                </c:pt>
                <c:pt idx="7074">
                  <c:v>8.300000000000028E-8</c:v>
                </c:pt>
                <c:pt idx="7075">
                  <c:v>8.4000000000000276E-8</c:v>
                </c:pt>
                <c:pt idx="7076">
                  <c:v>8.300000000000028E-8</c:v>
                </c:pt>
                <c:pt idx="7077">
                  <c:v>8.300000000000028E-8</c:v>
                </c:pt>
                <c:pt idx="7078">
                  <c:v>8.300000000000028E-8</c:v>
                </c:pt>
                <c:pt idx="7079">
                  <c:v>8.4000000000000276E-8</c:v>
                </c:pt>
                <c:pt idx="7080">
                  <c:v>8.300000000000028E-8</c:v>
                </c:pt>
                <c:pt idx="7081">
                  <c:v>1.400000000000003E-7</c:v>
                </c:pt>
                <c:pt idx="7082">
                  <c:v>1.400000000000003E-7</c:v>
                </c:pt>
                <c:pt idx="7083">
                  <c:v>1.3000000000000034E-7</c:v>
                </c:pt>
                <c:pt idx="7084">
                  <c:v>1.3000000000000034E-7</c:v>
                </c:pt>
                <c:pt idx="7085">
                  <c:v>1.2000000000000025E-7</c:v>
                </c:pt>
                <c:pt idx="7086">
                  <c:v>1.2000000000000025E-7</c:v>
                </c:pt>
                <c:pt idx="7087">
                  <c:v>9.5000000000000295E-8</c:v>
                </c:pt>
                <c:pt idx="7088">
                  <c:v>9.2000000000000241E-8</c:v>
                </c:pt>
                <c:pt idx="7089">
                  <c:v>9.0000000000000277E-8</c:v>
                </c:pt>
                <c:pt idx="7090">
                  <c:v>8.9000000000000268E-8</c:v>
                </c:pt>
                <c:pt idx="7091">
                  <c:v>8.7000000000000223E-8</c:v>
                </c:pt>
                <c:pt idx="7092">
                  <c:v>8.6000000000000214E-8</c:v>
                </c:pt>
                <c:pt idx="7093">
                  <c:v>8.4000000000000276E-8</c:v>
                </c:pt>
                <c:pt idx="7094">
                  <c:v>8.4000000000000276E-8</c:v>
                </c:pt>
                <c:pt idx="7095">
                  <c:v>8.300000000000028E-8</c:v>
                </c:pt>
                <c:pt idx="7096">
                  <c:v>8.4000000000000276E-8</c:v>
                </c:pt>
                <c:pt idx="7097">
                  <c:v>8.300000000000028E-8</c:v>
                </c:pt>
                <c:pt idx="7098">
                  <c:v>8.300000000000028E-8</c:v>
                </c:pt>
                <c:pt idx="7099">
                  <c:v>8.300000000000028E-8</c:v>
                </c:pt>
                <c:pt idx="7100">
                  <c:v>8.2000000000000218E-8</c:v>
                </c:pt>
                <c:pt idx="7101">
                  <c:v>8.1000000000000222E-8</c:v>
                </c:pt>
                <c:pt idx="7102">
                  <c:v>8.1000000000000222E-8</c:v>
                </c:pt>
                <c:pt idx="7103">
                  <c:v>8.1000000000000222E-8</c:v>
                </c:pt>
                <c:pt idx="7104">
                  <c:v>8.00000000000002E-8</c:v>
                </c:pt>
                <c:pt idx="7105">
                  <c:v>7.9000000000000244E-8</c:v>
                </c:pt>
                <c:pt idx="7106">
                  <c:v>7.9000000000000244E-8</c:v>
                </c:pt>
                <c:pt idx="7107">
                  <c:v>7.8000000000000169E-8</c:v>
                </c:pt>
                <c:pt idx="7108">
                  <c:v>7.4000000000000226E-8</c:v>
                </c:pt>
                <c:pt idx="7109">
                  <c:v>7.4000000000000226E-8</c:v>
                </c:pt>
                <c:pt idx="7110">
                  <c:v>7.4000000000000226E-8</c:v>
                </c:pt>
                <c:pt idx="7111">
                  <c:v>7.4000000000000226E-8</c:v>
                </c:pt>
                <c:pt idx="7112">
                  <c:v>7.4000000000000226E-8</c:v>
                </c:pt>
                <c:pt idx="7113">
                  <c:v>7.4000000000000226E-8</c:v>
                </c:pt>
                <c:pt idx="7114">
                  <c:v>7.3000000000000204E-8</c:v>
                </c:pt>
                <c:pt idx="7115">
                  <c:v>7.3000000000000204E-8</c:v>
                </c:pt>
                <c:pt idx="7116">
                  <c:v>7.2000000000000195E-8</c:v>
                </c:pt>
                <c:pt idx="7117">
                  <c:v>7.2000000000000195E-8</c:v>
                </c:pt>
                <c:pt idx="7118">
                  <c:v>7.1000000000000146E-8</c:v>
                </c:pt>
                <c:pt idx="7119">
                  <c:v>8.1000000000000222E-8</c:v>
                </c:pt>
                <c:pt idx="7120">
                  <c:v>8.5000000000000232E-8</c:v>
                </c:pt>
                <c:pt idx="7121">
                  <c:v>8.300000000000028E-8</c:v>
                </c:pt>
                <c:pt idx="7122">
                  <c:v>8.00000000000002E-8</c:v>
                </c:pt>
                <c:pt idx="7123">
                  <c:v>7.8000000000000169E-8</c:v>
                </c:pt>
                <c:pt idx="7124">
                  <c:v>7.8000000000000169E-8</c:v>
                </c:pt>
                <c:pt idx="7125">
                  <c:v>7.7000000000000226E-8</c:v>
                </c:pt>
                <c:pt idx="7126">
                  <c:v>7.3000000000000204E-8</c:v>
                </c:pt>
                <c:pt idx="7127">
                  <c:v>7.2000000000000195E-8</c:v>
                </c:pt>
                <c:pt idx="7128">
                  <c:v>7.3000000000000204E-8</c:v>
                </c:pt>
                <c:pt idx="7129">
                  <c:v>7.3000000000000204E-8</c:v>
                </c:pt>
                <c:pt idx="7130">
                  <c:v>7.3000000000000204E-8</c:v>
                </c:pt>
                <c:pt idx="7131">
                  <c:v>7.4000000000000226E-8</c:v>
                </c:pt>
                <c:pt idx="7132">
                  <c:v>7.4000000000000226E-8</c:v>
                </c:pt>
                <c:pt idx="7133">
                  <c:v>7.4000000000000226E-8</c:v>
                </c:pt>
                <c:pt idx="7134">
                  <c:v>7.3000000000000204E-8</c:v>
                </c:pt>
                <c:pt idx="7135">
                  <c:v>7.2000000000000195E-8</c:v>
                </c:pt>
                <c:pt idx="7136">
                  <c:v>7.0000000000000177E-8</c:v>
                </c:pt>
                <c:pt idx="7137">
                  <c:v>6.9000000000000194E-8</c:v>
                </c:pt>
                <c:pt idx="7138">
                  <c:v>6.9000000000000194E-8</c:v>
                </c:pt>
                <c:pt idx="7139">
                  <c:v>6.9000000000000194E-8</c:v>
                </c:pt>
                <c:pt idx="7140">
                  <c:v>6.8000000000000159E-8</c:v>
                </c:pt>
                <c:pt idx="7141">
                  <c:v>6.7000000000000176E-8</c:v>
                </c:pt>
                <c:pt idx="7142">
                  <c:v>6.6000000000000154E-8</c:v>
                </c:pt>
                <c:pt idx="7143">
                  <c:v>6.6000000000000154E-8</c:v>
                </c:pt>
                <c:pt idx="7144">
                  <c:v>6.5000000000000159E-8</c:v>
                </c:pt>
                <c:pt idx="7145">
                  <c:v>6.5000000000000159E-8</c:v>
                </c:pt>
                <c:pt idx="7146">
                  <c:v>6.6000000000000154E-8</c:v>
                </c:pt>
                <c:pt idx="7147">
                  <c:v>6.7000000000000176E-8</c:v>
                </c:pt>
                <c:pt idx="7148">
                  <c:v>7.4000000000000226E-8</c:v>
                </c:pt>
                <c:pt idx="7149">
                  <c:v>7.5000000000000182E-8</c:v>
                </c:pt>
                <c:pt idx="7150">
                  <c:v>7.6000000000000204E-8</c:v>
                </c:pt>
                <c:pt idx="7151">
                  <c:v>7.6000000000000204E-8</c:v>
                </c:pt>
                <c:pt idx="7152">
                  <c:v>7.5000000000000182E-8</c:v>
                </c:pt>
                <c:pt idx="7153">
                  <c:v>7.4000000000000226E-8</c:v>
                </c:pt>
                <c:pt idx="7154">
                  <c:v>7.1000000000000146E-8</c:v>
                </c:pt>
                <c:pt idx="7155">
                  <c:v>7.1000000000000146E-8</c:v>
                </c:pt>
                <c:pt idx="7156">
                  <c:v>7.0000000000000177E-8</c:v>
                </c:pt>
                <c:pt idx="7157">
                  <c:v>6.9000000000000194E-8</c:v>
                </c:pt>
                <c:pt idx="7158">
                  <c:v>6.8000000000000159E-8</c:v>
                </c:pt>
                <c:pt idx="7159">
                  <c:v>6.8000000000000159E-8</c:v>
                </c:pt>
                <c:pt idx="7160">
                  <c:v>6.2000000000000158E-8</c:v>
                </c:pt>
                <c:pt idx="7161">
                  <c:v>6.1000000000000162E-8</c:v>
                </c:pt>
                <c:pt idx="7162">
                  <c:v>6.0000000000000153E-8</c:v>
                </c:pt>
                <c:pt idx="7163">
                  <c:v>6.0000000000000153E-8</c:v>
                </c:pt>
                <c:pt idx="7164">
                  <c:v>5.9000000000000178E-8</c:v>
                </c:pt>
                <c:pt idx="7165">
                  <c:v>5.8000000000000142E-8</c:v>
                </c:pt>
                <c:pt idx="7166">
                  <c:v>5.6000000000000131E-8</c:v>
                </c:pt>
                <c:pt idx="7167">
                  <c:v>5.5000000000000142E-8</c:v>
                </c:pt>
                <c:pt idx="7168">
                  <c:v>5.5000000000000142E-8</c:v>
                </c:pt>
                <c:pt idx="7169">
                  <c:v>5.5000000000000142E-8</c:v>
                </c:pt>
                <c:pt idx="7170">
                  <c:v>5.4000000000000153E-8</c:v>
                </c:pt>
                <c:pt idx="7171">
                  <c:v>5.3000000000000137E-8</c:v>
                </c:pt>
                <c:pt idx="7172">
                  <c:v>5.2000000000000141E-8</c:v>
                </c:pt>
                <c:pt idx="7173">
                  <c:v>5.2000000000000141E-8</c:v>
                </c:pt>
                <c:pt idx="7174">
                  <c:v>5.2000000000000141E-8</c:v>
                </c:pt>
                <c:pt idx="7175">
                  <c:v>5.3000000000000137E-8</c:v>
                </c:pt>
                <c:pt idx="7176">
                  <c:v>5.4000000000000153E-8</c:v>
                </c:pt>
                <c:pt idx="7177">
                  <c:v>5.5000000000000142E-8</c:v>
                </c:pt>
                <c:pt idx="7178">
                  <c:v>5.5000000000000142E-8</c:v>
                </c:pt>
                <c:pt idx="7179">
                  <c:v>5.6000000000000131E-8</c:v>
                </c:pt>
                <c:pt idx="7180">
                  <c:v>5.6000000000000131E-8</c:v>
                </c:pt>
                <c:pt idx="7181">
                  <c:v>5.6000000000000131E-8</c:v>
                </c:pt>
                <c:pt idx="7182">
                  <c:v>5.7000000000000153E-8</c:v>
                </c:pt>
                <c:pt idx="7183">
                  <c:v>5.6000000000000131E-8</c:v>
                </c:pt>
                <c:pt idx="7184">
                  <c:v>5.7000000000000153E-8</c:v>
                </c:pt>
                <c:pt idx="7185">
                  <c:v>5.7000000000000153E-8</c:v>
                </c:pt>
                <c:pt idx="7186">
                  <c:v>5.7000000000000153E-8</c:v>
                </c:pt>
                <c:pt idx="7187">
                  <c:v>5.7000000000000153E-8</c:v>
                </c:pt>
                <c:pt idx="7188">
                  <c:v>5.6000000000000131E-8</c:v>
                </c:pt>
                <c:pt idx="7189">
                  <c:v>5.6000000000000131E-8</c:v>
                </c:pt>
                <c:pt idx="7190">
                  <c:v>5.6000000000000131E-8</c:v>
                </c:pt>
                <c:pt idx="7191">
                  <c:v>5.5000000000000142E-8</c:v>
                </c:pt>
                <c:pt idx="7192">
                  <c:v>5.5000000000000142E-8</c:v>
                </c:pt>
                <c:pt idx="7193">
                  <c:v>5.5000000000000142E-8</c:v>
                </c:pt>
                <c:pt idx="7194">
                  <c:v>5.5000000000000142E-8</c:v>
                </c:pt>
                <c:pt idx="7195">
                  <c:v>5.7000000000000153E-8</c:v>
                </c:pt>
                <c:pt idx="7196">
                  <c:v>5.7000000000000153E-8</c:v>
                </c:pt>
                <c:pt idx="7197">
                  <c:v>5.8000000000000142E-8</c:v>
                </c:pt>
                <c:pt idx="7198">
                  <c:v>5.8000000000000142E-8</c:v>
                </c:pt>
                <c:pt idx="7199">
                  <c:v>5.8000000000000142E-8</c:v>
                </c:pt>
                <c:pt idx="7200">
                  <c:v>5.8000000000000142E-8</c:v>
                </c:pt>
                <c:pt idx="7201">
                  <c:v>5.8000000000000142E-8</c:v>
                </c:pt>
                <c:pt idx="7202">
                  <c:v>5.8000000000000142E-8</c:v>
                </c:pt>
                <c:pt idx="7203">
                  <c:v>5.7000000000000153E-8</c:v>
                </c:pt>
                <c:pt idx="7204">
                  <c:v>5.7000000000000153E-8</c:v>
                </c:pt>
                <c:pt idx="7205">
                  <c:v>5.7000000000000153E-8</c:v>
                </c:pt>
                <c:pt idx="7206">
                  <c:v>5.6000000000000131E-8</c:v>
                </c:pt>
                <c:pt idx="7207">
                  <c:v>5.5000000000000142E-8</c:v>
                </c:pt>
                <c:pt idx="7208">
                  <c:v>5.5000000000000142E-8</c:v>
                </c:pt>
                <c:pt idx="7209">
                  <c:v>5.5000000000000142E-8</c:v>
                </c:pt>
                <c:pt idx="7210">
                  <c:v>5.4000000000000153E-8</c:v>
                </c:pt>
                <c:pt idx="7211">
                  <c:v>5.4000000000000153E-8</c:v>
                </c:pt>
                <c:pt idx="7212">
                  <c:v>5.3000000000000137E-8</c:v>
                </c:pt>
                <c:pt idx="7213">
                  <c:v>5.3000000000000137E-8</c:v>
                </c:pt>
                <c:pt idx="7214">
                  <c:v>5.2000000000000141E-8</c:v>
                </c:pt>
                <c:pt idx="7215">
                  <c:v>5.2000000000000141E-8</c:v>
                </c:pt>
                <c:pt idx="7216">
                  <c:v>5.2000000000000141E-8</c:v>
                </c:pt>
                <c:pt idx="7217">
                  <c:v>5.2000000000000141E-8</c:v>
                </c:pt>
                <c:pt idx="7218">
                  <c:v>5.3000000000000137E-8</c:v>
                </c:pt>
                <c:pt idx="7219">
                  <c:v>5.3000000000000137E-8</c:v>
                </c:pt>
                <c:pt idx="7220">
                  <c:v>5.4000000000000153E-8</c:v>
                </c:pt>
                <c:pt idx="7221">
                  <c:v>5.4000000000000153E-8</c:v>
                </c:pt>
                <c:pt idx="7222">
                  <c:v>5.4000000000000153E-8</c:v>
                </c:pt>
                <c:pt idx="7223">
                  <c:v>5.5000000000000142E-8</c:v>
                </c:pt>
                <c:pt idx="7224">
                  <c:v>5.7000000000000153E-8</c:v>
                </c:pt>
                <c:pt idx="7225">
                  <c:v>5.8000000000000142E-8</c:v>
                </c:pt>
                <c:pt idx="7226">
                  <c:v>5.8000000000000142E-8</c:v>
                </c:pt>
                <c:pt idx="7227">
                  <c:v>5.8000000000000142E-8</c:v>
                </c:pt>
                <c:pt idx="7228">
                  <c:v>5.9000000000000178E-8</c:v>
                </c:pt>
                <c:pt idx="7229">
                  <c:v>5.9000000000000178E-8</c:v>
                </c:pt>
                <c:pt idx="7230">
                  <c:v>6.1000000000000162E-8</c:v>
                </c:pt>
                <c:pt idx="7231">
                  <c:v>6.1000000000000162E-8</c:v>
                </c:pt>
                <c:pt idx="7232">
                  <c:v>6.1000000000000162E-8</c:v>
                </c:pt>
                <c:pt idx="7233">
                  <c:v>6.1000000000000162E-8</c:v>
                </c:pt>
                <c:pt idx="7234">
                  <c:v>6.0000000000000153E-8</c:v>
                </c:pt>
                <c:pt idx="7235">
                  <c:v>6.0000000000000153E-8</c:v>
                </c:pt>
                <c:pt idx="7236">
                  <c:v>6.0000000000000153E-8</c:v>
                </c:pt>
                <c:pt idx="7237">
                  <c:v>5.9000000000000178E-8</c:v>
                </c:pt>
                <c:pt idx="7238">
                  <c:v>5.9000000000000178E-8</c:v>
                </c:pt>
                <c:pt idx="7239">
                  <c:v>5.9000000000000178E-8</c:v>
                </c:pt>
                <c:pt idx="7240">
                  <c:v>5.9000000000000178E-8</c:v>
                </c:pt>
                <c:pt idx="7241">
                  <c:v>5.9000000000000178E-8</c:v>
                </c:pt>
                <c:pt idx="7242">
                  <c:v>5.9000000000000178E-8</c:v>
                </c:pt>
                <c:pt idx="7243">
                  <c:v>6.0000000000000153E-8</c:v>
                </c:pt>
                <c:pt idx="7244">
                  <c:v>6.0000000000000153E-8</c:v>
                </c:pt>
                <c:pt idx="7245">
                  <c:v>6.1000000000000162E-8</c:v>
                </c:pt>
                <c:pt idx="7246">
                  <c:v>6.1000000000000162E-8</c:v>
                </c:pt>
                <c:pt idx="7247">
                  <c:v>6.2000000000000158E-8</c:v>
                </c:pt>
                <c:pt idx="7248">
                  <c:v>6.2000000000000158E-8</c:v>
                </c:pt>
                <c:pt idx="7249">
                  <c:v>6.3000000000000154E-8</c:v>
                </c:pt>
                <c:pt idx="7250">
                  <c:v>6.3000000000000154E-8</c:v>
                </c:pt>
                <c:pt idx="7251">
                  <c:v>6.3000000000000154E-8</c:v>
                </c:pt>
                <c:pt idx="7252">
                  <c:v>6.4000000000000189E-8</c:v>
                </c:pt>
                <c:pt idx="7253">
                  <c:v>6.4000000000000189E-8</c:v>
                </c:pt>
                <c:pt idx="7254">
                  <c:v>6.3000000000000154E-8</c:v>
                </c:pt>
                <c:pt idx="7255">
                  <c:v>6.4000000000000189E-8</c:v>
                </c:pt>
                <c:pt idx="7256">
                  <c:v>6.4000000000000189E-8</c:v>
                </c:pt>
                <c:pt idx="7257">
                  <c:v>6.5000000000000159E-8</c:v>
                </c:pt>
                <c:pt idx="7258">
                  <c:v>6.5000000000000159E-8</c:v>
                </c:pt>
                <c:pt idx="7259">
                  <c:v>6.4000000000000189E-8</c:v>
                </c:pt>
                <c:pt idx="7260">
                  <c:v>6.4000000000000189E-8</c:v>
                </c:pt>
                <c:pt idx="7261">
                  <c:v>6.3000000000000154E-8</c:v>
                </c:pt>
                <c:pt idx="7262">
                  <c:v>6.2000000000000158E-8</c:v>
                </c:pt>
                <c:pt idx="7263">
                  <c:v>6.1000000000000162E-8</c:v>
                </c:pt>
                <c:pt idx="7264">
                  <c:v>6.0000000000000153E-8</c:v>
                </c:pt>
                <c:pt idx="7265">
                  <c:v>5.9000000000000178E-8</c:v>
                </c:pt>
                <c:pt idx="7266">
                  <c:v>5.9000000000000178E-8</c:v>
                </c:pt>
                <c:pt idx="7267">
                  <c:v>5.9000000000000178E-8</c:v>
                </c:pt>
                <c:pt idx="7268">
                  <c:v>5.8000000000000142E-8</c:v>
                </c:pt>
                <c:pt idx="7269">
                  <c:v>5.8000000000000142E-8</c:v>
                </c:pt>
                <c:pt idx="7270">
                  <c:v>5.8000000000000142E-8</c:v>
                </c:pt>
                <c:pt idx="7271">
                  <c:v>5.8000000000000142E-8</c:v>
                </c:pt>
                <c:pt idx="7272">
                  <c:v>5.8000000000000142E-8</c:v>
                </c:pt>
                <c:pt idx="7273">
                  <c:v>5.9000000000000178E-8</c:v>
                </c:pt>
                <c:pt idx="7274">
                  <c:v>5.9000000000000178E-8</c:v>
                </c:pt>
                <c:pt idx="7275">
                  <c:v>5.9000000000000178E-8</c:v>
                </c:pt>
                <c:pt idx="7276">
                  <c:v>6.0000000000000153E-8</c:v>
                </c:pt>
                <c:pt idx="7277">
                  <c:v>6.0000000000000153E-8</c:v>
                </c:pt>
                <c:pt idx="7278">
                  <c:v>5.9000000000000178E-8</c:v>
                </c:pt>
                <c:pt idx="7279">
                  <c:v>6.0000000000000153E-8</c:v>
                </c:pt>
                <c:pt idx="7280">
                  <c:v>6.0000000000000153E-8</c:v>
                </c:pt>
                <c:pt idx="7281">
                  <c:v>6.1000000000000162E-8</c:v>
                </c:pt>
                <c:pt idx="7282">
                  <c:v>6.1000000000000162E-8</c:v>
                </c:pt>
                <c:pt idx="7283">
                  <c:v>6.2000000000000158E-8</c:v>
                </c:pt>
                <c:pt idx="7284">
                  <c:v>6.2000000000000158E-8</c:v>
                </c:pt>
                <c:pt idx="7285">
                  <c:v>6.1000000000000162E-8</c:v>
                </c:pt>
                <c:pt idx="7286">
                  <c:v>6.1000000000000162E-8</c:v>
                </c:pt>
                <c:pt idx="7287">
                  <c:v>6.0000000000000153E-8</c:v>
                </c:pt>
                <c:pt idx="7288">
                  <c:v>5.9000000000000178E-8</c:v>
                </c:pt>
                <c:pt idx="7289">
                  <c:v>5.8000000000000142E-8</c:v>
                </c:pt>
                <c:pt idx="7290">
                  <c:v>5.7000000000000153E-8</c:v>
                </c:pt>
                <c:pt idx="7291">
                  <c:v>5.6000000000000131E-8</c:v>
                </c:pt>
                <c:pt idx="7292">
                  <c:v>5.5000000000000142E-8</c:v>
                </c:pt>
                <c:pt idx="7293">
                  <c:v>5.6000000000000131E-8</c:v>
                </c:pt>
                <c:pt idx="7294">
                  <c:v>5.6000000000000131E-8</c:v>
                </c:pt>
                <c:pt idx="7295">
                  <c:v>5.6000000000000131E-8</c:v>
                </c:pt>
                <c:pt idx="7296">
                  <c:v>5.9000000000000178E-8</c:v>
                </c:pt>
                <c:pt idx="7297">
                  <c:v>5.8000000000000142E-8</c:v>
                </c:pt>
                <c:pt idx="7298">
                  <c:v>5.8000000000000142E-8</c:v>
                </c:pt>
                <c:pt idx="7299">
                  <c:v>5.7000000000000153E-8</c:v>
                </c:pt>
                <c:pt idx="7300">
                  <c:v>5.6000000000000131E-8</c:v>
                </c:pt>
                <c:pt idx="7301">
                  <c:v>5.5000000000000142E-8</c:v>
                </c:pt>
                <c:pt idx="7302">
                  <c:v>5.5000000000000142E-8</c:v>
                </c:pt>
                <c:pt idx="7303">
                  <c:v>5.4000000000000153E-8</c:v>
                </c:pt>
                <c:pt idx="7304">
                  <c:v>5.4000000000000153E-8</c:v>
                </c:pt>
                <c:pt idx="7305">
                  <c:v>5.4000000000000153E-8</c:v>
                </c:pt>
                <c:pt idx="7306">
                  <c:v>5.3000000000000137E-8</c:v>
                </c:pt>
                <c:pt idx="7307">
                  <c:v>5.4000000000000153E-8</c:v>
                </c:pt>
                <c:pt idx="7308">
                  <c:v>5.4000000000000153E-8</c:v>
                </c:pt>
                <c:pt idx="7309">
                  <c:v>5.4000000000000153E-8</c:v>
                </c:pt>
                <c:pt idx="7310">
                  <c:v>5.4000000000000153E-8</c:v>
                </c:pt>
                <c:pt idx="7311">
                  <c:v>5.5000000000000142E-8</c:v>
                </c:pt>
                <c:pt idx="7312">
                  <c:v>5.6000000000000131E-8</c:v>
                </c:pt>
                <c:pt idx="7313">
                  <c:v>5.7000000000000153E-8</c:v>
                </c:pt>
                <c:pt idx="7314">
                  <c:v>5.7000000000000153E-8</c:v>
                </c:pt>
                <c:pt idx="7315">
                  <c:v>5.8000000000000142E-8</c:v>
                </c:pt>
                <c:pt idx="7316">
                  <c:v>5.7000000000000153E-8</c:v>
                </c:pt>
                <c:pt idx="7317">
                  <c:v>5.7000000000000153E-8</c:v>
                </c:pt>
                <c:pt idx="7318">
                  <c:v>5.6000000000000131E-8</c:v>
                </c:pt>
                <c:pt idx="7319">
                  <c:v>5.6000000000000131E-8</c:v>
                </c:pt>
                <c:pt idx="7320">
                  <c:v>5.5000000000000142E-8</c:v>
                </c:pt>
                <c:pt idx="7321">
                  <c:v>5.5000000000000142E-8</c:v>
                </c:pt>
                <c:pt idx="7322">
                  <c:v>5.4000000000000153E-8</c:v>
                </c:pt>
                <c:pt idx="7323">
                  <c:v>5.4000000000000153E-8</c:v>
                </c:pt>
                <c:pt idx="7324">
                  <c:v>5.8000000000000142E-8</c:v>
                </c:pt>
                <c:pt idx="7325">
                  <c:v>5.9000000000000178E-8</c:v>
                </c:pt>
                <c:pt idx="7326">
                  <c:v>5.9000000000000178E-8</c:v>
                </c:pt>
                <c:pt idx="7327">
                  <c:v>5.9000000000000178E-8</c:v>
                </c:pt>
                <c:pt idx="7328">
                  <c:v>6.0000000000000153E-8</c:v>
                </c:pt>
                <c:pt idx="7329">
                  <c:v>6.0000000000000153E-8</c:v>
                </c:pt>
                <c:pt idx="7330">
                  <c:v>6.0000000000000153E-8</c:v>
                </c:pt>
                <c:pt idx="7331">
                  <c:v>5.9000000000000178E-8</c:v>
                </c:pt>
                <c:pt idx="7332">
                  <c:v>5.9000000000000178E-8</c:v>
                </c:pt>
                <c:pt idx="7333">
                  <c:v>5.8000000000000142E-8</c:v>
                </c:pt>
                <c:pt idx="7334">
                  <c:v>5.7000000000000153E-8</c:v>
                </c:pt>
                <c:pt idx="7335">
                  <c:v>5.8000000000000142E-8</c:v>
                </c:pt>
                <c:pt idx="7336">
                  <c:v>5.8000000000000142E-8</c:v>
                </c:pt>
                <c:pt idx="7337">
                  <c:v>5.8000000000000142E-8</c:v>
                </c:pt>
                <c:pt idx="7338">
                  <c:v>5.8000000000000142E-8</c:v>
                </c:pt>
                <c:pt idx="7339">
                  <c:v>5.8000000000000142E-8</c:v>
                </c:pt>
                <c:pt idx="7340">
                  <c:v>5.7000000000000153E-8</c:v>
                </c:pt>
                <c:pt idx="7341">
                  <c:v>5.7000000000000153E-8</c:v>
                </c:pt>
                <c:pt idx="7342">
                  <c:v>5.7000000000000153E-8</c:v>
                </c:pt>
                <c:pt idx="7343">
                  <c:v>5.8000000000000142E-8</c:v>
                </c:pt>
                <c:pt idx="7344">
                  <c:v>5.8000000000000142E-8</c:v>
                </c:pt>
                <c:pt idx="7345">
                  <c:v>5.7000000000000153E-8</c:v>
                </c:pt>
                <c:pt idx="7346">
                  <c:v>5.7000000000000153E-8</c:v>
                </c:pt>
                <c:pt idx="7347">
                  <c:v>5.6000000000000131E-8</c:v>
                </c:pt>
                <c:pt idx="7348">
                  <c:v>5.6000000000000131E-8</c:v>
                </c:pt>
                <c:pt idx="7349">
                  <c:v>5.5000000000000142E-8</c:v>
                </c:pt>
                <c:pt idx="7350">
                  <c:v>5.4000000000000153E-8</c:v>
                </c:pt>
                <c:pt idx="7351">
                  <c:v>5.4000000000000153E-8</c:v>
                </c:pt>
                <c:pt idx="7352">
                  <c:v>5.5000000000000142E-8</c:v>
                </c:pt>
                <c:pt idx="7353">
                  <c:v>5.6000000000000131E-8</c:v>
                </c:pt>
                <c:pt idx="7354">
                  <c:v>5.6000000000000131E-8</c:v>
                </c:pt>
                <c:pt idx="7355">
                  <c:v>5.7000000000000153E-8</c:v>
                </c:pt>
                <c:pt idx="7356">
                  <c:v>6.0000000000000153E-8</c:v>
                </c:pt>
                <c:pt idx="7357">
                  <c:v>6.2000000000000158E-8</c:v>
                </c:pt>
                <c:pt idx="7358">
                  <c:v>6.3000000000000154E-8</c:v>
                </c:pt>
                <c:pt idx="7359">
                  <c:v>6.3000000000000154E-8</c:v>
                </c:pt>
                <c:pt idx="7360">
                  <c:v>6.5000000000000159E-8</c:v>
                </c:pt>
                <c:pt idx="7361">
                  <c:v>6.6000000000000154E-8</c:v>
                </c:pt>
                <c:pt idx="7362">
                  <c:v>6.9000000000000194E-8</c:v>
                </c:pt>
                <c:pt idx="7363">
                  <c:v>7.0000000000000177E-8</c:v>
                </c:pt>
                <c:pt idx="7364">
                  <c:v>7.1000000000000146E-8</c:v>
                </c:pt>
                <c:pt idx="7365">
                  <c:v>7.2000000000000195E-8</c:v>
                </c:pt>
                <c:pt idx="7366">
                  <c:v>7.2000000000000195E-8</c:v>
                </c:pt>
                <c:pt idx="7367">
                  <c:v>7.2000000000000195E-8</c:v>
                </c:pt>
                <c:pt idx="7368">
                  <c:v>7.2000000000000195E-8</c:v>
                </c:pt>
                <c:pt idx="7369">
                  <c:v>7.1000000000000146E-8</c:v>
                </c:pt>
                <c:pt idx="7370">
                  <c:v>7.0000000000000177E-8</c:v>
                </c:pt>
                <c:pt idx="7371">
                  <c:v>6.9000000000000194E-8</c:v>
                </c:pt>
                <c:pt idx="7372">
                  <c:v>6.9000000000000194E-8</c:v>
                </c:pt>
                <c:pt idx="7373">
                  <c:v>6.9000000000000194E-8</c:v>
                </c:pt>
                <c:pt idx="7374">
                  <c:v>6.9000000000000194E-8</c:v>
                </c:pt>
                <c:pt idx="7375">
                  <c:v>6.9000000000000194E-8</c:v>
                </c:pt>
                <c:pt idx="7376">
                  <c:v>6.9000000000000194E-8</c:v>
                </c:pt>
                <c:pt idx="7377">
                  <c:v>7.0000000000000177E-8</c:v>
                </c:pt>
                <c:pt idx="7378">
                  <c:v>7.1000000000000146E-8</c:v>
                </c:pt>
                <c:pt idx="7379">
                  <c:v>6.9000000000000194E-8</c:v>
                </c:pt>
                <c:pt idx="7380">
                  <c:v>6.8000000000000159E-8</c:v>
                </c:pt>
                <c:pt idx="7381">
                  <c:v>6.8000000000000159E-8</c:v>
                </c:pt>
                <c:pt idx="7382">
                  <c:v>6.8000000000000159E-8</c:v>
                </c:pt>
                <c:pt idx="7383">
                  <c:v>6.8000000000000159E-8</c:v>
                </c:pt>
                <c:pt idx="7384">
                  <c:v>6.9000000000000194E-8</c:v>
                </c:pt>
                <c:pt idx="7385">
                  <c:v>6.7000000000000176E-8</c:v>
                </c:pt>
                <c:pt idx="7386">
                  <c:v>6.7000000000000176E-8</c:v>
                </c:pt>
                <c:pt idx="7387">
                  <c:v>6.6000000000000154E-8</c:v>
                </c:pt>
                <c:pt idx="7388">
                  <c:v>6.6000000000000154E-8</c:v>
                </c:pt>
                <c:pt idx="7389">
                  <c:v>6.5000000000000159E-8</c:v>
                </c:pt>
                <c:pt idx="7390">
                  <c:v>6.5000000000000159E-8</c:v>
                </c:pt>
                <c:pt idx="7391">
                  <c:v>6.5000000000000159E-8</c:v>
                </c:pt>
                <c:pt idx="7392">
                  <c:v>6.5000000000000159E-8</c:v>
                </c:pt>
                <c:pt idx="7393">
                  <c:v>6.6000000000000154E-8</c:v>
                </c:pt>
                <c:pt idx="7394">
                  <c:v>6.2000000000000158E-8</c:v>
                </c:pt>
                <c:pt idx="7395">
                  <c:v>6.0000000000000153E-8</c:v>
                </c:pt>
                <c:pt idx="7396">
                  <c:v>5.9000000000000178E-8</c:v>
                </c:pt>
                <c:pt idx="7397">
                  <c:v>5.8000000000000142E-8</c:v>
                </c:pt>
                <c:pt idx="7398">
                  <c:v>5.7000000000000153E-8</c:v>
                </c:pt>
                <c:pt idx="7399">
                  <c:v>5.6000000000000131E-8</c:v>
                </c:pt>
                <c:pt idx="7400">
                  <c:v>5.6000000000000131E-8</c:v>
                </c:pt>
                <c:pt idx="7401">
                  <c:v>5.6000000000000131E-8</c:v>
                </c:pt>
                <c:pt idx="7402">
                  <c:v>5.6000000000000131E-8</c:v>
                </c:pt>
                <c:pt idx="7403">
                  <c:v>5.6000000000000131E-8</c:v>
                </c:pt>
                <c:pt idx="7404">
                  <c:v>5.6000000000000131E-8</c:v>
                </c:pt>
                <c:pt idx="7405">
                  <c:v>5.7000000000000153E-8</c:v>
                </c:pt>
                <c:pt idx="7406">
                  <c:v>5.6000000000000131E-8</c:v>
                </c:pt>
                <c:pt idx="7407">
                  <c:v>5.6000000000000131E-8</c:v>
                </c:pt>
                <c:pt idx="7408">
                  <c:v>5.6000000000000131E-8</c:v>
                </c:pt>
                <c:pt idx="7409">
                  <c:v>5.5000000000000142E-8</c:v>
                </c:pt>
                <c:pt idx="7410">
                  <c:v>5.5000000000000142E-8</c:v>
                </c:pt>
                <c:pt idx="7411">
                  <c:v>5.5000000000000142E-8</c:v>
                </c:pt>
                <c:pt idx="7412">
                  <c:v>5.7000000000000153E-8</c:v>
                </c:pt>
                <c:pt idx="7413">
                  <c:v>5.7000000000000153E-8</c:v>
                </c:pt>
                <c:pt idx="7414">
                  <c:v>5.7000000000000153E-8</c:v>
                </c:pt>
                <c:pt idx="7415">
                  <c:v>5.6000000000000131E-8</c:v>
                </c:pt>
                <c:pt idx="7416">
                  <c:v>5.6000000000000131E-8</c:v>
                </c:pt>
                <c:pt idx="7417">
                  <c:v>5.5000000000000142E-8</c:v>
                </c:pt>
                <c:pt idx="7418">
                  <c:v>5.5000000000000142E-8</c:v>
                </c:pt>
                <c:pt idx="7419">
                  <c:v>5.4000000000000153E-8</c:v>
                </c:pt>
                <c:pt idx="7420">
                  <c:v>5.4000000000000153E-8</c:v>
                </c:pt>
                <c:pt idx="7421">
                  <c:v>5.4000000000000153E-8</c:v>
                </c:pt>
                <c:pt idx="7422">
                  <c:v>5.4000000000000153E-8</c:v>
                </c:pt>
                <c:pt idx="7423">
                  <c:v>5.5000000000000142E-8</c:v>
                </c:pt>
                <c:pt idx="7424">
                  <c:v>5.4000000000000153E-8</c:v>
                </c:pt>
                <c:pt idx="7425">
                  <c:v>5.3000000000000137E-8</c:v>
                </c:pt>
                <c:pt idx="7426">
                  <c:v>5.3000000000000137E-8</c:v>
                </c:pt>
                <c:pt idx="7427">
                  <c:v>5.3000000000000137E-8</c:v>
                </c:pt>
                <c:pt idx="7428">
                  <c:v>5.3000000000000137E-8</c:v>
                </c:pt>
                <c:pt idx="7429">
                  <c:v>5.2000000000000141E-8</c:v>
                </c:pt>
                <c:pt idx="7430">
                  <c:v>5.2000000000000141E-8</c:v>
                </c:pt>
                <c:pt idx="7431">
                  <c:v>5.2000000000000141E-8</c:v>
                </c:pt>
                <c:pt idx="7432">
                  <c:v>5.3000000000000137E-8</c:v>
                </c:pt>
                <c:pt idx="7433">
                  <c:v>5.4000000000000153E-8</c:v>
                </c:pt>
                <c:pt idx="7434">
                  <c:v>6.1000000000000162E-8</c:v>
                </c:pt>
                <c:pt idx="7435">
                  <c:v>6.2000000000000158E-8</c:v>
                </c:pt>
                <c:pt idx="7436">
                  <c:v>6.3000000000000154E-8</c:v>
                </c:pt>
                <c:pt idx="7437">
                  <c:v>6.5000000000000159E-8</c:v>
                </c:pt>
                <c:pt idx="7438">
                  <c:v>6.7000000000000176E-8</c:v>
                </c:pt>
                <c:pt idx="7439">
                  <c:v>6.8000000000000159E-8</c:v>
                </c:pt>
                <c:pt idx="7440">
                  <c:v>6.8000000000000159E-8</c:v>
                </c:pt>
                <c:pt idx="7441">
                  <c:v>6.7000000000000176E-8</c:v>
                </c:pt>
                <c:pt idx="7442">
                  <c:v>6.8000000000000159E-8</c:v>
                </c:pt>
                <c:pt idx="7443">
                  <c:v>6.8000000000000159E-8</c:v>
                </c:pt>
                <c:pt idx="7444">
                  <c:v>6.9000000000000194E-8</c:v>
                </c:pt>
                <c:pt idx="7445">
                  <c:v>6.8000000000000159E-8</c:v>
                </c:pt>
                <c:pt idx="7446">
                  <c:v>6.6000000000000154E-8</c:v>
                </c:pt>
                <c:pt idx="7447">
                  <c:v>6.6000000000000154E-8</c:v>
                </c:pt>
                <c:pt idx="7448">
                  <c:v>6.6000000000000154E-8</c:v>
                </c:pt>
                <c:pt idx="7449">
                  <c:v>6.5000000000000159E-8</c:v>
                </c:pt>
                <c:pt idx="7450">
                  <c:v>6.5000000000000159E-8</c:v>
                </c:pt>
                <c:pt idx="7451">
                  <c:v>6.4000000000000189E-8</c:v>
                </c:pt>
                <c:pt idx="7452">
                  <c:v>6.5000000000000159E-8</c:v>
                </c:pt>
                <c:pt idx="7453">
                  <c:v>6.6000000000000154E-8</c:v>
                </c:pt>
                <c:pt idx="7454">
                  <c:v>6.6000000000000154E-8</c:v>
                </c:pt>
                <c:pt idx="7455">
                  <c:v>6.7000000000000176E-8</c:v>
                </c:pt>
                <c:pt idx="7456">
                  <c:v>6.8000000000000159E-8</c:v>
                </c:pt>
                <c:pt idx="7457">
                  <c:v>6.9000000000000194E-8</c:v>
                </c:pt>
                <c:pt idx="7458">
                  <c:v>7.0000000000000177E-8</c:v>
                </c:pt>
                <c:pt idx="7459">
                  <c:v>7.2000000000000195E-8</c:v>
                </c:pt>
                <c:pt idx="7460">
                  <c:v>7.2000000000000195E-8</c:v>
                </c:pt>
                <c:pt idx="7461">
                  <c:v>7.3000000000000204E-8</c:v>
                </c:pt>
                <c:pt idx="7462">
                  <c:v>7.4000000000000226E-8</c:v>
                </c:pt>
                <c:pt idx="7463">
                  <c:v>7.4000000000000226E-8</c:v>
                </c:pt>
                <c:pt idx="7464">
                  <c:v>6.9000000000000194E-8</c:v>
                </c:pt>
                <c:pt idx="7465">
                  <c:v>6.8000000000000159E-8</c:v>
                </c:pt>
                <c:pt idx="7466">
                  <c:v>6.8000000000000159E-8</c:v>
                </c:pt>
                <c:pt idx="7467">
                  <c:v>6.7000000000000176E-8</c:v>
                </c:pt>
                <c:pt idx="7468">
                  <c:v>6.7000000000000176E-8</c:v>
                </c:pt>
                <c:pt idx="7469">
                  <c:v>6.7000000000000176E-8</c:v>
                </c:pt>
                <c:pt idx="7470">
                  <c:v>7.1000000000000146E-8</c:v>
                </c:pt>
                <c:pt idx="7471">
                  <c:v>7.2000000000000195E-8</c:v>
                </c:pt>
                <c:pt idx="7472">
                  <c:v>7.4000000000000226E-8</c:v>
                </c:pt>
                <c:pt idx="7473">
                  <c:v>7.5000000000000182E-8</c:v>
                </c:pt>
                <c:pt idx="7474">
                  <c:v>7.6000000000000204E-8</c:v>
                </c:pt>
                <c:pt idx="7475">
                  <c:v>7.5000000000000182E-8</c:v>
                </c:pt>
                <c:pt idx="7476">
                  <c:v>7.7000000000000226E-8</c:v>
                </c:pt>
                <c:pt idx="7477">
                  <c:v>7.6000000000000204E-8</c:v>
                </c:pt>
                <c:pt idx="7478">
                  <c:v>7.6000000000000204E-8</c:v>
                </c:pt>
                <c:pt idx="7479">
                  <c:v>7.6000000000000204E-8</c:v>
                </c:pt>
                <c:pt idx="7480">
                  <c:v>7.5000000000000182E-8</c:v>
                </c:pt>
                <c:pt idx="7481">
                  <c:v>7.4000000000000226E-8</c:v>
                </c:pt>
                <c:pt idx="7482">
                  <c:v>7.4000000000000226E-8</c:v>
                </c:pt>
                <c:pt idx="7483">
                  <c:v>7.4000000000000226E-8</c:v>
                </c:pt>
                <c:pt idx="7484">
                  <c:v>7.4000000000000226E-8</c:v>
                </c:pt>
                <c:pt idx="7485">
                  <c:v>7.6000000000000204E-8</c:v>
                </c:pt>
                <c:pt idx="7486">
                  <c:v>7.6000000000000204E-8</c:v>
                </c:pt>
                <c:pt idx="7487">
                  <c:v>7.5000000000000182E-8</c:v>
                </c:pt>
                <c:pt idx="7488">
                  <c:v>7.5000000000000182E-8</c:v>
                </c:pt>
                <c:pt idx="7489">
                  <c:v>7.4000000000000226E-8</c:v>
                </c:pt>
                <c:pt idx="7490">
                  <c:v>7.5000000000000182E-8</c:v>
                </c:pt>
                <c:pt idx="7491">
                  <c:v>7.4000000000000226E-8</c:v>
                </c:pt>
                <c:pt idx="7492">
                  <c:v>7.2000000000000195E-8</c:v>
                </c:pt>
                <c:pt idx="7493">
                  <c:v>7.1000000000000146E-8</c:v>
                </c:pt>
                <c:pt idx="7494">
                  <c:v>7.2000000000000195E-8</c:v>
                </c:pt>
                <c:pt idx="7495">
                  <c:v>7.3000000000000204E-8</c:v>
                </c:pt>
                <c:pt idx="7496">
                  <c:v>7.4000000000000226E-8</c:v>
                </c:pt>
                <c:pt idx="7497">
                  <c:v>7.4000000000000226E-8</c:v>
                </c:pt>
                <c:pt idx="7498">
                  <c:v>7.3000000000000204E-8</c:v>
                </c:pt>
                <c:pt idx="7499">
                  <c:v>7.2000000000000195E-8</c:v>
                </c:pt>
                <c:pt idx="7500">
                  <c:v>7.3000000000000204E-8</c:v>
                </c:pt>
                <c:pt idx="7501">
                  <c:v>7.4000000000000226E-8</c:v>
                </c:pt>
                <c:pt idx="7502">
                  <c:v>7.4000000000000226E-8</c:v>
                </c:pt>
                <c:pt idx="7503">
                  <c:v>7.5000000000000182E-8</c:v>
                </c:pt>
                <c:pt idx="7504">
                  <c:v>8.1000000000000222E-8</c:v>
                </c:pt>
                <c:pt idx="7505">
                  <c:v>8.2000000000000218E-8</c:v>
                </c:pt>
                <c:pt idx="7506">
                  <c:v>8.300000000000028E-8</c:v>
                </c:pt>
                <c:pt idx="7507">
                  <c:v>8.4000000000000276E-8</c:v>
                </c:pt>
                <c:pt idx="7508">
                  <c:v>8.4000000000000276E-8</c:v>
                </c:pt>
                <c:pt idx="7509">
                  <c:v>8.5000000000000232E-8</c:v>
                </c:pt>
                <c:pt idx="7510">
                  <c:v>8.9000000000000268E-8</c:v>
                </c:pt>
                <c:pt idx="7511">
                  <c:v>9.0000000000000277E-8</c:v>
                </c:pt>
                <c:pt idx="7512">
                  <c:v>9.2000000000000241E-8</c:v>
                </c:pt>
                <c:pt idx="7513">
                  <c:v>9.2000000000000241E-8</c:v>
                </c:pt>
                <c:pt idx="7514">
                  <c:v>9.3000000000000303E-8</c:v>
                </c:pt>
                <c:pt idx="7515">
                  <c:v>9.3000000000000303E-8</c:v>
                </c:pt>
                <c:pt idx="7516">
                  <c:v>9.7000000000000233E-8</c:v>
                </c:pt>
                <c:pt idx="7517">
                  <c:v>9.8000000000000335E-8</c:v>
                </c:pt>
                <c:pt idx="7518">
                  <c:v>1.0000000000000026E-7</c:v>
                </c:pt>
                <c:pt idx="7519">
                  <c:v>1.0000000000000026E-7</c:v>
                </c:pt>
                <c:pt idx="7520">
                  <c:v>1.0000000000000026E-7</c:v>
                </c:pt>
                <c:pt idx="7521">
                  <c:v>1.0000000000000026E-7</c:v>
                </c:pt>
                <c:pt idx="7522">
                  <c:v>1.0000000000000026E-7</c:v>
                </c:pt>
                <c:pt idx="7523">
                  <c:v>1.0000000000000026E-7</c:v>
                </c:pt>
                <c:pt idx="7524">
                  <c:v>1.0000000000000026E-7</c:v>
                </c:pt>
                <c:pt idx="7525">
                  <c:v>1.0000000000000026E-7</c:v>
                </c:pt>
                <c:pt idx="7526">
                  <c:v>1.0000000000000026E-7</c:v>
                </c:pt>
                <c:pt idx="7527">
                  <c:v>1.0000000000000026E-7</c:v>
                </c:pt>
                <c:pt idx="7528">
                  <c:v>1.0000000000000026E-7</c:v>
                </c:pt>
                <c:pt idx="7529">
                  <c:v>1.1000000000000032E-7</c:v>
                </c:pt>
                <c:pt idx="7530">
                  <c:v>1.0000000000000026E-7</c:v>
                </c:pt>
                <c:pt idx="7531">
                  <c:v>1.0000000000000026E-7</c:v>
                </c:pt>
                <c:pt idx="7532">
                  <c:v>1.0000000000000026E-7</c:v>
                </c:pt>
                <c:pt idx="7533">
                  <c:v>1.0000000000000026E-7</c:v>
                </c:pt>
                <c:pt idx="7534">
                  <c:v>1.0000000000000026E-7</c:v>
                </c:pt>
                <c:pt idx="7535">
                  <c:v>1.0000000000000026E-7</c:v>
                </c:pt>
                <c:pt idx="7536">
                  <c:v>1.0000000000000026E-7</c:v>
                </c:pt>
                <c:pt idx="7537">
                  <c:v>1.0000000000000026E-7</c:v>
                </c:pt>
                <c:pt idx="7538">
                  <c:v>9.8000000000000335E-8</c:v>
                </c:pt>
                <c:pt idx="7539">
                  <c:v>9.8000000000000335E-8</c:v>
                </c:pt>
                <c:pt idx="7540">
                  <c:v>9.9000000000000291E-8</c:v>
                </c:pt>
                <c:pt idx="7541">
                  <c:v>1.0000000000000026E-7</c:v>
                </c:pt>
                <c:pt idx="7542">
                  <c:v>1.0000000000000026E-7</c:v>
                </c:pt>
                <c:pt idx="7543">
                  <c:v>1.0000000000000026E-7</c:v>
                </c:pt>
                <c:pt idx="7544">
                  <c:v>1.0000000000000026E-7</c:v>
                </c:pt>
                <c:pt idx="7545">
                  <c:v>1.1000000000000032E-7</c:v>
                </c:pt>
                <c:pt idx="7546">
                  <c:v>1.1000000000000032E-7</c:v>
                </c:pt>
                <c:pt idx="7547">
                  <c:v>1.1000000000000032E-7</c:v>
                </c:pt>
                <c:pt idx="7548">
                  <c:v>1.1000000000000032E-7</c:v>
                </c:pt>
                <c:pt idx="7549">
                  <c:v>1.1000000000000032E-7</c:v>
                </c:pt>
                <c:pt idx="7550">
                  <c:v>1.1000000000000032E-7</c:v>
                </c:pt>
                <c:pt idx="7551">
                  <c:v>1.1000000000000032E-7</c:v>
                </c:pt>
                <c:pt idx="7552">
                  <c:v>1.1000000000000032E-7</c:v>
                </c:pt>
                <c:pt idx="7553">
                  <c:v>1.1000000000000032E-7</c:v>
                </c:pt>
                <c:pt idx="7554">
                  <c:v>1.1000000000000032E-7</c:v>
                </c:pt>
                <c:pt idx="7555">
                  <c:v>1.1000000000000032E-7</c:v>
                </c:pt>
                <c:pt idx="7556">
                  <c:v>1.1000000000000032E-7</c:v>
                </c:pt>
                <c:pt idx="7557">
                  <c:v>1.1000000000000032E-7</c:v>
                </c:pt>
                <c:pt idx="7558">
                  <c:v>1.1000000000000032E-7</c:v>
                </c:pt>
                <c:pt idx="7559">
                  <c:v>1.1000000000000032E-7</c:v>
                </c:pt>
                <c:pt idx="7560">
                  <c:v>1.1000000000000032E-7</c:v>
                </c:pt>
                <c:pt idx="7561">
                  <c:v>2.0000000000000044E-7</c:v>
                </c:pt>
                <c:pt idx="7562">
                  <c:v>1.9000000000000051E-7</c:v>
                </c:pt>
                <c:pt idx="7563">
                  <c:v>1.800000000000005E-7</c:v>
                </c:pt>
                <c:pt idx="7564">
                  <c:v>1.800000000000005E-7</c:v>
                </c:pt>
                <c:pt idx="7565">
                  <c:v>1.7000000000000036E-7</c:v>
                </c:pt>
                <c:pt idx="7566">
                  <c:v>1.6000000000000048E-7</c:v>
                </c:pt>
                <c:pt idx="7567">
                  <c:v>3.2000000000000085E-7</c:v>
                </c:pt>
                <c:pt idx="7568">
                  <c:v>3.1000000000000084E-7</c:v>
                </c:pt>
                <c:pt idx="7569">
                  <c:v>3.0000000000000067E-7</c:v>
                </c:pt>
                <c:pt idx="7570">
                  <c:v>2.700000000000007E-7</c:v>
                </c:pt>
                <c:pt idx="7571">
                  <c:v>2.5000000000000057E-7</c:v>
                </c:pt>
                <c:pt idx="7572">
                  <c:v>2.4000000000000051E-7</c:v>
                </c:pt>
                <c:pt idx="7573">
                  <c:v>1.7000000000000036E-7</c:v>
                </c:pt>
                <c:pt idx="7574">
                  <c:v>1.6000000000000048E-7</c:v>
                </c:pt>
                <c:pt idx="7575">
                  <c:v>1.6000000000000048E-7</c:v>
                </c:pt>
                <c:pt idx="7576">
                  <c:v>1.5000000000000034E-7</c:v>
                </c:pt>
                <c:pt idx="7577">
                  <c:v>1.5000000000000034E-7</c:v>
                </c:pt>
                <c:pt idx="7578">
                  <c:v>1.400000000000003E-7</c:v>
                </c:pt>
                <c:pt idx="7579">
                  <c:v>1.3000000000000034E-7</c:v>
                </c:pt>
                <c:pt idx="7580">
                  <c:v>1.3000000000000034E-7</c:v>
                </c:pt>
                <c:pt idx="7581">
                  <c:v>1.3000000000000034E-7</c:v>
                </c:pt>
                <c:pt idx="7582">
                  <c:v>1.3000000000000034E-7</c:v>
                </c:pt>
                <c:pt idx="7583">
                  <c:v>1.3000000000000034E-7</c:v>
                </c:pt>
                <c:pt idx="7584">
                  <c:v>1.3000000000000034E-7</c:v>
                </c:pt>
                <c:pt idx="7585">
                  <c:v>1.3000000000000034E-7</c:v>
                </c:pt>
                <c:pt idx="7586">
                  <c:v>1.3000000000000034E-7</c:v>
                </c:pt>
                <c:pt idx="7587">
                  <c:v>1.3000000000000034E-7</c:v>
                </c:pt>
                <c:pt idx="7588">
                  <c:v>1.3000000000000034E-7</c:v>
                </c:pt>
                <c:pt idx="7589">
                  <c:v>1.2000000000000025E-7</c:v>
                </c:pt>
                <c:pt idx="7590">
                  <c:v>1.2000000000000025E-7</c:v>
                </c:pt>
                <c:pt idx="7591">
                  <c:v>1.2000000000000025E-7</c:v>
                </c:pt>
                <c:pt idx="7592">
                  <c:v>1.2000000000000025E-7</c:v>
                </c:pt>
                <c:pt idx="7593">
                  <c:v>1.2000000000000025E-7</c:v>
                </c:pt>
                <c:pt idx="7594">
                  <c:v>1.2000000000000025E-7</c:v>
                </c:pt>
                <c:pt idx="7595">
                  <c:v>1.2000000000000025E-7</c:v>
                </c:pt>
                <c:pt idx="7596">
                  <c:v>1.2000000000000025E-7</c:v>
                </c:pt>
                <c:pt idx="7597">
                  <c:v>1.2000000000000025E-7</c:v>
                </c:pt>
                <c:pt idx="7598">
                  <c:v>1.2000000000000025E-7</c:v>
                </c:pt>
                <c:pt idx="7599">
                  <c:v>1.2000000000000025E-7</c:v>
                </c:pt>
                <c:pt idx="7600">
                  <c:v>1.2000000000000025E-7</c:v>
                </c:pt>
                <c:pt idx="7601">
                  <c:v>1.2000000000000025E-7</c:v>
                </c:pt>
                <c:pt idx="7602">
                  <c:v>1.1000000000000032E-7</c:v>
                </c:pt>
                <c:pt idx="7603">
                  <c:v>1.2000000000000025E-7</c:v>
                </c:pt>
                <c:pt idx="7604">
                  <c:v>1.2000000000000025E-7</c:v>
                </c:pt>
                <c:pt idx="7605">
                  <c:v>1.2000000000000025E-7</c:v>
                </c:pt>
                <c:pt idx="7606">
                  <c:v>1.2000000000000025E-7</c:v>
                </c:pt>
                <c:pt idx="7607">
                  <c:v>1.2000000000000025E-7</c:v>
                </c:pt>
                <c:pt idx="7608">
                  <c:v>1.2000000000000025E-7</c:v>
                </c:pt>
                <c:pt idx="7609">
                  <c:v>1.2000000000000025E-7</c:v>
                </c:pt>
                <c:pt idx="7610">
                  <c:v>1.1000000000000032E-7</c:v>
                </c:pt>
                <c:pt idx="7611">
                  <c:v>1.1000000000000032E-7</c:v>
                </c:pt>
                <c:pt idx="7612">
                  <c:v>1.1000000000000032E-7</c:v>
                </c:pt>
                <c:pt idx="7613">
                  <c:v>1.1000000000000032E-7</c:v>
                </c:pt>
                <c:pt idx="7614">
                  <c:v>1.1000000000000032E-7</c:v>
                </c:pt>
                <c:pt idx="7615">
                  <c:v>1.1000000000000032E-7</c:v>
                </c:pt>
                <c:pt idx="7616">
                  <c:v>1.1000000000000032E-7</c:v>
                </c:pt>
                <c:pt idx="7617">
                  <c:v>1.1000000000000032E-7</c:v>
                </c:pt>
                <c:pt idx="7618">
                  <c:v>1.1000000000000032E-7</c:v>
                </c:pt>
                <c:pt idx="7619">
                  <c:v>1.1000000000000032E-7</c:v>
                </c:pt>
                <c:pt idx="7620">
                  <c:v>1.1000000000000032E-7</c:v>
                </c:pt>
                <c:pt idx="7621">
                  <c:v>1.1000000000000032E-7</c:v>
                </c:pt>
                <c:pt idx="7622">
                  <c:v>1.0000000000000026E-7</c:v>
                </c:pt>
                <c:pt idx="7623">
                  <c:v>1.0000000000000026E-7</c:v>
                </c:pt>
                <c:pt idx="7624">
                  <c:v>1.0000000000000026E-7</c:v>
                </c:pt>
                <c:pt idx="7625">
                  <c:v>1.0000000000000026E-7</c:v>
                </c:pt>
                <c:pt idx="7626">
                  <c:v>1.0000000000000026E-7</c:v>
                </c:pt>
                <c:pt idx="7627">
                  <c:v>1.0000000000000026E-7</c:v>
                </c:pt>
                <c:pt idx="7628">
                  <c:v>1.0000000000000026E-7</c:v>
                </c:pt>
                <c:pt idx="7629">
                  <c:v>1.0000000000000026E-7</c:v>
                </c:pt>
                <c:pt idx="7630">
                  <c:v>9.9000000000000291E-8</c:v>
                </c:pt>
                <c:pt idx="7631">
                  <c:v>9.8000000000000335E-8</c:v>
                </c:pt>
                <c:pt idx="7632">
                  <c:v>9.6000000000000291E-8</c:v>
                </c:pt>
                <c:pt idx="7633">
                  <c:v>9.6000000000000291E-8</c:v>
                </c:pt>
                <c:pt idx="7634">
                  <c:v>9.3000000000000303E-8</c:v>
                </c:pt>
                <c:pt idx="7635">
                  <c:v>9.1000000000000233E-8</c:v>
                </c:pt>
                <c:pt idx="7636">
                  <c:v>8.7000000000000223E-8</c:v>
                </c:pt>
                <c:pt idx="7637">
                  <c:v>8.6000000000000214E-8</c:v>
                </c:pt>
                <c:pt idx="7638">
                  <c:v>8.4000000000000276E-8</c:v>
                </c:pt>
                <c:pt idx="7639">
                  <c:v>8.5000000000000232E-8</c:v>
                </c:pt>
                <c:pt idx="7640">
                  <c:v>8.5000000000000232E-8</c:v>
                </c:pt>
                <c:pt idx="7641">
                  <c:v>8.6000000000000214E-8</c:v>
                </c:pt>
                <c:pt idx="7642">
                  <c:v>8.9000000000000268E-8</c:v>
                </c:pt>
                <c:pt idx="7643">
                  <c:v>8.9000000000000268E-8</c:v>
                </c:pt>
                <c:pt idx="7644">
                  <c:v>9.0000000000000277E-8</c:v>
                </c:pt>
                <c:pt idx="7645">
                  <c:v>9.1000000000000233E-8</c:v>
                </c:pt>
                <c:pt idx="7646">
                  <c:v>9.2000000000000241E-8</c:v>
                </c:pt>
                <c:pt idx="7647">
                  <c:v>9.2000000000000241E-8</c:v>
                </c:pt>
                <c:pt idx="7648">
                  <c:v>9.3000000000000303E-8</c:v>
                </c:pt>
                <c:pt idx="7649">
                  <c:v>9.4000000000000273E-8</c:v>
                </c:pt>
                <c:pt idx="7650">
                  <c:v>9.4000000000000273E-8</c:v>
                </c:pt>
                <c:pt idx="7651">
                  <c:v>9.6000000000000291E-8</c:v>
                </c:pt>
                <c:pt idx="7652">
                  <c:v>9.6000000000000291E-8</c:v>
                </c:pt>
                <c:pt idx="7653">
                  <c:v>9.6000000000000291E-8</c:v>
                </c:pt>
                <c:pt idx="7654">
                  <c:v>9.4000000000000273E-8</c:v>
                </c:pt>
                <c:pt idx="7655">
                  <c:v>9.4000000000000273E-8</c:v>
                </c:pt>
                <c:pt idx="7656">
                  <c:v>9.3000000000000303E-8</c:v>
                </c:pt>
                <c:pt idx="7657">
                  <c:v>9.2000000000000241E-8</c:v>
                </c:pt>
                <c:pt idx="7658">
                  <c:v>9.1000000000000233E-8</c:v>
                </c:pt>
                <c:pt idx="7659">
                  <c:v>9.0000000000000277E-8</c:v>
                </c:pt>
                <c:pt idx="7660">
                  <c:v>8.9000000000000268E-8</c:v>
                </c:pt>
                <c:pt idx="7661">
                  <c:v>8.7000000000000223E-8</c:v>
                </c:pt>
                <c:pt idx="7662">
                  <c:v>8.6000000000000214E-8</c:v>
                </c:pt>
                <c:pt idx="7663">
                  <c:v>8.6000000000000214E-8</c:v>
                </c:pt>
                <c:pt idx="7664">
                  <c:v>8.6000000000000214E-8</c:v>
                </c:pt>
                <c:pt idx="7665">
                  <c:v>8.00000000000002E-8</c:v>
                </c:pt>
                <c:pt idx="7666">
                  <c:v>8.00000000000002E-8</c:v>
                </c:pt>
                <c:pt idx="7667">
                  <c:v>8.300000000000028E-8</c:v>
                </c:pt>
                <c:pt idx="7668">
                  <c:v>8.4000000000000276E-8</c:v>
                </c:pt>
                <c:pt idx="7669">
                  <c:v>8.6000000000000214E-8</c:v>
                </c:pt>
                <c:pt idx="7670">
                  <c:v>8.9000000000000268E-8</c:v>
                </c:pt>
                <c:pt idx="7671">
                  <c:v>9.3000000000000303E-8</c:v>
                </c:pt>
                <c:pt idx="7672">
                  <c:v>9.4000000000000273E-8</c:v>
                </c:pt>
                <c:pt idx="7673">
                  <c:v>9.6000000000000291E-8</c:v>
                </c:pt>
                <c:pt idx="7674">
                  <c:v>9.6000000000000291E-8</c:v>
                </c:pt>
                <c:pt idx="7675">
                  <c:v>9.8000000000000335E-8</c:v>
                </c:pt>
                <c:pt idx="7676">
                  <c:v>9.8000000000000335E-8</c:v>
                </c:pt>
                <c:pt idx="7677">
                  <c:v>9.8000000000000335E-8</c:v>
                </c:pt>
                <c:pt idx="7678">
                  <c:v>9.8000000000000335E-8</c:v>
                </c:pt>
                <c:pt idx="7679">
                  <c:v>9.7000000000000233E-8</c:v>
                </c:pt>
                <c:pt idx="7680">
                  <c:v>9.6000000000000291E-8</c:v>
                </c:pt>
                <c:pt idx="7681">
                  <c:v>9.7000000000000233E-8</c:v>
                </c:pt>
                <c:pt idx="7682">
                  <c:v>9.6000000000000291E-8</c:v>
                </c:pt>
                <c:pt idx="7683">
                  <c:v>9.4000000000000273E-8</c:v>
                </c:pt>
                <c:pt idx="7684">
                  <c:v>9.4000000000000273E-8</c:v>
                </c:pt>
                <c:pt idx="7685">
                  <c:v>9.3000000000000303E-8</c:v>
                </c:pt>
                <c:pt idx="7686">
                  <c:v>9.2000000000000241E-8</c:v>
                </c:pt>
                <c:pt idx="7687">
                  <c:v>9.2000000000000241E-8</c:v>
                </c:pt>
                <c:pt idx="7688">
                  <c:v>9.1000000000000233E-8</c:v>
                </c:pt>
                <c:pt idx="7689">
                  <c:v>8.8000000000000272E-8</c:v>
                </c:pt>
                <c:pt idx="7690">
                  <c:v>8.6000000000000214E-8</c:v>
                </c:pt>
                <c:pt idx="7691">
                  <c:v>8.5000000000000232E-8</c:v>
                </c:pt>
                <c:pt idx="7692">
                  <c:v>8.4000000000000276E-8</c:v>
                </c:pt>
                <c:pt idx="7693">
                  <c:v>8.300000000000028E-8</c:v>
                </c:pt>
                <c:pt idx="7694">
                  <c:v>8.2000000000000218E-8</c:v>
                </c:pt>
                <c:pt idx="7695">
                  <c:v>8.5000000000000232E-8</c:v>
                </c:pt>
                <c:pt idx="7696">
                  <c:v>8.6000000000000214E-8</c:v>
                </c:pt>
                <c:pt idx="7697">
                  <c:v>8.6000000000000214E-8</c:v>
                </c:pt>
                <c:pt idx="7698">
                  <c:v>8.7000000000000223E-8</c:v>
                </c:pt>
                <c:pt idx="7699">
                  <c:v>8.9000000000000268E-8</c:v>
                </c:pt>
                <c:pt idx="7700">
                  <c:v>8.9000000000000268E-8</c:v>
                </c:pt>
                <c:pt idx="7701">
                  <c:v>9.1000000000000233E-8</c:v>
                </c:pt>
                <c:pt idx="7702">
                  <c:v>9.1000000000000233E-8</c:v>
                </c:pt>
                <c:pt idx="7703">
                  <c:v>9.0000000000000277E-8</c:v>
                </c:pt>
                <c:pt idx="7704">
                  <c:v>9.1000000000000233E-8</c:v>
                </c:pt>
                <c:pt idx="7705">
                  <c:v>9.0000000000000277E-8</c:v>
                </c:pt>
                <c:pt idx="7706">
                  <c:v>8.9000000000000268E-8</c:v>
                </c:pt>
                <c:pt idx="7707">
                  <c:v>1.7000000000000036E-7</c:v>
                </c:pt>
                <c:pt idx="7708">
                  <c:v>1.7000000000000036E-7</c:v>
                </c:pt>
                <c:pt idx="7709">
                  <c:v>1.6000000000000048E-7</c:v>
                </c:pt>
                <c:pt idx="7710">
                  <c:v>1.5000000000000034E-7</c:v>
                </c:pt>
                <c:pt idx="7711">
                  <c:v>1.5000000000000034E-7</c:v>
                </c:pt>
                <c:pt idx="7712">
                  <c:v>1.400000000000003E-7</c:v>
                </c:pt>
                <c:pt idx="7713">
                  <c:v>1.2000000000000025E-7</c:v>
                </c:pt>
                <c:pt idx="7714">
                  <c:v>1.2000000000000025E-7</c:v>
                </c:pt>
                <c:pt idx="7715">
                  <c:v>1.2000000000000025E-7</c:v>
                </c:pt>
                <c:pt idx="7716">
                  <c:v>1.2000000000000025E-7</c:v>
                </c:pt>
                <c:pt idx="7717">
                  <c:v>1.2000000000000025E-7</c:v>
                </c:pt>
                <c:pt idx="7718">
                  <c:v>1.1000000000000032E-7</c:v>
                </c:pt>
                <c:pt idx="7719">
                  <c:v>1.1000000000000032E-7</c:v>
                </c:pt>
                <c:pt idx="7720">
                  <c:v>1.1000000000000032E-7</c:v>
                </c:pt>
                <c:pt idx="7721">
                  <c:v>1.1000000000000032E-7</c:v>
                </c:pt>
                <c:pt idx="7722">
                  <c:v>1.1000000000000032E-7</c:v>
                </c:pt>
                <c:pt idx="7723">
                  <c:v>1.1000000000000032E-7</c:v>
                </c:pt>
                <c:pt idx="7724">
                  <c:v>1.1000000000000032E-7</c:v>
                </c:pt>
                <c:pt idx="7725">
                  <c:v>1.0000000000000026E-7</c:v>
                </c:pt>
                <c:pt idx="7726">
                  <c:v>1.0000000000000026E-7</c:v>
                </c:pt>
                <c:pt idx="7727">
                  <c:v>9.9000000000000291E-8</c:v>
                </c:pt>
                <c:pt idx="7728">
                  <c:v>9.8000000000000335E-8</c:v>
                </c:pt>
                <c:pt idx="7729">
                  <c:v>9.9000000000000291E-8</c:v>
                </c:pt>
                <c:pt idx="7730">
                  <c:v>9.9000000000000291E-8</c:v>
                </c:pt>
                <c:pt idx="7731">
                  <c:v>1.0000000000000026E-7</c:v>
                </c:pt>
                <c:pt idx="7732">
                  <c:v>1.0000000000000026E-7</c:v>
                </c:pt>
                <c:pt idx="7733">
                  <c:v>1.0000000000000026E-7</c:v>
                </c:pt>
                <c:pt idx="7734">
                  <c:v>1.0000000000000026E-7</c:v>
                </c:pt>
                <c:pt idx="7735">
                  <c:v>1.0000000000000026E-7</c:v>
                </c:pt>
                <c:pt idx="7736">
                  <c:v>1.3000000000000034E-7</c:v>
                </c:pt>
                <c:pt idx="7737">
                  <c:v>1.3000000000000034E-7</c:v>
                </c:pt>
                <c:pt idx="7738">
                  <c:v>1.400000000000003E-7</c:v>
                </c:pt>
                <c:pt idx="7739">
                  <c:v>1.400000000000003E-7</c:v>
                </c:pt>
                <c:pt idx="7740">
                  <c:v>1.400000000000003E-7</c:v>
                </c:pt>
                <c:pt idx="7741">
                  <c:v>1.2000000000000025E-7</c:v>
                </c:pt>
                <c:pt idx="7742">
                  <c:v>1.2000000000000025E-7</c:v>
                </c:pt>
                <c:pt idx="7743">
                  <c:v>1.2000000000000025E-7</c:v>
                </c:pt>
                <c:pt idx="7744">
                  <c:v>1.1000000000000032E-7</c:v>
                </c:pt>
                <c:pt idx="7745">
                  <c:v>1.1000000000000032E-7</c:v>
                </c:pt>
                <c:pt idx="7746">
                  <c:v>1.1000000000000032E-7</c:v>
                </c:pt>
                <c:pt idx="7747">
                  <c:v>1.1000000000000032E-7</c:v>
                </c:pt>
                <c:pt idx="7748">
                  <c:v>1.1000000000000032E-7</c:v>
                </c:pt>
                <c:pt idx="7749">
                  <c:v>1.1000000000000032E-7</c:v>
                </c:pt>
                <c:pt idx="7750">
                  <c:v>1.1000000000000032E-7</c:v>
                </c:pt>
                <c:pt idx="7751">
                  <c:v>1.1000000000000032E-7</c:v>
                </c:pt>
                <c:pt idx="7752">
                  <c:v>1.1000000000000032E-7</c:v>
                </c:pt>
                <c:pt idx="7753">
                  <c:v>1.1000000000000032E-7</c:v>
                </c:pt>
                <c:pt idx="7754">
                  <c:v>1.1000000000000032E-7</c:v>
                </c:pt>
                <c:pt idx="7755">
                  <c:v>1.1000000000000032E-7</c:v>
                </c:pt>
                <c:pt idx="7756">
                  <c:v>1.1000000000000032E-7</c:v>
                </c:pt>
                <c:pt idx="7757">
                  <c:v>1.1000000000000032E-7</c:v>
                </c:pt>
                <c:pt idx="7758">
                  <c:v>1.1000000000000032E-7</c:v>
                </c:pt>
                <c:pt idx="7759">
                  <c:v>1.1000000000000032E-7</c:v>
                </c:pt>
                <c:pt idx="7760">
                  <c:v>1.1000000000000032E-7</c:v>
                </c:pt>
                <c:pt idx="7761">
                  <c:v>1.1000000000000032E-7</c:v>
                </c:pt>
                <c:pt idx="7762">
                  <c:v>1.1000000000000032E-7</c:v>
                </c:pt>
                <c:pt idx="7763">
                  <c:v>1.1000000000000032E-7</c:v>
                </c:pt>
                <c:pt idx="7764">
                  <c:v>1.1000000000000032E-7</c:v>
                </c:pt>
                <c:pt idx="7765">
                  <c:v>1.1000000000000032E-7</c:v>
                </c:pt>
                <c:pt idx="7766">
                  <c:v>1.1000000000000032E-7</c:v>
                </c:pt>
                <c:pt idx="7767">
                  <c:v>1.1000000000000032E-7</c:v>
                </c:pt>
                <c:pt idx="7768">
                  <c:v>1.1000000000000032E-7</c:v>
                </c:pt>
                <c:pt idx="7769">
                  <c:v>1.1000000000000032E-7</c:v>
                </c:pt>
                <c:pt idx="7770">
                  <c:v>1.1000000000000032E-7</c:v>
                </c:pt>
                <c:pt idx="7771">
                  <c:v>1.1000000000000032E-7</c:v>
                </c:pt>
                <c:pt idx="7772">
                  <c:v>1.1000000000000032E-7</c:v>
                </c:pt>
                <c:pt idx="7773">
                  <c:v>1.1000000000000032E-7</c:v>
                </c:pt>
                <c:pt idx="7774">
                  <c:v>1.1000000000000032E-7</c:v>
                </c:pt>
                <c:pt idx="7775">
                  <c:v>1.1000000000000032E-7</c:v>
                </c:pt>
                <c:pt idx="7776">
                  <c:v>1.1000000000000032E-7</c:v>
                </c:pt>
                <c:pt idx="7777">
                  <c:v>1.1000000000000032E-7</c:v>
                </c:pt>
                <c:pt idx="7778">
                  <c:v>1.1000000000000032E-7</c:v>
                </c:pt>
                <c:pt idx="7779">
                  <c:v>1.1000000000000032E-7</c:v>
                </c:pt>
                <c:pt idx="7780">
                  <c:v>1.1000000000000032E-7</c:v>
                </c:pt>
                <c:pt idx="7781">
                  <c:v>1.1000000000000032E-7</c:v>
                </c:pt>
                <c:pt idx="7782">
                  <c:v>1.1000000000000032E-7</c:v>
                </c:pt>
                <c:pt idx="7783">
                  <c:v>1.1000000000000032E-7</c:v>
                </c:pt>
                <c:pt idx="7784">
                  <c:v>1.1000000000000032E-7</c:v>
                </c:pt>
                <c:pt idx="7785">
                  <c:v>1.1000000000000032E-7</c:v>
                </c:pt>
                <c:pt idx="7786">
                  <c:v>1.0000000000000026E-7</c:v>
                </c:pt>
                <c:pt idx="7787">
                  <c:v>1.0000000000000026E-7</c:v>
                </c:pt>
                <c:pt idx="7788">
                  <c:v>9.7000000000000233E-8</c:v>
                </c:pt>
                <c:pt idx="7789">
                  <c:v>9.6000000000000291E-8</c:v>
                </c:pt>
                <c:pt idx="7790">
                  <c:v>9.3000000000000303E-8</c:v>
                </c:pt>
                <c:pt idx="7791">
                  <c:v>9.2000000000000241E-8</c:v>
                </c:pt>
                <c:pt idx="7792">
                  <c:v>9.1000000000000233E-8</c:v>
                </c:pt>
                <c:pt idx="7793">
                  <c:v>9.0000000000000277E-8</c:v>
                </c:pt>
                <c:pt idx="7794">
                  <c:v>8.6000000000000214E-8</c:v>
                </c:pt>
                <c:pt idx="7795">
                  <c:v>8.5000000000000232E-8</c:v>
                </c:pt>
                <c:pt idx="7796">
                  <c:v>8.5000000000000232E-8</c:v>
                </c:pt>
                <c:pt idx="7797">
                  <c:v>8.4000000000000276E-8</c:v>
                </c:pt>
                <c:pt idx="7798">
                  <c:v>8.4000000000000276E-8</c:v>
                </c:pt>
                <c:pt idx="7799">
                  <c:v>8.5000000000000232E-8</c:v>
                </c:pt>
                <c:pt idx="7800">
                  <c:v>8.8000000000000272E-8</c:v>
                </c:pt>
                <c:pt idx="7801">
                  <c:v>8.9000000000000268E-8</c:v>
                </c:pt>
                <c:pt idx="7802">
                  <c:v>8.9000000000000268E-8</c:v>
                </c:pt>
                <c:pt idx="7803">
                  <c:v>8.8000000000000272E-8</c:v>
                </c:pt>
                <c:pt idx="7804">
                  <c:v>8.7000000000000223E-8</c:v>
                </c:pt>
                <c:pt idx="7805">
                  <c:v>8.6000000000000214E-8</c:v>
                </c:pt>
                <c:pt idx="7806">
                  <c:v>8.4000000000000276E-8</c:v>
                </c:pt>
                <c:pt idx="7807">
                  <c:v>8.4000000000000276E-8</c:v>
                </c:pt>
                <c:pt idx="7808">
                  <c:v>8.5000000000000232E-8</c:v>
                </c:pt>
                <c:pt idx="7809">
                  <c:v>8.6000000000000214E-8</c:v>
                </c:pt>
                <c:pt idx="7810">
                  <c:v>8.6000000000000214E-8</c:v>
                </c:pt>
                <c:pt idx="7811">
                  <c:v>8.8000000000000272E-8</c:v>
                </c:pt>
                <c:pt idx="7812">
                  <c:v>8.6000000000000214E-8</c:v>
                </c:pt>
                <c:pt idx="7813">
                  <c:v>8.5000000000000232E-8</c:v>
                </c:pt>
                <c:pt idx="7814">
                  <c:v>8.4000000000000276E-8</c:v>
                </c:pt>
                <c:pt idx="7815">
                  <c:v>8.4000000000000276E-8</c:v>
                </c:pt>
                <c:pt idx="7816">
                  <c:v>8.6000000000000214E-8</c:v>
                </c:pt>
                <c:pt idx="7817">
                  <c:v>8.6000000000000214E-8</c:v>
                </c:pt>
                <c:pt idx="7818">
                  <c:v>8.9000000000000268E-8</c:v>
                </c:pt>
                <c:pt idx="7819">
                  <c:v>8.9000000000000268E-8</c:v>
                </c:pt>
                <c:pt idx="7820">
                  <c:v>9.0000000000000277E-8</c:v>
                </c:pt>
                <c:pt idx="7821">
                  <c:v>9.0000000000000277E-8</c:v>
                </c:pt>
                <c:pt idx="7822">
                  <c:v>9.0000000000000277E-8</c:v>
                </c:pt>
                <c:pt idx="7823">
                  <c:v>9.2000000000000241E-8</c:v>
                </c:pt>
                <c:pt idx="7824">
                  <c:v>9.8000000000000335E-8</c:v>
                </c:pt>
                <c:pt idx="7825">
                  <c:v>1.1000000000000032E-7</c:v>
                </c:pt>
                <c:pt idx="7826">
                  <c:v>1.1000000000000032E-7</c:v>
                </c:pt>
                <c:pt idx="7827">
                  <c:v>1.2000000000000025E-7</c:v>
                </c:pt>
                <c:pt idx="7828">
                  <c:v>1.2000000000000025E-7</c:v>
                </c:pt>
                <c:pt idx="7829">
                  <c:v>1.1000000000000032E-7</c:v>
                </c:pt>
                <c:pt idx="7830">
                  <c:v>1.1000000000000032E-7</c:v>
                </c:pt>
                <c:pt idx="7831">
                  <c:v>1.1000000000000032E-7</c:v>
                </c:pt>
                <c:pt idx="7832">
                  <c:v>1.0000000000000026E-7</c:v>
                </c:pt>
                <c:pt idx="7833">
                  <c:v>1.0000000000000026E-7</c:v>
                </c:pt>
                <c:pt idx="7834">
                  <c:v>1.0000000000000026E-7</c:v>
                </c:pt>
                <c:pt idx="7835">
                  <c:v>1.0000000000000026E-7</c:v>
                </c:pt>
                <c:pt idx="7836">
                  <c:v>1.0000000000000026E-7</c:v>
                </c:pt>
                <c:pt idx="7837">
                  <c:v>1.0000000000000026E-7</c:v>
                </c:pt>
                <c:pt idx="7838">
                  <c:v>9.9000000000000291E-8</c:v>
                </c:pt>
                <c:pt idx="7839">
                  <c:v>9.8000000000000335E-8</c:v>
                </c:pt>
                <c:pt idx="7840">
                  <c:v>9.9000000000000291E-8</c:v>
                </c:pt>
                <c:pt idx="7841">
                  <c:v>9.9000000000000291E-8</c:v>
                </c:pt>
                <c:pt idx="7842">
                  <c:v>9.8000000000000335E-8</c:v>
                </c:pt>
                <c:pt idx="7843">
                  <c:v>9.8000000000000335E-8</c:v>
                </c:pt>
                <c:pt idx="7844">
                  <c:v>9.7000000000000233E-8</c:v>
                </c:pt>
                <c:pt idx="7845">
                  <c:v>9.7000000000000233E-8</c:v>
                </c:pt>
                <c:pt idx="7846">
                  <c:v>9.6000000000000291E-8</c:v>
                </c:pt>
                <c:pt idx="7847">
                  <c:v>9.7000000000000233E-8</c:v>
                </c:pt>
                <c:pt idx="7848">
                  <c:v>9.8000000000000335E-8</c:v>
                </c:pt>
                <c:pt idx="7849">
                  <c:v>9.7000000000000233E-8</c:v>
                </c:pt>
                <c:pt idx="7850">
                  <c:v>9.8000000000000335E-8</c:v>
                </c:pt>
                <c:pt idx="7851">
                  <c:v>9.7000000000000233E-8</c:v>
                </c:pt>
                <c:pt idx="7852">
                  <c:v>9.8000000000000335E-8</c:v>
                </c:pt>
                <c:pt idx="7853">
                  <c:v>9.9000000000000291E-8</c:v>
                </c:pt>
                <c:pt idx="7854">
                  <c:v>9.9000000000000291E-8</c:v>
                </c:pt>
                <c:pt idx="7855">
                  <c:v>9.8000000000000335E-8</c:v>
                </c:pt>
                <c:pt idx="7856">
                  <c:v>9.7000000000000233E-8</c:v>
                </c:pt>
                <c:pt idx="7857">
                  <c:v>9.7000000000000233E-8</c:v>
                </c:pt>
                <c:pt idx="7858">
                  <c:v>9.7000000000000233E-8</c:v>
                </c:pt>
                <c:pt idx="7859">
                  <c:v>9.6000000000000291E-8</c:v>
                </c:pt>
                <c:pt idx="7860">
                  <c:v>9.7000000000000233E-8</c:v>
                </c:pt>
                <c:pt idx="7861">
                  <c:v>9.6000000000000291E-8</c:v>
                </c:pt>
                <c:pt idx="7862">
                  <c:v>9.7000000000000233E-8</c:v>
                </c:pt>
                <c:pt idx="7863">
                  <c:v>9.6000000000000291E-8</c:v>
                </c:pt>
                <c:pt idx="7864">
                  <c:v>9.7000000000000233E-8</c:v>
                </c:pt>
                <c:pt idx="7865">
                  <c:v>9.7000000000000233E-8</c:v>
                </c:pt>
                <c:pt idx="7866">
                  <c:v>9.8000000000000335E-8</c:v>
                </c:pt>
                <c:pt idx="7867">
                  <c:v>9.8000000000000335E-8</c:v>
                </c:pt>
                <c:pt idx="7868">
                  <c:v>9.9000000000000291E-8</c:v>
                </c:pt>
                <c:pt idx="7869">
                  <c:v>1.0000000000000026E-7</c:v>
                </c:pt>
                <c:pt idx="7870">
                  <c:v>1.0000000000000026E-7</c:v>
                </c:pt>
                <c:pt idx="7871">
                  <c:v>1.0000000000000026E-7</c:v>
                </c:pt>
                <c:pt idx="7872">
                  <c:v>1.0000000000000026E-7</c:v>
                </c:pt>
                <c:pt idx="7873">
                  <c:v>1.0000000000000026E-7</c:v>
                </c:pt>
                <c:pt idx="7874">
                  <c:v>1.0000000000000026E-7</c:v>
                </c:pt>
                <c:pt idx="7875">
                  <c:v>1.0000000000000026E-7</c:v>
                </c:pt>
                <c:pt idx="7876">
                  <c:v>1.0000000000000026E-7</c:v>
                </c:pt>
                <c:pt idx="7877">
                  <c:v>1.0000000000000026E-7</c:v>
                </c:pt>
                <c:pt idx="7878">
                  <c:v>1.0000000000000026E-7</c:v>
                </c:pt>
                <c:pt idx="7879">
                  <c:v>1.0000000000000026E-7</c:v>
                </c:pt>
                <c:pt idx="7880">
                  <c:v>1.1000000000000032E-7</c:v>
                </c:pt>
                <c:pt idx="7881">
                  <c:v>1.0000000000000026E-7</c:v>
                </c:pt>
                <c:pt idx="7882">
                  <c:v>1.0000000000000026E-7</c:v>
                </c:pt>
                <c:pt idx="7883">
                  <c:v>1.0000000000000026E-7</c:v>
                </c:pt>
                <c:pt idx="7884">
                  <c:v>1.0000000000000026E-7</c:v>
                </c:pt>
                <c:pt idx="7885">
                  <c:v>1.0000000000000026E-7</c:v>
                </c:pt>
                <c:pt idx="7886">
                  <c:v>1.0000000000000026E-7</c:v>
                </c:pt>
                <c:pt idx="7887">
                  <c:v>1.3000000000000034E-7</c:v>
                </c:pt>
                <c:pt idx="7888">
                  <c:v>1.3000000000000034E-7</c:v>
                </c:pt>
                <c:pt idx="7889">
                  <c:v>1.2000000000000025E-7</c:v>
                </c:pt>
                <c:pt idx="7890">
                  <c:v>1.2000000000000025E-7</c:v>
                </c:pt>
                <c:pt idx="7891">
                  <c:v>1.2000000000000025E-7</c:v>
                </c:pt>
                <c:pt idx="7892">
                  <c:v>1.2000000000000025E-7</c:v>
                </c:pt>
                <c:pt idx="7893">
                  <c:v>1.1000000000000032E-7</c:v>
                </c:pt>
                <c:pt idx="7894">
                  <c:v>1.1000000000000032E-7</c:v>
                </c:pt>
                <c:pt idx="7895">
                  <c:v>1.1000000000000032E-7</c:v>
                </c:pt>
                <c:pt idx="7896">
                  <c:v>1.0000000000000026E-7</c:v>
                </c:pt>
                <c:pt idx="7897">
                  <c:v>1.0000000000000026E-7</c:v>
                </c:pt>
                <c:pt idx="7898">
                  <c:v>1.0000000000000026E-7</c:v>
                </c:pt>
                <c:pt idx="7899">
                  <c:v>1.1000000000000032E-7</c:v>
                </c:pt>
                <c:pt idx="7900">
                  <c:v>1.1000000000000032E-7</c:v>
                </c:pt>
                <c:pt idx="7901">
                  <c:v>1.1000000000000032E-7</c:v>
                </c:pt>
                <c:pt idx="7902">
                  <c:v>1.1000000000000032E-7</c:v>
                </c:pt>
                <c:pt idx="7903">
                  <c:v>1.1000000000000032E-7</c:v>
                </c:pt>
                <c:pt idx="7904">
                  <c:v>1.1000000000000032E-7</c:v>
                </c:pt>
                <c:pt idx="7905">
                  <c:v>1.1000000000000032E-7</c:v>
                </c:pt>
                <c:pt idx="7906">
                  <c:v>1.1000000000000032E-7</c:v>
                </c:pt>
                <c:pt idx="7907">
                  <c:v>1.1000000000000032E-7</c:v>
                </c:pt>
                <c:pt idx="7908">
                  <c:v>1.1000000000000032E-7</c:v>
                </c:pt>
                <c:pt idx="7909">
                  <c:v>1.1000000000000032E-7</c:v>
                </c:pt>
                <c:pt idx="7910">
                  <c:v>1.1000000000000032E-7</c:v>
                </c:pt>
                <c:pt idx="7911">
                  <c:v>1.1000000000000032E-7</c:v>
                </c:pt>
                <c:pt idx="7912">
                  <c:v>1.1000000000000032E-7</c:v>
                </c:pt>
                <c:pt idx="7913">
                  <c:v>1.1000000000000032E-7</c:v>
                </c:pt>
                <c:pt idx="7914">
                  <c:v>1.1000000000000032E-7</c:v>
                </c:pt>
                <c:pt idx="7915">
                  <c:v>1.1000000000000032E-7</c:v>
                </c:pt>
                <c:pt idx="7916">
                  <c:v>1.1000000000000032E-7</c:v>
                </c:pt>
                <c:pt idx="7917">
                  <c:v>1.1000000000000032E-7</c:v>
                </c:pt>
                <c:pt idx="7918">
                  <c:v>1.1000000000000032E-7</c:v>
                </c:pt>
                <c:pt idx="7919">
                  <c:v>1.1000000000000032E-7</c:v>
                </c:pt>
                <c:pt idx="7920">
                  <c:v>1.1000000000000032E-7</c:v>
                </c:pt>
                <c:pt idx="7921">
                  <c:v>1.1000000000000032E-7</c:v>
                </c:pt>
                <c:pt idx="7922">
                  <c:v>1.1000000000000032E-7</c:v>
                </c:pt>
                <c:pt idx="7923">
                  <c:v>1.0000000000000026E-7</c:v>
                </c:pt>
                <c:pt idx="7924">
                  <c:v>1.0000000000000026E-7</c:v>
                </c:pt>
                <c:pt idx="7925">
                  <c:v>1.0000000000000026E-7</c:v>
                </c:pt>
                <c:pt idx="7926">
                  <c:v>1.0000000000000026E-7</c:v>
                </c:pt>
                <c:pt idx="7927">
                  <c:v>1.0000000000000026E-7</c:v>
                </c:pt>
                <c:pt idx="7928">
                  <c:v>1.0000000000000026E-7</c:v>
                </c:pt>
                <c:pt idx="7929">
                  <c:v>1.0000000000000026E-7</c:v>
                </c:pt>
                <c:pt idx="7930">
                  <c:v>1.0000000000000026E-7</c:v>
                </c:pt>
                <c:pt idx="7931">
                  <c:v>9.9000000000000291E-8</c:v>
                </c:pt>
                <c:pt idx="7932">
                  <c:v>9.8000000000000335E-8</c:v>
                </c:pt>
                <c:pt idx="7933">
                  <c:v>9.8000000000000335E-8</c:v>
                </c:pt>
                <c:pt idx="7934">
                  <c:v>9.7000000000000233E-8</c:v>
                </c:pt>
                <c:pt idx="7935">
                  <c:v>9.8000000000000335E-8</c:v>
                </c:pt>
                <c:pt idx="7936">
                  <c:v>9.8000000000000335E-8</c:v>
                </c:pt>
                <c:pt idx="7937">
                  <c:v>9.8000000000000335E-8</c:v>
                </c:pt>
                <c:pt idx="7938">
                  <c:v>9.9000000000000291E-8</c:v>
                </c:pt>
                <c:pt idx="7939">
                  <c:v>1.0000000000000026E-7</c:v>
                </c:pt>
                <c:pt idx="7940">
                  <c:v>1.0000000000000026E-7</c:v>
                </c:pt>
                <c:pt idx="7941">
                  <c:v>1.0000000000000026E-7</c:v>
                </c:pt>
                <c:pt idx="7942">
                  <c:v>1.0000000000000026E-7</c:v>
                </c:pt>
                <c:pt idx="7943">
                  <c:v>1.0000000000000026E-7</c:v>
                </c:pt>
                <c:pt idx="7944">
                  <c:v>1.0000000000000026E-7</c:v>
                </c:pt>
                <c:pt idx="7945">
                  <c:v>1.0000000000000026E-7</c:v>
                </c:pt>
                <c:pt idx="7946">
                  <c:v>1.0000000000000026E-7</c:v>
                </c:pt>
                <c:pt idx="7947">
                  <c:v>1.0000000000000026E-7</c:v>
                </c:pt>
                <c:pt idx="7948">
                  <c:v>1.0000000000000026E-7</c:v>
                </c:pt>
                <c:pt idx="7949">
                  <c:v>1.0000000000000026E-7</c:v>
                </c:pt>
                <c:pt idx="7950">
                  <c:v>9.9000000000000291E-8</c:v>
                </c:pt>
                <c:pt idx="7951">
                  <c:v>1.0000000000000026E-7</c:v>
                </c:pt>
                <c:pt idx="7952">
                  <c:v>1.5000000000000034E-7</c:v>
                </c:pt>
                <c:pt idx="7953">
                  <c:v>1.5000000000000034E-7</c:v>
                </c:pt>
                <c:pt idx="7954">
                  <c:v>1.400000000000003E-7</c:v>
                </c:pt>
                <c:pt idx="7955">
                  <c:v>1.400000000000003E-7</c:v>
                </c:pt>
                <c:pt idx="7956">
                  <c:v>1.3000000000000034E-7</c:v>
                </c:pt>
                <c:pt idx="7957">
                  <c:v>1.3000000000000034E-7</c:v>
                </c:pt>
                <c:pt idx="7958">
                  <c:v>1.2000000000000025E-7</c:v>
                </c:pt>
                <c:pt idx="7959">
                  <c:v>1.1000000000000032E-7</c:v>
                </c:pt>
                <c:pt idx="7960">
                  <c:v>1.1000000000000032E-7</c:v>
                </c:pt>
                <c:pt idx="7961">
                  <c:v>1.1000000000000032E-7</c:v>
                </c:pt>
                <c:pt idx="7962">
                  <c:v>1.1000000000000032E-7</c:v>
                </c:pt>
                <c:pt idx="7963">
                  <c:v>1.1000000000000032E-7</c:v>
                </c:pt>
                <c:pt idx="7964">
                  <c:v>1.0000000000000026E-7</c:v>
                </c:pt>
                <c:pt idx="7965">
                  <c:v>1.0000000000000026E-7</c:v>
                </c:pt>
                <c:pt idx="7966">
                  <c:v>1.0000000000000026E-7</c:v>
                </c:pt>
                <c:pt idx="7967">
                  <c:v>1.0000000000000026E-7</c:v>
                </c:pt>
                <c:pt idx="7968">
                  <c:v>1.0000000000000026E-7</c:v>
                </c:pt>
                <c:pt idx="7969">
                  <c:v>1.0000000000000026E-7</c:v>
                </c:pt>
                <c:pt idx="7970">
                  <c:v>1.0000000000000026E-7</c:v>
                </c:pt>
                <c:pt idx="7971">
                  <c:v>1.0000000000000026E-7</c:v>
                </c:pt>
                <c:pt idx="7972">
                  <c:v>1.0000000000000026E-7</c:v>
                </c:pt>
                <c:pt idx="7973">
                  <c:v>1.0000000000000026E-7</c:v>
                </c:pt>
                <c:pt idx="7974">
                  <c:v>1.0000000000000026E-7</c:v>
                </c:pt>
                <c:pt idx="7975">
                  <c:v>3.3000000000000065E-7</c:v>
                </c:pt>
                <c:pt idx="7976">
                  <c:v>3.3000000000000065E-7</c:v>
                </c:pt>
                <c:pt idx="7977">
                  <c:v>3.1000000000000084E-7</c:v>
                </c:pt>
                <c:pt idx="7978">
                  <c:v>3.0000000000000067E-7</c:v>
                </c:pt>
                <c:pt idx="7979">
                  <c:v>2.700000000000007E-7</c:v>
                </c:pt>
                <c:pt idx="7980">
                  <c:v>2.5000000000000057E-7</c:v>
                </c:pt>
                <c:pt idx="7981">
                  <c:v>1.800000000000005E-7</c:v>
                </c:pt>
                <c:pt idx="7982">
                  <c:v>1.7000000000000036E-7</c:v>
                </c:pt>
                <c:pt idx="7983">
                  <c:v>1.6000000000000048E-7</c:v>
                </c:pt>
                <c:pt idx="7984">
                  <c:v>1.6000000000000048E-7</c:v>
                </c:pt>
                <c:pt idx="7985">
                  <c:v>1.5000000000000034E-7</c:v>
                </c:pt>
                <c:pt idx="7986">
                  <c:v>1.5000000000000034E-7</c:v>
                </c:pt>
                <c:pt idx="7987">
                  <c:v>1.400000000000003E-7</c:v>
                </c:pt>
                <c:pt idx="7988">
                  <c:v>1.400000000000003E-7</c:v>
                </c:pt>
                <c:pt idx="7989">
                  <c:v>1.400000000000003E-7</c:v>
                </c:pt>
                <c:pt idx="7990">
                  <c:v>1.3000000000000034E-7</c:v>
                </c:pt>
                <c:pt idx="7991">
                  <c:v>1.3000000000000034E-7</c:v>
                </c:pt>
                <c:pt idx="7992">
                  <c:v>1.3000000000000034E-7</c:v>
                </c:pt>
                <c:pt idx="7993">
                  <c:v>1.3000000000000034E-7</c:v>
                </c:pt>
                <c:pt idx="7994">
                  <c:v>1.3000000000000034E-7</c:v>
                </c:pt>
                <c:pt idx="7995">
                  <c:v>1.3000000000000034E-7</c:v>
                </c:pt>
                <c:pt idx="7996">
                  <c:v>1.3000000000000034E-7</c:v>
                </c:pt>
                <c:pt idx="7997">
                  <c:v>1.2000000000000025E-7</c:v>
                </c:pt>
                <c:pt idx="7998">
                  <c:v>1.2000000000000025E-7</c:v>
                </c:pt>
                <c:pt idx="7999">
                  <c:v>1.2000000000000025E-7</c:v>
                </c:pt>
                <c:pt idx="8000">
                  <c:v>1.2000000000000025E-7</c:v>
                </c:pt>
                <c:pt idx="8001">
                  <c:v>1.2000000000000025E-7</c:v>
                </c:pt>
                <c:pt idx="8002">
                  <c:v>1.2000000000000025E-7</c:v>
                </c:pt>
                <c:pt idx="8003">
                  <c:v>1.1000000000000032E-7</c:v>
                </c:pt>
                <c:pt idx="8004">
                  <c:v>1.1000000000000032E-7</c:v>
                </c:pt>
                <c:pt idx="8005">
                  <c:v>1.1000000000000032E-7</c:v>
                </c:pt>
                <c:pt idx="8006">
                  <c:v>1.1000000000000032E-7</c:v>
                </c:pt>
                <c:pt idx="8007">
                  <c:v>1.1000000000000032E-7</c:v>
                </c:pt>
                <c:pt idx="8008">
                  <c:v>1.0000000000000026E-7</c:v>
                </c:pt>
                <c:pt idx="8009">
                  <c:v>1.0000000000000026E-7</c:v>
                </c:pt>
                <c:pt idx="8010">
                  <c:v>1.0000000000000026E-7</c:v>
                </c:pt>
                <c:pt idx="8011">
                  <c:v>1.0000000000000026E-7</c:v>
                </c:pt>
                <c:pt idx="8012">
                  <c:v>1.0000000000000026E-7</c:v>
                </c:pt>
                <c:pt idx="8013">
                  <c:v>1.0000000000000026E-7</c:v>
                </c:pt>
                <c:pt idx="8014">
                  <c:v>1.0000000000000026E-7</c:v>
                </c:pt>
                <c:pt idx="8015">
                  <c:v>1.0000000000000026E-7</c:v>
                </c:pt>
                <c:pt idx="8016">
                  <c:v>1.0000000000000026E-7</c:v>
                </c:pt>
                <c:pt idx="8017">
                  <c:v>9.9000000000000291E-8</c:v>
                </c:pt>
                <c:pt idx="8018">
                  <c:v>1.0000000000000026E-7</c:v>
                </c:pt>
                <c:pt idx="8019">
                  <c:v>9.9000000000000291E-8</c:v>
                </c:pt>
                <c:pt idx="8020">
                  <c:v>1.0000000000000026E-7</c:v>
                </c:pt>
                <c:pt idx="8021">
                  <c:v>1.0000000000000026E-7</c:v>
                </c:pt>
                <c:pt idx="8022">
                  <c:v>1.0000000000000026E-7</c:v>
                </c:pt>
                <c:pt idx="8023">
                  <c:v>1.0000000000000026E-7</c:v>
                </c:pt>
                <c:pt idx="8024">
                  <c:v>1.0000000000000026E-7</c:v>
                </c:pt>
                <c:pt idx="8025">
                  <c:v>1.0000000000000026E-7</c:v>
                </c:pt>
                <c:pt idx="8026">
                  <c:v>1.0000000000000026E-7</c:v>
                </c:pt>
                <c:pt idx="8027">
                  <c:v>1.0000000000000026E-7</c:v>
                </c:pt>
                <c:pt idx="8028">
                  <c:v>1.0000000000000026E-7</c:v>
                </c:pt>
                <c:pt idx="8029">
                  <c:v>1.0000000000000026E-7</c:v>
                </c:pt>
                <c:pt idx="8030">
                  <c:v>1.0000000000000026E-7</c:v>
                </c:pt>
                <c:pt idx="8031">
                  <c:v>1.0000000000000026E-7</c:v>
                </c:pt>
                <c:pt idx="8032">
                  <c:v>1.0000000000000026E-7</c:v>
                </c:pt>
                <c:pt idx="8033">
                  <c:v>1.0000000000000026E-7</c:v>
                </c:pt>
                <c:pt idx="8034">
                  <c:v>1.0000000000000026E-7</c:v>
                </c:pt>
                <c:pt idx="8035">
                  <c:v>1.0000000000000026E-7</c:v>
                </c:pt>
                <c:pt idx="8036">
                  <c:v>1.0000000000000026E-7</c:v>
                </c:pt>
                <c:pt idx="8037">
                  <c:v>1.0000000000000026E-7</c:v>
                </c:pt>
                <c:pt idx="8038">
                  <c:v>1.0000000000000026E-7</c:v>
                </c:pt>
                <c:pt idx="8039">
                  <c:v>1.0000000000000026E-7</c:v>
                </c:pt>
                <c:pt idx="8040">
                  <c:v>1.0000000000000026E-7</c:v>
                </c:pt>
                <c:pt idx="8041">
                  <c:v>9.9000000000000291E-8</c:v>
                </c:pt>
                <c:pt idx="8042">
                  <c:v>9.8000000000000335E-8</c:v>
                </c:pt>
                <c:pt idx="8043">
                  <c:v>9.8000000000000335E-8</c:v>
                </c:pt>
                <c:pt idx="8044">
                  <c:v>9.7000000000000233E-8</c:v>
                </c:pt>
                <c:pt idx="8045">
                  <c:v>9.7000000000000233E-8</c:v>
                </c:pt>
                <c:pt idx="8046">
                  <c:v>9.6000000000000291E-8</c:v>
                </c:pt>
                <c:pt idx="8047">
                  <c:v>9.4000000000000273E-8</c:v>
                </c:pt>
                <c:pt idx="8048">
                  <c:v>9.5000000000000295E-8</c:v>
                </c:pt>
                <c:pt idx="8049">
                  <c:v>9.4000000000000273E-8</c:v>
                </c:pt>
                <c:pt idx="8050">
                  <c:v>9.3000000000000303E-8</c:v>
                </c:pt>
                <c:pt idx="8051">
                  <c:v>9.2000000000000241E-8</c:v>
                </c:pt>
                <c:pt idx="8052">
                  <c:v>9.1000000000000233E-8</c:v>
                </c:pt>
                <c:pt idx="8053">
                  <c:v>9.1000000000000233E-8</c:v>
                </c:pt>
                <c:pt idx="8054">
                  <c:v>9.0000000000000277E-8</c:v>
                </c:pt>
                <c:pt idx="8055">
                  <c:v>9.1000000000000233E-8</c:v>
                </c:pt>
                <c:pt idx="8056">
                  <c:v>9.1000000000000233E-8</c:v>
                </c:pt>
                <c:pt idx="8057">
                  <c:v>9.1000000000000233E-8</c:v>
                </c:pt>
                <c:pt idx="8058">
                  <c:v>9.3000000000000303E-8</c:v>
                </c:pt>
                <c:pt idx="8059">
                  <c:v>9.3000000000000303E-8</c:v>
                </c:pt>
                <c:pt idx="8060">
                  <c:v>9.4000000000000273E-8</c:v>
                </c:pt>
                <c:pt idx="8061">
                  <c:v>9.4000000000000273E-8</c:v>
                </c:pt>
                <c:pt idx="8062">
                  <c:v>9.5000000000000295E-8</c:v>
                </c:pt>
                <c:pt idx="8063">
                  <c:v>9.4000000000000273E-8</c:v>
                </c:pt>
                <c:pt idx="8064">
                  <c:v>9.4000000000000273E-8</c:v>
                </c:pt>
                <c:pt idx="8065">
                  <c:v>9.2000000000000241E-8</c:v>
                </c:pt>
                <c:pt idx="8066">
                  <c:v>9.1000000000000233E-8</c:v>
                </c:pt>
                <c:pt idx="8067">
                  <c:v>9.0000000000000277E-8</c:v>
                </c:pt>
                <c:pt idx="8068">
                  <c:v>9.0000000000000277E-8</c:v>
                </c:pt>
                <c:pt idx="8069">
                  <c:v>9.0000000000000277E-8</c:v>
                </c:pt>
                <c:pt idx="8070">
                  <c:v>9.2000000000000241E-8</c:v>
                </c:pt>
                <c:pt idx="8071">
                  <c:v>9.3000000000000303E-8</c:v>
                </c:pt>
                <c:pt idx="8072">
                  <c:v>9.2000000000000241E-8</c:v>
                </c:pt>
                <c:pt idx="8073">
                  <c:v>9.2000000000000241E-8</c:v>
                </c:pt>
                <c:pt idx="8074">
                  <c:v>9.0000000000000277E-8</c:v>
                </c:pt>
                <c:pt idx="8075">
                  <c:v>8.9000000000000268E-8</c:v>
                </c:pt>
                <c:pt idx="8076">
                  <c:v>8.300000000000028E-8</c:v>
                </c:pt>
                <c:pt idx="8077">
                  <c:v>8.300000000000028E-8</c:v>
                </c:pt>
                <c:pt idx="8078">
                  <c:v>8.2000000000000218E-8</c:v>
                </c:pt>
                <c:pt idx="8079">
                  <c:v>8.1000000000000222E-8</c:v>
                </c:pt>
                <c:pt idx="8080">
                  <c:v>8.1000000000000222E-8</c:v>
                </c:pt>
                <c:pt idx="8081">
                  <c:v>7.9000000000000244E-8</c:v>
                </c:pt>
                <c:pt idx="8082">
                  <c:v>7.7000000000000226E-8</c:v>
                </c:pt>
                <c:pt idx="8083">
                  <c:v>7.6000000000000204E-8</c:v>
                </c:pt>
                <c:pt idx="8084">
                  <c:v>7.6000000000000204E-8</c:v>
                </c:pt>
                <c:pt idx="8085">
                  <c:v>7.7000000000000226E-8</c:v>
                </c:pt>
                <c:pt idx="8086">
                  <c:v>7.7000000000000226E-8</c:v>
                </c:pt>
                <c:pt idx="8087">
                  <c:v>7.8000000000000169E-8</c:v>
                </c:pt>
                <c:pt idx="8088">
                  <c:v>8.4000000000000276E-8</c:v>
                </c:pt>
                <c:pt idx="8089">
                  <c:v>8.6000000000000214E-8</c:v>
                </c:pt>
                <c:pt idx="8090">
                  <c:v>8.7000000000000223E-8</c:v>
                </c:pt>
                <c:pt idx="8091">
                  <c:v>8.8000000000000272E-8</c:v>
                </c:pt>
                <c:pt idx="8092">
                  <c:v>8.9000000000000268E-8</c:v>
                </c:pt>
                <c:pt idx="8093">
                  <c:v>8.9000000000000268E-8</c:v>
                </c:pt>
                <c:pt idx="8094">
                  <c:v>9.2000000000000241E-8</c:v>
                </c:pt>
                <c:pt idx="8095">
                  <c:v>9.1000000000000233E-8</c:v>
                </c:pt>
                <c:pt idx="8096">
                  <c:v>9.2000000000000241E-8</c:v>
                </c:pt>
                <c:pt idx="8097">
                  <c:v>9.2000000000000241E-8</c:v>
                </c:pt>
                <c:pt idx="8098">
                  <c:v>9.3000000000000303E-8</c:v>
                </c:pt>
                <c:pt idx="8099">
                  <c:v>9.3000000000000303E-8</c:v>
                </c:pt>
                <c:pt idx="8100">
                  <c:v>9.5000000000000295E-8</c:v>
                </c:pt>
                <c:pt idx="8101">
                  <c:v>9.6000000000000291E-8</c:v>
                </c:pt>
                <c:pt idx="8102">
                  <c:v>9.6000000000000291E-8</c:v>
                </c:pt>
                <c:pt idx="8103">
                  <c:v>9.7000000000000233E-8</c:v>
                </c:pt>
                <c:pt idx="8104">
                  <c:v>9.6000000000000291E-8</c:v>
                </c:pt>
                <c:pt idx="8105">
                  <c:v>9.7000000000000233E-8</c:v>
                </c:pt>
                <c:pt idx="8106">
                  <c:v>9.8000000000000335E-8</c:v>
                </c:pt>
                <c:pt idx="8107">
                  <c:v>9.8000000000000335E-8</c:v>
                </c:pt>
                <c:pt idx="8108">
                  <c:v>9.9000000000000291E-8</c:v>
                </c:pt>
                <c:pt idx="8109">
                  <c:v>9.8000000000000335E-8</c:v>
                </c:pt>
                <c:pt idx="8110">
                  <c:v>9.9000000000000291E-8</c:v>
                </c:pt>
                <c:pt idx="8111">
                  <c:v>9.8000000000000335E-8</c:v>
                </c:pt>
                <c:pt idx="8112">
                  <c:v>9.8000000000000335E-8</c:v>
                </c:pt>
                <c:pt idx="8113">
                  <c:v>9.8000000000000335E-8</c:v>
                </c:pt>
                <c:pt idx="8114">
                  <c:v>9.9000000000000291E-8</c:v>
                </c:pt>
                <c:pt idx="8115">
                  <c:v>9.8000000000000335E-8</c:v>
                </c:pt>
                <c:pt idx="8116">
                  <c:v>9.7000000000000233E-8</c:v>
                </c:pt>
                <c:pt idx="8117">
                  <c:v>9.6000000000000291E-8</c:v>
                </c:pt>
                <c:pt idx="8118">
                  <c:v>9.6000000000000291E-8</c:v>
                </c:pt>
                <c:pt idx="8119">
                  <c:v>9.6000000000000291E-8</c:v>
                </c:pt>
                <c:pt idx="8120">
                  <c:v>9.6000000000000291E-8</c:v>
                </c:pt>
                <c:pt idx="8121">
                  <c:v>1.2000000000000025E-7</c:v>
                </c:pt>
                <c:pt idx="8122">
                  <c:v>1.3000000000000034E-7</c:v>
                </c:pt>
                <c:pt idx="8123">
                  <c:v>1.3000000000000034E-7</c:v>
                </c:pt>
                <c:pt idx="8124">
                  <c:v>1.2000000000000025E-7</c:v>
                </c:pt>
                <c:pt idx="8125">
                  <c:v>1.1000000000000032E-7</c:v>
                </c:pt>
                <c:pt idx="8126">
                  <c:v>1.1000000000000032E-7</c:v>
                </c:pt>
                <c:pt idx="8127">
                  <c:v>1.1000000000000032E-7</c:v>
                </c:pt>
                <c:pt idx="8128">
                  <c:v>1.1000000000000032E-7</c:v>
                </c:pt>
                <c:pt idx="8129">
                  <c:v>1.1000000000000032E-7</c:v>
                </c:pt>
                <c:pt idx="8130">
                  <c:v>1.0000000000000026E-7</c:v>
                </c:pt>
                <c:pt idx="8131">
                  <c:v>9.9000000000000291E-8</c:v>
                </c:pt>
                <c:pt idx="8132">
                  <c:v>9.8000000000000335E-8</c:v>
                </c:pt>
                <c:pt idx="8133">
                  <c:v>9.8000000000000335E-8</c:v>
                </c:pt>
                <c:pt idx="8134">
                  <c:v>9.7000000000000233E-8</c:v>
                </c:pt>
                <c:pt idx="8135">
                  <c:v>9.7000000000000233E-8</c:v>
                </c:pt>
                <c:pt idx="8136">
                  <c:v>9.6000000000000291E-8</c:v>
                </c:pt>
                <c:pt idx="8137">
                  <c:v>9.6000000000000291E-8</c:v>
                </c:pt>
                <c:pt idx="8138">
                  <c:v>9.6000000000000291E-8</c:v>
                </c:pt>
                <c:pt idx="8139">
                  <c:v>9.5000000000000295E-8</c:v>
                </c:pt>
                <c:pt idx="8140">
                  <c:v>9.4000000000000273E-8</c:v>
                </c:pt>
                <c:pt idx="8141">
                  <c:v>9.3000000000000303E-8</c:v>
                </c:pt>
                <c:pt idx="8142">
                  <c:v>9.3000000000000303E-8</c:v>
                </c:pt>
                <c:pt idx="8143">
                  <c:v>9.2000000000000241E-8</c:v>
                </c:pt>
                <c:pt idx="8144">
                  <c:v>9.2000000000000241E-8</c:v>
                </c:pt>
                <c:pt idx="8145">
                  <c:v>9.2000000000000241E-8</c:v>
                </c:pt>
                <c:pt idx="8146">
                  <c:v>9.3000000000000303E-8</c:v>
                </c:pt>
                <c:pt idx="8147">
                  <c:v>9.3000000000000303E-8</c:v>
                </c:pt>
                <c:pt idx="8148">
                  <c:v>9.3000000000000303E-8</c:v>
                </c:pt>
                <c:pt idx="8149">
                  <c:v>9.3000000000000303E-8</c:v>
                </c:pt>
                <c:pt idx="8150">
                  <c:v>9.2000000000000241E-8</c:v>
                </c:pt>
                <c:pt idx="8151">
                  <c:v>9.2000000000000241E-8</c:v>
                </c:pt>
                <c:pt idx="8152">
                  <c:v>9.1000000000000233E-8</c:v>
                </c:pt>
                <c:pt idx="8153">
                  <c:v>9.2000000000000241E-8</c:v>
                </c:pt>
                <c:pt idx="8154">
                  <c:v>9.2000000000000241E-8</c:v>
                </c:pt>
                <c:pt idx="8155">
                  <c:v>9.3000000000000303E-8</c:v>
                </c:pt>
                <c:pt idx="8156">
                  <c:v>9.2000000000000241E-8</c:v>
                </c:pt>
                <c:pt idx="8157">
                  <c:v>9.2000000000000241E-8</c:v>
                </c:pt>
                <c:pt idx="8158">
                  <c:v>9.2000000000000241E-8</c:v>
                </c:pt>
                <c:pt idx="8159">
                  <c:v>9.2000000000000241E-8</c:v>
                </c:pt>
                <c:pt idx="8160">
                  <c:v>9.2000000000000241E-8</c:v>
                </c:pt>
                <c:pt idx="8161">
                  <c:v>9.2000000000000241E-8</c:v>
                </c:pt>
                <c:pt idx="8162">
                  <c:v>9.1000000000000233E-8</c:v>
                </c:pt>
                <c:pt idx="8163">
                  <c:v>9.1000000000000233E-8</c:v>
                </c:pt>
                <c:pt idx="8164">
                  <c:v>9.2000000000000241E-8</c:v>
                </c:pt>
                <c:pt idx="8165">
                  <c:v>9.2000000000000241E-8</c:v>
                </c:pt>
                <c:pt idx="8166">
                  <c:v>9.2000000000000241E-8</c:v>
                </c:pt>
                <c:pt idx="8167">
                  <c:v>9.3000000000000303E-8</c:v>
                </c:pt>
                <c:pt idx="8168">
                  <c:v>9.3000000000000303E-8</c:v>
                </c:pt>
                <c:pt idx="8169">
                  <c:v>9.4000000000000273E-8</c:v>
                </c:pt>
                <c:pt idx="8170">
                  <c:v>9.5000000000000295E-8</c:v>
                </c:pt>
                <c:pt idx="8171">
                  <c:v>9.6000000000000291E-8</c:v>
                </c:pt>
                <c:pt idx="8172">
                  <c:v>9.8000000000000335E-8</c:v>
                </c:pt>
                <c:pt idx="8173">
                  <c:v>9.9000000000000291E-8</c:v>
                </c:pt>
                <c:pt idx="8174">
                  <c:v>1.0000000000000026E-7</c:v>
                </c:pt>
                <c:pt idx="8175">
                  <c:v>1.0000000000000026E-7</c:v>
                </c:pt>
                <c:pt idx="8176">
                  <c:v>1.0000000000000026E-7</c:v>
                </c:pt>
                <c:pt idx="8177">
                  <c:v>1.0000000000000026E-7</c:v>
                </c:pt>
                <c:pt idx="8178">
                  <c:v>1.1000000000000032E-7</c:v>
                </c:pt>
                <c:pt idx="8179">
                  <c:v>1.1000000000000032E-7</c:v>
                </c:pt>
                <c:pt idx="8180">
                  <c:v>1.1000000000000032E-7</c:v>
                </c:pt>
                <c:pt idx="8181">
                  <c:v>1.1000000000000032E-7</c:v>
                </c:pt>
                <c:pt idx="8182">
                  <c:v>1.1000000000000032E-7</c:v>
                </c:pt>
                <c:pt idx="8183">
                  <c:v>1.0000000000000026E-7</c:v>
                </c:pt>
                <c:pt idx="8184">
                  <c:v>1.1000000000000032E-7</c:v>
                </c:pt>
                <c:pt idx="8185">
                  <c:v>1.1000000000000032E-7</c:v>
                </c:pt>
                <c:pt idx="8186">
                  <c:v>1.1000000000000032E-7</c:v>
                </c:pt>
                <c:pt idx="8187">
                  <c:v>1.1000000000000032E-7</c:v>
                </c:pt>
                <c:pt idx="8188">
                  <c:v>1.1000000000000032E-7</c:v>
                </c:pt>
                <c:pt idx="8189">
                  <c:v>1.1000000000000032E-7</c:v>
                </c:pt>
                <c:pt idx="8190">
                  <c:v>1.1000000000000032E-7</c:v>
                </c:pt>
                <c:pt idx="8191">
                  <c:v>1.1000000000000032E-7</c:v>
                </c:pt>
                <c:pt idx="8192">
                  <c:v>1.0000000000000026E-7</c:v>
                </c:pt>
                <c:pt idx="8193">
                  <c:v>1.0000000000000026E-7</c:v>
                </c:pt>
                <c:pt idx="8194">
                  <c:v>1.0000000000000026E-7</c:v>
                </c:pt>
                <c:pt idx="8195">
                  <c:v>9.9000000000000291E-8</c:v>
                </c:pt>
                <c:pt idx="8196">
                  <c:v>1.0000000000000026E-7</c:v>
                </c:pt>
                <c:pt idx="8197">
                  <c:v>9.8000000000000335E-8</c:v>
                </c:pt>
                <c:pt idx="8198">
                  <c:v>9.6000000000000291E-8</c:v>
                </c:pt>
                <c:pt idx="8199">
                  <c:v>9.4000000000000273E-8</c:v>
                </c:pt>
                <c:pt idx="8200">
                  <c:v>9.4000000000000273E-8</c:v>
                </c:pt>
                <c:pt idx="8201">
                  <c:v>9.2000000000000241E-8</c:v>
                </c:pt>
                <c:pt idx="8202">
                  <c:v>9.1000000000000233E-8</c:v>
                </c:pt>
                <c:pt idx="8203">
                  <c:v>9.0000000000000277E-8</c:v>
                </c:pt>
                <c:pt idx="8204">
                  <c:v>8.9000000000000268E-8</c:v>
                </c:pt>
                <c:pt idx="8205">
                  <c:v>8.9000000000000268E-8</c:v>
                </c:pt>
                <c:pt idx="8206">
                  <c:v>9.1000000000000233E-8</c:v>
                </c:pt>
                <c:pt idx="8207">
                  <c:v>9.2000000000000241E-8</c:v>
                </c:pt>
                <c:pt idx="8208">
                  <c:v>9.3000000000000303E-8</c:v>
                </c:pt>
                <c:pt idx="8209">
                  <c:v>9.4000000000000273E-8</c:v>
                </c:pt>
                <c:pt idx="8210">
                  <c:v>1.0000000000000026E-7</c:v>
                </c:pt>
                <c:pt idx="8211">
                  <c:v>1.0000000000000026E-7</c:v>
                </c:pt>
                <c:pt idx="8212">
                  <c:v>1.0000000000000026E-7</c:v>
                </c:pt>
                <c:pt idx="8213">
                  <c:v>1.0000000000000026E-7</c:v>
                </c:pt>
                <c:pt idx="8214">
                  <c:v>1.0000000000000026E-7</c:v>
                </c:pt>
                <c:pt idx="8215">
                  <c:v>1.0000000000000026E-7</c:v>
                </c:pt>
                <c:pt idx="8216">
                  <c:v>1.0000000000000026E-7</c:v>
                </c:pt>
                <c:pt idx="8217">
                  <c:v>1.0000000000000026E-7</c:v>
                </c:pt>
                <c:pt idx="8218">
                  <c:v>1.0000000000000026E-7</c:v>
                </c:pt>
                <c:pt idx="8219">
                  <c:v>1.0000000000000026E-7</c:v>
                </c:pt>
                <c:pt idx="8220">
                  <c:v>1.0000000000000026E-7</c:v>
                </c:pt>
                <c:pt idx="8221">
                  <c:v>1.0000000000000026E-7</c:v>
                </c:pt>
                <c:pt idx="8222">
                  <c:v>1.0000000000000026E-7</c:v>
                </c:pt>
                <c:pt idx="8223">
                  <c:v>1.0000000000000026E-7</c:v>
                </c:pt>
                <c:pt idx="8224">
                  <c:v>1.0000000000000026E-7</c:v>
                </c:pt>
                <c:pt idx="8225">
                  <c:v>1.1000000000000032E-7</c:v>
                </c:pt>
                <c:pt idx="8226">
                  <c:v>1.1000000000000032E-7</c:v>
                </c:pt>
                <c:pt idx="8227">
                  <c:v>1.1000000000000032E-7</c:v>
                </c:pt>
                <c:pt idx="8228">
                  <c:v>1.0000000000000026E-7</c:v>
                </c:pt>
                <c:pt idx="8229">
                  <c:v>1.0000000000000026E-7</c:v>
                </c:pt>
                <c:pt idx="8230">
                  <c:v>1.0000000000000026E-7</c:v>
                </c:pt>
                <c:pt idx="8231">
                  <c:v>1.0000000000000026E-7</c:v>
                </c:pt>
                <c:pt idx="8232">
                  <c:v>1.0000000000000026E-7</c:v>
                </c:pt>
                <c:pt idx="8233">
                  <c:v>1.0000000000000026E-7</c:v>
                </c:pt>
                <c:pt idx="8234">
                  <c:v>1.0000000000000026E-7</c:v>
                </c:pt>
                <c:pt idx="8235">
                  <c:v>1.0000000000000026E-7</c:v>
                </c:pt>
                <c:pt idx="8236">
                  <c:v>1.0000000000000026E-7</c:v>
                </c:pt>
                <c:pt idx="8237">
                  <c:v>1.0000000000000026E-7</c:v>
                </c:pt>
                <c:pt idx="8238">
                  <c:v>1.0000000000000026E-7</c:v>
                </c:pt>
                <c:pt idx="8239">
                  <c:v>1.1000000000000032E-7</c:v>
                </c:pt>
                <c:pt idx="8240">
                  <c:v>1.1000000000000032E-7</c:v>
                </c:pt>
                <c:pt idx="8241">
                  <c:v>1.1000000000000032E-7</c:v>
                </c:pt>
                <c:pt idx="8242">
                  <c:v>1.1000000000000032E-7</c:v>
                </c:pt>
                <c:pt idx="8243">
                  <c:v>1.1000000000000032E-7</c:v>
                </c:pt>
                <c:pt idx="8244">
                  <c:v>1.1000000000000032E-7</c:v>
                </c:pt>
                <c:pt idx="8245">
                  <c:v>1.1000000000000032E-7</c:v>
                </c:pt>
                <c:pt idx="8246">
                  <c:v>1.1000000000000032E-7</c:v>
                </c:pt>
                <c:pt idx="8247">
                  <c:v>1.1000000000000032E-7</c:v>
                </c:pt>
                <c:pt idx="8248">
                  <c:v>1.1000000000000032E-7</c:v>
                </c:pt>
                <c:pt idx="8249">
                  <c:v>1.1000000000000032E-7</c:v>
                </c:pt>
                <c:pt idx="8250">
                  <c:v>1.1000000000000032E-7</c:v>
                </c:pt>
                <c:pt idx="8251">
                  <c:v>1.1000000000000032E-7</c:v>
                </c:pt>
                <c:pt idx="8252">
                  <c:v>1.2000000000000025E-7</c:v>
                </c:pt>
                <c:pt idx="8253">
                  <c:v>2.0000000000000044E-7</c:v>
                </c:pt>
                <c:pt idx="8254">
                  <c:v>2.4000000000000051E-7</c:v>
                </c:pt>
                <c:pt idx="8255">
                  <c:v>2.5000000000000057E-7</c:v>
                </c:pt>
                <c:pt idx="8256">
                  <c:v>2.5000000000000057E-7</c:v>
                </c:pt>
                <c:pt idx="8257">
                  <c:v>1.9000000000000051E-7</c:v>
                </c:pt>
                <c:pt idx="8258">
                  <c:v>1.800000000000005E-7</c:v>
                </c:pt>
                <c:pt idx="8259">
                  <c:v>1.7000000000000036E-7</c:v>
                </c:pt>
                <c:pt idx="8260">
                  <c:v>1.6000000000000048E-7</c:v>
                </c:pt>
                <c:pt idx="8261">
                  <c:v>1.5000000000000034E-7</c:v>
                </c:pt>
                <c:pt idx="8262">
                  <c:v>1.5000000000000034E-7</c:v>
                </c:pt>
                <c:pt idx="8263">
                  <c:v>1.3000000000000034E-7</c:v>
                </c:pt>
                <c:pt idx="8264">
                  <c:v>1.3000000000000034E-7</c:v>
                </c:pt>
                <c:pt idx="8265">
                  <c:v>1.3000000000000034E-7</c:v>
                </c:pt>
                <c:pt idx="8266">
                  <c:v>1.2000000000000025E-7</c:v>
                </c:pt>
                <c:pt idx="8267">
                  <c:v>1.2000000000000025E-7</c:v>
                </c:pt>
                <c:pt idx="8268">
                  <c:v>1.2000000000000025E-7</c:v>
                </c:pt>
                <c:pt idx="8269">
                  <c:v>1.2000000000000025E-7</c:v>
                </c:pt>
                <c:pt idx="8270">
                  <c:v>1.2000000000000025E-7</c:v>
                </c:pt>
                <c:pt idx="8271">
                  <c:v>1.2000000000000025E-7</c:v>
                </c:pt>
                <c:pt idx="8272">
                  <c:v>1.2000000000000025E-7</c:v>
                </c:pt>
                <c:pt idx="8273">
                  <c:v>1.1000000000000032E-7</c:v>
                </c:pt>
                <c:pt idx="8274">
                  <c:v>1.1000000000000032E-7</c:v>
                </c:pt>
                <c:pt idx="8275">
                  <c:v>1.1000000000000032E-7</c:v>
                </c:pt>
                <c:pt idx="8276">
                  <c:v>1.1000000000000032E-7</c:v>
                </c:pt>
                <c:pt idx="8277">
                  <c:v>1.1000000000000032E-7</c:v>
                </c:pt>
                <c:pt idx="8278">
                  <c:v>1.1000000000000032E-7</c:v>
                </c:pt>
                <c:pt idx="8279">
                  <c:v>1.1000000000000032E-7</c:v>
                </c:pt>
                <c:pt idx="8280">
                  <c:v>1.1000000000000032E-7</c:v>
                </c:pt>
                <c:pt idx="8281">
                  <c:v>1.1000000000000032E-7</c:v>
                </c:pt>
                <c:pt idx="8282">
                  <c:v>1.1000000000000032E-7</c:v>
                </c:pt>
                <c:pt idx="8283">
                  <c:v>1.1000000000000032E-7</c:v>
                </c:pt>
                <c:pt idx="8284">
                  <c:v>1.1000000000000032E-7</c:v>
                </c:pt>
                <c:pt idx="8285">
                  <c:v>1.0000000000000026E-7</c:v>
                </c:pt>
                <c:pt idx="8286">
                  <c:v>1.1000000000000032E-7</c:v>
                </c:pt>
                <c:pt idx="8287">
                  <c:v>1.0000000000000026E-7</c:v>
                </c:pt>
                <c:pt idx="8288">
                  <c:v>1.0000000000000026E-7</c:v>
                </c:pt>
                <c:pt idx="8289">
                  <c:v>1.0000000000000026E-7</c:v>
                </c:pt>
                <c:pt idx="8290">
                  <c:v>1.0000000000000026E-7</c:v>
                </c:pt>
                <c:pt idx="8291">
                  <c:v>1.0000000000000026E-7</c:v>
                </c:pt>
                <c:pt idx="8292">
                  <c:v>1.0000000000000026E-7</c:v>
                </c:pt>
                <c:pt idx="8293">
                  <c:v>1.0000000000000026E-7</c:v>
                </c:pt>
                <c:pt idx="8294">
                  <c:v>1.0000000000000026E-7</c:v>
                </c:pt>
                <c:pt idx="8295">
                  <c:v>1.0000000000000026E-7</c:v>
                </c:pt>
                <c:pt idx="8296">
                  <c:v>1.0000000000000026E-7</c:v>
                </c:pt>
                <c:pt idx="8297">
                  <c:v>1.0000000000000026E-7</c:v>
                </c:pt>
                <c:pt idx="8298">
                  <c:v>1.0000000000000026E-7</c:v>
                </c:pt>
                <c:pt idx="8299">
                  <c:v>1.0000000000000026E-7</c:v>
                </c:pt>
                <c:pt idx="8300">
                  <c:v>1.0000000000000026E-7</c:v>
                </c:pt>
                <c:pt idx="8301">
                  <c:v>1.0000000000000026E-7</c:v>
                </c:pt>
                <c:pt idx="8302">
                  <c:v>1.0000000000000026E-7</c:v>
                </c:pt>
                <c:pt idx="8303">
                  <c:v>1.1000000000000032E-7</c:v>
                </c:pt>
                <c:pt idx="8304">
                  <c:v>1.1000000000000032E-7</c:v>
                </c:pt>
                <c:pt idx="8305">
                  <c:v>1.0000000000000026E-7</c:v>
                </c:pt>
                <c:pt idx="8306">
                  <c:v>1.0000000000000026E-7</c:v>
                </c:pt>
                <c:pt idx="8307">
                  <c:v>1.0000000000000026E-7</c:v>
                </c:pt>
                <c:pt idx="8308">
                  <c:v>1.0000000000000026E-7</c:v>
                </c:pt>
                <c:pt idx="8309">
                  <c:v>1.0000000000000026E-7</c:v>
                </c:pt>
                <c:pt idx="8310">
                  <c:v>1.0000000000000026E-7</c:v>
                </c:pt>
                <c:pt idx="8311">
                  <c:v>1.0000000000000026E-7</c:v>
                </c:pt>
                <c:pt idx="8312">
                  <c:v>1.0000000000000026E-7</c:v>
                </c:pt>
                <c:pt idx="8313">
                  <c:v>1.0000000000000026E-7</c:v>
                </c:pt>
                <c:pt idx="8314">
                  <c:v>1.0000000000000026E-7</c:v>
                </c:pt>
                <c:pt idx="8315">
                  <c:v>1.0000000000000026E-7</c:v>
                </c:pt>
                <c:pt idx="8316">
                  <c:v>1.0000000000000026E-7</c:v>
                </c:pt>
                <c:pt idx="8317">
                  <c:v>1.0000000000000026E-7</c:v>
                </c:pt>
                <c:pt idx="8318">
                  <c:v>9.9000000000000291E-8</c:v>
                </c:pt>
                <c:pt idx="8319">
                  <c:v>9.9000000000000291E-8</c:v>
                </c:pt>
                <c:pt idx="8320">
                  <c:v>9.8000000000000335E-8</c:v>
                </c:pt>
                <c:pt idx="8321">
                  <c:v>9.5000000000000295E-8</c:v>
                </c:pt>
                <c:pt idx="8322">
                  <c:v>9.4000000000000273E-8</c:v>
                </c:pt>
                <c:pt idx="8323">
                  <c:v>9.3000000000000303E-8</c:v>
                </c:pt>
                <c:pt idx="8324">
                  <c:v>9.3000000000000303E-8</c:v>
                </c:pt>
                <c:pt idx="8325">
                  <c:v>9.4000000000000273E-8</c:v>
                </c:pt>
                <c:pt idx="8326">
                  <c:v>9.5000000000000295E-8</c:v>
                </c:pt>
                <c:pt idx="8327">
                  <c:v>9.9000000000000291E-8</c:v>
                </c:pt>
                <c:pt idx="8328">
                  <c:v>1.0000000000000026E-7</c:v>
                </c:pt>
                <c:pt idx="8329">
                  <c:v>1.0000000000000026E-7</c:v>
                </c:pt>
                <c:pt idx="8330">
                  <c:v>1.0000000000000026E-7</c:v>
                </c:pt>
                <c:pt idx="8331">
                  <c:v>1.0000000000000026E-7</c:v>
                </c:pt>
                <c:pt idx="8332">
                  <c:v>1.0000000000000026E-7</c:v>
                </c:pt>
                <c:pt idx="8333">
                  <c:v>1.0000000000000026E-7</c:v>
                </c:pt>
                <c:pt idx="8334">
                  <c:v>1.0000000000000026E-7</c:v>
                </c:pt>
                <c:pt idx="8335">
                  <c:v>1.0000000000000026E-7</c:v>
                </c:pt>
                <c:pt idx="8336">
                  <c:v>1.0000000000000026E-7</c:v>
                </c:pt>
                <c:pt idx="8337">
                  <c:v>9.9000000000000291E-8</c:v>
                </c:pt>
                <c:pt idx="8338">
                  <c:v>9.8000000000000335E-8</c:v>
                </c:pt>
                <c:pt idx="8339">
                  <c:v>9.6000000000000291E-8</c:v>
                </c:pt>
                <c:pt idx="8340">
                  <c:v>9.5000000000000295E-8</c:v>
                </c:pt>
                <c:pt idx="8341">
                  <c:v>9.5000000000000295E-8</c:v>
                </c:pt>
                <c:pt idx="8342">
                  <c:v>9.5000000000000295E-8</c:v>
                </c:pt>
                <c:pt idx="8343">
                  <c:v>9.5000000000000295E-8</c:v>
                </c:pt>
                <c:pt idx="8344">
                  <c:v>9.6000000000000291E-8</c:v>
                </c:pt>
                <c:pt idx="8345">
                  <c:v>9.5000000000000295E-8</c:v>
                </c:pt>
                <c:pt idx="8346">
                  <c:v>9.5000000000000295E-8</c:v>
                </c:pt>
                <c:pt idx="8347">
                  <c:v>9.6000000000000291E-8</c:v>
                </c:pt>
                <c:pt idx="8348">
                  <c:v>9.6000000000000291E-8</c:v>
                </c:pt>
                <c:pt idx="8349">
                  <c:v>9.5000000000000295E-8</c:v>
                </c:pt>
                <c:pt idx="8350">
                  <c:v>8.9000000000000268E-8</c:v>
                </c:pt>
                <c:pt idx="8351">
                  <c:v>8.7000000000000223E-8</c:v>
                </c:pt>
                <c:pt idx="8352">
                  <c:v>8.5000000000000232E-8</c:v>
                </c:pt>
                <c:pt idx="8353">
                  <c:v>8.5000000000000232E-8</c:v>
                </c:pt>
                <c:pt idx="8354">
                  <c:v>8.4000000000000276E-8</c:v>
                </c:pt>
                <c:pt idx="8355">
                  <c:v>8.300000000000028E-8</c:v>
                </c:pt>
                <c:pt idx="8356">
                  <c:v>8.6000000000000214E-8</c:v>
                </c:pt>
                <c:pt idx="8357">
                  <c:v>8.7000000000000223E-8</c:v>
                </c:pt>
                <c:pt idx="8358">
                  <c:v>8.9000000000000268E-8</c:v>
                </c:pt>
                <c:pt idx="8359">
                  <c:v>8.9000000000000268E-8</c:v>
                </c:pt>
                <c:pt idx="8360">
                  <c:v>9.0000000000000277E-8</c:v>
                </c:pt>
                <c:pt idx="8361">
                  <c:v>9.0000000000000277E-8</c:v>
                </c:pt>
                <c:pt idx="8362">
                  <c:v>9.6000000000000291E-8</c:v>
                </c:pt>
                <c:pt idx="8363">
                  <c:v>9.6000000000000291E-8</c:v>
                </c:pt>
                <c:pt idx="8364">
                  <c:v>9.6000000000000291E-8</c:v>
                </c:pt>
                <c:pt idx="8365">
                  <c:v>9.7000000000000233E-8</c:v>
                </c:pt>
                <c:pt idx="8366">
                  <c:v>9.8000000000000335E-8</c:v>
                </c:pt>
                <c:pt idx="8367">
                  <c:v>9.9000000000000291E-8</c:v>
                </c:pt>
                <c:pt idx="8368">
                  <c:v>9.9000000000000291E-8</c:v>
                </c:pt>
                <c:pt idx="8369">
                  <c:v>1.0000000000000026E-7</c:v>
                </c:pt>
                <c:pt idx="8370">
                  <c:v>1.0000000000000026E-7</c:v>
                </c:pt>
                <c:pt idx="8371">
                  <c:v>1.0000000000000026E-7</c:v>
                </c:pt>
                <c:pt idx="8372">
                  <c:v>1.0000000000000026E-7</c:v>
                </c:pt>
                <c:pt idx="8373">
                  <c:v>1.0000000000000026E-7</c:v>
                </c:pt>
                <c:pt idx="8374">
                  <c:v>9.9000000000000291E-8</c:v>
                </c:pt>
                <c:pt idx="8375">
                  <c:v>9.8000000000000335E-8</c:v>
                </c:pt>
                <c:pt idx="8376">
                  <c:v>9.6000000000000291E-8</c:v>
                </c:pt>
                <c:pt idx="8377">
                  <c:v>9.6000000000000291E-8</c:v>
                </c:pt>
                <c:pt idx="8378">
                  <c:v>9.5000000000000295E-8</c:v>
                </c:pt>
                <c:pt idx="8379">
                  <c:v>9.5000000000000295E-8</c:v>
                </c:pt>
                <c:pt idx="8380">
                  <c:v>9.4000000000000273E-8</c:v>
                </c:pt>
                <c:pt idx="8381">
                  <c:v>9.3000000000000303E-8</c:v>
                </c:pt>
                <c:pt idx="8382">
                  <c:v>9.0000000000000277E-8</c:v>
                </c:pt>
                <c:pt idx="8383">
                  <c:v>9.0000000000000277E-8</c:v>
                </c:pt>
                <c:pt idx="8384">
                  <c:v>9.0000000000000277E-8</c:v>
                </c:pt>
                <c:pt idx="8385">
                  <c:v>9.0000000000000277E-8</c:v>
                </c:pt>
                <c:pt idx="8386">
                  <c:v>9.1000000000000233E-8</c:v>
                </c:pt>
                <c:pt idx="8387">
                  <c:v>9.2000000000000241E-8</c:v>
                </c:pt>
                <c:pt idx="8388">
                  <c:v>9.2000000000000241E-8</c:v>
                </c:pt>
                <c:pt idx="8389">
                  <c:v>9.3000000000000303E-8</c:v>
                </c:pt>
                <c:pt idx="8390">
                  <c:v>9.3000000000000303E-8</c:v>
                </c:pt>
                <c:pt idx="8391">
                  <c:v>9.2000000000000241E-8</c:v>
                </c:pt>
                <c:pt idx="8392">
                  <c:v>9.1000000000000233E-8</c:v>
                </c:pt>
                <c:pt idx="8393">
                  <c:v>9.0000000000000277E-8</c:v>
                </c:pt>
                <c:pt idx="8394">
                  <c:v>9.0000000000000277E-8</c:v>
                </c:pt>
                <c:pt idx="8395">
                  <c:v>9.0000000000000277E-8</c:v>
                </c:pt>
                <c:pt idx="8396">
                  <c:v>8.9000000000000268E-8</c:v>
                </c:pt>
                <c:pt idx="8397">
                  <c:v>8.8000000000000272E-8</c:v>
                </c:pt>
                <c:pt idx="8398">
                  <c:v>8.4000000000000276E-8</c:v>
                </c:pt>
                <c:pt idx="8399">
                  <c:v>8.300000000000028E-8</c:v>
                </c:pt>
                <c:pt idx="8400">
                  <c:v>8.2000000000000218E-8</c:v>
                </c:pt>
                <c:pt idx="8401">
                  <c:v>8.2000000000000218E-8</c:v>
                </c:pt>
                <c:pt idx="8402">
                  <c:v>8.2000000000000218E-8</c:v>
                </c:pt>
                <c:pt idx="8403">
                  <c:v>8.300000000000028E-8</c:v>
                </c:pt>
                <c:pt idx="8404">
                  <c:v>8.2000000000000218E-8</c:v>
                </c:pt>
                <c:pt idx="8405">
                  <c:v>8.2000000000000218E-8</c:v>
                </c:pt>
                <c:pt idx="8406">
                  <c:v>8.2000000000000218E-8</c:v>
                </c:pt>
                <c:pt idx="8407">
                  <c:v>8.300000000000028E-8</c:v>
                </c:pt>
                <c:pt idx="8408">
                  <c:v>8.300000000000028E-8</c:v>
                </c:pt>
                <c:pt idx="8409">
                  <c:v>8.6000000000000214E-8</c:v>
                </c:pt>
                <c:pt idx="8410">
                  <c:v>8.6000000000000214E-8</c:v>
                </c:pt>
                <c:pt idx="8411">
                  <c:v>8.6000000000000214E-8</c:v>
                </c:pt>
                <c:pt idx="8412">
                  <c:v>8.6000000000000214E-8</c:v>
                </c:pt>
                <c:pt idx="8413">
                  <c:v>8.7000000000000223E-8</c:v>
                </c:pt>
                <c:pt idx="8414">
                  <c:v>8.6000000000000214E-8</c:v>
                </c:pt>
                <c:pt idx="8415">
                  <c:v>8.6000000000000214E-8</c:v>
                </c:pt>
                <c:pt idx="8416">
                  <c:v>8.5000000000000232E-8</c:v>
                </c:pt>
                <c:pt idx="8417">
                  <c:v>8.5000000000000232E-8</c:v>
                </c:pt>
                <c:pt idx="8418">
                  <c:v>8.4000000000000276E-8</c:v>
                </c:pt>
                <c:pt idx="8419">
                  <c:v>8.300000000000028E-8</c:v>
                </c:pt>
                <c:pt idx="8420">
                  <c:v>8.2000000000000218E-8</c:v>
                </c:pt>
                <c:pt idx="8421">
                  <c:v>8.1000000000000222E-8</c:v>
                </c:pt>
                <c:pt idx="8422">
                  <c:v>8.1000000000000222E-8</c:v>
                </c:pt>
                <c:pt idx="8423">
                  <c:v>8.00000000000002E-8</c:v>
                </c:pt>
                <c:pt idx="8424">
                  <c:v>8.00000000000002E-8</c:v>
                </c:pt>
                <c:pt idx="8425">
                  <c:v>7.9000000000000244E-8</c:v>
                </c:pt>
                <c:pt idx="8426">
                  <c:v>7.9000000000000244E-8</c:v>
                </c:pt>
                <c:pt idx="8427">
                  <c:v>7.8000000000000169E-8</c:v>
                </c:pt>
                <c:pt idx="8428">
                  <c:v>7.7000000000000226E-8</c:v>
                </c:pt>
                <c:pt idx="8429">
                  <c:v>7.6000000000000204E-8</c:v>
                </c:pt>
                <c:pt idx="8430">
                  <c:v>7.7000000000000226E-8</c:v>
                </c:pt>
                <c:pt idx="8431">
                  <c:v>7.8000000000000169E-8</c:v>
                </c:pt>
                <c:pt idx="8432">
                  <c:v>7.9000000000000244E-8</c:v>
                </c:pt>
                <c:pt idx="8433">
                  <c:v>7.8000000000000169E-8</c:v>
                </c:pt>
                <c:pt idx="8434">
                  <c:v>7.7000000000000226E-8</c:v>
                </c:pt>
                <c:pt idx="8435">
                  <c:v>7.8000000000000169E-8</c:v>
                </c:pt>
                <c:pt idx="8436">
                  <c:v>7.8000000000000169E-8</c:v>
                </c:pt>
                <c:pt idx="8437">
                  <c:v>7.9000000000000244E-8</c:v>
                </c:pt>
                <c:pt idx="8438">
                  <c:v>7.9000000000000244E-8</c:v>
                </c:pt>
                <c:pt idx="8439">
                  <c:v>8.00000000000002E-8</c:v>
                </c:pt>
                <c:pt idx="8440">
                  <c:v>8.00000000000002E-8</c:v>
                </c:pt>
                <c:pt idx="8441">
                  <c:v>8.00000000000002E-8</c:v>
                </c:pt>
                <c:pt idx="8442">
                  <c:v>8.00000000000002E-8</c:v>
                </c:pt>
                <c:pt idx="8443">
                  <c:v>8.00000000000002E-8</c:v>
                </c:pt>
                <c:pt idx="8444">
                  <c:v>8.1000000000000222E-8</c:v>
                </c:pt>
                <c:pt idx="8445">
                  <c:v>7.9000000000000244E-8</c:v>
                </c:pt>
                <c:pt idx="8446">
                  <c:v>7.9000000000000244E-8</c:v>
                </c:pt>
                <c:pt idx="8447">
                  <c:v>8.00000000000002E-8</c:v>
                </c:pt>
                <c:pt idx="8448">
                  <c:v>8.00000000000002E-8</c:v>
                </c:pt>
                <c:pt idx="8449">
                  <c:v>8.00000000000002E-8</c:v>
                </c:pt>
                <c:pt idx="8450">
                  <c:v>8.1000000000000222E-8</c:v>
                </c:pt>
                <c:pt idx="8451">
                  <c:v>8.00000000000002E-8</c:v>
                </c:pt>
                <c:pt idx="8452">
                  <c:v>8.00000000000002E-8</c:v>
                </c:pt>
                <c:pt idx="8453">
                  <c:v>7.9000000000000244E-8</c:v>
                </c:pt>
                <c:pt idx="8454">
                  <c:v>7.9000000000000244E-8</c:v>
                </c:pt>
                <c:pt idx="8455">
                  <c:v>7.8000000000000169E-8</c:v>
                </c:pt>
                <c:pt idx="8456">
                  <c:v>7.8000000000000169E-8</c:v>
                </c:pt>
                <c:pt idx="8457">
                  <c:v>7.7000000000000226E-8</c:v>
                </c:pt>
                <c:pt idx="8458">
                  <c:v>7.7000000000000226E-8</c:v>
                </c:pt>
                <c:pt idx="8459">
                  <c:v>7.7000000000000226E-8</c:v>
                </c:pt>
                <c:pt idx="8460">
                  <c:v>7.7000000000000226E-8</c:v>
                </c:pt>
                <c:pt idx="8461">
                  <c:v>7.8000000000000169E-8</c:v>
                </c:pt>
                <c:pt idx="8462">
                  <c:v>7.8000000000000169E-8</c:v>
                </c:pt>
                <c:pt idx="8463">
                  <c:v>7.8000000000000169E-8</c:v>
                </c:pt>
                <c:pt idx="8464">
                  <c:v>7.8000000000000169E-8</c:v>
                </c:pt>
                <c:pt idx="8465">
                  <c:v>7.9000000000000244E-8</c:v>
                </c:pt>
                <c:pt idx="8466">
                  <c:v>8.00000000000002E-8</c:v>
                </c:pt>
                <c:pt idx="8467">
                  <c:v>8.2000000000000218E-8</c:v>
                </c:pt>
                <c:pt idx="8468">
                  <c:v>8.2000000000000218E-8</c:v>
                </c:pt>
                <c:pt idx="8469">
                  <c:v>8.300000000000028E-8</c:v>
                </c:pt>
                <c:pt idx="8470">
                  <c:v>8.300000000000028E-8</c:v>
                </c:pt>
                <c:pt idx="8471">
                  <c:v>8.4000000000000276E-8</c:v>
                </c:pt>
                <c:pt idx="8472">
                  <c:v>8.4000000000000276E-8</c:v>
                </c:pt>
                <c:pt idx="8473">
                  <c:v>8.300000000000028E-8</c:v>
                </c:pt>
                <c:pt idx="8474">
                  <c:v>8.2000000000000218E-8</c:v>
                </c:pt>
                <c:pt idx="8475">
                  <c:v>8.2000000000000218E-8</c:v>
                </c:pt>
                <c:pt idx="8476">
                  <c:v>8.300000000000028E-8</c:v>
                </c:pt>
                <c:pt idx="8477">
                  <c:v>8.300000000000028E-8</c:v>
                </c:pt>
                <c:pt idx="8478">
                  <c:v>8.300000000000028E-8</c:v>
                </c:pt>
                <c:pt idx="8479">
                  <c:v>8.2000000000000218E-8</c:v>
                </c:pt>
                <c:pt idx="8480">
                  <c:v>8.300000000000028E-8</c:v>
                </c:pt>
                <c:pt idx="8481">
                  <c:v>8.4000000000000276E-8</c:v>
                </c:pt>
                <c:pt idx="8482">
                  <c:v>8.6000000000000214E-8</c:v>
                </c:pt>
                <c:pt idx="8483">
                  <c:v>8.7000000000000223E-8</c:v>
                </c:pt>
                <c:pt idx="8484">
                  <c:v>8.7000000000000223E-8</c:v>
                </c:pt>
                <c:pt idx="8485">
                  <c:v>8.7000000000000223E-8</c:v>
                </c:pt>
                <c:pt idx="8486">
                  <c:v>8.7000000000000223E-8</c:v>
                </c:pt>
                <c:pt idx="8487">
                  <c:v>8.7000000000000223E-8</c:v>
                </c:pt>
                <c:pt idx="8488">
                  <c:v>8.6000000000000214E-8</c:v>
                </c:pt>
                <c:pt idx="8489">
                  <c:v>8.6000000000000214E-8</c:v>
                </c:pt>
                <c:pt idx="8490">
                  <c:v>8.5000000000000232E-8</c:v>
                </c:pt>
                <c:pt idx="8491">
                  <c:v>8.5000000000000232E-8</c:v>
                </c:pt>
                <c:pt idx="8492">
                  <c:v>8.4000000000000276E-8</c:v>
                </c:pt>
                <c:pt idx="8493">
                  <c:v>8.4000000000000276E-8</c:v>
                </c:pt>
                <c:pt idx="8494">
                  <c:v>8.4000000000000276E-8</c:v>
                </c:pt>
                <c:pt idx="8495">
                  <c:v>8.300000000000028E-8</c:v>
                </c:pt>
                <c:pt idx="8496">
                  <c:v>8.2000000000000218E-8</c:v>
                </c:pt>
                <c:pt idx="8497">
                  <c:v>8.2000000000000218E-8</c:v>
                </c:pt>
                <c:pt idx="8498">
                  <c:v>8.2000000000000218E-8</c:v>
                </c:pt>
                <c:pt idx="8499">
                  <c:v>8.300000000000028E-8</c:v>
                </c:pt>
                <c:pt idx="8500">
                  <c:v>8.300000000000028E-8</c:v>
                </c:pt>
                <c:pt idx="8501">
                  <c:v>8.4000000000000276E-8</c:v>
                </c:pt>
                <c:pt idx="8502">
                  <c:v>8.4000000000000276E-8</c:v>
                </c:pt>
                <c:pt idx="8503">
                  <c:v>8.7000000000000223E-8</c:v>
                </c:pt>
                <c:pt idx="8504">
                  <c:v>8.8000000000000272E-8</c:v>
                </c:pt>
                <c:pt idx="8505">
                  <c:v>8.7000000000000223E-8</c:v>
                </c:pt>
                <c:pt idx="8506">
                  <c:v>8.6000000000000214E-8</c:v>
                </c:pt>
                <c:pt idx="8507">
                  <c:v>8.4000000000000276E-8</c:v>
                </c:pt>
                <c:pt idx="8508">
                  <c:v>8.4000000000000276E-8</c:v>
                </c:pt>
                <c:pt idx="8509">
                  <c:v>8.300000000000028E-8</c:v>
                </c:pt>
                <c:pt idx="8510">
                  <c:v>8.4000000000000276E-8</c:v>
                </c:pt>
                <c:pt idx="8511">
                  <c:v>8.4000000000000276E-8</c:v>
                </c:pt>
                <c:pt idx="8512">
                  <c:v>8.4000000000000276E-8</c:v>
                </c:pt>
                <c:pt idx="8513">
                  <c:v>8.5000000000000232E-8</c:v>
                </c:pt>
                <c:pt idx="8514">
                  <c:v>8.5000000000000232E-8</c:v>
                </c:pt>
                <c:pt idx="8515">
                  <c:v>8.6000000000000214E-8</c:v>
                </c:pt>
                <c:pt idx="8516">
                  <c:v>8.7000000000000223E-8</c:v>
                </c:pt>
                <c:pt idx="8517">
                  <c:v>8.7000000000000223E-8</c:v>
                </c:pt>
                <c:pt idx="8518">
                  <c:v>8.8000000000000272E-8</c:v>
                </c:pt>
                <c:pt idx="8519">
                  <c:v>8.9000000000000268E-8</c:v>
                </c:pt>
                <c:pt idx="8520">
                  <c:v>8.9000000000000268E-8</c:v>
                </c:pt>
                <c:pt idx="8521">
                  <c:v>8.9000000000000268E-8</c:v>
                </c:pt>
                <c:pt idx="8522">
                  <c:v>8.9000000000000268E-8</c:v>
                </c:pt>
                <c:pt idx="8523">
                  <c:v>9.0000000000000277E-8</c:v>
                </c:pt>
                <c:pt idx="8524">
                  <c:v>9.0000000000000277E-8</c:v>
                </c:pt>
                <c:pt idx="8525">
                  <c:v>9.1000000000000233E-8</c:v>
                </c:pt>
                <c:pt idx="8526">
                  <c:v>9.1000000000000233E-8</c:v>
                </c:pt>
                <c:pt idx="8527">
                  <c:v>9.0000000000000277E-8</c:v>
                </c:pt>
                <c:pt idx="8528">
                  <c:v>8.9000000000000268E-8</c:v>
                </c:pt>
                <c:pt idx="8529">
                  <c:v>8.8000000000000272E-8</c:v>
                </c:pt>
                <c:pt idx="8530">
                  <c:v>8.8000000000000272E-8</c:v>
                </c:pt>
                <c:pt idx="8531">
                  <c:v>8.9000000000000268E-8</c:v>
                </c:pt>
                <c:pt idx="8532">
                  <c:v>9.2000000000000241E-8</c:v>
                </c:pt>
                <c:pt idx="8533">
                  <c:v>9.3000000000000303E-8</c:v>
                </c:pt>
                <c:pt idx="8534">
                  <c:v>9.5000000000000295E-8</c:v>
                </c:pt>
                <c:pt idx="8535">
                  <c:v>9.6000000000000291E-8</c:v>
                </c:pt>
                <c:pt idx="8536">
                  <c:v>9.6000000000000291E-8</c:v>
                </c:pt>
                <c:pt idx="8537">
                  <c:v>9.8000000000000335E-8</c:v>
                </c:pt>
                <c:pt idx="8538">
                  <c:v>9.6000000000000291E-8</c:v>
                </c:pt>
                <c:pt idx="8539">
                  <c:v>9.6000000000000291E-8</c:v>
                </c:pt>
                <c:pt idx="8540">
                  <c:v>9.6000000000000291E-8</c:v>
                </c:pt>
                <c:pt idx="8541">
                  <c:v>9.5000000000000295E-8</c:v>
                </c:pt>
                <c:pt idx="8542">
                  <c:v>9.6000000000000291E-8</c:v>
                </c:pt>
                <c:pt idx="8543">
                  <c:v>9.5000000000000295E-8</c:v>
                </c:pt>
                <c:pt idx="8544">
                  <c:v>9.3000000000000303E-8</c:v>
                </c:pt>
                <c:pt idx="8545">
                  <c:v>9.4000000000000273E-8</c:v>
                </c:pt>
                <c:pt idx="8546">
                  <c:v>9.3000000000000303E-8</c:v>
                </c:pt>
                <c:pt idx="8547">
                  <c:v>9.3000000000000303E-8</c:v>
                </c:pt>
                <c:pt idx="8548">
                  <c:v>9.4000000000000273E-8</c:v>
                </c:pt>
                <c:pt idx="8549">
                  <c:v>9.2000000000000241E-8</c:v>
                </c:pt>
                <c:pt idx="8550">
                  <c:v>9.1000000000000233E-8</c:v>
                </c:pt>
                <c:pt idx="8551">
                  <c:v>9.0000000000000277E-8</c:v>
                </c:pt>
                <c:pt idx="8552">
                  <c:v>9.0000000000000277E-8</c:v>
                </c:pt>
                <c:pt idx="8553">
                  <c:v>9.0000000000000277E-8</c:v>
                </c:pt>
                <c:pt idx="8554">
                  <c:v>9.0000000000000277E-8</c:v>
                </c:pt>
                <c:pt idx="8555">
                  <c:v>9.0000000000000277E-8</c:v>
                </c:pt>
                <c:pt idx="8556">
                  <c:v>8.9000000000000268E-8</c:v>
                </c:pt>
                <c:pt idx="8557">
                  <c:v>8.8000000000000272E-8</c:v>
                </c:pt>
                <c:pt idx="8558">
                  <c:v>8.6000000000000214E-8</c:v>
                </c:pt>
                <c:pt idx="8559">
                  <c:v>8.5000000000000232E-8</c:v>
                </c:pt>
                <c:pt idx="8560">
                  <c:v>8.6000000000000214E-8</c:v>
                </c:pt>
                <c:pt idx="8561">
                  <c:v>8.7000000000000223E-8</c:v>
                </c:pt>
                <c:pt idx="8562">
                  <c:v>8.6000000000000214E-8</c:v>
                </c:pt>
                <c:pt idx="8563">
                  <c:v>8.6000000000000214E-8</c:v>
                </c:pt>
                <c:pt idx="8564">
                  <c:v>8.6000000000000214E-8</c:v>
                </c:pt>
                <c:pt idx="8565">
                  <c:v>8.7000000000000223E-8</c:v>
                </c:pt>
                <c:pt idx="8566">
                  <c:v>8.6000000000000214E-8</c:v>
                </c:pt>
                <c:pt idx="8567">
                  <c:v>8.5000000000000232E-8</c:v>
                </c:pt>
                <c:pt idx="8568">
                  <c:v>8.6000000000000214E-8</c:v>
                </c:pt>
                <c:pt idx="8569">
                  <c:v>8.8000000000000272E-8</c:v>
                </c:pt>
                <c:pt idx="8570">
                  <c:v>8.9000000000000268E-8</c:v>
                </c:pt>
                <c:pt idx="8571">
                  <c:v>9.0000000000000277E-8</c:v>
                </c:pt>
                <c:pt idx="8572">
                  <c:v>9.1000000000000233E-8</c:v>
                </c:pt>
                <c:pt idx="8573">
                  <c:v>9.2000000000000241E-8</c:v>
                </c:pt>
                <c:pt idx="8574">
                  <c:v>9.2000000000000241E-8</c:v>
                </c:pt>
                <c:pt idx="8575">
                  <c:v>9.2000000000000241E-8</c:v>
                </c:pt>
                <c:pt idx="8576">
                  <c:v>9.3000000000000303E-8</c:v>
                </c:pt>
                <c:pt idx="8577">
                  <c:v>9.3000000000000303E-8</c:v>
                </c:pt>
                <c:pt idx="8578">
                  <c:v>9.5000000000000295E-8</c:v>
                </c:pt>
                <c:pt idx="8579">
                  <c:v>9.6000000000000291E-8</c:v>
                </c:pt>
                <c:pt idx="8580">
                  <c:v>9.6000000000000291E-8</c:v>
                </c:pt>
                <c:pt idx="8581">
                  <c:v>9.6000000000000291E-8</c:v>
                </c:pt>
                <c:pt idx="8582">
                  <c:v>9.5000000000000295E-8</c:v>
                </c:pt>
                <c:pt idx="8583">
                  <c:v>9.4000000000000273E-8</c:v>
                </c:pt>
                <c:pt idx="8584">
                  <c:v>9.6000000000000291E-8</c:v>
                </c:pt>
                <c:pt idx="8585">
                  <c:v>9.6000000000000291E-8</c:v>
                </c:pt>
                <c:pt idx="8586">
                  <c:v>9.4000000000000273E-8</c:v>
                </c:pt>
                <c:pt idx="8587">
                  <c:v>9.3000000000000303E-8</c:v>
                </c:pt>
                <c:pt idx="8588">
                  <c:v>9.3000000000000303E-8</c:v>
                </c:pt>
                <c:pt idx="8589">
                  <c:v>9.2000000000000241E-8</c:v>
                </c:pt>
                <c:pt idx="8590">
                  <c:v>9.1000000000000233E-8</c:v>
                </c:pt>
                <c:pt idx="8591">
                  <c:v>9.0000000000000277E-8</c:v>
                </c:pt>
                <c:pt idx="8592">
                  <c:v>8.9000000000000268E-8</c:v>
                </c:pt>
                <c:pt idx="8593">
                  <c:v>8.9000000000000268E-8</c:v>
                </c:pt>
                <c:pt idx="8594">
                  <c:v>8.9000000000000268E-8</c:v>
                </c:pt>
                <c:pt idx="8595">
                  <c:v>8.9000000000000268E-8</c:v>
                </c:pt>
                <c:pt idx="8596">
                  <c:v>9.0000000000000277E-8</c:v>
                </c:pt>
                <c:pt idx="8597">
                  <c:v>9.0000000000000277E-8</c:v>
                </c:pt>
                <c:pt idx="8598">
                  <c:v>8.9000000000000268E-8</c:v>
                </c:pt>
                <c:pt idx="8599">
                  <c:v>8.6000000000000214E-8</c:v>
                </c:pt>
                <c:pt idx="8600">
                  <c:v>8.5000000000000232E-8</c:v>
                </c:pt>
                <c:pt idx="8601">
                  <c:v>8.4000000000000276E-8</c:v>
                </c:pt>
                <c:pt idx="8602">
                  <c:v>8.300000000000028E-8</c:v>
                </c:pt>
                <c:pt idx="8603">
                  <c:v>8.2000000000000218E-8</c:v>
                </c:pt>
                <c:pt idx="8604">
                  <c:v>8.2000000000000218E-8</c:v>
                </c:pt>
                <c:pt idx="8605">
                  <c:v>8.1000000000000222E-8</c:v>
                </c:pt>
                <c:pt idx="8606">
                  <c:v>8.1000000000000222E-8</c:v>
                </c:pt>
                <c:pt idx="8607">
                  <c:v>8.1000000000000222E-8</c:v>
                </c:pt>
                <c:pt idx="8608">
                  <c:v>8.1000000000000222E-8</c:v>
                </c:pt>
                <c:pt idx="8609">
                  <c:v>7.9000000000000244E-8</c:v>
                </c:pt>
                <c:pt idx="8610">
                  <c:v>7.9000000000000244E-8</c:v>
                </c:pt>
                <c:pt idx="8611">
                  <c:v>7.8000000000000169E-8</c:v>
                </c:pt>
                <c:pt idx="8612">
                  <c:v>7.8000000000000169E-8</c:v>
                </c:pt>
                <c:pt idx="8613">
                  <c:v>7.8000000000000169E-8</c:v>
                </c:pt>
                <c:pt idx="8614">
                  <c:v>7.7000000000000226E-8</c:v>
                </c:pt>
                <c:pt idx="8615">
                  <c:v>7.5000000000000182E-8</c:v>
                </c:pt>
                <c:pt idx="8616">
                  <c:v>7.4000000000000226E-8</c:v>
                </c:pt>
                <c:pt idx="8617">
                  <c:v>7.4000000000000226E-8</c:v>
                </c:pt>
                <c:pt idx="8618">
                  <c:v>7.3000000000000204E-8</c:v>
                </c:pt>
                <c:pt idx="8619">
                  <c:v>7.3000000000000204E-8</c:v>
                </c:pt>
                <c:pt idx="8620">
                  <c:v>7.2000000000000195E-8</c:v>
                </c:pt>
                <c:pt idx="8621">
                  <c:v>7.4000000000000226E-8</c:v>
                </c:pt>
                <c:pt idx="8622">
                  <c:v>7.5000000000000182E-8</c:v>
                </c:pt>
                <c:pt idx="8623">
                  <c:v>7.5000000000000182E-8</c:v>
                </c:pt>
                <c:pt idx="8624">
                  <c:v>7.7000000000000226E-8</c:v>
                </c:pt>
                <c:pt idx="8625">
                  <c:v>7.7000000000000226E-8</c:v>
                </c:pt>
                <c:pt idx="8626">
                  <c:v>7.8000000000000169E-8</c:v>
                </c:pt>
                <c:pt idx="8627">
                  <c:v>7.8000000000000169E-8</c:v>
                </c:pt>
                <c:pt idx="8628">
                  <c:v>7.9000000000000244E-8</c:v>
                </c:pt>
                <c:pt idx="8629">
                  <c:v>7.9000000000000244E-8</c:v>
                </c:pt>
                <c:pt idx="8630">
                  <c:v>8.00000000000002E-8</c:v>
                </c:pt>
                <c:pt idx="8631">
                  <c:v>7.9000000000000244E-8</c:v>
                </c:pt>
                <c:pt idx="8632">
                  <c:v>7.9000000000000244E-8</c:v>
                </c:pt>
                <c:pt idx="8633">
                  <c:v>8.00000000000002E-8</c:v>
                </c:pt>
                <c:pt idx="8634">
                  <c:v>8.00000000000002E-8</c:v>
                </c:pt>
                <c:pt idx="8635">
                  <c:v>8.1000000000000222E-8</c:v>
                </c:pt>
                <c:pt idx="8636">
                  <c:v>8.1000000000000222E-8</c:v>
                </c:pt>
                <c:pt idx="8637">
                  <c:v>8.300000000000028E-8</c:v>
                </c:pt>
                <c:pt idx="8638">
                  <c:v>8.300000000000028E-8</c:v>
                </c:pt>
                <c:pt idx="8639">
                  <c:v>8.4000000000000276E-8</c:v>
                </c:pt>
                <c:pt idx="8640">
                  <c:v>8.300000000000028E-8</c:v>
                </c:pt>
                <c:pt idx="8641">
                  <c:v>8.4000000000000276E-8</c:v>
                </c:pt>
                <c:pt idx="8642">
                  <c:v>8.4000000000000276E-8</c:v>
                </c:pt>
                <c:pt idx="8643">
                  <c:v>8.4000000000000276E-8</c:v>
                </c:pt>
                <c:pt idx="8644">
                  <c:v>8.4000000000000276E-8</c:v>
                </c:pt>
                <c:pt idx="8645">
                  <c:v>8.300000000000028E-8</c:v>
                </c:pt>
                <c:pt idx="8646">
                  <c:v>8.1000000000000222E-8</c:v>
                </c:pt>
                <c:pt idx="8647">
                  <c:v>8.2000000000000218E-8</c:v>
                </c:pt>
                <c:pt idx="8648">
                  <c:v>8.300000000000028E-8</c:v>
                </c:pt>
                <c:pt idx="8649">
                  <c:v>8.300000000000028E-8</c:v>
                </c:pt>
                <c:pt idx="8650">
                  <c:v>8.4000000000000276E-8</c:v>
                </c:pt>
                <c:pt idx="8651">
                  <c:v>8.5000000000000232E-8</c:v>
                </c:pt>
                <c:pt idx="8652">
                  <c:v>8.5000000000000232E-8</c:v>
                </c:pt>
                <c:pt idx="8653">
                  <c:v>8.4000000000000276E-8</c:v>
                </c:pt>
                <c:pt idx="8654">
                  <c:v>8.4000000000000276E-8</c:v>
                </c:pt>
                <c:pt idx="8655">
                  <c:v>8.300000000000028E-8</c:v>
                </c:pt>
                <c:pt idx="8656">
                  <c:v>8.1000000000000222E-8</c:v>
                </c:pt>
                <c:pt idx="8657">
                  <c:v>8.00000000000002E-8</c:v>
                </c:pt>
                <c:pt idx="8658">
                  <c:v>7.8000000000000169E-8</c:v>
                </c:pt>
                <c:pt idx="8659">
                  <c:v>7.7000000000000226E-8</c:v>
                </c:pt>
                <c:pt idx="8660">
                  <c:v>7.8000000000000169E-8</c:v>
                </c:pt>
                <c:pt idx="8661">
                  <c:v>7.8000000000000169E-8</c:v>
                </c:pt>
                <c:pt idx="8662">
                  <c:v>7.8000000000000169E-8</c:v>
                </c:pt>
                <c:pt idx="8663">
                  <c:v>7.9000000000000244E-8</c:v>
                </c:pt>
                <c:pt idx="8664">
                  <c:v>8.00000000000002E-8</c:v>
                </c:pt>
                <c:pt idx="8665">
                  <c:v>8.00000000000002E-8</c:v>
                </c:pt>
                <c:pt idx="8666">
                  <c:v>7.9000000000000244E-8</c:v>
                </c:pt>
                <c:pt idx="8667">
                  <c:v>8.00000000000002E-8</c:v>
                </c:pt>
                <c:pt idx="8668">
                  <c:v>8.00000000000002E-8</c:v>
                </c:pt>
                <c:pt idx="8669">
                  <c:v>8.1000000000000222E-8</c:v>
                </c:pt>
                <c:pt idx="8670">
                  <c:v>8.5000000000000232E-8</c:v>
                </c:pt>
                <c:pt idx="8671">
                  <c:v>8.7000000000000223E-8</c:v>
                </c:pt>
                <c:pt idx="8672">
                  <c:v>8.9000000000000268E-8</c:v>
                </c:pt>
                <c:pt idx="8673">
                  <c:v>8.9000000000000268E-8</c:v>
                </c:pt>
                <c:pt idx="8674">
                  <c:v>9.2000000000000241E-8</c:v>
                </c:pt>
                <c:pt idx="8675">
                  <c:v>9.3000000000000303E-8</c:v>
                </c:pt>
                <c:pt idx="8676">
                  <c:v>9.9000000000000291E-8</c:v>
                </c:pt>
                <c:pt idx="8677">
                  <c:v>1.0000000000000026E-7</c:v>
                </c:pt>
                <c:pt idx="8678">
                  <c:v>1.0000000000000026E-7</c:v>
                </c:pt>
                <c:pt idx="8679">
                  <c:v>1.0000000000000026E-7</c:v>
                </c:pt>
                <c:pt idx="8680">
                  <c:v>1.0000000000000026E-7</c:v>
                </c:pt>
                <c:pt idx="8681">
                  <c:v>1.0000000000000026E-7</c:v>
                </c:pt>
                <c:pt idx="8682">
                  <c:v>1.0000000000000026E-7</c:v>
                </c:pt>
                <c:pt idx="8683">
                  <c:v>1.0000000000000026E-7</c:v>
                </c:pt>
                <c:pt idx="8684">
                  <c:v>1.0000000000000026E-7</c:v>
                </c:pt>
                <c:pt idx="8685">
                  <c:v>1.0000000000000026E-7</c:v>
                </c:pt>
                <c:pt idx="8686">
                  <c:v>1.0000000000000026E-7</c:v>
                </c:pt>
                <c:pt idx="8687">
                  <c:v>1.0000000000000026E-7</c:v>
                </c:pt>
                <c:pt idx="8688">
                  <c:v>1.0000000000000026E-7</c:v>
                </c:pt>
                <c:pt idx="8689">
                  <c:v>1.0000000000000026E-7</c:v>
                </c:pt>
                <c:pt idx="8690">
                  <c:v>1.0000000000000026E-7</c:v>
                </c:pt>
                <c:pt idx="8691">
                  <c:v>1.0000000000000026E-7</c:v>
                </c:pt>
                <c:pt idx="8692">
                  <c:v>1.0000000000000026E-7</c:v>
                </c:pt>
                <c:pt idx="8693">
                  <c:v>1.0000000000000026E-7</c:v>
                </c:pt>
                <c:pt idx="8694">
                  <c:v>1.0000000000000026E-7</c:v>
                </c:pt>
                <c:pt idx="8695">
                  <c:v>1.0000000000000026E-7</c:v>
                </c:pt>
                <c:pt idx="8696">
                  <c:v>1.0000000000000026E-7</c:v>
                </c:pt>
                <c:pt idx="8697">
                  <c:v>1.0000000000000026E-7</c:v>
                </c:pt>
                <c:pt idx="8698">
                  <c:v>1.0000000000000026E-7</c:v>
                </c:pt>
                <c:pt idx="8699">
                  <c:v>1.3000000000000034E-7</c:v>
                </c:pt>
                <c:pt idx="8700">
                  <c:v>1.400000000000003E-7</c:v>
                </c:pt>
                <c:pt idx="8701">
                  <c:v>1.400000000000003E-7</c:v>
                </c:pt>
                <c:pt idx="8702">
                  <c:v>1.400000000000003E-7</c:v>
                </c:pt>
                <c:pt idx="8703">
                  <c:v>1.400000000000003E-7</c:v>
                </c:pt>
                <c:pt idx="8704">
                  <c:v>1.400000000000003E-7</c:v>
                </c:pt>
                <c:pt idx="8705">
                  <c:v>1.2000000000000025E-7</c:v>
                </c:pt>
                <c:pt idx="8706">
                  <c:v>1.2000000000000025E-7</c:v>
                </c:pt>
                <c:pt idx="8707">
                  <c:v>1.2000000000000025E-7</c:v>
                </c:pt>
                <c:pt idx="8708">
                  <c:v>1.2000000000000025E-7</c:v>
                </c:pt>
                <c:pt idx="8709">
                  <c:v>1.2000000000000025E-7</c:v>
                </c:pt>
                <c:pt idx="8710">
                  <c:v>1.1000000000000032E-7</c:v>
                </c:pt>
                <c:pt idx="8711">
                  <c:v>1.1000000000000032E-7</c:v>
                </c:pt>
                <c:pt idx="8712">
                  <c:v>1.1000000000000032E-7</c:v>
                </c:pt>
                <c:pt idx="8713">
                  <c:v>1.1000000000000032E-7</c:v>
                </c:pt>
                <c:pt idx="8714">
                  <c:v>1.1000000000000032E-7</c:v>
                </c:pt>
                <c:pt idx="8715">
                  <c:v>1.1000000000000032E-7</c:v>
                </c:pt>
                <c:pt idx="8716">
                  <c:v>1.1000000000000032E-7</c:v>
                </c:pt>
                <c:pt idx="8717">
                  <c:v>1.1000000000000032E-7</c:v>
                </c:pt>
                <c:pt idx="8718">
                  <c:v>1.1000000000000032E-7</c:v>
                </c:pt>
                <c:pt idx="8719">
                  <c:v>1.1000000000000032E-7</c:v>
                </c:pt>
                <c:pt idx="8720">
                  <c:v>1.1000000000000032E-7</c:v>
                </c:pt>
                <c:pt idx="8721">
                  <c:v>1.1000000000000032E-7</c:v>
                </c:pt>
                <c:pt idx="8722">
                  <c:v>1.1000000000000032E-7</c:v>
                </c:pt>
                <c:pt idx="8723">
                  <c:v>1.1000000000000032E-7</c:v>
                </c:pt>
                <c:pt idx="8724">
                  <c:v>1.1000000000000032E-7</c:v>
                </c:pt>
                <c:pt idx="8725">
                  <c:v>1.1000000000000032E-7</c:v>
                </c:pt>
                <c:pt idx="8726">
                  <c:v>1.1000000000000032E-7</c:v>
                </c:pt>
                <c:pt idx="8727">
                  <c:v>1.1000000000000032E-7</c:v>
                </c:pt>
                <c:pt idx="8728">
                  <c:v>1.1000000000000032E-7</c:v>
                </c:pt>
                <c:pt idx="8729">
                  <c:v>1.1000000000000032E-7</c:v>
                </c:pt>
                <c:pt idx="8730">
                  <c:v>1.1000000000000032E-7</c:v>
                </c:pt>
                <c:pt idx="8731">
                  <c:v>1.1000000000000032E-7</c:v>
                </c:pt>
                <c:pt idx="8732">
                  <c:v>1.1000000000000032E-7</c:v>
                </c:pt>
                <c:pt idx="8733">
                  <c:v>1.1000000000000032E-7</c:v>
                </c:pt>
                <c:pt idx="8734">
                  <c:v>1.1000000000000032E-7</c:v>
                </c:pt>
                <c:pt idx="8735">
                  <c:v>1.1000000000000032E-7</c:v>
                </c:pt>
                <c:pt idx="8736">
                  <c:v>1.1000000000000032E-7</c:v>
                </c:pt>
                <c:pt idx="8737">
                  <c:v>1.1000000000000032E-7</c:v>
                </c:pt>
                <c:pt idx="8738">
                  <c:v>1.1000000000000032E-7</c:v>
                </c:pt>
                <c:pt idx="8739">
                  <c:v>1.1000000000000032E-7</c:v>
                </c:pt>
                <c:pt idx="8740">
                  <c:v>1.1000000000000032E-7</c:v>
                </c:pt>
                <c:pt idx="8741">
                  <c:v>1.1000000000000032E-7</c:v>
                </c:pt>
                <c:pt idx="8742">
                  <c:v>1.1000000000000032E-7</c:v>
                </c:pt>
                <c:pt idx="8743">
                  <c:v>1.1000000000000032E-7</c:v>
                </c:pt>
                <c:pt idx="8744">
                  <c:v>1.1000000000000032E-7</c:v>
                </c:pt>
                <c:pt idx="8745">
                  <c:v>1.1000000000000032E-7</c:v>
                </c:pt>
                <c:pt idx="8746">
                  <c:v>1.2000000000000025E-7</c:v>
                </c:pt>
                <c:pt idx="8747">
                  <c:v>3.3000000000000065E-7</c:v>
                </c:pt>
                <c:pt idx="8748">
                  <c:v>3.2000000000000085E-7</c:v>
                </c:pt>
                <c:pt idx="8749">
                  <c:v>3.0000000000000067E-7</c:v>
                </c:pt>
                <c:pt idx="8750">
                  <c:v>2.9000000000000061E-7</c:v>
                </c:pt>
                <c:pt idx="8751">
                  <c:v>2.6000000000000063E-7</c:v>
                </c:pt>
                <c:pt idx="8752">
                  <c:v>2.4000000000000051E-7</c:v>
                </c:pt>
                <c:pt idx="8753">
                  <c:v>1.7000000000000036E-7</c:v>
                </c:pt>
                <c:pt idx="8754">
                  <c:v>1.7000000000000036E-7</c:v>
                </c:pt>
                <c:pt idx="8755">
                  <c:v>1.6000000000000048E-7</c:v>
                </c:pt>
                <c:pt idx="8756">
                  <c:v>1.6000000000000048E-7</c:v>
                </c:pt>
                <c:pt idx="8757">
                  <c:v>1.5000000000000034E-7</c:v>
                </c:pt>
                <c:pt idx="8758">
                  <c:v>1.5000000000000034E-7</c:v>
                </c:pt>
                <c:pt idx="8759">
                  <c:v>1.400000000000003E-7</c:v>
                </c:pt>
                <c:pt idx="8760">
                  <c:v>1.400000000000003E-7</c:v>
                </c:pt>
                <c:pt idx="8761">
                  <c:v>1.3000000000000034E-7</c:v>
                </c:pt>
                <c:pt idx="8762">
                  <c:v>1.3000000000000034E-7</c:v>
                </c:pt>
                <c:pt idx="8763">
                  <c:v>1.3000000000000034E-7</c:v>
                </c:pt>
                <c:pt idx="8764">
                  <c:v>1.3000000000000034E-7</c:v>
                </c:pt>
                <c:pt idx="8765">
                  <c:v>1.3000000000000034E-7</c:v>
                </c:pt>
                <c:pt idx="8766">
                  <c:v>1.3000000000000034E-7</c:v>
                </c:pt>
                <c:pt idx="8767">
                  <c:v>1.3000000000000034E-7</c:v>
                </c:pt>
                <c:pt idx="8768">
                  <c:v>1.2000000000000025E-7</c:v>
                </c:pt>
                <c:pt idx="8769">
                  <c:v>1.2000000000000025E-7</c:v>
                </c:pt>
                <c:pt idx="8770">
                  <c:v>1.2000000000000025E-7</c:v>
                </c:pt>
                <c:pt idx="8771">
                  <c:v>1.2000000000000025E-7</c:v>
                </c:pt>
                <c:pt idx="8772">
                  <c:v>1.1000000000000032E-7</c:v>
                </c:pt>
                <c:pt idx="8773">
                  <c:v>1.1000000000000032E-7</c:v>
                </c:pt>
                <c:pt idx="8774">
                  <c:v>1.1000000000000032E-7</c:v>
                </c:pt>
                <c:pt idx="8775">
                  <c:v>1.1000000000000032E-7</c:v>
                </c:pt>
                <c:pt idx="8776">
                  <c:v>1.1000000000000032E-7</c:v>
                </c:pt>
                <c:pt idx="8777">
                  <c:v>1.1000000000000032E-7</c:v>
                </c:pt>
                <c:pt idx="8778">
                  <c:v>1.1000000000000032E-7</c:v>
                </c:pt>
                <c:pt idx="8779">
                  <c:v>1.1000000000000032E-7</c:v>
                </c:pt>
                <c:pt idx="8780">
                  <c:v>1.1000000000000032E-7</c:v>
                </c:pt>
                <c:pt idx="8781">
                  <c:v>1.1000000000000032E-7</c:v>
                </c:pt>
                <c:pt idx="8782">
                  <c:v>1.0000000000000026E-7</c:v>
                </c:pt>
                <c:pt idx="8783">
                  <c:v>1.1000000000000032E-7</c:v>
                </c:pt>
                <c:pt idx="8784">
                  <c:v>1.1000000000000032E-7</c:v>
                </c:pt>
                <c:pt idx="8785">
                  <c:v>1.1000000000000032E-7</c:v>
                </c:pt>
                <c:pt idx="8786">
                  <c:v>1.1000000000000032E-7</c:v>
                </c:pt>
                <c:pt idx="8787">
                  <c:v>1.1000000000000032E-7</c:v>
                </c:pt>
                <c:pt idx="8788">
                  <c:v>1.1000000000000032E-7</c:v>
                </c:pt>
                <c:pt idx="8789">
                  <c:v>1.1000000000000032E-7</c:v>
                </c:pt>
                <c:pt idx="8790">
                  <c:v>1.1000000000000032E-7</c:v>
                </c:pt>
                <c:pt idx="8791">
                  <c:v>1.1000000000000032E-7</c:v>
                </c:pt>
                <c:pt idx="8792">
                  <c:v>1.1000000000000032E-7</c:v>
                </c:pt>
                <c:pt idx="8793">
                  <c:v>1.1000000000000032E-7</c:v>
                </c:pt>
                <c:pt idx="8794">
                  <c:v>1.1000000000000032E-7</c:v>
                </c:pt>
                <c:pt idx="8795">
                  <c:v>1.1000000000000032E-7</c:v>
                </c:pt>
                <c:pt idx="8796">
                  <c:v>1.1000000000000032E-7</c:v>
                </c:pt>
                <c:pt idx="8797">
                  <c:v>1.1000000000000032E-7</c:v>
                </c:pt>
                <c:pt idx="8798">
                  <c:v>1.1000000000000032E-7</c:v>
                </c:pt>
                <c:pt idx="8799">
                  <c:v>1.1000000000000032E-7</c:v>
                </c:pt>
                <c:pt idx="8800">
                  <c:v>1.1000000000000032E-7</c:v>
                </c:pt>
                <c:pt idx="8801">
                  <c:v>1.1000000000000032E-7</c:v>
                </c:pt>
                <c:pt idx="8802">
                  <c:v>1.1000000000000032E-7</c:v>
                </c:pt>
                <c:pt idx="8803">
                  <c:v>1.1000000000000032E-7</c:v>
                </c:pt>
                <c:pt idx="8804">
                  <c:v>1.1000000000000032E-7</c:v>
                </c:pt>
                <c:pt idx="8805">
                  <c:v>1.1000000000000032E-7</c:v>
                </c:pt>
                <c:pt idx="8806">
                  <c:v>1.1000000000000032E-7</c:v>
                </c:pt>
                <c:pt idx="8807">
                  <c:v>1.1000000000000032E-7</c:v>
                </c:pt>
                <c:pt idx="8808">
                  <c:v>1.1000000000000032E-7</c:v>
                </c:pt>
                <c:pt idx="8809">
                  <c:v>1.1000000000000032E-7</c:v>
                </c:pt>
                <c:pt idx="8810">
                  <c:v>1.1000000000000032E-7</c:v>
                </c:pt>
                <c:pt idx="8811">
                  <c:v>1.1000000000000032E-7</c:v>
                </c:pt>
                <c:pt idx="8812">
                  <c:v>1.1000000000000032E-7</c:v>
                </c:pt>
                <c:pt idx="8813">
                  <c:v>1.1000000000000032E-7</c:v>
                </c:pt>
                <c:pt idx="8814">
                  <c:v>1.1000000000000032E-7</c:v>
                </c:pt>
                <c:pt idx="8815">
                  <c:v>1.1000000000000032E-7</c:v>
                </c:pt>
                <c:pt idx="8816">
                  <c:v>1.1000000000000032E-7</c:v>
                </c:pt>
                <c:pt idx="8817">
                  <c:v>1.1000000000000032E-7</c:v>
                </c:pt>
                <c:pt idx="8818">
                  <c:v>1.1000000000000032E-7</c:v>
                </c:pt>
                <c:pt idx="8819">
                  <c:v>1.1000000000000032E-7</c:v>
                </c:pt>
                <c:pt idx="8820">
                  <c:v>1.1000000000000032E-7</c:v>
                </c:pt>
                <c:pt idx="8821">
                  <c:v>1.1000000000000032E-7</c:v>
                </c:pt>
                <c:pt idx="8822">
                  <c:v>1.1000000000000032E-7</c:v>
                </c:pt>
                <c:pt idx="8823">
                  <c:v>1.1000000000000032E-7</c:v>
                </c:pt>
                <c:pt idx="8824">
                  <c:v>1.1000000000000032E-7</c:v>
                </c:pt>
                <c:pt idx="8825">
                  <c:v>1.0000000000000026E-7</c:v>
                </c:pt>
                <c:pt idx="8826">
                  <c:v>1.1000000000000032E-7</c:v>
                </c:pt>
                <c:pt idx="8827">
                  <c:v>1.1000000000000032E-7</c:v>
                </c:pt>
                <c:pt idx="8828">
                  <c:v>1.1000000000000032E-7</c:v>
                </c:pt>
                <c:pt idx="8829">
                  <c:v>1.1000000000000032E-7</c:v>
                </c:pt>
                <c:pt idx="8830">
                  <c:v>1.1000000000000032E-7</c:v>
                </c:pt>
                <c:pt idx="8831">
                  <c:v>1.0000000000000026E-7</c:v>
                </c:pt>
                <c:pt idx="8832">
                  <c:v>1.0000000000000026E-7</c:v>
                </c:pt>
                <c:pt idx="8833">
                  <c:v>1.0000000000000026E-7</c:v>
                </c:pt>
                <c:pt idx="8834">
                  <c:v>1.0000000000000026E-7</c:v>
                </c:pt>
                <c:pt idx="8835">
                  <c:v>1.0000000000000026E-7</c:v>
                </c:pt>
                <c:pt idx="8836">
                  <c:v>1.0000000000000026E-7</c:v>
                </c:pt>
                <c:pt idx="8837">
                  <c:v>1.1000000000000032E-7</c:v>
                </c:pt>
                <c:pt idx="8838">
                  <c:v>1.1000000000000032E-7</c:v>
                </c:pt>
                <c:pt idx="8839">
                  <c:v>1.1000000000000032E-7</c:v>
                </c:pt>
                <c:pt idx="8840">
                  <c:v>1.1000000000000032E-7</c:v>
                </c:pt>
                <c:pt idx="8841">
                  <c:v>1.1000000000000032E-7</c:v>
                </c:pt>
                <c:pt idx="8842">
                  <c:v>1.1000000000000032E-7</c:v>
                </c:pt>
                <c:pt idx="8843">
                  <c:v>1.1000000000000032E-7</c:v>
                </c:pt>
                <c:pt idx="8844">
                  <c:v>1.1000000000000032E-7</c:v>
                </c:pt>
                <c:pt idx="8845">
                  <c:v>1.1000000000000032E-7</c:v>
                </c:pt>
                <c:pt idx="8846">
                  <c:v>1.1000000000000032E-7</c:v>
                </c:pt>
                <c:pt idx="8847">
                  <c:v>1.1000000000000032E-7</c:v>
                </c:pt>
                <c:pt idx="8848">
                  <c:v>1.1000000000000032E-7</c:v>
                </c:pt>
                <c:pt idx="8849">
                  <c:v>1.1000000000000032E-7</c:v>
                </c:pt>
                <c:pt idx="8850">
                  <c:v>1.1000000000000032E-7</c:v>
                </c:pt>
                <c:pt idx="8851">
                  <c:v>1.1000000000000032E-7</c:v>
                </c:pt>
                <c:pt idx="8852">
                  <c:v>1.1000000000000032E-7</c:v>
                </c:pt>
                <c:pt idx="8853">
                  <c:v>1.1000000000000032E-7</c:v>
                </c:pt>
                <c:pt idx="8854">
                  <c:v>1.1000000000000032E-7</c:v>
                </c:pt>
                <c:pt idx="8855">
                  <c:v>1.1000000000000032E-7</c:v>
                </c:pt>
                <c:pt idx="8856">
                  <c:v>1.1000000000000032E-7</c:v>
                </c:pt>
                <c:pt idx="8857">
                  <c:v>1.1000000000000032E-7</c:v>
                </c:pt>
                <c:pt idx="8858">
                  <c:v>1.0000000000000026E-7</c:v>
                </c:pt>
                <c:pt idx="8859">
                  <c:v>1.0000000000000026E-7</c:v>
                </c:pt>
                <c:pt idx="8860">
                  <c:v>1.0000000000000026E-7</c:v>
                </c:pt>
                <c:pt idx="8861">
                  <c:v>1.0000000000000026E-7</c:v>
                </c:pt>
                <c:pt idx="8862">
                  <c:v>1.0000000000000026E-7</c:v>
                </c:pt>
                <c:pt idx="8863">
                  <c:v>1.0000000000000026E-7</c:v>
                </c:pt>
                <c:pt idx="8864">
                  <c:v>1.0000000000000026E-7</c:v>
                </c:pt>
                <c:pt idx="8865">
                  <c:v>1.0000000000000026E-7</c:v>
                </c:pt>
                <c:pt idx="8866">
                  <c:v>1.0000000000000026E-7</c:v>
                </c:pt>
                <c:pt idx="8867">
                  <c:v>9.9000000000000291E-8</c:v>
                </c:pt>
                <c:pt idx="8868">
                  <c:v>9.9000000000000291E-8</c:v>
                </c:pt>
                <c:pt idx="8869">
                  <c:v>9.8000000000000335E-8</c:v>
                </c:pt>
                <c:pt idx="8870">
                  <c:v>9.8000000000000335E-8</c:v>
                </c:pt>
                <c:pt idx="8871">
                  <c:v>9.8000000000000335E-8</c:v>
                </c:pt>
                <c:pt idx="8872">
                  <c:v>9.7000000000000233E-8</c:v>
                </c:pt>
                <c:pt idx="8873">
                  <c:v>1.0000000000000026E-7</c:v>
                </c:pt>
                <c:pt idx="8874">
                  <c:v>1.0000000000000026E-7</c:v>
                </c:pt>
                <c:pt idx="8875">
                  <c:v>1.0000000000000026E-7</c:v>
                </c:pt>
                <c:pt idx="8876">
                  <c:v>1.0000000000000026E-7</c:v>
                </c:pt>
                <c:pt idx="8877">
                  <c:v>1.0000000000000026E-7</c:v>
                </c:pt>
                <c:pt idx="8878">
                  <c:v>1.0000000000000026E-7</c:v>
                </c:pt>
                <c:pt idx="8879">
                  <c:v>1.1000000000000032E-7</c:v>
                </c:pt>
                <c:pt idx="8880">
                  <c:v>1.1000000000000032E-7</c:v>
                </c:pt>
                <c:pt idx="8881">
                  <c:v>1.1000000000000032E-7</c:v>
                </c:pt>
                <c:pt idx="8882">
                  <c:v>1.1000000000000032E-7</c:v>
                </c:pt>
                <c:pt idx="8883">
                  <c:v>1.0000000000000026E-7</c:v>
                </c:pt>
                <c:pt idx="8884">
                  <c:v>1.2000000000000025E-7</c:v>
                </c:pt>
                <c:pt idx="8885">
                  <c:v>1.2000000000000025E-7</c:v>
                </c:pt>
                <c:pt idx="8886">
                  <c:v>1.2000000000000025E-7</c:v>
                </c:pt>
                <c:pt idx="8887">
                  <c:v>1.2000000000000025E-7</c:v>
                </c:pt>
                <c:pt idx="8888">
                  <c:v>1.2000000000000025E-7</c:v>
                </c:pt>
                <c:pt idx="8889">
                  <c:v>1.1000000000000032E-7</c:v>
                </c:pt>
                <c:pt idx="8890">
                  <c:v>1.1000000000000032E-7</c:v>
                </c:pt>
                <c:pt idx="8891">
                  <c:v>1.1000000000000032E-7</c:v>
                </c:pt>
                <c:pt idx="8892">
                  <c:v>1.1000000000000032E-7</c:v>
                </c:pt>
                <c:pt idx="8893">
                  <c:v>1.1000000000000032E-7</c:v>
                </c:pt>
                <c:pt idx="8894">
                  <c:v>1.1000000000000032E-7</c:v>
                </c:pt>
                <c:pt idx="8895">
                  <c:v>1.1000000000000032E-7</c:v>
                </c:pt>
                <c:pt idx="8896">
                  <c:v>1.1000000000000032E-7</c:v>
                </c:pt>
                <c:pt idx="8897">
                  <c:v>1.1000000000000032E-7</c:v>
                </c:pt>
                <c:pt idx="8898">
                  <c:v>1.1000000000000032E-7</c:v>
                </c:pt>
                <c:pt idx="8899">
                  <c:v>1.1000000000000032E-7</c:v>
                </c:pt>
                <c:pt idx="8900">
                  <c:v>1.1000000000000032E-7</c:v>
                </c:pt>
                <c:pt idx="8901">
                  <c:v>1.1000000000000032E-7</c:v>
                </c:pt>
                <c:pt idx="8902">
                  <c:v>1.1000000000000032E-7</c:v>
                </c:pt>
                <c:pt idx="8903">
                  <c:v>1.2000000000000025E-7</c:v>
                </c:pt>
                <c:pt idx="8904">
                  <c:v>1.2000000000000025E-7</c:v>
                </c:pt>
                <c:pt idx="8905">
                  <c:v>1.2000000000000025E-7</c:v>
                </c:pt>
                <c:pt idx="8906">
                  <c:v>1.2000000000000025E-7</c:v>
                </c:pt>
                <c:pt idx="8907">
                  <c:v>1.2000000000000025E-7</c:v>
                </c:pt>
                <c:pt idx="8908">
                  <c:v>1.2000000000000025E-7</c:v>
                </c:pt>
                <c:pt idx="8909">
                  <c:v>1.2000000000000025E-7</c:v>
                </c:pt>
                <c:pt idx="8910">
                  <c:v>1.2000000000000025E-7</c:v>
                </c:pt>
                <c:pt idx="8911">
                  <c:v>1.2000000000000025E-7</c:v>
                </c:pt>
                <c:pt idx="8912">
                  <c:v>1.2000000000000025E-7</c:v>
                </c:pt>
                <c:pt idx="8913">
                  <c:v>1.2000000000000025E-7</c:v>
                </c:pt>
                <c:pt idx="8914">
                  <c:v>1.1000000000000032E-7</c:v>
                </c:pt>
                <c:pt idx="8915">
                  <c:v>1.2000000000000025E-7</c:v>
                </c:pt>
                <c:pt idx="8916">
                  <c:v>1.2000000000000025E-7</c:v>
                </c:pt>
                <c:pt idx="8917">
                  <c:v>1.2000000000000025E-7</c:v>
                </c:pt>
                <c:pt idx="8918">
                  <c:v>1.2000000000000025E-7</c:v>
                </c:pt>
                <c:pt idx="8919">
                  <c:v>1.2000000000000025E-7</c:v>
                </c:pt>
                <c:pt idx="8920">
                  <c:v>1.2000000000000025E-7</c:v>
                </c:pt>
                <c:pt idx="8921">
                  <c:v>1.2000000000000025E-7</c:v>
                </c:pt>
                <c:pt idx="8922">
                  <c:v>1.2000000000000025E-7</c:v>
                </c:pt>
                <c:pt idx="8923">
                  <c:v>1.2000000000000025E-7</c:v>
                </c:pt>
                <c:pt idx="8924">
                  <c:v>1.2000000000000025E-7</c:v>
                </c:pt>
                <c:pt idx="8925">
                  <c:v>1.1000000000000032E-7</c:v>
                </c:pt>
                <c:pt idx="8926">
                  <c:v>1.2000000000000025E-7</c:v>
                </c:pt>
                <c:pt idx="8927">
                  <c:v>1.1000000000000032E-7</c:v>
                </c:pt>
                <c:pt idx="8928">
                  <c:v>1.2000000000000025E-7</c:v>
                </c:pt>
                <c:pt idx="8929">
                  <c:v>1.2000000000000025E-7</c:v>
                </c:pt>
                <c:pt idx="8930">
                  <c:v>1.2000000000000025E-7</c:v>
                </c:pt>
                <c:pt idx="8931">
                  <c:v>1.2000000000000025E-7</c:v>
                </c:pt>
                <c:pt idx="8932">
                  <c:v>1.2000000000000025E-7</c:v>
                </c:pt>
                <c:pt idx="8933">
                  <c:v>1.2000000000000025E-7</c:v>
                </c:pt>
                <c:pt idx="8934">
                  <c:v>1.2000000000000025E-7</c:v>
                </c:pt>
                <c:pt idx="8935">
                  <c:v>1.2000000000000025E-7</c:v>
                </c:pt>
                <c:pt idx="8936">
                  <c:v>1.2000000000000025E-7</c:v>
                </c:pt>
                <c:pt idx="8937">
                  <c:v>1.2000000000000025E-7</c:v>
                </c:pt>
                <c:pt idx="8938">
                  <c:v>1.2000000000000025E-7</c:v>
                </c:pt>
                <c:pt idx="8939">
                  <c:v>1.2000000000000025E-7</c:v>
                </c:pt>
                <c:pt idx="8940">
                  <c:v>1.2000000000000025E-7</c:v>
                </c:pt>
                <c:pt idx="8941">
                  <c:v>1.2000000000000025E-7</c:v>
                </c:pt>
                <c:pt idx="8942">
                  <c:v>1.2000000000000025E-7</c:v>
                </c:pt>
                <c:pt idx="8943">
                  <c:v>1.2000000000000025E-7</c:v>
                </c:pt>
                <c:pt idx="8944">
                  <c:v>1.2000000000000025E-7</c:v>
                </c:pt>
                <c:pt idx="8945">
                  <c:v>1.2000000000000025E-7</c:v>
                </c:pt>
                <c:pt idx="8946">
                  <c:v>1.2000000000000025E-7</c:v>
                </c:pt>
                <c:pt idx="8947">
                  <c:v>1.2000000000000025E-7</c:v>
                </c:pt>
                <c:pt idx="8948">
                  <c:v>1.2000000000000025E-7</c:v>
                </c:pt>
                <c:pt idx="8949">
                  <c:v>1.2000000000000025E-7</c:v>
                </c:pt>
                <c:pt idx="8950">
                  <c:v>1.2000000000000025E-7</c:v>
                </c:pt>
                <c:pt idx="8951">
                  <c:v>1.2000000000000025E-7</c:v>
                </c:pt>
                <c:pt idx="8952">
                  <c:v>1.2000000000000025E-7</c:v>
                </c:pt>
                <c:pt idx="8953">
                  <c:v>1.2000000000000025E-7</c:v>
                </c:pt>
                <c:pt idx="8954">
                  <c:v>1.2000000000000025E-7</c:v>
                </c:pt>
                <c:pt idx="8955">
                  <c:v>1.2000000000000025E-7</c:v>
                </c:pt>
                <c:pt idx="8956">
                  <c:v>1.2000000000000025E-7</c:v>
                </c:pt>
                <c:pt idx="8957">
                  <c:v>1.2000000000000025E-7</c:v>
                </c:pt>
                <c:pt idx="8958">
                  <c:v>1.2000000000000025E-7</c:v>
                </c:pt>
                <c:pt idx="8959">
                  <c:v>1.2000000000000025E-7</c:v>
                </c:pt>
                <c:pt idx="8960">
                  <c:v>1.2000000000000025E-7</c:v>
                </c:pt>
                <c:pt idx="8961">
                  <c:v>1.2000000000000025E-7</c:v>
                </c:pt>
                <c:pt idx="8962">
                  <c:v>1.2000000000000025E-7</c:v>
                </c:pt>
                <c:pt idx="8963">
                  <c:v>1.2000000000000025E-7</c:v>
                </c:pt>
                <c:pt idx="8964">
                  <c:v>1.2000000000000025E-7</c:v>
                </c:pt>
                <c:pt idx="8965">
                  <c:v>1.2000000000000025E-7</c:v>
                </c:pt>
                <c:pt idx="8966">
                  <c:v>1.1000000000000032E-7</c:v>
                </c:pt>
                <c:pt idx="8967">
                  <c:v>1.1000000000000032E-7</c:v>
                </c:pt>
                <c:pt idx="8968">
                  <c:v>1.1000000000000032E-7</c:v>
                </c:pt>
                <c:pt idx="8969">
                  <c:v>1.1000000000000032E-7</c:v>
                </c:pt>
                <c:pt idx="8970">
                  <c:v>1.1000000000000032E-7</c:v>
                </c:pt>
                <c:pt idx="8971">
                  <c:v>1.1000000000000032E-7</c:v>
                </c:pt>
                <c:pt idx="8972">
                  <c:v>1.1000000000000032E-7</c:v>
                </c:pt>
                <c:pt idx="8973">
                  <c:v>1.1000000000000032E-7</c:v>
                </c:pt>
                <c:pt idx="8974">
                  <c:v>1.1000000000000032E-7</c:v>
                </c:pt>
                <c:pt idx="8975">
                  <c:v>1.1000000000000032E-7</c:v>
                </c:pt>
                <c:pt idx="8976">
                  <c:v>1.1000000000000032E-7</c:v>
                </c:pt>
                <c:pt idx="8977">
                  <c:v>1.1000000000000032E-7</c:v>
                </c:pt>
                <c:pt idx="8978">
                  <c:v>1.1000000000000032E-7</c:v>
                </c:pt>
                <c:pt idx="8979">
                  <c:v>1.1000000000000032E-7</c:v>
                </c:pt>
                <c:pt idx="8980">
                  <c:v>1.1000000000000032E-7</c:v>
                </c:pt>
                <c:pt idx="8981">
                  <c:v>1.0000000000000026E-7</c:v>
                </c:pt>
                <c:pt idx="8982">
                  <c:v>1.0000000000000026E-7</c:v>
                </c:pt>
                <c:pt idx="8983">
                  <c:v>1.0000000000000026E-7</c:v>
                </c:pt>
                <c:pt idx="8984">
                  <c:v>1.0000000000000026E-7</c:v>
                </c:pt>
                <c:pt idx="8985">
                  <c:v>1.0000000000000026E-7</c:v>
                </c:pt>
                <c:pt idx="8986">
                  <c:v>1.0000000000000026E-7</c:v>
                </c:pt>
                <c:pt idx="8987">
                  <c:v>1.0000000000000026E-7</c:v>
                </c:pt>
                <c:pt idx="8988">
                  <c:v>1.0000000000000026E-7</c:v>
                </c:pt>
                <c:pt idx="8989">
                  <c:v>1.0000000000000026E-7</c:v>
                </c:pt>
                <c:pt idx="8990">
                  <c:v>1.0000000000000026E-7</c:v>
                </c:pt>
                <c:pt idx="8991">
                  <c:v>1.0000000000000026E-7</c:v>
                </c:pt>
                <c:pt idx="8992">
                  <c:v>1.0000000000000026E-7</c:v>
                </c:pt>
                <c:pt idx="8993">
                  <c:v>1.0000000000000026E-7</c:v>
                </c:pt>
                <c:pt idx="8994">
                  <c:v>1.0000000000000026E-7</c:v>
                </c:pt>
                <c:pt idx="8995">
                  <c:v>1.0000000000000026E-7</c:v>
                </c:pt>
                <c:pt idx="8996">
                  <c:v>1.0000000000000026E-7</c:v>
                </c:pt>
                <c:pt idx="8997">
                  <c:v>1.0000000000000026E-7</c:v>
                </c:pt>
                <c:pt idx="8998">
                  <c:v>1.0000000000000026E-7</c:v>
                </c:pt>
                <c:pt idx="8999">
                  <c:v>1.0000000000000026E-7</c:v>
                </c:pt>
                <c:pt idx="9000">
                  <c:v>1.0000000000000026E-7</c:v>
                </c:pt>
                <c:pt idx="9001">
                  <c:v>1.0000000000000026E-7</c:v>
                </c:pt>
                <c:pt idx="9002">
                  <c:v>1.0000000000000026E-7</c:v>
                </c:pt>
                <c:pt idx="9003">
                  <c:v>1.0000000000000026E-7</c:v>
                </c:pt>
                <c:pt idx="9004">
                  <c:v>1.0000000000000026E-7</c:v>
                </c:pt>
                <c:pt idx="9005">
                  <c:v>1.0000000000000026E-7</c:v>
                </c:pt>
                <c:pt idx="9006">
                  <c:v>1.0000000000000026E-7</c:v>
                </c:pt>
                <c:pt idx="9007">
                  <c:v>1.0000000000000026E-7</c:v>
                </c:pt>
                <c:pt idx="9008">
                  <c:v>1.0000000000000026E-7</c:v>
                </c:pt>
                <c:pt idx="9009">
                  <c:v>1.0000000000000026E-7</c:v>
                </c:pt>
                <c:pt idx="9010">
                  <c:v>1.0000000000000026E-7</c:v>
                </c:pt>
                <c:pt idx="9011">
                  <c:v>1.0000000000000026E-7</c:v>
                </c:pt>
                <c:pt idx="9012">
                  <c:v>1.0000000000000026E-7</c:v>
                </c:pt>
                <c:pt idx="9013">
                  <c:v>1.0000000000000026E-7</c:v>
                </c:pt>
                <c:pt idx="9014">
                  <c:v>1.0000000000000026E-7</c:v>
                </c:pt>
                <c:pt idx="9015">
                  <c:v>1.0000000000000026E-7</c:v>
                </c:pt>
                <c:pt idx="9016">
                  <c:v>1.0000000000000026E-7</c:v>
                </c:pt>
                <c:pt idx="9017">
                  <c:v>1.0000000000000026E-7</c:v>
                </c:pt>
                <c:pt idx="9018">
                  <c:v>1.0000000000000026E-7</c:v>
                </c:pt>
                <c:pt idx="9019">
                  <c:v>1.0000000000000026E-7</c:v>
                </c:pt>
                <c:pt idx="9020">
                  <c:v>1.0000000000000026E-7</c:v>
                </c:pt>
                <c:pt idx="9021">
                  <c:v>1.0000000000000026E-7</c:v>
                </c:pt>
                <c:pt idx="9022">
                  <c:v>1.0000000000000026E-7</c:v>
                </c:pt>
                <c:pt idx="9023">
                  <c:v>1.0000000000000026E-7</c:v>
                </c:pt>
                <c:pt idx="9024">
                  <c:v>9.9000000000000291E-8</c:v>
                </c:pt>
                <c:pt idx="9025">
                  <c:v>9.8000000000000335E-8</c:v>
                </c:pt>
                <c:pt idx="9026">
                  <c:v>9.8000000000000335E-8</c:v>
                </c:pt>
                <c:pt idx="9027">
                  <c:v>9.8000000000000335E-8</c:v>
                </c:pt>
                <c:pt idx="9028">
                  <c:v>9.8000000000000335E-8</c:v>
                </c:pt>
                <c:pt idx="9029">
                  <c:v>9.9000000000000291E-8</c:v>
                </c:pt>
                <c:pt idx="9030">
                  <c:v>9.9000000000000291E-8</c:v>
                </c:pt>
                <c:pt idx="9031">
                  <c:v>1.0000000000000026E-7</c:v>
                </c:pt>
                <c:pt idx="9032">
                  <c:v>1.0000000000000026E-7</c:v>
                </c:pt>
                <c:pt idx="9033">
                  <c:v>1.0000000000000026E-7</c:v>
                </c:pt>
                <c:pt idx="9034">
                  <c:v>9.9000000000000291E-8</c:v>
                </c:pt>
                <c:pt idx="9035">
                  <c:v>9.9000000000000291E-8</c:v>
                </c:pt>
                <c:pt idx="9036">
                  <c:v>9.9000000000000291E-8</c:v>
                </c:pt>
                <c:pt idx="9037">
                  <c:v>9.9000000000000291E-8</c:v>
                </c:pt>
                <c:pt idx="9038">
                  <c:v>9.8000000000000335E-8</c:v>
                </c:pt>
                <c:pt idx="9039">
                  <c:v>9.8000000000000335E-8</c:v>
                </c:pt>
                <c:pt idx="9040">
                  <c:v>9.7000000000000233E-8</c:v>
                </c:pt>
                <c:pt idx="9041">
                  <c:v>9.7000000000000233E-8</c:v>
                </c:pt>
                <c:pt idx="9042">
                  <c:v>9.6000000000000291E-8</c:v>
                </c:pt>
                <c:pt idx="9043">
                  <c:v>9.6000000000000291E-8</c:v>
                </c:pt>
                <c:pt idx="9044">
                  <c:v>9.6000000000000291E-8</c:v>
                </c:pt>
                <c:pt idx="9045">
                  <c:v>9.6000000000000291E-8</c:v>
                </c:pt>
                <c:pt idx="9046">
                  <c:v>9.6000000000000291E-8</c:v>
                </c:pt>
                <c:pt idx="9047">
                  <c:v>9.7000000000000233E-8</c:v>
                </c:pt>
                <c:pt idx="9048">
                  <c:v>9.7000000000000233E-8</c:v>
                </c:pt>
                <c:pt idx="9049">
                  <c:v>9.8000000000000335E-8</c:v>
                </c:pt>
                <c:pt idx="9050">
                  <c:v>9.8000000000000335E-8</c:v>
                </c:pt>
                <c:pt idx="9051">
                  <c:v>9.8000000000000335E-8</c:v>
                </c:pt>
                <c:pt idx="9052">
                  <c:v>9.9000000000000291E-8</c:v>
                </c:pt>
                <c:pt idx="9053">
                  <c:v>9.9000000000000291E-8</c:v>
                </c:pt>
                <c:pt idx="9054">
                  <c:v>1.0000000000000026E-7</c:v>
                </c:pt>
                <c:pt idx="9055">
                  <c:v>1.0000000000000026E-7</c:v>
                </c:pt>
                <c:pt idx="9056">
                  <c:v>1.0000000000000026E-7</c:v>
                </c:pt>
                <c:pt idx="9057">
                  <c:v>1.0000000000000026E-7</c:v>
                </c:pt>
                <c:pt idx="9058">
                  <c:v>9.9000000000000291E-8</c:v>
                </c:pt>
                <c:pt idx="9059">
                  <c:v>9.8000000000000335E-8</c:v>
                </c:pt>
                <c:pt idx="9060">
                  <c:v>9.9000000000000291E-8</c:v>
                </c:pt>
                <c:pt idx="9061">
                  <c:v>9.9000000000000291E-8</c:v>
                </c:pt>
                <c:pt idx="9062">
                  <c:v>9.9000000000000291E-8</c:v>
                </c:pt>
                <c:pt idx="9063">
                  <c:v>9.8000000000000335E-8</c:v>
                </c:pt>
                <c:pt idx="9064">
                  <c:v>9.8000000000000335E-8</c:v>
                </c:pt>
                <c:pt idx="9065">
                  <c:v>9.8000000000000335E-8</c:v>
                </c:pt>
                <c:pt idx="9066">
                  <c:v>9.7000000000000233E-8</c:v>
                </c:pt>
                <c:pt idx="9067">
                  <c:v>9.8000000000000335E-8</c:v>
                </c:pt>
                <c:pt idx="9068">
                  <c:v>9.7000000000000233E-8</c:v>
                </c:pt>
                <c:pt idx="9069">
                  <c:v>9.6000000000000291E-8</c:v>
                </c:pt>
                <c:pt idx="9070">
                  <c:v>9.6000000000000291E-8</c:v>
                </c:pt>
                <c:pt idx="9071">
                  <c:v>9.7000000000000233E-8</c:v>
                </c:pt>
                <c:pt idx="9072">
                  <c:v>9.6000000000000291E-8</c:v>
                </c:pt>
                <c:pt idx="9073">
                  <c:v>9.6000000000000291E-8</c:v>
                </c:pt>
                <c:pt idx="9074">
                  <c:v>9.6000000000000291E-8</c:v>
                </c:pt>
                <c:pt idx="9075">
                  <c:v>9.5000000000000295E-8</c:v>
                </c:pt>
                <c:pt idx="9076">
                  <c:v>9.4000000000000273E-8</c:v>
                </c:pt>
                <c:pt idx="9077">
                  <c:v>9.5000000000000295E-8</c:v>
                </c:pt>
                <c:pt idx="9078">
                  <c:v>9.6000000000000291E-8</c:v>
                </c:pt>
                <c:pt idx="9079">
                  <c:v>9.7000000000000233E-8</c:v>
                </c:pt>
                <c:pt idx="9080">
                  <c:v>9.8000000000000335E-8</c:v>
                </c:pt>
                <c:pt idx="9081">
                  <c:v>9.8000000000000335E-8</c:v>
                </c:pt>
                <c:pt idx="9082">
                  <c:v>9.8000000000000335E-8</c:v>
                </c:pt>
                <c:pt idx="9083">
                  <c:v>9.9000000000000291E-8</c:v>
                </c:pt>
                <c:pt idx="9084">
                  <c:v>1.0000000000000026E-7</c:v>
                </c:pt>
                <c:pt idx="9085">
                  <c:v>1.0000000000000026E-7</c:v>
                </c:pt>
                <c:pt idx="9086">
                  <c:v>1.0000000000000026E-7</c:v>
                </c:pt>
                <c:pt idx="9087">
                  <c:v>1.0000000000000026E-7</c:v>
                </c:pt>
                <c:pt idx="9088">
                  <c:v>1.0000000000000026E-7</c:v>
                </c:pt>
                <c:pt idx="9089">
                  <c:v>1.0000000000000026E-7</c:v>
                </c:pt>
                <c:pt idx="9090">
                  <c:v>9.9000000000000291E-8</c:v>
                </c:pt>
                <c:pt idx="9091">
                  <c:v>9.8000000000000335E-8</c:v>
                </c:pt>
                <c:pt idx="9092">
                  <c:v>9.9000000000000291E-8</c:v>
                </c:pt>
                <c:pt idx="9093">
                  <c:v>9.8000000000000335E-8</c:v>
                </c:pt>
                <c:pt idx="9094">
                  <c:v>9.8000000000000335E-8</c:v>
                </c:pt>
                <c:pt idx="9095">
                  <c:v>9.8000000000000335E-8</c:v>
                </c:pt>
                <c:pt idx="9096">
                  <c:v>9.7000000000000233E-8</c:v>
                </c:pt>
                <c:pt idx="9097">
                  <c:v>9.8000000000000335E-8</c:v>
                </c:pt>
                <c:pt idx="9098">
                  <c:v>9.8000000000000335E-8</c:v>
                </c:pt>
                <c:pt idx="9099">
                  <c:v>9.8000000000000335E-8</c:v>
                </c:pt>
                <c:pt idx="9100">
                  <c:v>9.9000000000000291E-8</c:v>
                </c:pt>
                <c:pt idx="9101">
                  <c:v>9.9000000000000291E-8</c:v>
                </c:pt>
                <c:pt idx="9102">
                  <c:v>1.0000000000000026E-7</c:v>
                </c:pt>
                <c:pt idx="9103">
                  <c:v>9.9000000000000291E-8</c:v>
                </c:pt>
                <c:pt idx="9104">
                  <c:v>1.0000000000000026E-7</c:v>
                </c:pt>
                <c:pt idx="9105">
                  <c:v>9.9000000000000291E-8</c:v>
                </c:pt>
                <c:pt idx="9106">
                  <c:v>9.9000000000000291E-8</c:v>
                </c:pt>
                <c:pt idx="9107">
                  <c:v>1.3000000000000034E-7</c:v>
                </c:pt>
                <c:pt idx="9108">
                  <c:v>1.2000000000000025E-7</c:v>
                </c:pt>
                <c:pt idx="9109">
                  <c:v>1.2000000000000025E-7</c:v>
                </c:pt>
                <c:pt idx="9110">
                  <c:v>1.2000000000000025E-7</c:v>
                </c:pt>
                <c:pt idx="9111">
                  <c:v>1.2000000000000025E-7</c:v>
                </c:pt>
                <c:pt idx="9112">
                  <c:v>1.1000000000000032E-7</c:v>
                </c:pt>
                <c:pt idx="9113">
                  <c:v>1.1000000000000032E-7</c:v>
                </c:pt>
                <c:pt idx="9114">
                  <c:v>1.1000000000000032E-7</c:v>
                </c:pt>
                <c:pt idx="9115">
                  <c:v>1.1000000000000032E-7</c:v>
                </c:pt>
                <c:pt idx="9116">
                  <c:v>1.1000000000000032E-7</c:v>
                </c:pt>
                <c:pt idx="9117">
                  <c:v>1.1000000000000032E-7</c:v>
                </c:pt>
                <c:pt idx="9118">
                  <c:v>1.1000000000000032E-7</c:v>
                </c:pt>
                <c:pt idx="9119">
                  <c:v>1.2000000000000025E-7</c:v>
                </c:pt>
                <c:pt idx="9120">
                  <c:v>1.2000000000000025E-7</c:v>
                </c:pt>
                <c:pt idx="9121">
                  <c:v>1.1000000000000032E-7</c:v>
                </c:pt>
                <c:pt idx="9122">
                  <c:v>1.1000000000000032E-7</c:v>
                </c:pt>
                <c:pt idx="9123">
                  <c:v>1.1000000000000032E-7</c:v>
                </c:pt>
                <c:pt idx="9124">
                  <c:v>1.1000000000000032E-7</c:v>
                </c:pt>
                <c:pt idx="9125">
                  <c:v>1.1000000000000032E-7</c:v>
                </c:pt>
                <c:pt idx="9126">
                  <c:v>1.1000000000000032E-7</c:v>
                </c:pt>
                <c:pt idx="9127">
                  <c:v>1.1000000000000032E-7</c:v>
                </c:pt>
                <c:pt idx="9128">
                  <c:v>1.1000000000000032E-7</c:v>
                </c:pt>
                <c:pt idx="9129">
                  <c:v>1.1000000000000032E-7</c:v>
                </c:pt>
                <c:pt idx="9130">
                  <c:v>1.1000000000000032E-7</c:v>
                </c:pt>
                <c:pt idx="9131">
                  <c:v>1.2000000000000025E-7</c:v>
                </c:pt>
                <c:pt idx="9132">
                  <c:v>1.2000000000000025E-7</c:v>
                </c:pt>
                <c:pt idx="9133">
                  <c:v>1.2000000000000025E-7</c:v>
                </c:pt>
                <c:pt idx="9134">
                  <c:v>1.2000000000000025E-7</c:v>
                </c:pt>
                <c:pt idx="9135">
                  <c:v>1.2000000000000025E-7</c:v>
                </c:pt>
                <c:pt idx="9136">
                  <c:v>1.2000000000000025E-7</c:v>
                </c:pt>
                <c:pt idx="9137">
                  <c:v>1.2000000000000025E-7</c:v>
                </c:pt>
                <c:pt idx="9138">
                  <c:v>1.2000000000000025E-7</c:v>
                </c:pt>
                <c:pt idx="9139">
                  <c:v>1.2000000000000025E-7</c:v>
                </c:pt>
                <c:pt idx="9140">
                  <c:v>1.2000000000000025E-7</c:v>
                </c:pt>
                <c:pt idx="9141">
                  <c:v>1.2000000000000025E-7</c:v>
                </c:pt>
                <c:pt idx="9142">
                  <c:v>1.2000000000000025E-7</c:v>
                </c:pt>
                <c:pt idx="9143">
                  <c:v>1.2000000000000025E-7</c:v>
                </c:pt>
                <c:pt idx="9144">
                  <c:v>1.2000000000000025E-7</c:v>
                </c:pt>
                <c:pt idx="9145">
                  <c:v>1.2000000000000025E-7</c:v>
                </c:pt>
                <c:pt idx="9146">
                  <c:v>1.2000000000000025E-7</c:v>
                </c:pt>
                <c:pt idx="9147">
                  <c:v>1.2000000000000025E-7</c:v>
                </c:pt>
                <c:pt idx="9148">
                  <c:v>1.2000000000000025E-7</c:v>
                </c:pt>
                <c:pt idx="9149">
                  <c:v>1.2000000000000025E-7</c:v>
                </c:pt>
                <c:pt idx="9150">
                  <c:v>1.2000000000000025E-7</c:v>
                </c:pt>
                <c:pt idx="9151">
                  <c:v>1.2000000000000025E-7</c:v>
                </c:pt>
                <c:pt idx="9152">
                  <c:v>1.1000000000000032E-7</c:v>
                </c:pt>
                <c:pt idx="9153">
                  <c:v>1.1000000000000032E-7</c:v>
                </c:pt>
                <c:pt idx="9154">
                  <c:v>1.1000000000000032E-7</c:v>
                </c:pt>
                <c:pt idx="9155">
                  <c:v>1.2000000000000025E-7</c:v>
                </c:pt>
                <c:pt idx="9156">
                  <c:v>1.1000000000000032E-7</c:v>
                </c:pt>
                <c:pt idx="9157">
                  <c:v>1.1000000000000032E-7</c:v>
                </c:pt>
                <c:pt idx="9158">
                  <c:v>1.1000000000000032E-7</c:v>
                </c:pt>
                <c:pt idx="9159">
                  <c:v>1.1000000000000032E-7</c:v>
                </c:pt>
                <c:pt idx="9160">
                  <c:v>1.1000000000000032E-7</c:v>
                </c:pt>
                <c:pt idx="9161">
                  <c:v>1.1000000000000032E-7</c:v>
                </c:pt>
                <c:pt idx="9162">
                  <c:v>1.1000000000000032E-7</c:v>
                </c:pt>
                <c:pt idx="9163">
                  <c:v>1.1000000000000032E-7</c:v>
                </c:pt>
                <c:pt idx="9164">
                  <c:v>1.1000000000000032E-7</c:v>
                </c:pt>
                <c:pt idx="9165">
                  <c:v>1.1000000000000032E-7</c:v>
                </c:pt>
                <c:pt idx="9166">
                  <c:v>1.1000000000000032E-7</c:v>
                </c:pt>
                <c:pt idx="9167">
                  <c:v>1.1000000000000032E-7</c:v>
                </c:pt>
                <c:pt idx="9168">
                  <c:v>1.1000000000000032E-7</c:v>
                </c:pt>
                <c:pt idx="9169">
                  <c:v>1.1000000000000032E-7</c:v>
                </c:pt>
                <c:pt idx="9170">
                  <c:v>1.1000000000000032E-7</c:v>
                </c:pt>
                <c:pt idx="9171">
                  <c:v>1.1000000000000032E-7</c:v>
                </c:pt>
                <c:pt idx="9172">
                  <c:v>1.1000000000000032E-7</c:v>
                </c:pt>
                <c:pt idx="9173">
                  <c:v>1.1000000000000032E-7</c:v>
                </c:pt>
                <c:pt idx="9174">
                  <c:v>1.1000000000000032E-7</c:v>
                </c:pt>
                <c:pt idx="9175">
                  <c:v>1.1000000000000032E-7</c:v>
                </c:pt>
                <c:pt idx="9176">
                  <c:v>1.1000000000000032E-7</c:v>
                </c:pt>
                <c:pt idx="9177">
                  <c:v>1.1000000000000032E-7</c:v>
                </c:pt>
                <c:pt idx="9178">
                  <c:v>1.1000000000000032E-7</c:v>
                </c:pt>
                <c:pt idx="9179">
                  <c:v>1.2000000000000025E-7</c:v>
                </c:pt>
                <c:pt idx="9180">
                  <c:v>1.2000000000000025E-7</c:v>
                </c:pt>
                <c:pt idx="9181">
                  <c:v>1.2000000000000025E-7</c:v>
                </c:pt>
                <c:pt idx="9182">
                  <c:v>1.2000000000000025E-7</c:v>
                </c:pt>
                <c:pt idx="9183">
                  <c:v>1.2000000000000025E-7</c:v>
                </c:pt>
                <c:pt idx="9184">
                  <c:v>1.1000000000000032E-7</c:v>
                </c:pt>
                <c:pt idx="9185">
                  <c:v>1.2000000000000025E-7</c:v>
                </c:pt>
                <c:pt idx="9186">
                  <c:v>1.2000000000000025E-7</c:v>
                </c:pt>
                <c:pt idx="9187">
                  <c:v>1.2000000000000025E-7</c:v>
                </c:pt>
                <c:pt idx="9188">
                  <c:v>1.2000000000000025E-7</c:v>
                </c:pt>
                <c:pt idx="9189">
                  <c:v>1.2000000000000025E-7</c:v>
                </c:pt>
                <c:pt idx="9190">
                  <c:v>1.2000000000000025E-7</c:v>
                </c:pt>
                <c:pt idx="9191">
                  <c:v>1.2000000000000025E-7</c:v>
                </c:pt>
                <c:pt idx="9192">
                  <c:v>1.2000000000000025E-7</c:v>
                </c:pt>
                <c:pt idx="9193">
                  <c:v>1.3000000000000034E-7</c:v>
                </c:pt>
                <c:pt idx="9194">
                  <c:v>1.6000000000000048E-7</c:v>
                </c:pt>
                <c:pt idx="9195">
                  <c:v>1.9000000000000051E-7</c:v>
                </c:pt>
                <c:pt idx="9196">
                  <c:v>2.1000000000000058E-7</c:v>
                </c:pt>
                <c:pt idx="9197">
                  <c:v>2.3000000000000047E-7</c:v>
                </c:pt>
                <c:pt idx="9198">
                  <c:v>2.5000000000000057E-7</c:v>
                </c:pt>
                <c:pt idx="9199">
                  <c:v>2.4000000000000051E-7</c:v>
                </c:pt>
                <c:pt idx="9200">
                  <c:v>2.2000000000000065E-7</c:v>
                </c:pt>
                <c:pt idx="9201">
                  <c:v>2.0000000000000044E-7</c:v>
                </c:pt>
                <c:pt idx="9202">
                  <c:v>1.9000000000000051E-7</c:v>
                </c:pt>
                <c:pt idx="9203">
                  <c:v>1.800000000000005E-7</c:v>
                </c:pt>
                <c:pt idx="9204">
                  <c:v>1.5000000000000034E-7</c:v>
                </c:pt>
                <c:pt idx="9205">
                  <c:v>1.400000000000003E-7</c:v>
                </c:pt>
                <c:pt idx="9206">
                  <c:v>1.400000000000003E-7</c:v>
                </c:pt>
                <c:pt idx="9207">
                  <c:v>1.400000000000003E-7</c:v>
                </c:pt>
                <c:pt idx="9208">
                  <c:v>1.3000000000000034E-7</c:v>
                </c:pt>
                <c:pt idx="9209">
                  <c:v>1.3000000000000034E-7</c:v>
                </c:pt>
                <c:pt idx="9210">
                  <c:v>1.2000000000000025E-7</c:v>
                </c:pt>
                <c:pt idx="9211">
                  <c:v>1.2000000000000025E-7</c:v>
                </c:pt>
                <c:pt idx="9212">
                  <c:v>1.2000000000000025E-7</c:v>
                </c:pt>
                <c:pt idx="9213">
                  <c:v>1.2000000000000025E-7</c:v>
                </c:pt>
                <c:pt idx="9214">
                  <c:v>1.2000000000000025E-7</c:v>
                </c:pt>
                <c:pt idx="9215">
                  <c:v>1.2000000000000025E-7</c:v>
                </c:pt>
                <c:pt idx="9216">
                  <c:v>1.2000000000000025E-7</c:v>
                </c:pt>
                <c:pt idx="9217">
                  <c:v>1.2000000000000025E-7</c:v>
                </c:pt>
                <c:pt idx="9218">
                  <c:v>1.2000000000000025E-7</c:v>
                </c:pt>
                <c:pt idx="9219">
                  <c:v>1.2000000000000025E-7</c:v>
                </c:pt>
                <c:pt idx="9220">
                  <c:v>1.1000000000000032E-7</c:v>
                </c:pt>
                <c:pt idx="9221">
                  <c:v>1.1000000000000032E-7</c:v>
                </c:pt>
                <c:pt idx="9222">
                  <c:v>1.1000000000000032E-7</c:v>
                </c:pt>
                <c:pt idx="9223">
                  <c:v>1.1000000000000032E-7</c:v>
                </c:pt>
                <c:pt idx="9224">
                  <c:v>1.2000000000000025E-7</c:v>
                </c:pt>
                <c:pt idx="9225">
                  <c:v>1.1000000000000032E-7</c:v>
                </c:pt>
                <c:pt idx="9226">
                  <c:v>1.1000000000000032E-7</c:v>
                </c:pt>
                <c:pt idx="9227">
                  <c:v>1.1000000000000032E-7</c:v>
                </c:pt>
                <c:pt idx="9228">
                  <c:v>1.1000000000000032E-7</c:v>
                </c:pt>
                <c:pt idx="9229">
                  <c:v>1.1000000000000032E-7</c:v>
                </c:pt>
                <c:pt idx="9230">
                  <c:v>1.1000000000000032E-7</c:v>
                </c:pt>
                <c:pt idx="9231">
                  <c:v>1.1000000000000032E-7</c:v>
                </c:pt>
                <c:pt idx="9232">
                  <c:v>1.1000000000000032E-7</c:v>
                </c:pt>
                <c:pt idx="9233">
                  <c:v>1.1000000000000032E-7</c:v>
                </c:pt>
                <c:pt idx="9234">
                  <c:v>1.1000000000000032E-7</c:v>
                </c:pt>
                <c:pt idx="9235">
                  <c:v>1.1000000000000032E-7</c:v>
                </c:pt>
                <c:pt idx="9236">
                  <c:v>1.1000000000000032E-7</c:v>
                </c:pt>
                <c:pt idx="9237">
                  <c:v>1.1000000000000032E-7</c:v>
                </c:pt>
                <c:pt idx="9238">
                  <c:v>1.1000000000000032E-7</c:v>
                </c:pt>
                <c:pt idx="9239">
                  <c:v>1.1000000000000032E-7</c:v>
                </c:pt>
                <c:pt idx="9240">
                  <c:v>1.1000000000000032E-7</c:v>
                </c:pt>
                <c:pt idx="9241">
                  <c:v>1.1000000000000032E-7</c:v>
                </c:pt>
                <c:pt idx="9242">
                  <c:v>1.1000000000000032E-7</c:v>
                </c:pt>
                <c:pt idx="9243">
                  <c:v>1.1000000000000032E-7</c:v>
                </c:pt>
                <c:pt idx="9244">
                  <c:v>1.1000000000000032E-7</c:v>
                </c:pt>
                <c:pt idx="9245">
                  <c:v>1.1000000000000032E-7</c:v>
                </c:pt>
                <c:pt idx="9246">
                  <c:v>1.1000000000000032E-7</c:v>
                </c:pt>
                <c:pt idx="9247">
                  <c:v>1.1000000000000032E-7</c:v>
                </c:pt>
                <c:pt idx="9248">
                  <c:v>1.1000000000000032E-7</c:v>
                </c:pt>
                <c:pt idx="9249">
                  <c:v>1.1000000000000032E-7</c:v>
                </c:pt>
                <c:pt idx="9250">
                  <c:v>1.1000000000000032E-7</c:v>
                </c:pt>
                <c:pt idx="9251">
                  <c:v>1.1000000000000032E-7</c:v>
                </c:pt>
                <c:pt idx="9252">
                  <c:v>1.1000000000000032E-7</c:v>
                </c:pt>
                <c:pt idx="9253">
                  <c:v>1.1000000000000032E-7</c:v>
                </c:pt>
                <c:pt idx="9254">
                  <c:v>1.1000000000000032E-7</c:v>
                </c:pt>
                <c:pt idx="9255">
                  <c:v>1.1000000000000032E-7</c:v>
                </c:pt>
                <c:pt idx="9256">
                  <c:v>1.1000000000000032E-7</c:v>
                </c:pt>
                <c:pt idx="9257">
                  <c:v>1.1000000000000032E-7</c:v>
                </c:pt>
                <c:pt idx="9258">
                  <c:v>1.1000000000000032E-7</c:v>
                </c:pt>
                <c:pt idx="9259">
                  <c:v>1.1000000000000032E-7</c:v>
                </c:pt>
                <c:pt idx="9260">
                  <c:v>1.1000000000000032E-7</c:v>
                </c:pt>
                <c:pt idx="9261">
                  <c:v>1.1000000000000032E-7</c:v>
                </c:pt>
                <c:pt idx="9262">
                  <c:v>1.1000000000000032E-7</c:v>
                </c:pt>
                <c:pt idx="9263">
                  <c:v>1.1000000000000032E-7</c:v>
                </c:pt>
                <c:pt idx="9264">
                  <c:v>1.1000000000000032E-7</c:v>
                </c:pt>
                <c:pt idx="9265">
                  <c:v>1.1000000000000032E-7</c:v>
                </c:pt>
                <c:pt idx="9266">
                  <c:v>1.1000000000000032E-7</c:v>
                </c:pt>
                <c:pt idx="9267">
                  <c:v>1.1000000000000032E-7</c:v>
                </c:pt>
                <c:pt idx="9268">
                  <c:v>1.1000000000000032E-7</c:v>
                </c:pt>
                <c:pt idx="9269">
                  <c:v>1.1000000000000032E-7</c:v>
                </c:pt>
                <c:pt idx="9270">
                  <c:v>1.1000000000000032E-7</c:v>
                </c:pt>
                <c:pt idx="9271">
                  <c:v>1.1000000000000032E-7</c:v>
                </c:pt>
                <c:pt idx="9272">
                  <c:v>1.1000000000000032E-7</c:v>
                </c:pt>
                <c:pt idx="9273">
                  <c:v>1.0000000000000026E-7</c:v>
                </c:pt>
                <c:pt idx="9274">
                  <c:v>1.0000000000000026E-7</c:v>
                </c:pt>
                <c:pt idx="9275">
                  <c:v>1.0000000000000026E-7</c:v>
                </c:pt>
                <c:pt idx="9276">
                  <c:v>1.0000000000000026E-7</c:v>
                </c:pt>
                <c:pt idx="9277">
                  <c:v>1.0000000000000026E-7</c:v>
                </c:pt>
                <c:pt idx="9278">
                  <c:v>1.0000000000000026E-7</c:v>
                </c:pt>
                <c:pt idx="9279">
                  <c:v>1.0000000000000026E-7</c:v>
                </c:pt>
                <c:pt idx="9280">
                  <c:v>1.0000000000000026E-7</c:v>
                </c:pt>
                <c:pt idx="9281">
                  <c:v>1.0000000000000026E-7</c:v>
                </c:pt>
                <c:pt idx="9282">
                  <c:v>1.0000000000000026E-7</c:v>
                </c:pt>
                <c:pt idx="9283">
                  <c:v>1.0000000000000026E-7</c:v>
                </c:pt>
                <c:pt idx="9284">
                  <c:v>1.0000000000000026E-7</c:v>
                </c:pt>
                <c:pt idx="9285">
                  <c:v>9.8000000000000335E-8</c:v>
                </c:pt>
                <c:pt idx="9286">
                  <c:v>9.9000000000000291E-8</c:v>
                </c:pt>
                <c:pt idx="9287">
                  <c:v>9.9000000000000291E-8</c:v>
                </c:pt>
                <c:pt idx="9288">
                  <c:v>9.8000000000000335E-8</c:v>
                </c:pt>
                <c:pt idx="9289">
                  <c:v>1.5000000000000034E-7</c:v>
                </c:pt>
                <c:pt idx="9290">
                  <c:v>1.9000000000000051E-7</c:v>
                </c:pt>
                <c:pt idx="9291">
                  <c:v>2.9000000000000061E-7</c:v>
                </c:pt>
                <c:pt idx="9292">
                  <c:v>2.700000000000007E-7</c:v>
                </c:pt>
                <c:pt idx="9293">
                  <c:v>2.6000000000000063E-7</c:v>
                </c:pt>
                <c:pt idx="9294">
                  <c:v>2.3000000000000047E-7</c:v>
                </c:pt>
                <c:pt idx="9295">
                  <c:v>2.1000000000000058E-7</c:v>
                </c:pt>
                <c:pt idx="9296">
                  <c:v>2.0000000000000044E-7</c:v>
                </c:pt>
                <c:pt idx="9297">
                  <c:v>1.6000000000000048E-7</c:v>
                </c:pt>
                <c:pt idx="9298">
                  <c:v>1.5000000000000034E-7</c:v>
                </c:pt>
                <c:pt idx="9299">
                  <c:v>1.5000000000000034E-7</c:v>
                </c:pt>
                <c:pt idx="9300">
                  <c:v>1.400000000000003E-7</c:v>
                </c:pt>
                <c:pt idx="9301">
                  <c:v>1.400000000000003E-7</c:v>
                </c:pt>
                <c:pt idx="9302">
                  <c:v>1.400000000000003E-7</c:v>
                </c:pt>
                <c:pt idx="9303">
                  <c:v>1.3000000000000034E-7</c:v>
                </c:pt>
                <c:pt idx="9304">
                  <c:v>1.3000000000000034E-7</c:v>
                </c:pt>
                <c:pt idx="9305">
                  <c:v>1.3000000000000034E-7</c:v>
                </c:pt>
                <c:pt idx="9306">
                  <c:v>1.3000000000000034E-7</c:v>
                </c:pt>
                <c:pt idx="9307">
                  <c:v>1.3000000000000034E-7</c:v>
                </c:pt>
                <c:pt idx="9308">
                  <c:v>1.3000000000000034E-7</c:v>
                </c:pt>
                <c:pt idx="9309">
                  <c:v>1.2000000000000025E-7</c:v>
                </c:pt>
                <c:pt idx="9310">
                  <c:v>1.2000000000000025E-7</c:v>
                </c:pt>
                <c:pt idx="9311">
                  <c:v>1.2000000000000025E-7</c:v>
                </c:pt>
                <c:pt idx="9312">
                  <c:v>1.2000000000000025E-7</c:v>
                </c:pt>
                <c:pt idx="9313">
                  <c:v>1.2000000000000025E-7</c:v>
                </c:pt>
                <c:pt idx="9314">
                  <c:v>1.2000000000000025E-7</c:v>
                </c:pt>
                <c:pt idx="9315">
                  <c:v>1.2000000000000025E-7</c:v>
                </c:pt>
                <c:pt idx="9316">
                  <c:v>1.2000000000000025E-7</c:v>
                </c:pt>
                <c:pt idx="9317">
                  <c:v>1.2000000000000025E-7</c:v>
                </c:pt>
                <c:pt idx="9318">
                  <c:v>1.2000000000000025E-7</c:v>
                </c:pt>
                <c:pt idx="9319">
                  <c:v>1.2000000000000025E-7</c:v>
                </c:pt>
                <c:pt idx="9320">
                  <c:v>1.2000000000000025E-7</c:v>
                </c:pt>
                <c:pt idx="9321">
                  <c:v>1.2000000000000025E-7</c:v>
                </c:pt>
                <c:pt idx="9322">
                  <c:v>1.2000000000000025E-7</c:v>
                </c:pt>
                <c:pt idx="9323">
                  <c:v>1.2000000000000025E-7</c:v>
                </c:pt>
                <c:pt idx="9324">
                  <c:v>1.2000000000000025E-7</c:v>
                </c:pt>
                <c:pt idx="9325">
                  <c:v>1.2000000000000025E-7</c:v>
                </c:pt>
                <c:pt idx="9326">
                  <c:v>1.2000000000000025E-7</c:v>
                </c:pt>
                <c:pt idx="9327">
                  <c:v>1.2000000000000025E-7</c:v>
                </c:pt>
                <c:pt idx="9328">
                  <c:v>1.2000000000000025E-7</c:v>
                </c:pt>
                <c:pt idx="9329">
                  <c:v>1.2000000000000025E-7</c:v>
                </c:pt>
                <c:pt idx="9330">
                  <c:v>1.2000000000000025E-7</c:v>
                </c:pt>
                <c:pt idx="9331">
                  <c:v>1.2000000000000025E-7</c:v>
                </c:pt>
                <c:pt idx="9332">
                  <c:v>1.2000000000000025E-7</c:v>
                </c:pt>
                <c:pt idx="9333">
                  <c:v>1.2000000000000025E-7</c:v>
                </c:pt>
                <c:pt idx="9334">
                  <c:v>1.2000000000000025E-7</c:v>
                </c:pt>
                <c:pt idx="9335">
                  <c:v>1.2000000000000025E-7</c:v>
                </c:pt>
                <c:pt idx="9336">
                  <c:v>1.2000000000000025E-7</c:v>
                </c:pt>
                <c:pt idx="9337">
                  <c:v>1.2000000000000025E-7</c:v>
                </c:pt>
                <c:pt idx="9338">
                  <c:v>1.2000000000000025E-7</c:v>
                </c:pt>
                <c:pt idx="9339">
                  <c:v>1.1000000000000032E-7</c:v>
                </c:pt>
                <c:pt idx="9340">
                  <c:v>1.1000000000000032E-7</c:v>
                </c:pt>
                <c:pt idx="9341">
                  <c:v>1.1000000000000032E-7</c:v>
                </c:pt>
                <c:pt idx="9342">
                  <c:v>1.1000000000000032E-7</c:v>
                </c:pt>
                <c:pt idx="9343">
                  <c:v>1.1000000000000032E-7</c:v>
                </c:pt>
                <c:pt idx="9344">
                  <c:v>1.1000000000000032E-7</c:v>
                </c:pt>
                <c:pt idx="9345">
                  <c:v>1.1000000000000032E-7</c:v>
                </c:pt>
                <c:pt idx="9346">
                  <c:v>1.1000000000000032E-7</c:v>
                </c:pt>
                <c:pt idx="9347">
                  <c:v>1.1000000000000032E-7</c:v>
                </c:pt>
                <c:pt idx="9348">
                  <c:v>1.1000000000000032E-7</c:v>
                </c:pt>
                <c:pt idx="9349">
                  <c:v>1.1000000000000032E-7</c:v>
                </c:pt>
                <c:pt idx="9350">
                  <c:v>1.1000000000000032E-7</c:v>
                </c:pt>
                <c:pt idx="9351">
                  <c:v>1.1000000000000032E-7</c:v>
                </c:pt>
                <c:pt idx="9352">
                  <c:v>1.1000000000000032E-7</c:v>
                </c:pt>
                <c:pt idx="9353">
                  <c:v>1.1000000000000032E-7</c:v>
                </c:pt>
                <c:pt idx="9354">
                  <c:v>1.1000000000000032E-7</c:v>
                </c:pt>
                <c:pt idx="9355">
                  <c:v>1.1000000000000032E-7</c:v>
                </c:pt>
                <c:pt idx="9356">
                  <c:v>1.1000000000000032E-7</c:v>
                </c:pt>
                <c:pt idx="9357">
                  <c:v>1.1000000000000032E-7</c:v>
                </c:pt>
                <c:pt idx="9358">
                  <c:v>1.1000000000000032E-7</c:v>
                </c:pt>
                <c:pt idx="9359">
                  <c:v>1.1000000000000032E-7</c:v>
                </c:pt>
                <c:pt idx="9360">
                  <c:v>1.1000000000000032E-7</c:v>
                </c:pt>
                <c:pt idx="9361">
                  <c:v>1.1000000000000032E-7</c:v>
                </c:pt>
                <c:pt idx="9362">
                  <c:v>1.1000000000000032E-7</c:v>
                </c:pt>
                <c:pt idx="9363">
                  <c:v>1.1000000000000032E-7</c:v>
                </c:pt>
                <c:pt idx="9364">
                  <c:v>1.0000000000000026E-7</c:v>
                </c:pt>
                <c:pt idx="9365">
                  <c:v>1.0000000000000026E-7</c:v>
                </c:pt>
                <c:pt idx="9366">
                  <c:v>1.0000000000000026E-7</c:v>
                </c:pt>
                <c:pt idx="9367">
                  <c:v>1.0000000000000026E-7</c:v>
                </c:pt>
                <c:pt idx="9368">
                  <c:v>1.1000000000000032E-7</c:v>
                </c:pt>
                <c:pt idx="9369">
                  <c:v>1.1000000000000032E-7</c:v>
                </c:pt>
                <c:pt idx="9370">
                  <c:v>1.1000000000000032E-7</c:v>
                </c:pt>
                <c:pt idx="9371">
                  <c:v>1.1000000000000032E-7</c:v>
                </c:pt>
                <c:pt idx="9372">
                  <c:v>1.1000000000000032E-7</c:v>
                </c:pt>
                <c:pt idx="9373">
                  <c:v>1.1000000000000032E-7</c:v>
                </c:pt>
                <c:pt idx="9374">
                  <c:v>1.1000000000000032E-7</c:v>
                </c:pt>
                <c:pt idx="9375">
                  <c:v>1.1000000000000032E-7</c:v>
                </c:pt>
                <c:pt idx="9376">
                  <c:v>1.1000000000000032E-7</c:v>
                </c:pt>
                <c:pt idx="9377">
                  <c:v>1.0000000000000026E-7</c:v>
                </c:pt>
                <c:pt idx="9378">
                  <c:v>1.0000000000000026E-7</c:v>
                </c:pt>
                <c:pt idx="9379">
                  <c:v>1.0000000000000026E-7</c:v>
                </c:pt>
                <c:pt idx="9380">
                  <c:v>1.0000000000000026E-7</c:v>
                </c:pt>
                <c:pt idx="9381">
                  <c:v>1.0000000000000026E-7</c:v>
                </c:pt>
                <c:pt idx="9382">
                  <c:v>1.0000000000000026E-7</c:v>
                </c:pt>
                <c:pt idx="9383">
                  <c:v>1.0000000000000026E-7</c:v>
                </c:pt>
                <c:pt idx="9384">
                  <c:v>1.0000000000000026E-7</c:v>
                </c:pt>
                <c:pt idx="9385">
                  <c:v>1.1000000000000032E-7</c:v>
                </c:pt>
                <c:pt idx="9386">
                  <c:v>1.1000000000000032E-7</c:v>
                </c:pt>
                <c:pt idx="9387">
                  <c:v>1.1000000000000032E-7</c:v>
                </c:pt>
                <c:pt idx="9388">
                  <c:v>1.0000000000000026E-7</c:v>
                </c:pt>
                <c:pt idx="9389">
                  <c:v>1.0000000000000026E-7</c:v>
                </c:pt>
                <c:pt idx="9390">
                  <c:v>1.0000000000000026E-7</c:v>
                </c:pt>
                <c:pt idx="9391">
                  <c:v>1.1000000000000032E-7</c:v>
                </c:pt>
                <c:pt idx="9392">
                  <c:v>1.1000000000000032E-7</c:v>
                </c:pt>
                <c:pt idx="9393">
                  <c:v>1.1000000000000032E-7</c:v>
                </c:pt>
                <c:pt idx="9394">
                  <c:v>1.1000000000000032E-7</c:v>
                </c:pt>
                <c:pt idx="9395">
                  <c:v>1.1000000000000032E-7</c:v>
                </c:pt>
                <c:pt idx="9396">
                  <c:v>1.1000000000000032E-7</c:v>
                </c:pt>
                <c:pt idx="9397">
                  <c:v>1.1000000000000032E-7</c:v>
                </c:pt>
                <c:pt idx="9398">
                  <c:v>1.1000000000000032E-7</c:v>
                </c:pt>
                <c:pt idx="9399">
                  <c:v>1.1000000000000032E-7</c:v>
                </c:pt>
                <c:pt idx="9400">
                  <c:v>1.1000000000000032E-7</c:v>
                </c:pt>
                <c:pt idx="9401">
                  <c:v>1.1000000000000032E-7</c:v>
                </c:pt>
                <c:pt idx="9402">
                  <c:v>1.0000000000000026E-7</c:v>
                </c:pt>
                <c:pt idx="9403">
                  <c:v>1.0000000000000026E-7</c:v>
                </c:pt>
                <c:pt idx="9404">
                  <c:v>1.0000000000000026E-7</c:v>
                </c:pt>
                <c:pt idx="9405">
                  <c:v>1.0000000000000026E-7</c:v>
                </c:pt>
                <c:pt idx="9406">
                  <c:v>1.0000000000000026E-7</c:v>
                </c:pt>
                <c:pt idx="9407">
                  <c:v>1.0000000000000026E-7</c:v>
                </c:pt>
                <c:pt idx="9408">
                  <c:v>1.0000000000000026E-7</c:v>
                </c:pt>
                <c:pt idx="9409">
                  <c:v>1.1000000000000032E-7</c:v>
                </c:pt>
                <c:pt idx="9410">
                  <c:v>1.1000000000000032E-7</c:v>
                </c:pt>
                <c:pt idx="9411">
                  <c:v>1.1000000000000032E-7</c:v>
                </c:pt>
                <c:pt idx="9412">
                  <c:v>1.1000000000000032E-7</c:v>
                </c:pt>
                <c:pt idx="9413">
                  <c:v>1.1000000000000032E-7</c:v>
                </c:pt>
                <c:pt idx="9414">
                  <c:v>1.1000000000000032E-7</c:v>
                </c:pt>
                <c:pt idx="9415">
                  <c:v>1.1000000000000032E-7</c:v>
                </c:pt>
                <c:pt idx="9416">
                  <c:v>1.1000000000000032E-7</c:v>
                </c:pt>
                <c:pt idx="9417">
                  <c:v>1.1000000000000032E-7</c:v>
                </c:pt>
                <c:pt idx="9418">
                  <c:v>1.1000000000000032E-7</c:v>
                </c:pt>
                <c:pt idx="9419">
                  <c:v>1.1000000000000032E-7</c:v>
                </c:pt>
                <c:pt idx="9420">
                  <c:v>1.1000000000000032E-7</c:v>
                </c:pt>
                <c:pt idx="9421">
                  <c:v>1.1000000000000032E-7</c:v>
                </c:pt>
                <c:pt idx="9422">
                  <c:v>1.1000000000000032E-7</c:v>
                </c:pt>
                <c:pt idx="9423">
                  <c:v>1.1000000000000032E-7</c:v>
                </c:pt>
                <c:pt idx="9424">
                  <c:v>1.1000000000000032E-7</c:v>
                </c:pt>
                <c:pt idx="9425">
                  <c:v>1.1000000000000032E-7</c:v>
                </c:pt>
                <c:pt idx="9426">
                  <c:v>1.1000000000000032E-7</c:v>
                </c:pt>
                <c:pt idx="9427">
                  <c:v>1.1000000000000032E-7</c:v>
                </c:pt>
                <c:pt idx="9428">
                  <c:v>1.1000000000000032E-7</c:v>
                </c:pt>
                <c:pt idx="9429">
                  <c:v>1.1000000000000032E-7</c:v>
                </c:pt>
                <c:pt idx="9430">
                  <c:v>1.0000000000000026E-7</c:v>
                </c:pt>
                <c:pt idx="9431">
                  <c:v>1.0000000000000026E-7</c:v>
                </c:pt>
                <c:pt idx="9432">
                  <c:v>1.0000000000000026E-7</c:v>
                </c:pt>
                <c:pt idx="9433">
                  <c:v>1.0000000000000026E-7</c:v>
                </c:pt>
                <c:pt idx="9434">
                  <c:v>1.0000000000000026E-7</c:v>
                </c:pt>
                <c:pt idx="9435">
                  <c:v>1.0000000000000026E-7</c:v>
                </c:pt>
                <c:pt idx="9436">
                  <c:v>1.0000000000000026E-7</c:v>
                </c:pt>
                <c:pt idx="9437">
                  <c:v>1.0000000000000026E-7</c:v>
                </c:pt>
                <c:pt idx="9438">
                  <c:v>1.0000000000000026E-7</c:v>
                </c:pt>
                <c:pt idx="9439">
                  <c:v>1.0000000000000026E-7</c:v>
                </c:pt>
                <c:pt idx="9440">
                  <c:v>1.0000000000000026E-7</c:v>
                </c:pt>
                <c:pt idx="9441">
                  <c:v>1.0000000000000026E-7</c:v>
                </c:pt>
                <c:pt idx="9442">
                  <c:v>1.0000000000000026E-7</c:v>
                </c:pt>
                <c:pt idx="9443">
                  <c:v>1.0000000000000026E-7</c:v>
                </c:pt>
                <c:pt idx="9444">
                  <c:v>9.9000000000000291E-8</c:v>
                </c:pt>
                <c:pt idx="9445">
                  <c:v>1.0000000000000026E-7</c:v>
                </c:pt>
                <c:pt idx="9446">
                  <c:v>1.0000000000000026E-7</c:v>
                </c:pt>
                <c:pt idx="9447">
                  <c:v>1.0000000000000026E-7</c:v>
                </c:pt>
                <c:pt idx="9448">
                  <c:v>1.0000000000000026E-7</c:v>
                </c:pt>
                <c:pt idx="9449">
                  <c:v>1.0000000000000026E-7</c:v>
                </c:pt>
                <c:pt idx="9450">
                  <c:v>1.0000000000000026E-7</c:v>
                </c:pt>
                <c:pt idx="9451">
                  <c:v>1.0000000000000026E-7</c:v>
                </c:pt>
                <c:pt idx="9452">
                  <c:v>1.0000000000000026E-7</c:v>
                </c:pt>
                <c:pt idx="9453">
                  <c:v>1.1000000000000032E-7</c:v>
                </c:pt>
                <c:pt idx="9454">
                  <c:v>1.1000000000000032E-7</c:v>
                </c:pt>
                <c:pt idx="9455">
                  <c:v>1.1000000000000032E-7</c:v>
                </c:pt>
                <c:pt idx="9456">
                  <c:v>1.1000000000000032E-7</c:v>
                </c:pt>
                <c:pt idx="9457">
                  <c:v>1.0000000000000026E-7</c:v>
                </c:pt>
                <c:pt idx="9458">
                  <c:v>1.0000000000000026E-7</c:v>
                </c:pt>
                <c:pt idx="9459">
                  <c:v>1.0000000000000026E-7</c:v>
                </c:pt>
                <c:pt idx="9460">
                  <c:v>1.0000000000000026E-7</c:v>
                </c:pt>
                <c:pt idx="9461">
                  <c:v>1.0000000000000026E-7</c:v>
                </c:pt>
                <c:pt idx="9462">
                  <c:v>9.9000000000000291E-8</c:v>
                </c:pt>
                <c:pt idx="9463">
                  <c:v>9.9000000000000291E-8</c:v>
                </c:pt>
                <c:pt idx="9464">
                  <c:v>9.8000000000000335E-8</c:v>
                </c:pt>
                <c:pt idx="9465">
                  <c:v>9.9000000000000291E-8</c:v>
                </c:pt>
                <c:pt idx="9466">
                  <c:v>9.8000000000000335E-8</c:v>
                </c:pt>
                <c:pt idx="9467">
                  <c:v>9.8000000000000335E-8</c:v>
                </c:pt>
                <c:pt idx="9468">
                  <c:v>9.8000000000000335E-8</c:v>
                </c:pt>
                <c:pt idx="9469">
                  <c:v>9.8000000000000335E-8</c:v>
                </c:pt>
                <c:pt idx="9470">
                  <c:v>9.9000000000000291E-8</c:v>
                </c:pt>
                <c:pt idx="9471">
                  <c:v>9.9000000000000291E-8</c:v>
                </c:pt>
                <c:pt idx="9472">
                  <c:v>1.0000000000000026E-7</c:v>
                </c:pt>
                <c:pt idx="9473">
                  <c:v>1.0000000000000026E-7</c:v>
                </c:pt>
                <c:pt idx="9474">
                  <c:v>1.0000000000000026E-7</c:v>
                </c:pt>
                <c:pt idx="9475">
                  <c:v>1.0000000000000026E-7</c:v>
                </c:pt>
                <c:pt idx="9476">
                  <c:v>1.0000000000000026E-7</c:v>
                </c:pt>
                <c:pt idx="9477">
                  <c:v>1.0000000000000026E-7</c:v>
                </c:pt>
                <c:pt idx="9478">
                  <c:v>1.1000000000000032E-7</c:v>
                </c:pt>
                <c:pt idx="9479">
                  <c:v>1.1000000000000032E-7</c:v>
                </c:pt>
                <c:pt idx="9480">
                  <c:v>1.1000000000000032E-7</c:v>
                </c:pt>
                <c:pt idx="9481">
                  <c:v>1.1000000000000032E-7</c:v>
                </c:pt>
                <c:pt idx="9482">
                  <c:v>1.1000000000000032E-7</c:v>
                </c:pt>
                <c:pt idx="9483">
                  <c:v>1.1000000000000032E-7</c:v>
                </c:pt>
                <c:pt idx="9484">
                  <c:v>1.1000000000000032E-7</c:v>
                </c:pt>
                <c:pt idx="9485">
                  <c:v>1.1000000000000032E-7</c:v>
                </c:pt>
                <c:pt idx="9486">
                  <c:v>1.1000000000000032E-7</c:v>
                </c:pt>
                <c:pt idx="9487">
                  <c:v>1.1000000000000032E-7</c:v>
                </c:pt>
                <c:pt idx="9488">
                  <c:v>1.1000000000000032E-7</c:v>
                </c:pt>
                <c:pt idx="9489">
                  <c:v>1.1000000000000032E-7</c:v>
                </c:pt>
                <c:pt idx="9490">
                  <c:v>1.1000000000000032E-7</c:v>
                </c:pt>
                <c:pt idx="9491">
                  <c:v>1.1000000000000032E-7</c:v>
                </c:pt>
                <c:pt idx="9492">
                  <c:v>1.1000000000000032E-7</c:v>
                </c:pt>
                <c:pt idx="9493">
                  <c:v>1.1000000000000032E-7</c:v>
                </c:pt>
                <c:pt idx="9494">
                  <c:v>1.1000000000000032E-7</c:v>
                </c:pt>
                <c:pt idx="9495">
                  <c:v>1.1000000000000032E-7</c:v>
                </c:pt>
                <c:pt idx="9496">
                  <c:v>1.0000000000000026E-7</c:v>
                </c:pt>
                <c:pt idx="9497">
                  <c:v>1.0000000000000026E-7</c:v>
                </c:pt>
                <c:pt idx="9498">
                  <c:v>1.0000000000000026E-7</c:v>
                </c:pt>
                <c:pt idx="9499">
                  <c:v>1.0000000000000026E-7</c:v>
                </c:pt>
                <c:pt idx="9500">
                  <c:v>1.0000000000000026E-7</c:v>
                </c:pt>
                <c:pt idx="9501">
                  <c:v>1.0000000000000026E-7</c:v>
                </c:pt>
                <c:pt idx="9502">
                  <c:v>1.0000000000000026E-7</c:v>
                </c:pt>
                <c:pt idx="9503">
                  <c:v>1.0000000000000026E-7</c:v>
                </c:pt>
                <c:pt idx="9504">
                  <c:v>1.0000000000000026E-7</c:v>
                </c:pt>
                <c:pt idx="9505">
                  <c:v>9.9000000000000291E-8</c:v>
                </c:pt>
                <c:pt idx="9506">
                  <c:v>9.9000000000000291E-8</c:v>
                </c:pt>
                <c:pt idx="9507">
                  <c:v>1.0000000000000026E-7</c:v>
                </c:pt>
                <c:pt idx="9508">
                  <c:v>1.0000000000000026E-7</c:v>
                </c:pt>
                <c:pt idx="9509">
                  <c:v>1.0000000000000026E-7</c:v>
                </c:pt>
                <c:pt idx="9510">
                  <c:v>1.0000000000000026E-7</c:v>
                </c:pt>
                <c:pt idx="9511">
                  <c:v>1.0000000000000026E-7</c:v>
                </c:pt>
                <c:pt idx="9512">
                  <c:v>1.0000000000000026E-7</c:v>
                </c:pt>
                <c:pt idx="9513">
                  <c:v>1.0000000000000026E-7</c:v>
                </c:pt>
                <c:pt idx="9514">
                  <c:v>1.400000000000003E-7</c:v>
                </c:pt>
                <c:pt idx="9515">
                  <c:v>1.5000000000000034E-7</c:v>
                </c:pt>
                <c:pt idx="9516">
                  <c:v>1.400000000000003E-7</c:v>
                </c:pt>
                <c:pt idx="9517">
                  <c:v>1.2000000000000025E-7</c:v>
                </c:pt>
                <c:pt idx="9518">
                  <c:v>1.2000000000000025E-7</c:v>
                </c:pt>
                <c:pt idx="9519">
                  <c:v>1.2000000000000025E-7</c:v>
                </c:pt>
                <c:pt idx="9520">
                  <c:v>1.2000000000000025E-7</c:v>
                </c:pt>
                <c:pt idx="9521">
                  <c:v>1.1000000000000032E-7</c:v>
                </c:pt>
                <c:pt idx="9522">
                  <c:v>1.1000000000000032E-7</c:v>
                </c:pt>
                <c:pt idx="9523">
                  <c:v>1.1000000000000032E-7</c:v>
                </c:pt>
                <c:pt idx="9524">
                  <c:v>1.1000000000000032E-7</c:v>
                </c:pt>
                <c:pt idx="9525">
                  <c:v>1.1000000000000032E-7</c:v>
                </c:pt>
                <c:pt idx="9526">
                  <c:v>1.1000000000000032E-7</c:v>
                </c:pt>
                <c:pt idx="9527">
                  <c:v>1.1000000000000032E-7</c:v>
                </c:pt>
                <c:pt idx="9528">
                  <c:v>1.1000000000000032E-7</c:v>
                </c:pt>
                <c:pt idx="9529">
                  <c:v>1.1000000000000032E-7</c:v>
                </c:pt>
                <c:pt idx="9530">
                  <c:v>1.1000000000000032E-7</c:v>
                </c:pt>
                <c:pt idx="9531">
                  <c:v>1.1000000000000032E-7</c:v>
                </c:pt>
                <c:pt idx="9532">
                  <c:v>1.1000000000000032E-7</c:v>
                </c:pt>
                <c:pt idx="9533">
                  <c:v>1.1000000000000032E-7</c:v>
                </c:pt>
                <c:pt idx="9534">
                  <c:v>1.1000000000000032E-7</c:v>
                </c:pt>
                <c:pt idx="9535">
                  <c:v>1.1000000000000032E-7</c:v>
                </c:pt>
                <c:pt idx="9536">
                  <c:v>1.1000000000000032E-7</c:v>
                </c:pt>
                <c:pt idx="9537">
                  <c:v>1.1000000000000032E-7</c:v>
                </c:pt>
                <c:pt idx="9538">
                  <c:v>1.1000000000000032E-7</c:v>
                </c:pt>
                <c:pt idx="9539">
                  <c:v>1.0000000000000026E-7</c:v>
                </c:pt>
                <c:pt idx="9540">
                  <c:v>1.0000000000000026E-7</c:v>
                </c:pt>
                <c:pt idx="9541">
                  <c:v>1.0000000000000026E-7</c:v>
                </c:pt>
                <c:pt idx="9542">
                  <c:v>1.0000000000000026E-7</c:v>
                </c:pt>
                <c:pt idx="9543">
                  <c:v>1.0000000000000026E-7</c:v>
                </c:pt>
                <c:pt idx="9544">
                  <c:v>1.0000000000000026E-7</c:v>
                </c:pt>
                <c:pt idx="9545">
                  <c:v>1.0000000000000026E-7</c:v>
                </c:pt>
                <c:pt idx="9546">
                  <c:v>1.0000000000000026E-7</c:v>
                </c:pt>
                <c:pt idx="9547">
                  <c:v>1.0000000000000026E-7</c:v>
                </c:pt>
                <c:pt idx="9548">
                  <c:v>1.0000000000000026E-7</c:v>
                </c:pt>
                <c:pt idx="9549">
                  <c:v>1.0000000000000026E-7</c:v>
                </c:pt>
                <c:pt idx="9550">
                  <c:v>1.0000000000000026E-7</c:v>
                </c:pt>
                <c:pt idx="9551">
                  <c:v>1.0000000000000026E-7</c:v>
                </c:pt>
                <c:pt idx="9552">
                  <c:v>1.0000000000000026E-7</c:v>
                </c:pt>
                <c:pt idx="9553">
                  <c:v>1.0000000000000026E-7</c:v>
                </c:pt>
                <c:pt idx="9554">
                  <c:v>1.0000000000000026E-7</c:v>
                </c:pt>
                <c:pt idx="9555">
                  <c:v>1.0000000000000026E-7</c:v>
                </c:pt>
                <c:pt idx="9556">
                  <c:v>1.0000000000000026E-7</c:v>
                </c:pt>
                <c:pt idx="9557">
                  <c:v>1.0000000000000026E-7</c:v>
                </c:pt>
                <c:pt idx="9558">
                  <c:v>1.0000000000000026E-7</c:v>
                </c:pt>
                <c:pt idx="9559">
                  <c:v>1.0000000000000026E-7</c:v>
                </c:pt>
                <c:pt idx="9560">
                  <c:v>1.0000000000000026E-7</c:v>
                </c:pt>
                <c:pt idx="9561">
                  <c:v>9.9000000000000291E-8</c:v>
                </c:pt>
                <c:pt idx="9562">
                  <c:v>9.8000000000000335E-8</c:v>
                </c:pt>
                <c:pt idx="9563">
                  <c:v>9.8000000000000335E-8</c:v>
                </c:pt>
                <c:pt idx="9564">
                  <c:v>9.8000000000000335E-8</c:v>
                </c:pt>
                <c:pt idx="9565">
                  <c:v>9.8000000000000335E-8</c:v>
                </c:pt>
                <c:pt idx="9566">
                  <c:v>9.7000000000000233E-8</c:v>
                </c:pt>
                <c:pt idx="9567">
                  <c:v>9.6000000000000291E-8</c:v>
                </c:pt>
                <c:pt idx="9568">
                  <c:v>9.5000000000000295E-8</c:v>
                </c:pt>
                <c:pt idx="9569">
                  <c:v>9.5000000000000295E-8</c:v>
                </c:pt>
                <c:pt idx="9570">
                  <c:v>9.6000000000000291E-8</c:v>
                </c:pt>
                <c:pt idx="9571">
                  <c:v>9.6000000000000291E-8</c:v>
                </c:pt>
                <c:pt idx="9572">
                  <c:v>9.7000000000000233E-8</c:v>
                </c:pt>
                <c:pt idx="9573">
                  <c:v>9.6000000000000291E-8</c:v>
                </c:pt>
                <c:pt idx="9574">
                  <c:v>9.6000000000000291E-8</c:v>
                </c:pt>
                <c:pt idx="9575">
                  <c:v>9.5000000000000295E-8</c:v>
                </c:pt>
                <c:pt idx="9576">
                  <c:v>9.4000000000000273E-8</c:v>
                </c:pt>
                <c:pt idx="9577">
                  <c:v>9.3000000000000303E-8</c:v>
                </c:pt>
                <c:pt idx="9578">
                  <c:v>9.2000000000000241E-8</c:v>
                </c:pt>
                <c:pt idx="9579">
                  <c:v>9.3000000000000303E-8</c:v>
                </c:pt>
                <c:pt idx="9580">
                  <c:v>9.5000000000000295E-8</c:v>
                </c:pt>
                <c:pt idx="9581">
                  <c:v>9.7000000000000233E-8</c:v>
                </c:pt>
                <c:pt idx="9582">
                  <c:v>9.6000000000000291E-8</c:v>
                </c:pt>
                <c:pt idx="9583">
                  <c:v>9.6000000000000291E-8</c:v>
                </c:pt>
                <c:pt idx="9584">
                  <c:v>9.6000000000000291E-8</c:v>
                </c:pt>
                <c:pt idx="9585">
                  <c:v>9.5000000000000295E-8</c:v>
                </c:pt>
                <c:pt idx="9586">
                  <c:v>9.4000000000000273E-8</c:v>
                </c:pt>
                <c:pt idx="9587">
                  <c:v>9.3000000000000303E-8</c:v>
                </c:pt>
                <c:pt idx="9588">
                  <c:v>9.3000000000000303E-8</c:v>
                </c:pt>
                <c:pt idx="9589">
                  <c:v>9.3000000000000303E-8</c:v>
                </c:pt>
                <c:pt idx="9590">
                  <c:v>9.4000000000000273E-8</c:v>
                </c:pt>
                <c:pt idx="9591">
                  <c:v>9.4000000000000273E-8</c:v>
                </c:pt>
                <c:pt idx="9592">
                  <c:v>9.5000000000000295E-8</c:v>
                </c:pt>
                <c:pt idx="9593">
                  <c:v>9.6000000000000291E-8</c:v>
                </c:pt>
                <c:pt idx="9594">
                  <c:v>9.7000000000000233E-8</c:v>
                </c:pt>
                <c:pt idx="9595">
                  <c:v>9.8000000000000335E-8</c:v>
                </c:pt>
                <c:pt idx="9596">
                  <c:v>9.7000000000000233E-8</c:v>
                </c:pt>
                <c:pt idx="9597">
                  <c:v>9.6000000000000291E-8</c:v>
                </c:pt>
                <c:pt idx="9598">
                  <c:v>9.8000000000000335E-8</c:v>
                </c:pt>
                <c:pt idx="9599">
                  <c:v>9.8000000000000335E-8</c:v>
                </c:pt>
                <c:pt idx="9600">
                  <c:v>9.8000000000000335E-8</c:v>
                </c:pt>
                <c:pt idx="9601">
                  <c:v>9.9000000000000291E-8</c:v>
                </c:pt>
                <c:pt idx="9602">
                  <c:v>9.8000000000000335E-8</c:v>
                </c:pt>
                <c:pt idx="9603">
                  <c:v>9.8000000000000335E-8</c:v>
                </c:pt>
                <c:pt idx="9604">
                  <c:v>9.8000000000000335E-8</c:v>
                </c:pt>
                <c:pt idx="9605">
                  <c:v>9.7000000000000233E-8</c:v>
                </c:pt>
                <c:pt idx="9606">
                  <c:v>9.8000000000000335E-8</c:v>
                </c:pt>
                <c:pt idx="9607">
                  <c:v>9.7000000000000233E-8</c:v>
                </c:pt>
                <c:pt idx="9608">
                  <c:v>9.6000000000000291E-8</c:v>
                </c:pt>
                <c:pt idx="9609">
                  <c:v>9.6000000000000291E-8</c:v>
                </c:pt>
                <c:pt idx="9610">
                  <c:v>9.6000000000000291E-8</c:v>
                </c:pt>
                <c:pt idx="9611">
                  <c:v>9.7000000000000233E-8</c:v>
                </c:pt>
                <c:pt idx="9612">
                  <c:v>9.8000000000000335E-8</c:v>
                </c:pt>
                <c:pt idx="9613">
                  <c:v>9.8000000000000335E-8</c:v>
                </c:pt>
                <c:pt idx="9614">
                  <c:v>9.8000000000000335E-8</c:v>
                </c:pt>
                <c:pt idx="9615">
                  <c:v>9.7000000000000233E-8</c:v>
                </c:pt>
                <c:pt idx="9616">
                  <c:v>9.6000000000000291E-8</c:v>
                </c:pt>
                <c:pt idx="9617">
                  <c:v>9.6000000000000291E-8</c:v>
                </c:pt>
                <c:pt idx="9618">
                  <c:v>9.6000000000000291E-8</c:v>
                </c:pt>
                <c:pt idx="9619">
                  <c:v>9.5000000000000295E-8</c:v>
                </c:pt>
                <c:pt idx="9620">
                  <c:v>9.4000000000000273E-8</c:v>
                </c:pt>
                <c:pt idx="9621">
                  <c:v>9.4000000000000273E-8</c:v>
                </c:pt>
                <c:pt idx="9622">
                  <c:v>9.3000000000000303E-8</c:v>
                </c:pt>
                <c:pt idx="9623">
                  <c:v>9.4000000000000273E-8</c:v>
                </c:pt>
                <c:pt idx="9624">
                  <c:v>9.4000000000000273E-8</c:v>
                </c:pt>
                <c:pt idx="9625">
                  <c:v>9.5000000000000295E-8</c:v>
                </c:pt>
                <c:pt idx="9626">
                  <c:v>9.4000000000000273E-8</c:v>
                </c:pt>
                <c:pt idx="9627">
                  <c:v>9.4000000000000273E-8</c:v>
                </c:pt>
                <c:pt idx="9628">
                  <c:v>9.3000000000000303E-8</c:v>
                </c:pt>
                <c:pt idx="9629">
                  <c:v>9.3000000000000303E-8</c:v>
                </c:pt>
                <c:pt idx="9630">
                  <c:v>9.2000000000000241E-8</c:v>
                </c:pt>
                <c:pt idx="9631">
                  <c:v>9.1000000000000233E-8</c:v>
                </c:pt>
                <c:pt idx="9632">
                  <c:v>9.0000000000000277E-8</c:v>
                </c:pt>
                <c:pt idx="9633">
                  <c:v>9.0000000000000277E-8</c:v>
                </c:pt>
                <c:pt idx="9634">
                  <c:v>9.0000000000000277E-8</c:v>
                </c:pt>
                <c:pt idx="9635">
                  <c:v>8.9000000000000268E-8</c:v>
                </c:pt>
                <c:pt idx="9636">
                  <c:v>8.8000000000000272E-8</c:v>
                </c:pt>
                <c:pt idx="9637">
                  <c:v>8.9000000000000268E-8</c:v>
                </c:pt>
                <c:pt idx="9638">
                  <c:v>9.0000000000000277E-8</c:v>
                </c:pt>
                <c:pt idx="9639">
                  <c:v>9.0000000000000277E-8</c:v>
                </c:pt>
                <c:pt idx="9640">
                  <c:v>9.0000000000000277E-8</c:v>
                </c:pt>
                <c:pt idx="9641">
                  <c:v>9.1000000000000233E-8</c:v>
                </c:pt>
                <c:pt idx="9642">
                  <c:v>9.1000000000000233E-8</c:v>
                </c:pt>
                <c:pt idx="9643">
                  <c:v>9.0000000000000277E-8</c:v>
                </c:pt>
                <c:pt idx="9644">
                  <c:v>9.1000000000000233E-8</c:v>
                </c:pt>
                <c:pt idx="9645">
                  <c:v>9.0000000000000277E-8</c:v>
                </c:pt>
                <c:pt idx="9646">
                  <c:v>9.0000000000000277E-8</c:v>
                </c:pt>
                <c:pt idx="9647">
                  <c:v>8.9000000000000268E-8</c:v>
                </c:pt>
                <c:pt idx="9648">
                  <c:v>8.8000000000000272E-8</c:v>
                </c:pt>
                <c:pt idx="9649">
                  <c:v>8.9000000000000268E-8</c:v>
                </c:pt>
                <c:pt idx="9650">
                  <c:v>9.0000000000000277E-8</c:v>
                </c:pt>
                <c:pt idx="9651">
                  <c:v>9.0000000000000277E-8</c:v>
                </c:pt>
                <c:pt idx="9652">
                  <c:v>9.1000000000000233E-8</c:v>
                </c:pt>
                <c:pt idx="9653">
                  <c:v>9.5000000000000295E-8</c:v>
                </c:pt>
                <c:pt idx="9654">
                  <c:v>9.6000000000000291E-8</c:v>
                </c:pt>
                <c:pt idx="9655">
                  <c:v>9.6000000000000291E-8</c:v>
                </c:pt>
                <c:pt idx="9656">
                  <c:v>9.7000000000000233E-8</c:v>
                </c:pt>
                <c:pt idx="9657">
                  <c:v>9.6000000000000291E-8</c:v>
                </c:pt>
                <c:pt idx="9658">
                  <c:v>9.7000000000000233E-8</c:v>
                </c:pt>
                <c:pt idx="9659">
                  <c:v>9.6000000000000291E-8</c:v>
                </c:pt>
                <c:pt idx="9660">
                  <c:v>9.6000000000000291E-8</c:v>
                </c:pt>
                <c:pt idx="9661">
                  <c:v>9.6000000000000291E-8</c:v>
                </c:pt>
                <c:pt idx="9662">
                  <c:v>9.4000000000000273E-8</c:v>
                </c:pt>
                <c:pt idx="9663">
                  <c:v>9.4000000000000273E-8</c:v>
                </c:pt>
                <c:pt idx="9664">
                  <c:v>9.3000000000000303E-8</c:v>
                </c:pt>
                <c:pt idx="9665">
                  <c:v>9.2000000000000241E-8</c:v>
                </c:pt>
                <c:pt idx="9666">
                  <c:v>9.2000000000000241E-8</c:v>
                </c:pt>
                <c:pt idx="9667">
                  <c:v>9.3000000000000303E-8</c:v>
                </c:pt>
                <c:pt idx="9668">
                  <c:v>9.3000000000000303E-8</c:v>
                </c:pt>
                <c:pt idx="9669">
                  <c:v>9.4000000000000273E-8</c:v>
                </c:pt>
                <c:pt idx="9670">
                  <c:v>9.5000000000000295E-8</c:v>
                </c:pt>
                <c:pt idx="9671">
                  <c:v>9.6000000000000291E-8</c:v>
                </c:pt>
                <c:pt idx="9672">
                  <c:v>9.5000000000000295E-8</c:v>
                </c:pt>
                <c:pt idx="9673">
                  <c:v>9.6000000000000291E-8</c:v>
                </c:pt>
                <c:pt idx="9674">
                  <c:v>9.6000000000000291E-8</c:v>
                </c:pt>
                <c:pt idx="9675">
                  <c:v>9.7000000000000233E-8</c:v>
                </c:pt>
                <c:pt idx="9676">
                  <c:v>9.8000000000000335E-8</c:v>
                </c:pt>
                <c:pt idx="9677">
                  <c:v>9.8000000000000335E-8</c:v>
                </c:pt>
                <c:pt idx="9678">
                  <c:v>9.8000000000000335E-8</c:v>
                </c:pt>
                <c:pt idx="9679">
                  <c:v>9.9000000000000291E-8</c:v>
                </c:pt>
                <c:pt idx="9680">
                  <c:v>9.8000000000000335E-8</c:v>
                </c:pt>
                <c:pt idx="9681">
                  <c:v>9.9000000000000291E-8</c:v>
                </c:pt>
                <c:pt idx="9682">
                  <c:v>9.9000000000000291E-8</c:v>
                </c:pt>
                <c:pt idx="9683">
                  <c:v>9.9000000000000291E-8</c:v>
                </c:pt>
                <c:pt idx="9684">
                  <c:v>9.8000000000000335E-8</c:v>
                </c:pt>
                <c:pt idx="9685">
                  <c:v>9.8000000000000335E-8</c:v>
                </c:pt>
                <c:pt idx="9686">
                  <c:v>9.9000000000000291E-8</c:v>
                </c:pt>
                <c:pt idx="9687">
                  <c:v>9.9000000000000291E-8</c:v>
                </c:pt>
                <c:pt idx="9688">
                  <c:v>9.9000000000000291E-8</c:v>
                </c:pt>
                <c:pt idx="9689">
                  <c:v>9.8000000000000335E-8</c:v>
                </c:pt>
                <c:pt idx="9690">
                  <c:v>9.7000000000000233E-8</c:v>
                </c:pt>
                <c:pt idx="9691">
                  <c:v>9.5000000000000295E-8</c:v>
                </c:pt>
                <c:pt idx="9692">
                  <c:v>9.5000000000000295E-8</c:v>
                </c:pt>
                <c:pt idx="9693">
                  <c:v>9.3000000000000303E-8</c:v>
                </c:pt>
                <c:pt idx="9694">
                  <c:v>9.3000000000000303E-8</c:v>
                </c:pt>
                <c:pt idx="9695">
                  <c:v>9.1000000000000233E-8</c:v>
                </c:pt>
                <c:pt idx="9696">
                  <c:v>9.0000000000000277E-8</c:v>
                </c:pt>
                <c:pt idx="9697">
                  <c:v>8.9000000000000268E-8</c:v>
                </c:pt>
                <c:pt idx="9698">
                  <c:v>8.9000000000000268E-8</c:v>
                </c:pt>
                <c:pt idx="9699">
                  <c:v>8.8000000000000272E-8</c:v>
                </c:pt>
                <c:pt idx="9700">
                  <c:v>8.7000000000000223E-8</c:v>
                </c:pt>
                <c:pt idx="9701">
                  <c:v>9.2000000000000241E-8</c:v>
                </c:pt>
                <c:pt idx="9702">
                  <c:v>9.3000000000000303E-8</c:v>
                </c:pt>
                <c:pt idx="9703">
                  <c:v>9.3000000000000303E-8</c:v>
                </c:pt>
                <c:pt idx="9704">
                  <c:v>9.4000000000000273E-8</c:v>
                </c:pt>
                <c:pt idx="9705">
                  <c:v>9.3000000000000303E-8</c:v>
                </c:pt>
                <c:pt idx="9706">
                  <c:v>9.4000000000000273E-8</c:v>
                </c:pt>
                <c:pt idx="9707">
                  <c:v>9.0000000000000277E-8</c:v>
                </c:pt>
                <c:pt idx="9708">
                  <c:v>8.9000000000000268E-8</c:v>
                </c:pt>
                <c:pt idx="9709">
                  <c:v>8.8000000000000272E-8</c:v>
                </c:pt>
                <c:pt idx="9710">
                  <c:v>8.7000000000000223E-8</c:v>
                </c:pt>
                <c:pt idx="9711">
                  <c:v>8.7000000000000223E-8</c:v>
                </c:pt>
                <c:pt idx="9712">
                  <c:v>8.6000000000000214E-8</c:v>
                </c:pt>
                <c:pt idx="9713">
                  <c:v>8.7000000000000223E-8</c:v>
                </c:pt>
                <c:pt idx="9714">
                  <c:v>8.7000000000000223E-8</c:v>
                </c:pt>
                <c:pt idx="9715">
                  <c:v>8.7000000000000223E-8</c:v>
                </c:pt>
                <c:pt idx="9716">
                  <c:v>8.8000000000000272E-8</c:v>
                </c:pt>
                <c:pt idx="9717">
                  <c:v>8.9000000000000268E-8</c:v>
                </c:pt>
                <c:pt idx="9718">
                  <c:v>8.9000000000000268E-8</c:v>
                </c:pt>
                <c:pt idx="9719">
                  <c:v>8.9000000000000268E-8</c:v>
                </c:pt>
                <c:pt idx="9720">
                  <c:v>8.8000000000000272E-8</c:v>
                </c:pt>
                <c:pt idx="9721">
                  <c:v>8.8000000000000272E-8</c:v>
                </c:pt>
                <c:pt idx="9722">
                  <c:v>8.9000000000000268E-8</c:v>
                </c:pt>
                <c:pt idx="9723">
                  <c:v>8.9000000000000268E-8</c:v>
                </c:pt>
                <c:pt idx="9724">
                  <c:v>9.0000000000000277E-8</c:v>
                </c:pt>
                <c:pt idx="9725">
                  <c:v>9.0000000000000277E-8</c:v>
                </c:pt>
                <c:pt idx="9726">
                  <c:v>9.0000000000000277E-8</c:v>
                </c:pt>
                <c:pt idx="9727">
                  <c:v>9.2000000000000241E-8</c:v>
                </c:pt>
                <c:pt idx="9728">
                  <c:v>9.2000000000000241E-8</c:v>
                </c:pt>
                <c:pt idx="9729">
                  <c:v>9.3000000000000303E-8</c:v>
                </c:pt>
                <c:pt idx="9730">
                  <c:v>9.3000000000000303E-8</c:v>
                </c:pt>
                <c:pt idx="9731">
                  <c:v>9.4000000000000273E-8</c:v>
                </c:pt>
                <c:pt idx="9732">
                  <c:v>9.5000000000000295E-8</c:v>
                </c:pt>
                <c:pt idx="9733">
                  <c:v>9.5000000000000295E-8</c:v>
                </c:pt>
                <c:pt idx="9734">
                  <c:v>9.6000000000000291E-8</c:v>
                </c:pt>
                <c:pt idx="9735">
                  <c:v>9.6000000000000291E-8</c:v>
                </c:pt>
                <c:pt idx="9736">
                  <c:v>9.6000000000000291E-8</c:v>
                </c:pt>
                <c:pt idx="9737">
                  <c:v>9.6000000000000291E-8</c:v>
                </c:pt>
                <c:pt idx="9738">
                  <c:v>9.5000000000000295E-8</c:v>
                </c:pt>
                <c:pt idx="9739">
                  <c:v>9.5000000000000295E-8</c:v>
                </c:pt>
                <c:pt idx="9740">
                  <c:v>9.4000000000000273E-8</c:v>
                </c:pt>
                <c:pt idx="9741">
                  <c:v>9.5000000000000295E-8</c:v>
                </c:pt>
                <c:pt idx="9742">
                  <c:v>9.4000000000000273E-8</c:v>
                </c:pt>
                <c:pt idx="9743">
                  <c:v>9.3000000000000303E-8</c:v>
                </c:pt>
                <c:pt idx="9744">
                  <c:v>9.3000000000000303E-8</c:v>
                </c:pt>
                <c:pt idx="9745">
                  <c:v>9.3000000000000303E-8</c:v>
                </c:pt>
                <c:pt idx="9746">
                  <c:v>9.2000000000000241E-8</c:v>
                </c:pt>
                <c:pt idx="9747">
                  <c:v>9.1000000000000233E-8</c:v>
                </c:pt>
                <c:pt idx="9748">
                  <c:v>9.0000000000000277E-8</c:v>
                </c:pt>
                <c:pt idx="9749">
                  <c:v>9.1000000000000233E-8</c:v>
                </c:pt>
                <c:pt idx="9750">
                  <c:v>9.1000000000000233E-8</c:v>
                </c:pt>
                <c:pt idx="9751">
                  <c:v>9.1000000000000233E-8</c:v>
                </c:pt>
                <c:pt idx="9752">
                  <c:v>9.0000000000000277E-8</c:v>
                </c:pt>
                <c:pt idx="9753">
                  <c:v>9.0000000000000277E-8</c:v>
                </c:pt>
                <c:pt idx="9754">
                  <c:v>9.0000000000000277E-8</c:v>
                </c:pt>
                <c:pt idx="9755">
                  <c:v>8.9000000000000268E-8</c:v>
                </c:pt>
                <c:pt idx="9756">
                  <c:v>8.9000000000000268E-8</c:v>
                </c:pt>
                <c:pt idx="9757">
                  <c:v>8.9000000000000268E-8</c:v>
                </c:pt>
                <c:pt idx="9758">
                  <c:v>9.0000000000000277E-8</c:v>
                </c:pt>
                <c:pt idx="9759">
                  <c:v>8.9000000000000268E-8</c:v>
                </c:pt>
                <c:pt idx="9760">
                  <c:v>8.9000000000000268E-8</c:v>
                </c:pt>
                <c:pt idx="9761">
                  <c:v>8.8000000000000272E-8</c:v>
                </c:pt>
                <c:pt idx="9762">
                  <c:v>8.7000000000000223E-8</c:v>
                </c:pt>
                <c:pt idx="9763">
                  <c:v>8.8000000000000272E-8</c:v>
                </c:pt>
                <c:pt idx="9764">
                  <c:v>8.9000000000000268E-8</c:v>
                </c:pt>
                <c:pt idx="9765">
                  <c:v>9.0000000000000277E-8</c:v>
                </c:pt>
                <c:pt idx="9766">
                  <c:v>9.1000000000000233E-8</c:v>
                </c:pt>
                <c:pt idx="9767">
                  <c:v>9.0000000000000277E-8</c:v>
                </c:pt>
                <c:pt idx="9768">
                  <c:v>9.0000000000000277E-8</c:v>
                </c:pt>
                <c:pt idx="9769">
                  <c:v>9.0000000000000277E-8</c:v>
                </c:pt>
                <c:pt idx="9770">
                  <c:v>8.9000000000000268E-8</c:v>
                </c:pt>
                <c:pt idx="9771">
                  <c:v>8.8000000000000272E-8</c:v>
                </c:pt>
                <c:pt idx="9772">
                  <c:v>8.7000000000000223E-8</c:v>
                </c:pt>
                <c:pt idx="9773">
                  <c:v>8.7000000000000223E-8</c:v>
                </c:pt>
                <c:pt idx="9774">
                  <c:v>8.7000000000000223E-8</c:v>
                </c:pt>
                <c:pt idx="9775">
                  <c:v>8.7000000000000223E-8</c:v>
                </c:pt>
                <c:pt idx="9776">
                  <c:v>8.6000000000000214E-8</c:v>
                </c:pt>
                <c:pt idx="9777">
                  <c:v>8.5000000000000232E-8</c:v>
                </c:pt>
                <c:pt idx="9778">
                  <c:v>8.5000000000000232E-8</c:v>
                </c:pt>
                <c:pt idx="9779">
                  <c:v>8.4000000000000276E-8</c:v>
                </c:pt>
                <c:pt idx="9780">
                  <c:v>8.4000000000000276E-8</c:v>
                </c:pt>
                <c:pt idx="9781">
                  <c:v>8.300000000000028E-8</c:v>
                </c:pt>
                <c:pt idx="9782">
                  <c:v>8.2000000000000218E-8</c:v>
                </c:pt>
                <c:pt idx="9783">
                  <c:v>8.1000000000000222E-8</c:v>
                </c:pt>
                <c:pt idx="9784">
                  <c:v>8.00000000000002E-8</c:v>
                </c:pt>
                <c:pt idx="9785">
                  <c:v>8.00000000000002E-8</c:v>
                </c:pt>
                <c:pt idx="9786">
                  <c:v>8.00000000000002E-8</c:v>
                </c:pt>
                <c:pt idx="9787">
                  <c:v>8.1000000000000222E-8</c:v>
                </c:pt>
                <c:pt idx="9788">
                  <c:v>8.2000000000000218E-8</c:v>
                </c:pt>
                <c:pt idx="9789">
                  <c:v>8.2000000000000218E-8</c:v>
                </c:pt>
                <c:pt idx="9790">
                  <c:v>8.300000000000028E-8</c:v>
                </c:pt>
                <c:pt idx="9791">
                  <c:v>8.2000000000000218E-8</c:v>
                </c:pt>
                <c:pt idx="9792">
                  <c:v>8.300000000000028E-8</c:v>
                </c:pt>
                <c:pt idx="9793">
                  <c:v>8.300000000000028E-8</c:v>
                </c:pt>
                <c:pt idx="9794">
                  <c:v>8.4000000000000276E-8</c:v>
                </c:pt>
                <c:pt idx="9795">
                  <c:v>8.5000000000000232E-8</c:v>
                </c:pt>
                <c:pt idx="9796">
                  <c:v>8.4000000000000276E-8</c:v>
                </c:pt>
                <c:pt idx="9797">
                  <c:v>8.4000000000000276E-8</c:v>
                </c:pt>
                <c:pt idx="9798">
                  <c:v>8.2000000000000218E-8</c:v>
                </c:pt>
                <c:pt idx="9799">
                  <c:v>8.2000000000000218E-8</c:v>
                </c:pt>
                <c:pt idx="9800">
                  <c:v>8.1000000000000222E-8</c:v>
                </c:pt>
                <c:pt idx="9801">
                  <c:v>8.2000000000000218E-8</c:v>
                </c:pt>
                <c:pt idx="9802">
                  <c:v>8.1000000000000222E-8</c:v>
                </c:pt>
                <c:pt idx="9803">
                  <c:v>8.00000000000002E-8</c:v>
                </c:pt>
                <c:pt idx="9804">
                  <c:v>8.00000000000002E-8</c:v>
                </c:pt>
                <c:pt idx="9805">
                  <c:v>8.00000000000002E-8</c:v>
                </c:pt>
                <c:pt idx="9806">
                  <c:v>8.1000000000000222E-8</c:v>
                </c:pt>
                <c:pt idx="9807">
                  <c:v>8.1000000000000222E-8</c:v>
                </c:pt>
                <c:pt idx="9808">
                  <c:v>8.2000000000000218E-8</c:v>
                </c:pt>
                <c:pt idx="9809">
                  <c:v>8.2000000000000218E-8</c:v>
                </c:pt>
                <c:pt idx="9810">
                  <c:v>8.300000000000028E-8</c:v>
                </c:pt>
                <c:pt idx="9811">
                  <c:v>8.300000000000028E-8</c:v>
                </c:pt>
                <c:pt idx="9812">
                  <c:v>8.4000000000000276E-8</c:v>
                </c:pt>
                <c:pt idx="9813">
                  <c:v>8.5000000000000232E-8</c:v>
                </c:pt>
                <c:pt idx="9814">
                  <c:v>8.6000000000000214E-8</c:v>
                </c:pt>
                <c:pt idx="9815">
                  <c:v>8.6000000000000214E-8</c:v>
                </c:pt>
                <c:pt idx="9816">
                  <c:v>8.5000000000000232E-8</c:v>
                </c:pt>
                <c:pt idx="9817">
                  <c:v>8.5000000000000232E-8</c:v>
                </c:pt>
                <c:pt idx="9818">
                  <c:v>8.6000000000000214E-8</c:v>
                </c:pt>
                <c:pt idx="9819">
                  <c:v>8.5000000000000232E-8</c:v>
                </c:pt>
                <c:pt idx="9820">
                  <c:v>8.4000000000000276E-8</c:v>
                </c:pt>
                <c:pt idx="9821">
                  <c:v>8.4000000000000276E-8</c:v>
                </c:pt>
                <c:pt idx="9822">
                  <c:v>8.300000000000028E-8</c:v>
                </c:pt>
                <c:pt idx="9823">
                  <c:v>8.2000000000000218E-8</c:v>
                </c:pt>
                <c:pt idx="9824">
                  <c:v>8.1000000000000222E-8</c:v>
                </c:pt>
                <c:pt idx="9825">
                  <c:v>8.1000000000000222E-8</c:v>
                </c:pt>
                <c:pt idx="9826">
                  <c:v>8.1000000000000222E-8</c:v>
                </c:pt>
                <c:pt idx="9827">
                  <c:v>8.00000000000002E-8</c:v>
                </c:pt>
                <c:pt idx="9828">
                  <c:v>7.9000000000000244E-8</c:v>
                </c:pt>
                <c:pt idx="9829">
                  <c:v>7.9000000000000244E-8</c:v>
                </c:pt>
                <c:pt idx="9830">
                  <c:v>8.00000000000002E-8</c:v>
                </c:pt>
                <c:pt idx="9831">
                  <c:v>8.00000000000002E-8</c:v>
                </c:pt>
                <c:pt idx="9832">
                  <c:v>8.1000000000000222E-8</c:v>
                </c:pt>
                <c:pt idx="9833">
                  <c:v>8.2000000000000218E-8</c:v>
                </c:pt>
                <c:pt idx="9834">
                  <c:v>8.5000000000000232E-8</c:v>
                </c:pt>
                <c:pt idx="9835">
                  <c:v>8.6000000000000214E-8</c:v>
                </c:pt>
                <c:pt idx="9836">
                  <c:v>8.9000000000000268E-8</c:v>
                </c:pt>
                <c:pt idx="9837">
                  <c:v>9.0000000000000277E-8</c:v>
                </c:pt>
                <c:pt idx="9838">
                  <c:v>9.2000000000000241E-8</c:v>
                </c:pt>
                <c:pt idx="9839">
                  <c:v>9.2000000000000241E-8</c:v>
                </c:pt>
                <c:pt idx="9840">
                  <c:v>8.9000000000000268E-8</c:v>
                </c:pt>
                <c:pt idx="9841">
                  <c:v>8.7000000000000223E-8</c:v>
                </c:pt>
                <c:pt idx="9842">
                  <c:v>8.6000000000000214E-8</c:v>
                </c:pt>
                <c:pt idx="9843">
                  <c:v>8.6000000000000214E-8</c:v>
                </c:pt>
                <c:pt idx="9844">
                  <c:v>8.5000000000000232E-8</c:v>
                </c:pt>
                <c:pt idx="9845">
                  <c:v>8.5000000000000232E-8</c:v>
                </c:pt>
                <c:pt idx="9846">
                  <c:v>8.300000000000028E-8</c:v>
                </c:pt>
                <c:pt idx="9847">
                  <c:v>8.2000000000000218E-8</c:v>
                </c:pt>
                <c:pt idx="9848">
                  <c:v>8.1000000000000222E-8</c:v>
                </c:pt>
                <c:pt idx="9849">
                  <c:v>8.1000000000000222E-8</c:v>
                </c:pt>
                <c:pt idx="9850">
                  <c:v>8.00000000000002E-8</c:v>
                </c:pt>
                <c:pt idx="9851">
                  <c:v>7.9000000000000244E-8</c:v>
                </c:pt>
                <c:pt idx="9852">
                  <c:v>7.6000000000000204E-8</c:v>
                </c:pt>
                <c:pt idx="9853">
                  <c:v>7.5000000000000182E-8</c:v>
                </c:pt>
                <c:pt idx="9854">
                  <c:v>7.4000000000000226E-8</c:v>
                </c:pt>
                <c:pt idx="9855">
                  <c:v>7.3000000000000204E-8</c:v>
                </c:pt>
                <c:pt idx="9856">
                  <c:v>7.2000000000000195E-8</c:v>
                </c:pt>
                <c:pt idx="9857">
                  <c:v>7.2000000000000195E-8</c:v>
                </c:pt>
                <c:pt idx="9858">
                  <c:v>7.1000000000000146E-8</c:v>
                </c:pt>
                <c:pt idx="9859">
                  <c:v>7.0000000000000177E-8</c:v>
                </c:pt>
                <c:pt idx="9860">
                  <c:v>7.1000000000000146E-8</c:v>
                </c:pt>
                <c:pt idx="9861">
                  <c:v>7.1000000000000146E-8</c:v>
                </c:pt>
                <c:pt idx="9862">
                  <c:v>7.2000000000000195E-8</c:v>
                </c:pt>
                <c:pt idx="9863">
                  <c:v>7.3000000000000204E-8</c:v>
                </c:pt>
                <c:pt idx="9864">
                  <c:v>7.3000000000000204E-8</c:v>
                </c:pt>
                <c:pt idx="9865">
                  <c:v>7.4000000000000226E-8</c:v>
                </c:pt>
                <c:pt idx="9866">
                  <c:v>7.4000000000000226E-8</c:v>
                </c:pt>
                <c:pt idx="9867">
                  <c:v>7.5000000000000182E-8</c:v>
                </c:pt>
                <c:pt idx="9868">
                  <c:v>7.5000000000000182E-8</c:v>
                </c:pt>
                <c:pt idx="9869">
                  <c:v>8.4000000000000276E-8</c:v>
                </c:pt>
                <c:pt idx="9870">
                  <c:v>1.1000000000000032E-7</c:v>
                </c:pt>
                <c:pt idx="9871">
                  <c:v>1.5000000000000034E-7</c:v>
                </c:pt>
                <c:pt idx="9872">
                  <c:v>1.6000000000000048E-7</c:v>
                </c:pt>
                <c:pt idx="9873">
                  <c:v>1.7000000000000036E-7</c:v>
                </c:pt>
                <c:pt idx="9874">
                  <c:v>1.7000000000000036E-7</c:v>
                </c:pt>
                <c:pt idx="9875">
                  <c:v>1.400000000000003E-7</c:v>
                </c:pt>
                <c:pt idx="9876">
                  <c:v>1.3000000000000034E-7</c:v>
                </c:pt>
                <c:pt idx="9877">
                  <c:v>1.3000000000000034E-7</c:v>
                </c:pt>
                <c:pt idx="9878">
                  <c:v>1.3000000000000034E-7</c:v>
                </c:pt>
                <c:pt idx="9879">
                  <c:v>1.2000000000000025E-7</c:v>
                </c:pt>
                <c:pt idx="9880">
                  <c:v>1.2000000000000025E-7</c:v>
                </c:pt>
                <c:pt idx="9881">
                  <c:v>1.800000000000005E-7</c:v>
                </c:pt>
                <c:pt idx="9882">
                  <c:v>1.800000000000005E-7</c:v>
                </c:pt>
                <c:pt idx="9883">
                  <c:v>1.800000000000005E-7</c:v>
                </c:pt>
                <c:pt idx="9884">
                  <c:v>1.7000000000000036E-7</c:v>
                </c:pt>
                <c:pt idx="9885">
                  <c:v>2.0000000000000044E-7</c:v>
                </c:pt>
                <c:pt idx="9886">
                  <c:v>2.1000000000000058E-7</c:v>
                </c:pt>
                <c:pt idx="9887">
                  <c:v>1.800000000000005E-7</c:v>
                </c:pt>
                <c:pt idx="9888">
                  <c:v>1.7000000000000036E-7</c:v>
                </c:pt>
                <c:pt idx="9889">
                  <c:v>2.2000000000000065E-7</c:v>
                </c:pt>
                <c:pt idx="9890">
                  <c:v>2.2000000000000065E-7</c:v>
                </c:pt>
                <c:pt idx="9891">
                  <c:v>2.3000000000000047E-7</c:v>
                </c:pt>
                <c:pt idx="9892">
                  <c:v>2.5000000000000057E-7</c:v>
                </c:pt>
                <c:pt idx="9893">
                  <c:v>3.1000000000000084E-7</c:v>
                </c:pt>
                <c:pt idx="9894">
                  <c:v>2.9000000000000061E-7</c:v>
                </c:pt>
                <c:pt idx="9895">
                  <c:v>2.800000000000006E-7</c:v>
                </c:pt>
                <c:pt idx="9896">
                  <c:v>2.700000000000007E-7</c:v>
                </c:pt>
                <c:pt idx="9897">
                  <c:v>2.5000000000000057E-7</c:v>
                </c:pt>
                <c:pt idx="9898">
                  <c:v>2.4000000000000051E-7</c:v>
                </c:pt>
                <c:pt idx="9899">
                  <c:v>2.3000000000000047E-7</c:v>
                </c:pt>
                <c:pt idx="9900">
                  <c:v>2.2000000000000065E-7</c:v>
                </c:pt>
                <c:pt idx="9901">
                  <c:v>2.0000000000000044E-7</c:v>
                </c:pt>
                <c:pt idx="9902">
                  <c:v>2.0000000000000044E-7</c:v>
                </c:pt>
                <c:pt idx="9903">
                  <c:v>2.3000000000000047E-7</c:v>
                </c:pt>
                <c:pt idx="9904">
                  <c:v>2.2000000000000065E-7</c:v>
                </c:pt>
                <c:pt idx="9905">
                  <c:v>1.800000000000005E-7</c:v>
                </c:pt>
                <c:pt idx="9906">
                  <c:v>1.7000000000000036E-7</c:v>
                </c:pt>
                <c:pt idx="9907">
                  <c:v>1.6000000000000048E-7</c:v>
                </c:pt>
                <c:pt idx="9908">
                  <c:v>1.6000000000000048E-7</c:v>
                </c:pt>
                <c:pt idx="9909">
                  <c:v>1.6000000000000048E-7</c:v>
                </c:pt>
                <c:pt idx="9910">
                  <c:v>1.5000000000000034E-7</c:v>
                </c:pt>
                <c:pt idx="9911">
                  <c:v>1.400000000000003E-7</c:v>
                </c:pt>
                <c:pt idx="9912">
                  <c:v>1.400000000000003E-7</c:v>
                </c:pt>
                <c:pt idx="9913">
                  <c:v>1.400000000000003E-7</c:v>
                </c:pt>
                <c:pt idx="9914">
                  <c:v>1.400000000000003E-7</c:v>
                </c:pt>
                <c:pt idx="9915">
                  <c:v>1.400000000000003E-7</c:v>
                </c:pt>
                <c:pt idx="9916">
                  <c:v>1.400000000000003E-7</c:v>
                </c:pt>
                <c:pt idx="9917">
                  <c:v>1.400000000000003E-7</c:v>
                </c:pt>
                <c:pt idx="9918">
                  <c:v>1.3000000000000034E-7</c:v>
                </c:pt>
                <c:pt idx="9919">
                  <c:v>1.3000000000000034E-7</c:v>
                </c:pt>
                <c:pt idx="9920">
                  <c:v>1.3000000000000034E-7</c:v>
                </c:pt>
                <c:pt idx="9921">
                  <c:v>1.3000000000000034E-7</c:v>
                </c:pt>
                <c:pt idx="9922">
                  <c:v>1.3000000000000034E-7</c:v>
                </c:pt>
                <c:pt idx="9923">
                  <c:v>1.3000000000000034E-7</c:v>
                </c:pt>
                <c:pt idx="9924">
                  <c:v>1.3000000000000034E-7</c:v>
                </c:pt>
                <c:pt idx="9925">
                  <c:v>1.3000000000000034E-7</c:v>
                </c:pt>
                <c:pt idx="9926">
                  <c:v>1.3000000000000034E-7</c:v>
                </c:pt>
                <c:pt idx="9927">
                  <c:v>1.3000000000000034E-7</c:v>
                </c:pt>
                <c:pt idx="9928">
                  <c:v>1.3000000000000034E-7</c:v>
                </c:pt>
                <c:pt idx="9929">
                  <c:v>1.2000000000000025E-7</c:v>
                </c:pt>
                <c:pt idx="9930">
                  <c:v>1.3000000000000034E-7</c:v>
                </c:pt>
                <c:pt idx="9931">
                  <c:v>1.2000000000000025E-7</c:v>
                </c:pt>
                <c:pt idx="9932">
                  <c:v>1.2000000000000025E-7</c:v>
                </c:pt>
                <c:pt idx="9933">
                  <c:v>1.2000000000000025E-7</c:v>
                </c:pt>
                <c:pt idx="9934">
                  <c:v>1.3000000000000034E-7</c:v>
                </c:pt>
                <c:pt idx="9935">
                  <c:v>1.2000000000000025E-7</c:v>
                </c:pt>
                <c:pt idx="9936">
                  <c:v>1.2000000000000025E-7</c:v>
                </c:pt>
                <c:pt idx="9937">
                  <c:v>1.2000000000000025E-7</c:v>
                </c:pt>
                <c:pt idx="9938">
                  <c:v>1.2000000000000025E-7</c:v>
                </c:pt>
                <c:pt idx="9939">
                  <c:v>1.7000000000000036E-7</c:v>
                </c:pt>
                <c:pt idx="9940">
                  <c:v>1.800000000000005E-7</c:v>
                </c:pt>
                <c:pt idx="9941">
                  <c:v>1.7000000000000036E-7</c:v>
                </c:pt>
                <c:pt idx="9942">
                  <c:v>2.700000000000007E-7</c:v>
                </c:pt>
                <c:pt idx="9943">
                  <c:v>3.0000000000000067E-7</c:v>
                </c:pt>
                <c:pt idx="9944">
                  <c:v>4.0000000000000093E-7</c:v>
                </c:pt>
                <c:pt idx="9945">
                  <c:v>3.3000000000000065E-7</c:v>
                </c:pt>
                <c:pt idx="9946">
                  <c:v>3.1000000000000084E-7</c:v>
                </c:pt>
                <c:pt idx="9947">
                  <c:v>2.800000000000006E-7</c:v>
                </c:pt>
                <c:pt idx="9948">
                  <c:v>2.6000000000000063E-7</c:v>
                </c:pt>
                <c:pt idx="9949">
                  <c:v>2.4000000000000051E-7</c:v>
                </c:pt>
                <c:pt idx="9950">
                  <c:v>2.3000000000000047E-7</c:v>
                </c:pt>
                <c:pt idx="9951">
                  <c:v>1.800000000000005E-7</c:v>
                </c:pt>
                <c:pt idx="9952">
                  <c:v>1.800000000000005E-7</c:v>
                </c:pt>
                <c:pt idx="9953">
                  <c:v>1.7000000000000036E-7</c:v>
                </c:pt>
                <c:pt idx="9954">
                  <c:v>1.7000000000000036E-7</c:v>
                </c:pt>
                <c:pt idx="9955">
                  <c:v>1.7000000000000036E-7</c:v>
                </c:pt>
                <c:pt idx="9956">
                  <c:v>1.6000000000000048E-7</c:v>
                </c:pt>
                <c:pt idx="9957">
                  <c:v>1.5000000000000034E-7</c:v>
                </c:pt>
                <c:pt idx="9958">
                  <c:v>1.5000000000000034E-7</c:v>
                </c:pt>
                <c:pt idx="9959">
                  <c:v>1.5000000000000034E-7</c:v>
                </c:pt>
                <c:pt idx="9960">
                  <c:v>1.5000000000000034E-7</c:v>
                </c:pt>
                <c:pt idx="9961">
                  <c:v>1.5000000000000034E-7</c:v>
                </c:pt>
                <c:pt idx="9962">
                  <c:v>1.400000000000003E-7</c:v>
                </c:pt>
                <c:pt idx="9963">
                  <c:v>1.9000000000000051E-7</c:v>
                </c:pt>
                <c:pt idx="9964">
                  <c:v>2.2000000000000065E-7</c:v>
                </c:pt>
                <c:pt idx="9965">
                  <c:v>2.6000000000000063E-7</c:v>
                </c:pt>
                <c:pt idx="9966">
                  <c:v>2.800000000000006E-7</c:v>
                </c:pt>
                <c:pt idx="9967">
                  <c:v>2.800000000000006E-7</c:v>
                </c:pt>
                <c:pt idx="9968">
                  <c:v>2.800000000000006E-7</c:v>
                </c:pt>
                <c:pt idx="9969">
                  <c:v>2.6000000000000063E-7</c:v>
                </c:pt>
                <c:pt idx="9970">
                  <c:v>2.4000000000000051E-7</c:v>
                </c:pt>
                <c:pt idx="9971">
                  <c:v>2.2000000000000065E-7</c:v>
                </c:pt>
                <c:pt idx="9972">
                  <c:v>2.2000000000000065E-7</c:v>
                </c:pt>
                <c:pt idx="9973">
                  <c:v>2.0000000000000044E-7</c:v>
                </c:pt>
                <c:pt idx="9974">
                  <c:v>1.9000000000000051E-7</c:v>
                </c:pt>
                <c:pt idx="9975">
                  <c:v>1.6000000000000048E-7</c:v>
                </c:pt>
                <c:pt idx="9976">
                  <c:v>1.6000000000000048E-7</c:v>
                </c:pt>
                <c:pt idx="9977">
                  <c:v>1.6000000000000048E-7</c:v>
                </c:pt>
                <c:pt idx="9978">
                  <c:v>1.5000000000000034E-7</c:v>
                </c:pt>
                <c:pt idx="9979">
                  <c:v>1.5000000000000034E-7</c:v>
                </c:pt>
                <c:pt idx="9980">
                  <c:v>1.5000000000000034E-7</c:v>
                </c:pt>
                <c:pt idx="9981">
                  <c:v>1.400000000000003E-7</c:v>
                </c:pt>
                <c:pt idx="9982">
                  <c:v>1.400000000000003E-7</c:v>
                </c:pt>
                <c:pt idx="9983">
                  <c:v>1.400000000000003E-7</c:v>
                </c:pt>
                <c:pt idx="9984">
                  <c:v>1.400000000000003E-7</c:v>
                </c:pt>
                <c:pt idx="9985">
                  <c:v>1.400000000000003E-7</c:v>
                </c:pt>
                <c:pt idx="9986">
                  <c:v>1.400000000000003E-7</c:v>
                </c:pt>
                <c:pt idx="9987">
                  <c:v>1.400000000000003E-7</c:v>
                </c:pt>
                <c:pt idx="9988">
                  <c:v>1.400000000000003E-7</c:v>
                </c:pt>
                <c:pt idx="9989">
                  <c:v>1.400000000000003E-7</c:v>
                </c:pt>
                <c:pt idx="9990">
                  <c:v>1.3000000000000034E-7</c:v>
                </c:pt>
                <c:pt idx="9991">
                  <c:v>1.3000000000000034E-7</c:v>
                </c:pt>
                <c:pt idx="9992">
                  <c:v>1.3000000000000034E-7</c:v>
                </c:pt>
                <c:pt idx="9993">
                  <c:v>2.3000000000000047E-7</c:v>
                </c:pt>
                <c:pt idx="9994">
                  <c:v>2.5000000000000057E-7</c:v>
                </c:pt>
                <c:pt idx="9995">
                  <c:v>2.700000000000007E-7</c:v>
                </c:pt>
                <c:pt idx="9996">
                  <c:v>2.700000000000007E-7</c:v>
                </c:pt>
                <c:pt idx="9997">
                  <c:v>2.6000000000000063E-7</c:v>
                </c:pt>
                <c:pt idx="9998">
                  <c:v>2.5000000000000057E-7</c:v>
                </c:pt>
                <c:pt idx="9999">
                  <c:v>1.9000000000000051E-7</c:v>
                </c:pt>
                <c:pt idx="10000">
                  <c:v>1.800000000000005E-7</c:v>
                </c:pt>
                <c:pt idx="10001">
                  <c:v>1.800000000000005E-7</c:v>
                </c:pt>
                <c:pt idx="10002">
                  <c:v>1.7000000000000036E-7</c:v>
                </c:pt>
                <c:pt idx="10003">
                  <c:v>1.7000000000000036E-7</c:v>
                </c:pt>
                <c:pt idx="10004">
                  <c:v>1.6000000000000048E-7</c:v>
                </c:pt>
                <c:pt idx="10005">
                  <c:v>1.5000000000000034E-7</c:v>
                </c:pt>
                <c:pt idx="10006">
                  <c:v>1.5000000000000034E-7</c:v>
                </c:pt>
                <c:pt idx="10007">
                  <c:v>1.5000000000000034E-7</c:v>
                </c:pt>
                <c:pt idx="10008">
                  <c:v>1.5000000000000034E-7</c:v>
                </c:pt>
                <c:pt idx="10009">
                  <c:v>1.5000000000000034E-7</c:v>
                </c:pt>
                <c:pt idx="10010">
                  <c:v>1.5000000000000034E-7</c:v>
                </c:pt>
                <c:pt idx="10011">
                  <c:v>1.400000000000003E-7</c:v>
                </c:pt>
                <c:pt idx="10012">
                  <c:v>1.400000000000003E-7</c:v>
                </c:pt>
                <c:pt idx="10013">
                  <c:v>1.400000000000003E-7</c:v>
                </c:pt>
                <c:pt idx="10014">
                  <c:v>1.400000000000003E-7</c:v>
                </c:pt>
                <c:pt idx="10015">
                  <c:v>1.400000000000003E-7</c:v>
                </c:pt>
                <c:pt idx="10016">
                  <c:v>1.400000000000003E-7</c:v>
                </c:pt>
                <c:pt idx="10017">
                  <c:v>1.6000000000000048E-7</c:v>
                </c:pt>
                <c:pt idx="10018">
                  <c:v>1.6000000000000048E-7</c:v>
                </c:pt>
                <c:pt idx="10019">
                  <c:v>1.6000000000000048E-7</c:v>
                </c:pt>
                <c:pt idx="10020">
                  <c:v>1.5000000000000034E-7</c:v>
                </c:pt>
                <c:pt idx="10021">
                  <c:v>1.5000000000000034E-7</c:v>
                </c:pt>
                <c:pt idx="10022">
                  <c:v>1.5000000000000034E-7</c:v>
                </c:pt>
                <c:pt idx="10023">
                  <c:v>1.5000000000000034E-7</c:v>
                </c:pt>
                <c:pt idx="10024">
                  <c:v>1.400000000000003E-7</c:v>
                </c:pt>
                <c:pt idx="10025">
                  <c:v>1.400000000000003E-7</c:v>
                </c:pt>
                <c:pt idx="10026">
                  <c:v>1.400000000000003E-7</c:v>
                </c:pt>
                <c:pt idx="10027">
                  <c:v>1.400000000000003E-7</c:v>
                </c:pt>
                <c:pt idx="10028">
                  <c:v>1.400000000000003E-7</c:v>
                </c:pt>
                <c:pt idx="10029">
                  <c:v>1.400000000000003E-7</c:v>
                </c:pt>
                <c:pt idx="10030">
                  <c:v>1.400000000000003E-7</c:v>
                </c:pt>
                <c:pt idx="10031">
                  <c:v>1.400000000000003E-7</c:v>
                </c:pt>
                <c:pt idx="10032">
                  <c:v>1.400000000000003E-7</c:v>
                </c:pt>
                <c:pt idx="10033">
                  <c:v>1.400000000000003E-7</c:v>
                </c:pt>
                <c:pt idx="10034">
                  <c:v>1.400000000000003E-7</c:v>
                </c:pt>
                <c:pt idx="10035">
                  <c:v>1.400000000000003E-7</c:v>
                </c:pt>
                <c:pt idx="10036">
                  <c:v>1.3000000000000034E-7</c:v>
                </c:pt>
                <c:pt idx="10037">
                  <c:v>1.3000000000000034E-7</c:v>
                </c:pt>
                <c:pt idx="10038">
                  <c:v>1.3000000000000034E-7</c:v>
                </c:pt>
                <c:pt idx="10039">
                  <c:v>1.3000000000000034E-7</c:v>
                </c:pt>
                <c:pt idx="10040">
                  <c:v>1.3000000000000034E-7</c:v>
                </c:pt>
                <c:pt idx="10041">
                  <c:v>1.3000000000000034E-7</c:v>
                </c:pt>
                <c:pt idx="10042">
                  <c:v>1.3000000000000034E-7</c:v>
                </c:pt>
                <c:pt idx="10043">
                  <c:v>1.3000000000000034E-7</c:v>
                </c:pt>
                <c:pt idx="10044">
                  <c:v>1.5000000000000034E-7</c:v>
                </c:pt>
                <c:pt idx="10045">
                  <c:v>1.400000000000003E-7</c:v>
                </c:pt>
                <c:pt idx="10046">
                  <c:v>1.400000000000003E-7</c:v>
                </c:pt>
                <c:pt idx="10047">
                  <c:v>1.400000000000003E-7</c:v>
                </c:pt>
                <c:pt idx="10048">
                  <c:v>1.400000000000003E-7</c:v>
                </c:pt>
                <c:pt idx="10049">
                  <c:v>1.400000000000003E-7</c:v>
                </c:pt>
                <c:pt idx="10050">
                  <c:v>1.3000000000000034E-7</c:v>
                </c:pt>
                <c:pt idx="10051">
                  <c:v>1.3000000000000034E-7</c:v>
                </c:pt>
                <c:pt idx="10052">
                  <c:v>1.3000000000000034E-7</c:v>
                </c:pt>
                <c:pt idx="10053">
                  <c:v>1.3000000000000034E-7</c:v>
                </c:pt>
                <c:pt idx="10054">
                  <c:v>1.3000000000000034E-7</c:v>
                </c:pt>
                <c:pt idx="10055">
                  <c:v>1.3000000000000034E-7</c:v>
                </c:pt>
                <c:pt idx="10056">
                  <c:v>1.3000000000000034E-7</c:v>
                </c:pt>
                <c:pt idx="10057">
                  <c:v>1.3000000000000034E-7</c:v>
                </c:pt>
                <c:pt idx="10058">
                  <c:v>1.3000000000000034E-7</c:v>
                </c:pt>
                <c:pt idx="10059">
                  <c:v>1.3000000000000034E-7</c:v>
                </c:pt>
                <c:pt idx="10060">
                  <c:v>1.3000000000000034E-7</c:v>
                </c:pt>
                <c:pt idx="10061">
                  <c:v>1.3000000000000034E-7</c:v>
                </c:pt>
                <c:pt idx="10062">
                  <c:v>1.3000000000000034E-7</c:v>
                </c:pt>
                <c:pt idx="10063">
                  <c:v>1.3000000000000034E-7</c:v>
                </c:pt>
                <c:pt idx="10064">
                  <c:v>1.2000000000000025E-7</c:v>
                </c:pt>
                <c:pt idx="10065">
                  <c:v>1.2000000000000025E-7</c:v>
                </c:pt>
                <c:pt idx="10066">
                  <c:v>1.2000000000000025E-7</c:v>
                </c:pt>
                <c:pt idx="10067">
                  <c:v>1.2000000000000025E-7</c:v>
                </c:pt>
                <c:pt idx="10068">
                  <c:v>1.2000000000000025E-7</c:v>
                </c:pt>
                <c:pt idx="10069">
                  <c:v>1.2000000000000025E-7</c:v>
                </c:pt>
                <c:pt idx="10070">
                  <c:v>1.2000000000000025E-7</c:v>
                </c:pt>
                <c:pt idx="10071">
                  <c:v>1.2000000000000025E-7</c:v>
                </c:pt>
                <c:pt idx="10072">
                  <c:v>1.2000000000000025E-7</c:v>
                </c:pt>
                <c:pt idx="10073">
                  <c:v>1.2000000000000025E-7</c:v>
                </c:pt>
                <c:pt idx="10074">
                  <c:v>1.2000000000000025E-7</c:v>
                </c:pt>
                <c:pt idx="10075">
                  <c:v>1.2000000000000025E-7</c:v>
                </c:pt>
                <c:pt idx="10076">
                  <c:v>1.2000000000000025E-7</c:v>
                </c:pt>
                <c:pt idx="10077">
                  <c:v>1.2000000000000025E-7</c:v>
                </c:pt>
                <c:pt idx="10078">
                  <c:v>1.2000000000000025E-7</c:v>
                </c:pt>
                <c:pt idx="10079">
                  <c:v>1.2000000000000025E-7</c:v>
                </c:pt>
                <c:pt idx="10080">
                  <c:v>1.2000000000000025E-7</c:v>
                </c:pt>
                <c:pt idx="10081">
                  <c:v>1.2000000000000025E-7</c:v>
                </c:pt>
                <c:pt idx="10082">
                  <c:v>1.2000000000000025E-7</c:v>
                </c:pt>
                <c:pt idx="10083">
                  <c:v>1.3000000000000034E-7</c:v>
                </c:pt>
                <c:pt idx="10084">
                  <c:v>1.3000000000000034E-7</c:v>
                </c:pt>
                <c:pt idx="10085">
                  <c:v>1.3000000000000034E-7</c:v>
                </c:pt>
                <c:pt idx="10086">
                  <c:v>1.2000000000000025E-7</c:v>
                </c:pt>
                <c:pt idx="10087">
                  <c:v>1.2000000000000025E-7</c:v>
                </c:pt>
                <c:pt idx="10088">
                  <c:v>1.2000000000000025E-7</c:v>
                </c:pt>
                <c:pt idx="10089">
                  <c:v>1.2000000000000025E-7</c:v>
                </c:pt>
                <c:pt idx="10090">
                  <c:v>1.2000000000000025E-7</c:v>
                </c:pt>
                <c:pt idx="10091">
                  <c:v>1.2000000000000025E-7</c:v>
                </c:pt>
                <c:pt idx="10092">
                  <c:v>1.2000000000000025E-7</c:v>
                </c:pt>
                <c:pt idx="10093">
                  <c:v>1.2000000000000025E-7</c:v>
                </c:pt>
                <c:pt idx="10094">
                  <c:v>1.2000000000000025E-7</c:v>
                </c:pt>
                <c:pt idx="10095">
                  <c:v>1.2000000000000025E-7</c:v>
                </c:pt>
                <c:pt idx="10096">
                  <c:v>1.2000000000000025E-7</c:v>
                </c:pt>
                <c:pt idx="10097">
                  <c:v>1.2000000000000025E-7</c:v>
                </c:pt>
                <c:pt idx="10098">
                  <c:v>1.2000000000000025E-7</c:v>
                </c:pt>
                <c:pt idx="10099">
                  <c:v>1.2000000000000025E-7</c:v>
                </c:pt>
                <c:pt idx="10100">
                  <c:v>1.2000000000000025E-7</c:v>
                </c:pt>
                <c:pt idx="10101">
                  <c:v>1.2000000000000025E-7</c:v>
                </c:pt>
                <c:pt idx="10102">
                  <c:v>1.2000000000000025E-7</c:v>
                </c:pt>
                <c:pt idx="10103">
                  <c:v>1.2000000000000025E-7</c:v>
                </c:pt>
                <c:pt idx="10104">
                  <c:v>1.2000000000000025E-7</c:v>
                </c:pt>
                <c:pt idx="10105">
                  <c:v>1.2000000000000025E-7</c:v>
                </c:pt>
                <c:pt idx="10106">
                  <c:v>1.2000000000000025E-7</c:v>
                </c:pt>
                <c:pt idx="10107">
                  <c:v>1.2000000000000025E-7</c:v>
                </c:pt>
                <c:pt idx="10108">
                  <c:v>1.2000000000000025E-7</c:v>
                </c:pt>
                <c:pt idx="10109">
                  <c:v>1.2000000000000025E-7</c:v>
                </c:pt>
                <c:pt idx="10110">
                  <c:v>1.2000000000000025E-7</c:v>
                </c:pt>
                <c:pt idx="10111">
                  <c:v>1.2000000000000025E-7</c:v>
                </c:pt>
                <c:pt idx="10112">
                  <c:v>1.2000000000000025E-7</c:v>
                </c:pt>
                <c:pt idx="10113">
                  <c:v>1.2000000000000025E-7</c:v>
                </c:pt>
                <c:pt idx="10114">
                  <c:v>1.2000000000000025E-7</c:v>
                </c:pt>
                <c:pt idx="10115">
                  <c:v>1.3000000000000034E-7</c:v>
                </c:pt>
                <c:pt idx="10116">
                  <c:v>1.3000000000000034E-7</c:v>
                </c:pt>
                <c:pt idx="10117">
                  <c:v>1.3000000000000034E-7</c:v>
                </c:pt>
                <c:pt idx="10118">
                  <c:v>1.2000000000000025E-7</c:v>
                </c:pt>
                <c:pt idx="10119">
                  <c:v>1.2000000000000025E-7</c:v>
                </c:pt>
                <c:pt idx="10120">
                  <c:v>1.2000000000000025E-7</c:v>
                </c:pt>
                <c:pt idx="10121">
                  <c:v>1.2000000000000025E-7</c:v>
                </c:pt>
                <c:pt idx="10122">
                  <c:v>1.2000000000000025E-7</c:v>
                </c:pt>
                <c:pt idx="10123">
                  <c:v>1.2000000000000025E-7</c:v>
                </c:pt>
                <c:pt idx="10124">
                  <c:v>1.400000000000003E-7</c:v>
                </c:pt>
                <c:pt idx="10125">
                  <c:v>1.400000000000003E-7</c:v>
                </c:pt>
                <c:pt idx="10126">
                  <c:v>1.400000000000003E-7</c:v>
                </c:pt>
                <c:pt idx="10127">
                  <c:v>1.3000000000000034E-7</c:v>
                </c:pt>
                <c:pt idx="10128">
                  <c:v>1.3000000000000034E-7</c:v>
                </c:pt>
                <c:pt idx="10129">
                  <c:v>1.3000000000000034E-7</c:v>
                </c:pt>
                <c:pt idx="10130">
                  <c:v>1.2000000000000025E-7</c:v>
                </c:pt>
                <c:pt idx="10131">
                  <c:v>1.2000000000000025E-7</c:v>
                </c:pt>
                <c:pt idx="10132">
                  <c:v>1.2000000000000025E-7</c:v>
                </c:pt>
                <c:pt idx="10133">
                  <c:v>1.2000000000000025E-7</c:v>
                </c:pt>
                <c:pt idx="10134">
                  <c:v>1.2000000000000025E-7</c:v>
                </c:pt>
                <c:pt idx="10135">
                  <c:v>1.2000000000000025E-7</c:v>
                </c:pt>
                <c:pt idx="10136">
                  <c:v>1.2000000000000025E-7</c:v>
                </c:pt>
                <c:pt idx="10137">
                  <c:v>1.2000000000000025E-7</c:v>
                </c:pt>
                <c:pt idx="10138">
                  <c:v>1.1000000000000032E-7</c:v>
                </c:pt>
                <c:pt idx="10139">
                  <c:v>1.1000000000000032E-7</c:v>
                </c:pt>
                <c:pt idx="10140">
                  <c:v>1.1000000000000032E-7</c:v>
                </c:pt>
                <c:pt idx="10141">
                  <c:v>1.1000000000000032E-7</c:v>
                </c:pt>
                <c:pt idx="10142">
                  <c:v>1.1000000000000032E-7</c:v>
                </c:pt>
                <c:pt idx="10143">
                  <c:v>1.1000000000000032E-7</c:v>
                </c:pt>
                <c:pt idx="10144">
                  <c:v>1.1000000000000032E-7</c:v>
                </c:pt>
                <c:pt idx="10145">
                  <c:v>1.1000000000000032E-7</c:v>
                </c:pt>
                <c:pt idx="10146">
                  <c:v>1.1000000000000032E-7</c:v>
                </c:pt>
                <c:pt idx="10147">
                  <c:v>1.1000000000000032E-7</c:v>
                </c:pt>
                <c:pt idx="10148">
                  <c:v>1.1000000000000032E-7</c:v>
                </c:pt>
                <c:pt idx="10149">
                  <c:v>1.2000000000000025E-7</c:v>
                </c:pt>
                <c:pt idx="10150">
                  <c:v>1.2000000000000025E-7</c:v>
                </c:pt>
                <c:pt idx="10151">
                  <c:v>1.2000000000000025E-7</c:v>
                </c:pt>
                <c:pt idx="10152">
                  <c:v>1.2000000000000025E-7</c:v>
                </c:pt>
                <c:pt idx="10153">
                  <c:v>1.2000000000000025E-7</c:v>
                </c:pt>
                <c:pt idx="10154">
                  <c:v>1.1000000000000032E-7</c:v>
                </c:pt>
                <c:pt idx="10155">
                  <c:v>1.1000000000000032E-7</c:v>
                </c:pt>
                <c:pt idx="10156">
                  <c:v>1.2000000000000025E-7</c:v>
                </c:pt>
                <c:pt idx="10157">
                  <c:v>1.2000000000000025E-7</c:v>
                </c:pt>
                <c:pt idx="10158">
                  <c:v>1.2000000000000025E-7</c:v>
                </c:pt>
                <c:pt idx="10159">
                  <c:v>1.2000000000000025E-7</c:v>
                </c:pt>
                <c:pt idx="10160">
                  <c:v>1.2000000000000025E-7</c:v>
                </c:pt>
                <c:pt idx="10161">
                  <c:v>1.2000000000000025E-7</c:v>
                </c:pt>
                <c:pt idx="10162">
                  <c:v>1.2000000000000025E-7</c:v>
                </c:pt>
                <c:pt idx="10163">
                  <c:v>1.2000000000000025E-7</c:v>
                </c:pt>
                <c:pt idx="10164">
                  <c:v>1.1000000000000032E-7</c:v>
                </c:pt>
                <c:pt idx="10165">
                  <c:v>1.1000000000000032E-7</c:v>
                </c:pt>
                <c:pt idx="10166">
                  <c:v>1.1000000000000032E-7</c:v>
                </c:pt>
                <c:pt idx="10167">
                  <c:v>1.1000000000000032E-7</c:v>
                </c:pt>
                <c:pt idx="10168">
                  <c:v>1.1000000000000032E-7</c:v>
                </c:pt>
                <c:pt idx="10169">
                  <c:v>1.1000000000000032E-7</c:v>
                </c:pt>
                <c:pt idx="10170">
                  <c:v>1.1000000000000032E-7</c:v>
                </c:pt>
                <c:pt idx="10171">
                  <c:v>1.1000000000000032E-7</c:v>
                </c:pt>
                <c:pt idx="10172">
                  <c:v>1.1000000000000032E-7</c:v>
                </c:pt>
                <c:pt idx="10173">
                  <c:v>1.1000000000000032E-7</c:v>
                </c:pt>
                <c:pt idx="10174">
                  <c:v>1.1000000000000032E-7</c:v>
                </c:pt>
                <c:pt idx="10175">
                  <c:v>1.1000000000000032E-7</c:v>
                </c:pt>
                <c:pt idx="10176">
                  <c:v>1.1000000000000032E-7</c:v>
                </c:pt>
                <c:pt idx="10177">
                  <c:v>1.0000000000000026E-7</c:v>
                </c:pt>
                <c:pt idx="10178">
                  <c:v>1.0000000000000026E-7</c:v>
                </c:pt>
                <c:pt idx="10179">
                  <c:v>1.0000000000000026E-7</c:v>
                </c:pt>
                <c:pt idx="10180">
                  <c:v>1.0000000000000026E-7</c:v>
                </c:pt>
                <c:pt idx="10181">
                  <c:v>1.0000000000000026E-7</c:v>
                </c:pt>
                <c:pt idx="10182">
                  <c:v>1.0000000000000026E-7</c:v>
                </c:pt>
                <c:pt idx="10183">
                  <c:v>1.0000000000000026E-7</c:v>
                </c:pt>
                <c:pt idx="10184">
                  <c:v>1.0000000000000026E-7</c:v>
                </c:pt>
                <c:pt idx="10185">
                  <c:v>1.0000000000000026E-7</c:v>
                </c:pt>
                <c:pt idx="10186">
                  <c:v>1.0000000000000026E-7</c:v>
                </c:pt>
                <c:pt idx="10187">
                  <c:v>1.0000000000000026E-7</c:v>
                </c:pt>
                <c:pt idx="10188">
                  <c:v>1.0000000000000026E-7</c:v>
                </c:pt>
                <c:pt idx="10189">
                  <c:v>1.0000000000000026E-7</c:v>
                </c:pt>
                <c:pt idx="10190">
                  <c:v>1.0000000000000026E-7</c:v>
                </c:pt>
                <c:pt idx="10191">
                  <c:v>1.0000000000000026E-7</c:v>
                </c:pt>
                <c:pt idx="10192">
                  <c:v>1.0000000000000026E-7</c:v>
                </c:pt>
                <c:pt idx="10193">
                  <c:v>1.0000000000000026E-7</c:v>
                </c:pt>
                <c:pt idx="10194">
                  <c:v>1.0000000000000026E-7</c:v>
                </c:pt>
                <c:pt idx="10195">
                  <c:v>1.0000000000000026E-7</c:v>
                </c:pt>
                <c:pt idx="10196">
                  <c:v>1.0000000000000026E-7</c:v>
                </c:pt>
                <c:pt idx="10197">
                  <c:v>1.0000000000000026E-7</c:v>
                </c:pt>
                <c:pt idx="10198">
                  <c:v>1.0000000000000026E-7</c:v>
                </c:pt>
                <c:pt idx="10199">
                  <c:v>1.0000000000000026E-7</c:v>
                </c:pt>
                <c:pt idx="10200">
                  <c:v>1.0000000000000026E-7</c:v>
                </c:pt>
                <c:pt idx="10201">
                  <c:v>1.0000000000000026E-7</c:v>
                </c:pt>
                <c:pt idx="10202">
                  <c:v>1.1000000000000032E-7</c:v>
                </c:pt>
                <c:pt idx="10203">
                  <c:v>1.3000000000000034E-7</c:v>
                </c:pt>
                <c:pt idx="10204">
                  <c:v>1.3000000000000034E-7</c:v>
                </c:pt>
                <c:pt idx="10205">
                  <c:v>1.3000000000000034E-7</c:v>
                </c:pt>
                <c:pt idx="10206">
                  <c:v>1.3000000000000034E-7</c:v>
                </c:pt>
                <c:pt idx="10207">
                  <c:v>1.2000000000000025E-7</c:v>
                </c:pt>
                <c:pt idx="10208">
                  <c:v>1.2000000000000025E-7</c:v>
                </c:pt>
                <c:pt idx="10209">
                  <c:v>1.2000000000000025E-7</c:v>
                </c:pt>
                <c:pt idx="10210">
                  <c:v>1.2000000000000025E-7</c:v>
                </c:pt>
                <c:pt idx="10211">
                  <c:v>1.1000000000000032E-7</c:v>
                </c:pt>
                <c:pt idx="10212">
                  <c:v>1.1000000000000032E-7</c:v>
                </c:pt>
                <c:pt idx="10213">
                  <c:v>1.1000000000000032E-7</c:v>
                </c:pt>
                <c:pt idx="10214">
                  <c:v>1.1000000000000032E-7</c:v>
                </c:pt>
                <c:pt idx="10215">
                  <c:v>1.1000000000000032E-7</c:v>
                </c:pt>
                <c:pt idx="10216">
                  <c:v>1.1000000000000032E-7</c:v>
                </c:pt>
                <c:pt idx="10217">
                  <c:v>1.1000000000000032E-7</c:v>
                </c:pt>
                <c:pt idx="10218">
                  <c:v>1.1000000000000032E-7</c:v>
                </c:pt>
                <c:pt idx="10219">
                  <c:v>1.1000000000000032E-7</c:v>
                </c:pt>
                <c:pt idx="10220">
                  <c:v>1.1000000000000032E-7</c:v>
                </c:pt>
                <c:pt idx="10221">
                  <c:v>1.1000000000000032E-7</c:v>
                </c:pt>
                <c:pt idx="10222">
                  <c:v>1.1000000000000032E-7</c:v>
                </c:pt>
                <c:pt idx="10223">
                  <c:v>1.1000000000000032E-7</c:v>
                </c:pt>
                <c:pt idx="10224">
                  <c:v>1.1000000000000032E-7</c:v>
                </c:pt>
                <c:pt idx="10225">
                  <c:v>1.1000000000000032E-7</c:v>
                </c:pt>
                <c:pt idx="10226">
                  <c:v>1.1000000000000032E-7</c:v>
                </c:pt>
                <c:pt idx="10227">
                  <c:v>1.1000000000000032E-7</c:v>
                </c:pt>
                <c:pt idx="10228">
                  <c:v>1.1000000000000032E-7</c:v>
                </c:pt>
                <c:pt idx="10229">
                  <c:v>1.1000000000000032E-7</c:v>
                </c:pt>
                <c:pt idx="10230">
                  <c:v>1.0000000000000026E-7</c:v>
                </c:pt>
                <c:pt idx="10231">
                  <c:v>1.0000000000000026E-7</c:v>
                </c:pt>
                <c:pt idx="10232">
                  <c:v>1.0000000000000026E-7</c:v>
                </c:pt>
                <c:pt idx="10233">
                  <c:v>1.0000000000000026E-7</c:v>
                </c:pt>
                <c:pt idx="10234">
                  <c:v>1.0000000000000026E-7</c:v>
                </c:pt>
                <c:pt idx="10235">
                  <c:v>1.0000000000000026E-7</c:v>
                </c:pt>
                <c:pt idx="10236">
                  <c:v>1.0000000000000026E-7</c:v>
                </c:pt>
                <c:pt idx="10237">
                  <c:v>1.0000000000000026E-7</c:v>
                </c:pt>
                <c:pt idx="10238">
                  <c:v>1.0000000000000026E-7</c:v>
                </c:pt>
                <c:pt idx="10239">
                  <c:v>1.0000000000000026E-7</c:v>
                </c:pt>
                <c:pt idx="10240">
                  <c:v>1.0000000000000026E-7</c:v>
                </c:pt>
                <c:pt idx="10241">
                  <c:v>1.0000000000000026E-7</c:v>
                </c:pt>
                <c:pt idx="10242">
                  <c:v>1.0000000000000026E-7</c:v>
                </c:pt>
                <c:pt idx="10243">
                  <c:v>1.0000000000000026E-7</c:v>
                </c:pt>
                <c:pt idx="10244">
                  <c:v>1.0000000000000026E-7</c:v>
                </c:pt>
                <c:pt idx="10245">
                  <c:v>1.0000000000000026E-7</c:v>
                </c:pt>
                <c:pt idx="10246">
                  <c:v>1.0000000000000026E-7</c:v>
                </c:pt>
                <c:pt idx="10247">
                  <c:v>1.0000000000000026E-7</c:v>
                </c:pt>
                <c:pt idx="10248">
                  <c:v>1.0000000000000026E-7</c:v>
                </c:pt>
                <c:pt idx="10249">
                  <c:v>1.0000000000000026E-7</c:v>
                </c:pt>
                <c:pt idx="10250">
                  <c:v>1.0000000000000026E-7</c:v>
                </c:pt>
                <c:pt idx="10251">
                  <c:v>1.0000000000000026E-7</c:v>
                </c:pt>
                <c:pt idx="10252">
                  <c:v>1.0000000000000026E-7</c:v>
                </c:pt>
                <c:pt idx="10253">
                  <c:v>1.0000000000000026E-7</c:v>
                </c:pt>
                <c:pt idx="10254">
                  <c:v>1.0000000000000026E-7</c:v>
                </c:pt>
                <c:pt idx="10255">
                  <c:v>1.0000000000000026E-7</c:v>
                </c:pt>
                <c:pt idx="10256">
                  <c:v>1.0000000000000026E-7</c:v>
                </c:pt>
                <c:pt idx="10257">
                  <c:v>9.9000000000000291E-8</c:v>
                </c:pt>
                <c:pt idx="10258">
                  <c:v>9.9000000000000291E-8</c:v>
                </c:pt>
                <c:pt idx="10259">
                  <c:v>9.8000000000000335E-8</c:v>
                </c:pt>
                <c:pt idx="10260">
                  <c:v>9.8000000000000335E-8</c:v>
                </c:pt>
                <c:pt idx="10261">
                  <c:v>9.7000000000000233E-8</c:v>
                </c:pt>
                <c:pt idx="10262">
                  <c:v>9.6000000000000291E-8</c:v>
                </c:pt>
                <c:pt idx="10263">
                  <c:v>9.6000000000000291E-8</c:v>
                </c:pt>
                <c:pt idx="10264">
                  <c:v>9.5000000000000295E-8</c:v>
                </c:pt>
                <c:pt idx="10265">
                  <c:v>9.4000000000000273E-8</c:v>
                </c:pt>
                <c:pt idx="10266">
                  <c:v>9.4000000000000273E-8</c:v>
                </c:pt>
                <c:pt idx="10267">
                  <c:v>9.4000000000000273E-8</c:v>
                </c:pt>
                <c:pt idx="10268">
                  <c:v>9.4000000000000273E-8</c:v>
                </c:pt>
                <c:pt idx="10269">
                  <c:v>9.4000000000000273E-8</c:v>
                </c:pt>
                <c:pt idx="10270">
                  <c:v>9.6000000000000291E-8</c:v>
                </c:pt>
                <c:pt idx="10271">
                  <c:v>9.5000000000000295E-8</c:v>
                </c:pt>
                <c:pt idx="10272">
                  <c:v>9.6000000000000291E-8</c:v>
                </c:pt>
                <c:pt idx="10273">
                  <c:v>9.6000000000000291E-8</c:v>
                </c:pt>
                <c:pt idx="10274">
                  <c:v>9.6000000000000291E-8</c:v>
                </c:pt>
                <c:pt idx="10275">
                  <c:v>9.7000000000000233E-8</c:v>
                </c:pt>
                <c:pt idx="10276">
                  <c:v>9.6000000000000291E-8</c:v>
                </c:pt>
                <c:pt idx="10277">
                  <c:v>9.7000000000000233E-8</c:v>
                </c:pt>
                <c:pt idx="10278">
                  <c:v>9.6000000000000291E-8</c:v>
                </c:pt>
                <c:pt idx="10279">
                  <c:v>9.7000000000000233E-8</c:v>
                </c:pt>
                <c:pt idx="10280">
                  <c:v>9.7000000000000233E-8</c:v>
                </c:pt>
                <c:pt idx="10281">
                  <c:v>9.7000000000000233E-8</c:v>
                </c:pt>
                <c:pt idx="10282">
                  <c:v>9.6000000000000291E-8</c:v>
                </c:pt>
                <c:pt idx="10283">
                  <c:v>9.6000000000000291E-8</c:v>
                </c:pt>
                <c:pt idx="10284">
                  <c:v>9.6000000000000291E-8</c:v>
                </c:pt>
                <c:pt idx="10285">
                  <c:v>9.5000000000000295E-8</c:v>
                </c:pt>
                <c:pt idx="10286">
                  <c:v>9.4000000000000273E-8</c:v>
                </c:pt>
                <c:pt idx="10287">
                  <c:v>9.6000000000000291E-8</c:v>
                </c:pt>
                <c:pt idx="10288">
                  <c:v>9.6000000000000291E-8</c:v>
                </c:pt>
                <c:pt idx="10289">
                  <c:v>1.3000000000000034E-7</c:v>
                </c:pt>
                <c:pt idx="10290">
                  <c:v>1.800000000000005E-7</c:v>
                </c:pt>
                <c:pt idx="10291">
                  <c:v>3.2000000000000085E-7</c:v>
                </c:pt>
                <c:pt idx="10292">
                  <c:v>2.9000000000000061E-7</c:v>
                </c:pt>
                <c:pt idx="10293">
                  <c:v>2.700000000000007E-7</c:v>
                </c:pt>
                <c:pt idx="10294">
                  <c:v>2.5000000000000057E-7</c:v>
                </c:pt>
                <c:pt idx="10295">
                  <c:v>2.3000000000000047E-7</c:v>
                </c:pt>
                <c:pt idx="10296">
                  <c:v>2.1000000000000058E-7</c:v>
                </c:pt>
                <c:pt idx="10297">
                  <c:v>1.5000000000000034E-7</c:v>
                </c:pt>
                <c:pt idx="10298">
                  <c:v>1.5000000000000034E-7</c:v>
                </c:pt>
                <c:pt idx="10299">
                  <c:v>1.5000000000000034E-7</c:v>
                </c:pt>
                <c:pt idx="10300">
                  <c:v>1.400000000000003E-7</c:v>
                </c:pt>
                <c:pt idx="10301">
                  <c:v>1.400000000000003E-7</c:v>
                </c:pt>
                <c:pt idx="10302">
                  <c:v>1.3000000000000034E-7</c:v>
                </c:pt>
                <c:pt idx="10303">
                  <c:v>1.3000000000000034E-7</c:v>
                </c:pt>
                <c:pt idx="10304">
                  <c:v>1.2000000000000025E-7</c:v>
                </c:pt>
                <c:pt idx="10305">
                  <c:v>1.2000000000000025E-7</c:v>
                </c:pt>
                <c:pt idx="10306">
                  <c:v>1.2000000000000025E-7</c:v>
                </c:pt>
                <c:pt idx="10307">
                  <c:v>1.2000000000000025E-7</c:v>
                </c:pt>
                <c:pt idx="10308">
                  <c:v>1.2000000000000025E-7</c:v>
                </c:pt>
                <c:pt idx="10309">
                  <c:v>1.2000000000000025E-7</c:v>
                </c:pt>
                <c:pt idx="10310">
                  <c:v>1.2000000000000025E-7</c:v>
                </c:pt>
                <c:pt idx="10311">
                  <c:v>1.2000000000000025E-7</c:v>
                </c:pt>
                <c:pt idx="10312">
                  <c:v>1.2000000000000025E-7</c:v>
                </c:pt>
                <c:pt idx="10313">
                  <c:v>1.2000000000000025E-7</c:v>
                </c:pt>
                <c:pt idx="10314">
                  <c:v>1.2000000000000025E-7</c:v>
                </c:pt>
                <c:pt idx="10315">
                  <c:v>1.2000000000000025E-7</c:v>
                </c:pt>
                <c:pt idx="10316">
                  <c:v>1.1000000000000032E-7</c:v>
                </c:pt>
                <c:pt idx="10317">
                  <c:v>1.1000000000000032E-7</c:v>
                </c:pt>
                <c:pt idx="10318">
                  <c:v>1.1000000000000032E-7</c:v>
                </c:pt>
                <c:pt idx="10319">
                  <c:v>1.1000000000000032E-7</c:v>
                </c:pt>
                <c:pt idx="10320">
                  <c:v>1.1000000000000032E-7</c:v>
                </c:pt>
                <c:pt idx="10321">
                  <c:v>1.1000000000000032E-7</c:v>
                </c:pt>
                <c:pt idx="10322">
                  <c:v>1.1000000000000032E-7</c:v>
                </c:pt>
                <c:pt idx="10323">
                  <c:v>1.1000000000000032E-7</c:v>
                </c:pt>
                <c:pt idx="10324">
                  <c:v>1.1000000000000032E-7</c:v>
                </c:pt>
                <c:pt idx="10325">
                  <c:v>1.1000000000000032E-7</c:v>
                </c:pt>
                <c:pt idx="10326">
                  <c:v>1.1000000000000032E-7</c:v>
                </c:pt>
                <c:pt idx="10327">
                  <c:v>1.1000000000000032E-7</c:v>
                </c:pt>
                <c:pt idx="10328">
                  <c:v>1.1000000000000032E-7</c:v>
                </c:pt>
                <c:pt idx="10329">
                  <c:v>1.1000000000000032E-7</c:v>
                </c:pt>
                <c:pt idx="10330">
                  <c:v>1.1000000000000032E-7</c:v>
                </c:pt>
                <c:pt idx="10331">
                  <c:v>1.0000000000000026E-7</c:v>
                </c:pt>
                <c:pt idx="10332">
                  <c:v>1.1000000000000032E-7</c:v>
                </c:pt>
                <c:pt idx="10333">
                  <c:v>1.1000000000000032E-7</c:v>
                </c:pt>
                <c:pt idx="10334">
                  <c:v>1.1000000000000032E-7</c:v>
                </c:pt>
                <c:pt idx="10335">
                  <c:v>1.1000000000000032E-7</c:v>
                </c:pt>
                <c:pt idx="10336">
                  <c:v>1.1000000000000032E-7</c:v>
                </c:pt>
                <c:pt idx="10337">
                  <c:v>1.1000000000000032E-7</c:v>
                </c:pt>
                <c:pt idx="10338">
                  <c:v>1.1000000000000032E-7</c:v>
                </c:pt>
                <c:pt idx="10339">
                  <c:v>1.1000000000000032E-7</c:v>
                </c:pt>
                <c:pt idx="10340">
                  <c:v>1.1000000000000032E-7</c:v>
                </c:pt>
                <c:pt idx="10341">
                  <c:v>1.1000000000000032E-7</c:v>
                </c:pt>
                <c:pt idx="10342">
                  <c:v>1.1000000000000032E-7</c:v>
                </c:pt>
                <c:pt idx="10343">
                  <c:v>1.1000000000000032E-7</c:v>
                </c:pt>
                <c:pt idx="10344">
                  <c:v>1.1000000000000032E-7</c:v>
                </c:pt>
                <c:pt idx="10345">
                  <c:v>1.1000000000000032E-7</c:v>
                </c:pt>
                <c:pt idx="10346">
                  <c:v>1.1000000000000032E-7</c:v>
                </c:pt>
                <c:pt idx="10347">
                  <c:v>1.1000000000000032E-7</c:v>
                </c:pt>
                <c:pt idx="10348">
                  <c:v>1.1000000000000032E-7</c:v>
                </c:pt>
                <c:pt idx="10349">
                  <c:v>1.1000000000000032E-7</c:v>
                </c:pt>
                <c:pt idx="10350">
                  <c:v>1.0000000000000026E-7</c:v>
                </c:pt>
                <c:pt idx="10351">
                  <c:v>1.0000000000000026E-7</c:v>
                </c:pt>
                <c:pt idx="10352">
                  <c:v>1.0000000000000026E-7</c:v>
                </c:pt>
                <c:pt idx="10353">
                  <c:v>1.0000000000000026E-7</c:v>
                </c:pt>
                <c:pt idx="10354">
                  <c:v>9.9000000000000291E-8</c:v>
                </c:pt>
                <c:pt idx="10355">
                  <c:v>9.8000000000000335E-8</c:v>
                </c:pt>
                <c:pt idx="10356">
                  <c:v>9.9000000000000291E-8</c:v>
                </c:pt>
                <c:pt idx="10357">
                  <c:v>1.0000000000000026E-7</c:v>
                </c:pt>
                <c:pt idx="10358">
                  <c:v>1.0000000000000026E-7</c:v>
                </c:pt>
                <c:pt idx="10359">
                  <c:v>1.0000000000000026E-7</c:v>
                </c:pt>
                <c:pt idx="10360">
                  <c:v>1.0000000000000026E-7</c:v>
                </c:pt>
                <c:pt idx="10361">
                  <c:v>1.0000000000000026E-7</c:v>
                </c:pt>
                <c:pt idx="10362">
                  <c:v>1.0000000000000026E-7</c:v>
                </c:pt>
                <c:pt idx="10363">
                  <c:v>1.0000000000000026E-7</c:v>
                </c:pt>
                <c:pt idx="10364">
                  <c:v>9.9000000000000291E-8</c:v>
                </c:pt>
                <c:pt idx="10365">
                  <c:v>9.9000000000000291E-8</c:v>
                </c:pt>
                <c:pt idx="10366">
                  <c:v>9.8000000000000335E-8</c:v>
                </c:pt>
                <c:pt idx="10367">
                  <c:v>9.9000000000000291E-8</c:v>
                </c:pt>
                <c:pt idx="10368">
                  <c:v>9.8000000000000335E-8</c:v>
                </c:pt>
                <c:pt idx="10369">
                  <c:v>9.8000000000000335E-8</c:v>
                </c:pt>
                <c:pt idx="10370">
                  <c:v>9.7000000000000233E-8</c:v>
                </c:pt>
                <c:pt idx="10371">
                  <c:v>9.8000000000000335E-8</c:v>
                </c:pt>
                <c:pt idx="10372">
                  <c:v>9.8000000000000335E-8</c:v>
                </c:pt>
                <c:pt idx="10373">
                  <c:v>9.9000000000000291E-8</c:v>
                </c:pt>
                <c:pt idx="10374">
                  <c:v>9.8000000000000335E-8</c:v>
                </c:pt>
                <c:pt idx="10375">
                  <c:v>9.9000000000000291E-8</c:v>
                </c:pt>
                <c:pt idx="10376">
                  <c:v>1.0000000000000026E-7</c:v>
                </c:pt>
                <c:pt idx="10377">
                  <c:v>1.0000000000000026E-7</c:v>
                </c:pt>
                <c:pt idx="10378">
                  <c:v>1.0000000000000026E-7</c:v>
                </c:pt>
                <c:pt idx="10379">
                  <c:v>1.0000000000000026E-7</c:v>
                </c:pt>
                <c:pt idx="10380">
                  <c:v>1.0000000000000026E-7</c:v>
                </c:pt>
                <c:pt idx="10381">
                  <c:v>1.0000000000000026E-7</c:v>
                </c:pt>
                <c:pt idx="10382">
                  <c:v>1.0000000000000026E-7</c:v>
                </c:pt>
                <c:pt idx="10383">
                  <c:v>1.0000000000000026E-7</c:v>
                </c:pt>
                <c:pt idx="10384">
                  <c:v>1.0000000000000026E-7</c:v>
                </c:pt>
                <c:pt idx="10385">
                  <c:v>1.0000000000000026E-7</c:v>
                </c:pt>
                <c:pt idx="10386">
                  <c:v>1.0000000000000026E-7</c:v>
                </c:pt>
                <c:pt idx="10387">
                  <c:v>1.0000000000000026E-7</c:v>
                </c:pt>
                <c:pt idx="10388">
                  <c:v>1.0000000000000026E-7</c:v>
                </c:pt>
                <c:pt idx="10389">
                  <c:v>9.9000000000000291E-8</c:v>
                </c:pt>
                <c:pt idx="10390">
                  <c:v>9.8000000000000335E-8</c:v>
                </c:pt>
                <c:pt idx="10391">
                  <c:v>9.7000000000000233E-8</c:v>
                </c:pt>
                <c:pt idx="10392">
                  <c:v>9.6000000000000291E-8</c:v>
                </c:pt>
                <c:pt idx="10393">
                  <c:v>9.5000000000000295E-8</c:v>
                </c:pt>
                <c:pt idx="10394">
                  <c:v>9.3000000000000303E-8</c:v>
                </c:pt>
                <c:pt idx="10395">
                  <c:v>9.4000000000000273E-8</c:v>
                </c:pt>
                <c:pt idx="10396">
                  <c:v>9.4000000000000273E-8</c:v>
                </c:pt>
                <c:pt idx="10397">
                  <c:v>9.5000000000000295E-8</c:v>
                </c:pt>
                <c:pt idx="10398">
                  <c:v>9.6000000000000291E-8</c:v>
                </c:pt>
                <c:pt idx="10399">
                  <c:v>9.6000000000000291E-8</c:v>
                </c:pt>
                <c:pt idx="10400">
                  <c:v>9.6000000000000291E-8</c:v>
                </c:pt>
                <c:pt idx="10401">
                  <c:v>9.7000000000000233E-8</c:v>
                </c:pt>
                <c:pt idx="10402">
                  <c:v>9.7000000000000233E-8</c:v>
                </c:pt>
                <c:pt idx="10403">
                  <c:v>9.8000000000000335E-8</c:v>
                </c:pt>
                <c:pt idx="10404">
                  <c:v>9.8000000000000335E-8</c:v>
                </c:pt>
                <c:pt idx="10405">
                  <c:v>9.9000000000000291E-8</c:v>
                </c:pt>
                <c:pt idx="10406">
                  <c:v>9.9000000000000291E-8</c:v>
                </c:pt>
                <c:pt idx="10407">
                  <c:v>9.8000000000000335E-8</c:v>
                </c:pt>
                <c:pt idx="10408">
                  <c:v>9.8000000000000335E-8</c:v>
                </c:pt>
                <c:pt idx="10409">
                  <c:v>9.7000000000000233E-8</c:v>
                </c:pt>
                <c:pt idx="10410">
                  <c:v>9.7000000000000233E-8</c:v>
                </c:pt>
                <c:pt idx="10411">
                  <c:v>9.6000000000000291E-8</c:v>
                </c:pt>
                <c:pt idx="10412">
                  <c:v>9.6000000000000291E-8</c:v>
                </c:pt>
                <c:pt idx="10413">
                  <c:v>9.7000000000000233E-8</c:v>
                </c:pt>
                <c:pt idx="10414">
                  <c:v>9.8000000000000335E-8</c:v>
                </c:pt>
                <c:pt idx="10415">
                  <c:v>9.7000000000000233E-8</c:v>
                </c:pt>
                <c:pt idx="10416">
                  <c:v>9.6000000000000291E-8</c:v>
                </c:pt>
                <c:pt idx="10417">
                  <c:v>9.7000000000000233E-8</c:v>
                </c:pt>
                <c:pt idx="10418">
                  <c:v>9.8000000000000335E-8</c:v>
                </c:pt>
                <c:pt idx="10419">
                  <c:v>9.8000000000000335E-8</c:v>
                </c:pt>
                <c:pt idx="10420">
                  <c:v>9.9000000000000291E-8</c:v>
                </c:pt>
                <c:pt idx="10421">
                  <c:v>9.9000000000000291E-8</c:v>
                </c:pt>
                <c:pt idx="10422">
                  <c:v>1.0000000000000026E-7</c:v>
                </c:pt>
                <c:pt idx="10423">
                  <c:v>1.0000000000000026E-7</c:v>
                </c:pt>
                <c:pt idx="10424">
                  <c:v>1.0000000000000026E-7</c:v>
                </c:pt>
                <c:pt idx="10425">
                  <c:v>1.0000000000000026E-7</c:v>
                </c:pt>
                <c:pt idx="10426">
                  <c:v>1.0000000000000026E-7</c:v>
                </c:pt>
                <c:pt idx="10427">
                  <c:v>1.0000000000000026E-7</c:v>
                </c:pt>
                <c:pt idx="10428">
                  <c:v>1.0000000000000026E-7</c:v>
                </c:pt>
                <c:pt idx="10429">
                  <c:v>1.0000000000000026E-7</c:v>
                </c:pt>
                <c:pt idx="10430">
                  <c:v>1.0000000000000026E-7</c:v>
                </c:pt>
                <c:pt idx="10431">
                  <c:v>1.0000000000000026E-7</c:v>
                </c:pt>
                <c:pt idx="10432">
                  <c:v>1.0000000000000026E-7</c:v>
                </c:pt>
                <c:pt idx="10433">
                  <c:v>1.0000000000000026E-7</c:v>
                </c:pt>
                <c:pt idx="10434">
                  <c:v>1.0000000000000026E-7</c:v>
                </c:pt>
                <c:pt idx="10435">
                  <c:v>1.0000000000000026E-7</c:v>
                </c:pt>
                <c:pt idx="10436">
                  <c:v>1.0000000000000026E-7</c:v>
                </c:pt>
                <c:pt idx="10437">
                  <c:v>1.0000000000000026E-7</c:v>
                </c:pt>
                <c:pt idx="10438">
                  <c:v>1.0000000000000026E-7</c:v>
                </c:pt>
                <c:pt idx="10439">
                  <c:v>1.0000000000000026E-7</c:v>
                </c:pt>
                <c:pt idx="10440">
                  <c:v>1.0000000000000026E-7</c:v>
                </c:pt>
                <c:pt idx="10441">
                  <c:v>9.9000000000000291E-8</c:v>
                </c:pt>
                <c:pt idx="10442">
                  <c:v>9.9000000000000291E-8</c:v>
                </c:pt>
                <c:pt idx="10443">
                  <c:v>9.8000000000000335E-8</c:v>
                </c:pt>
                <c:pt idx="10444">
                  <c:v>9.8000000000000335E-8</c:v>
                </c:pt>
                <c:pt idx="10445">
                  <c:v>9.8000000000000335E-8</c:v>
                </c:pt>
                <c:pt idx="10446">
                  <c:v>9.9000000000000291E-8</c:v>
                </c:pt>
                <c:pt idx="10447">
                  <c:v>9.9000000000000291E-8</c:v>
                </c:pt>
                <c:pt idx="10448">
                  <c:v>1.0000000000000026E-7</c:v>
                </c:pt>
                <c:pt idx="10449">
                  <c:v>1.0000000000000026E-7</c:v>
                </c:pt>
                <c:pt idx="10450">
                  <c:v>9.9000000000000291E-8</c:v>
                </c:pt>
                <c:pt idx="10451">
                  <c:v>9.9000000000000291E-8</c:v>
                </c:pt>
                <c:pt idx="10452">
                  <c:v>9.8000000000000335E-8</c:v>
                </c:pt>
                <c:pt idx="10453">
                  <c:v>9.9000000000000291E-8</c:v>
                </c:pt>
                <c:pt idx="10454">
                  <c:v>9.8000000000000335E-8</c:v>
                </c:pt>
                <c:pt idx="10455">
                  <c:v>9.9000000000000291E-8</c:v>
                </c:pt>
                <c:pt idx="10456">
                  <c:v>9.8000000000000335E-8</c:v>
                </c:pt>
                <c:pt idx="10457">
                  <c:v>9.9000000000000291E-8</c:v>
                </c:pt>
                <c:pt idx="10458">
                  <c:v>9.8000000000000335E-8</c:v>
                </c:pt>
                <c:pt idx="10459">
                  <c:v>9.8000000000000335E-8</c:v>
                </c:pt>
                <c:pt idx="10460">
                  <c:v>9.7000000000000233E-8</c:v>
                </c:pt>
                <c:pt idx="10461">
                  <c:v>9.8000000000000335E-8</c:v>
                </c:pt>
                <c:pt idx="10462">
                  <c:v>9.7000000000000233E-8</c:v>
                </c:pt>
                <c:pt idx="10463">
                  <c:v>9.6000000000000291E-8</c:v>
                </c:pt>
                <c:pt idx="10464">
                  <c:v>9.6000000000000291E-8</c:v>
                </c:pt>
                <c:pt idx="10465">
                  <c:v>9.5000000000000295E-8</c:v>
                </c:pt>
                <c:pt idx="10466">
                  <c:v>9.5000000000000295E-8</c:v>
                </c:pt>
                <c:pt idx="10467">
                  <c:v>9.4000000000000273E-8</c:v>
                </c:pt>
                <c:pt idx="10468">
                  <c:v>9.3000000000000303E-8</c:v>
                </c:pt>
                <c:pt idx="10469">
                  <c:v>9.3000000000000303E-8</c:v>
                </c:pt>
                <c:pt idx="10470">
                  <c:v>9.2000000000000241E-8</c:v>
                </c:pt>
                <c:pt idx="10471">
                  <c:v>9.3000000000000303E-8</c:v>
                </c:pt>
                <c:pt idx="10472">
                  <c:v>9.3000000000000303E-8</c:v>
                </c:pt>
                <c:pt idx="10473">
                  <c:v>9.3000000000000303E-8</c:v>
                </c:pt>
                <c:pt idx="10474">
                  <c:v>9.4000000000000273E-8</c:v>
                </c:pt>
                <c:pt idx="10475">
                  <c:v>9.4000000000000273E-8</c:v>
                </c:pt>
                <c:pt idx="10476">
                  <c:v>9.4000000000000273E-8</c:v>
                </c:pt>
                <c:pt idx="10477">
                  <c:v>9.4000000000000273E-8</c:v>
                </c:pt>
                <c:pt idx="10478">
                  <c:v>9.5000000000000295E-8</c:v>
                </c:pt>
                <c:pt idx="10479">
                  <c:v>9.4000000000000273E-8</c:v>
                </c:pt>
                <c:pt idx="10480">
                  <c:v>9.4000000000000273E-8</c:v>
                </c:pt>
                <c:pt idx="10481">
                  <c:v>9.4000000000000273E-8</c:v>
                </c:pt>
                <c:pt idx="10482">
                  <c:v>9.4000000000000273E-8</c:v>
                </c:pt>
                <c:pt idx="10483">
                  <c:v>9.3000000000000303E-8</c:v>
                </c:pt>
                <c:pt idx="10484">
                  <c:v>9.3000000000000303E-8</c:v>
                </c:pt>
                <c:pt idx="10485">
                  <c:v>9.2000000000000241E-8</c:v>
                </c:pt>
                <c:pt idx="10486">
                  <c:v>9.1000000000000233E-8</c:v>
                </c:pt>
                <c:pt idx="10487">
                  <c:v>9.0000000000000277E-8</c:v>
                </c:pt>
                <c:pt idx="10488">
                  <c:v>9.0000000000000277E-8</c:v>
                </c:pt>
                <c:pt idx="10489">
                  <c:v>9.1000000000000233E-8</c:v>
                </c:pt>
                <c:pt idx="10490">
                  <c:v>9.3000000000000303E-8</c:v>
                </c:pt>
                <c:pt idx="10491">
                  <c:v>9.6000000000000291E-8</c:v>
                </c:pt>
                <c:pt idx="10492">
                  <c:v>9.7000000000000233E-8</c:v>
                </c:pt>
                <c:pt idx="10493">
                  <c:v>9.8000000000000335E-8</c:v>
                </c:pt>
                <c:pt idx="10494">
                  <c:v>9.8000000000000335E-8</c:v>
                </c:pt>
                <c:pt idx="10495">
                  <c:v>9.8000000000000335E-8</c:v>
                </c:pt>
                <c:pt idx="10496">
                  <c:v>9.9000000000000291E-8</c:v>
                </c:pt>
                <c:pt idx="10497">
                  <c:v>1.0000000000000026E-7</c:v>
                </c:pt>
                <c:pt idx="10498">
                  <c:v>1.0000000000000026E-7</c:v>
                </c:pt>
                <c:pt idx="10499">
                  <c:v>1.0000000000000026E-7</c:v>
                </c:pt>
                <c:pt idx="10500">
                  <c:v>1.0000000000000026E-7</c:v>
                </c:pt>
                <c:pt idx="10501">
                  <c:v>1.0000000000000026E-7</c:v>
                </c:pt>
                <c:pt idx="10502">
                  <c:v>1.0000000000000026E-7</c:v>
                </c:pt>
                <c:pt idx="10503">
                  <c:v>1.0000000000000026E-7</c:v>
                </c:pt>
                <c:pt idx="10504">
                  <c:v>1.1000000000000032E-7</c:v>
                </c:pt>
                <c:pt idx="10505">
                  <c:v>1.1000000000000032E-7</c:v>
                </c:pt>
                <c:pt idx="10506">
                  <c:v>1.1000000000000032E-7</c:v>
                </c:pt>
                <c:pt idx="10507">
                  <c:v>1.0000000000000026E-7</c:v>
                </c:pt>
                <c:pt idx="10508">
                  <c:v>1.1000000000000032E-7</c:v>
                </c:pt>
                <c:pt idx="10509">
                  <c:v>1.0000000000000026E-7</c:v>
                </c:pt>
                <c:pt idx="10510">
                  <c:v>1.0000000000000026E-7</c:v>
                </c:pt>
                <c:pt idx="10511">
                  <c:v>1.0000000000000026E-7</c:v>
                </c:pt>
                <c:pt idx="10512">
                  <c:v>1.0000000000000026E-7</c:v>
                </c:pt>
                <c:pt idx="10513">
                  <c:v>1.0000000000000026E-7</c:v>
                </c:pt>
                <c:pt idx="10514">
                  <c:v>1.0000000000000026E-7</c:v>
                </c:pt>
                <c:pt idx="10515">
                  <c:v>1.0000000000000026E-7</c:v>
                </c:pt>
                <c:pt idx="10516">
                  <c:v>1.0000000000000026E-7</c:v>
                </c:pt>
                <c:pt idx="10517">
                  <c:v>9.9000000000000291E-8</c:v>
                </c:pt>
                <c:pt idx="10518">
                  <c:v>9.8000000000000335E-8</c:v>
                </c:pt>
                <c:pt idx="10519">
                  <c:v>9.8000000000000335E-8</c:v>
                </c:pt>
                <c:pt idx="10520">
                  <c:v>9.8000000000000335E-8</c:v>
                </c:pt>
                <c:pt idx="10521">
                  <c:v>9.7000000000000233E-8</c:v>
                </c:pt>
                <c:pt idx="10522">
                  <c:v>9.6000000000000291E-8</c:v>
                </c:pt>
                <c:pt idx="10523">
                  <c:v>9.6000000000000291E-8</c:v>
                </c:pt>
                <c:pt idx="10524">
                  <c:v>9.5000000000000295E-8</c:v>
                </c:pt>
                <c:pt idx="10525">
                  <c:v>9.4000000000000273E-8</c:v>
                </c:pt>
                <c:pt idx="10526">
                  <c:v>9.4000000000000273E-8</c:v>
                </c:pt>
                <c:pt idx="10527">
                  <c:v>9.3000000000000303E-8</c:v>
                </c:pt>
                <c:pt idx="10528">
                  <c:v>9.3000000000000303E-8</c:v>
                </c:pt>
                <c:pt idx="10529">
                  <c:v>9.3000000000000303E-8</c:v>
                </c:pt>
                <c:pt idx="10530">
                  <c:v>9.4000000000000273E-8</c:v>
                </c:pt>
                <c:pt idx="10531">
                  <c:v>9.4000000000000273E-8</c:v>
                </c:pt>
                <c:pt idx="10532">
                  <c:v>9.5000000000000295E-8</c:v>
                </c:pt>
                <c:pt idx="10533">
                  <c:v>9.6000000000000291E-8</c:v>
                </c:pt>
                <c:pt idx="10534">
                  <c:v>9.6000000000000291E-8</c:v>
                </c:pt>
                <c:pt idx="10535">
                  <c:v>9.6000000000000291E-8</c:v>
                </c:pt>
                <c:pt idx="10536">
                  <c:v>9.5000000000000295E-8</c:v>
                </c:pt>
                <c:pt idx="10537">
                  <c:v>9.5000000000000295E-8</c:v>
                </c:pt>
                <c:pt idx="10538">
                  <c:v>9.6000000000000291E-8</c:v>
                </c:pt>
                <c:pt idx="10539">
                  <c:v>9.5000000000000295E-8</c:v>
                </c:pt>
                <c:pt idx="10540">
                  <c:v>9.5000000000000295E-8</c:v>
                </c:pt>
                <c:pt idx="10541">
                  <c:v>9.4000000000000273E-8</c:v>
                </c:pt>
                <c:pt idx="10542">
                  <c:v>9.3000000000000303E-8</c:v>
                </c:pt>
                <c:pt idx="10543">
                  <c:v>9.4000000000000273E-8</c:v>
                </c:pt>
                <c:pt idx="10544">
                  <c:v>9.3000000000000303E-8</c:v>
                </c:pt>
                <c:pt idx="10545">
                  <c:v>9.3000000000000303E-8</c:v>
                </c:pt>
                <c:pt idx="10546">
                  <c:v>9.4000000000000273E-8</c:v>
                </c:pt>
                <c:pt idx="10547">
                  <c:v>9.3000000000000303E-8</c:v>
                </c:pt>
                <c:pt idx="10548">
                  <c:v>9.3000000000000303E-8</c:v>
                </c:pt>
                <c:pt idx="10549">
                  <c:v>9.2000000000000241E-8</c:v>
                </c:pt>
                <c:pt idx="10550">
                  <c:v>9.0000000000000277E-8</c:v>
                </c:pt>
                <c:pt idx="10551">
                  <c:v>9.1000000000000233E-8</c:v>
                </c:pt>
                <c:pt idx="10552">
                  <c:v>9.2000000000000241E-8</c:v>
                </c:pt>
                <c:pt idx="10553">
                  <c:v>9.2000000000000241E-8</c:v>
                </c:pt>
                <c:pt idx="10554">
                  <c:v>9.2000000000000241E-8</c:v>
                </c:pt>
                <c:pt idx="10555">
                  <c:v>9.2000000000000241E-8</c:v>
                </c:pt>
                <c:pt idx="10556">
                  <c:v>9.2000000000000241E-8</c:v>
                </c:pt>
                <c:pt idx="10557">
                  <c:v>9.3000000000000303E-8</c:v>
                </c:pt>
                <c:pt idx="10558">
                  <c:v>9.3000000000000303E-8</c:v>
                </c:pt>
                <c:pt idx="10559">
                  <c:v>9.2000000000000241E-8</c:v>
                </c:pt>
                <c:pt idx="10560">
                  <c:v>9.1000000000000233E-8</c:v>
                </c:pt>
                <c:pt idx="10561">
                  <c:v>9.1000000000000233E-8</c:v>
                </c:pt>
                <c:pt idx="10562">
                  <c:v>9.0000000000000277E-8</c:v>
                </c:pt>
                <c:pt idx="10563">
                  <c:v>9.0000000000000277E-8</c:v>
                </c:pt>
                <c:pt idx="10564">
                  <c:v>8.9000000000000268E-8</c:v>
                </c:pt>
                <c:pt idx="10565">
                  <c:v>8.9000000000000268E-8</c:v>
                </c:pt>
                <c:pt idx="10566">
                  <c:v>8.9000000000000268E-8</c:v>
                </c:pt>
                <c:pt idx="10567">
                  <c:v>8.8000000000000272E-8</c:v>
                </c:pt>
                <c:pt idx="10568">
                  <c:v>8.7000000000000223E-8</c:v>
                </c:pt>
                <c:pt idx="10569">
                  <c:v>8.8000000000000272E-8</c:v>
                </c:pt>
                <c:pt idx="10570">
                  <c:v>8.8000000000000272E-8</c:v>
                </c:pt>
                <c:pt idx="10571">
                  <c:v>8.9000000000000268E-8</c:v>
                </c:pt>
                <c:pt idx="10572">
                  <c:v>9.0000000000000277E-8</c:v>
                </c:pt>
                <c:pt idx="10573">
                  <c:v>9.1000000000000233E-8</c:v>
                </c:pt>
                <c:pt idx="10574">
                  <c:v>9.2000000000000241E-8</c:v>
                </c:pt>
                <c:pt idx="10575">
                  <c:v>9.1000000000000233E-8</c:v>
                </c:pt>
                <c:pt idx="10576">
                  <c:v>9.2000000000000241E-8</c:v>
                </c:pt>
                <c:pt idx="10577">
                  <c:v>9.4000000000000273E-8</c:v>
                </c:pt>
                <c:pt idx="10578">
                  <c:v>9.6000000000000291E-8</c:v>
                </c:pt>
                <c:pt idx="10579">
                  <c:v>9.6000000000000291E-8</c:v>
                </c:pt>
                <c:pt idx="10580">
                  <c:v>9.7000000000000233E-8</c:v>
                </c:pt>
                <c:pt idx="10581">
                  <c:v>9.8000000000000335E-8</c:v>
                </c:pt>
                <c:pt idx="10582">
                  <c:v>9.9000000000000291E-8</c:v>
                </c:pt>
                <c:pt idx="10583">
                  <c:v>1.0000000000000026E-7</c:v>
                </c:pt>
                <c:pt idx="10584">
                  <c:v>1.0000000000000026E-7</c:v>
                </c:pt>
                <c:pt idx="10585">
                  <c:v>1.0000000000000026E-7</c:v>
                </c:pt>
                <c:pt idx="10586">
                  <c:v>1.0000000000000026E-7</c:v>
                </c:pt>
                <c:pt idx="10587">
                  <c:v>1.0000000000000026E-7</c:v>
                </c:pt>
                <c:pt idx="10588">
                  <c:v>1.0000000000000026E-7</c:v>
                </c:pt>
                <c:pt idx="10589">
                  <c:v>1.9000000000000051E-7</c:v>
                </c:pt>
                <c:pt idx="10590">
                  <c:v>1.9000000000000051E-7</c:v>
                </c:pt>
                <c:pt idx="10591">
                  <c:v>1.800000000000005E-7</c:v>
                </c:pt>
                <c:pt idx="10592">
                  <c:v>1.7000000000000036E-7</c:v>
                </c:pt>
                <c:pt idx="10593">
                  <c:v>1.9000000000000051E-7</c:v>
                </c:pt>
                <c:pt idx="10594">
                  <c:v>1.800000000000005E-7</c:v>
                </c:pt>
                <c:pt idx="10595">
                  <c:v>1.5000000000000034E-7</c:v>
                </c:pt>
                <c:pt idx="10596">
                  <c:v>1.400000000000003E-7</c:v>
                </c:pt>
                <c:pt idx="10597">
                  <c:v>1.3000000000000034E-7</c:v>
                </c:pt>
                <c:pt idx="10598">
                  <c:v>1.3000000000000034E-7</c:v>
                </c:pt>
                <c:pt idx="10599">
                  <c:v>1.3000000000000034E-7</c:v>
                </c:pt>
                <c:pt idx="10600">
                  <c:v>1.2000000000000025E-7</c:v>
                </c:pt>
                <c:pt idx="10601">
                  <c:v>1.2000000000000025E-7</c:v>
                </c:pt>
                <c:pt idx="10602">
                  <c:v>1.2000000000000025E-7</c:v>
                </c:pt>
                <c:pt idx="10603">
                  <c:v>1.1000000000000032E-7</c:v>
                </c:pt>
                <c:pt idx="10604">
                  <c:v>1.1000000000000032E-7</c:v>
                </c:pt>
                <c:pt idx="10605">
                  <c:v>1.1000000000000032E-7</c:v>
                </c:pt>
                <c:pt idx="10606">
                  <c:v>1.1000000000000032E-7</c:v>
                </c:pt>
                <c:pt idx="10607">
                  <c:v>1.1000000000000032E-7</c:v>
                </c:pt>
                <c:pt idx="10608">
                  <c:v>1.2000000000000025E-7</c:v>
                </c:pt>
                <c:pt idx="10609">
                  <c:v>1.2000000000000025E-7</c:v>
                </c:pt>
                <c:pt idx="10610">
                  <c:v>1.2000000000000025E-7</c:v>
                </c:pt>
                <c:pt idx="10611">
                  <c:v>1.2000000000000025E-7</c:v>
                </c:pt>
                <c:pt idx="10612">
                  <c:v>1.400000000000003E-7</c:v>
                </c:pt>
                <c:pt idx="10613">
                  <c:v>2.3000000000000047E-7</c:v>
                </c:pt>
                <c:pt idx="10614">
                  <c:v>2.2000000000000065E-7</c:v>
                </c:pt>
                <c:pt idx="10615">
                  <c:v>2.2000000000000065E-7</c:v>
                </c:pt>
                <c:pt idx="10616">
                  <c:v>2.0000000000000044E-7</c:v>
                </c:pt>
                <c:pt idx="10617">
                  <c:v>2.0000000000000044E-7</c:v>
                </c:pt>
                <c:pt idx="10618">
                  <c:v>1.800000000000005E-7</c:v>
                </c:pt>
                <c:pt idx="10619">
                  <c:v>1.400000000000003E-7</c:v>
                </c:pt>
                <c:pt idx="10620">
                  <c:v>1.400000000000003E-7</c:v>
                </c:pt>
                <c:pt idx="10621">
                  <c:v>1.400000000000003E-7</c:v>
                </c:pt>
                <c:pt idx="10622">
                  <c:v>1.3000000000000034E-7</c:v>
                </c:pt>
                <c:pt idx="10623">
                  <c:v>1.7000000000000036E-7</c:v>
                </c:pt>
                <c:pt idx="10624">
                  <c:v>1.800000000000005E-7</c:v>
                </c:pt>
                <c:pt idx="10625">
                  <c:v>1.5000000000000034E-7</c:v>
                </c:pt>
                <c:pt idx="10626">
                  <c:v>1.5000000000000034E-7</c:v>
                </c:pt>
                <c:pt idx="10627">
                  <c:v>1.400000000000003E-7</c:v>
                </c:pt>
                <c:pt idx="10628">
                  <c:v>1.400000000000003E-7</c:v>
                </c:pt>
                <c:pt idx="10629">
                  <c:v>1.3000000000000034E-7</c:v>
                </c:pt>
                <c:pt idx="10630">
                  <c:v>1.3000000000000034E-7</c:v>
                </c:pt>
                <c:pt idx="10631">
                  <c:v>1.2000000000000025E-7</c:v>
                </c:pt>
                <c:pt idx="10632">
                  <c:v>1.2000000000000025E-7</c:v>
                </c:pt>
                <c:pt idx="10633">
                  <c:v>1.2000000000000025E-7</c:v>
                </c:pt>
                <c:pt idx="10634">
                  <c:v>1.2000000000000025E-7</c:v>
                </c:pt>
                <c:pt idx="10635">
                  <c:v>1.2000000000000025E-7</c:v>
                </c:pt>
                <c:pt idx="10636">
                  <c:v>1.2000000000000025E-7</c:v>
                </c:pt>
                <c:pt idx="10637">
                  <c:v>1.2000000000000025E-7</c:v>
                </c:pt>
                <c:pt idx="10638">
                  <c:v>1.2000000000000025E-7</c:v>
                </c:pt>
                <c:pt idx="10639">
                  <c:v>1.2000000000000025E-7</c:v>
                </c:pt>
                <c:pt idx="10640">
                  <c:v>1.1000000000000032E-7</c:v>
                </c:pt>
                <c:pt idx="10641">
                  <c:v>1.1000000000000032E-7</c:v>
                </c:pt>
                <c:pt idx="10642">
                  <c:v>1.1000000000000032E-7</c:v>
                </c:pt>
                <c:pt idx="10643">
                  <c:v>1.1000000000000032E-7</c:v>
                </c:pt>
                <c:pt idx="10644">
                  <c:v>1.1000000000000032E-7</c:v>
                </c:pt>
                <c:pt idx="10645">
                  <c:v>1.1000000000000032E-7</c:v>
                </c:pt>
                <c:pt idx="10646">
                  <c:v>1.1000000000000032E-7</c:v>
                </c:pt>
                <c:pt idx="10647">
                  <c:v>1.1000000000000032E-7</c:v>
                </c:pt>
                <c:pt idx="10648">
                  <c:v>1.1000000000000032E-7</c:v>
                </c:pt>
                <c:pt idx="10649">
                  <c:v>1.1000000000000032E-7</c:v>
                </c:pt>
                <c:pt idx="10650">
                  <c:v>1.1000000000000032E-7</c:v>
                </c:pt>
                <c:pt idx="10651">
                  <c:v>1.1000000000000032E-7</c:v>
                </c:pt>
                <c:pt idx="10652">
                  <c:v>1.1000000000000032E-7</c:v>
                </c:pt>
                <c:pt idx="10653">
                  <c:v>1.1000000000000032E-7</c:v>
                </c:pt>
                <c:pt idx="10654">
                  <c:v>1.1000000000000032E-7</c:v>
                </c:pt>
                <c:pt idx="10655">
                  <c:v>1.1000000000000032E-7</c:v>
                </c:pt>
                <c:pt idx="10656">
                  <c:v>1.1000000000000032E-7</c:v>
                </c:pt>
                <c:pt idx="10657">
                  <c:v>1.1000000000000032E-7</c:v>
                </c:pt>
                <c:pt idx="10658">
                  <c:v>1.1000000000000032E-7</c:v>
                </c:pt>
                <c:pt idx="10659">
                  <c:v>1.1000000000000032E-7</c:v>
                </c:pt>
                <c:pt idx="10660">
                  <c:v>1.1000000000000032E-7</c:v>
                </c:pt>
                <c:pt idx="10661">
                  <c:v>1.1000000000000032E-7</c:v>
                </c:pt>
                <c:pt idx="10662">
                  <c:v>1.0000000000000026E-7</c:v>
                </c:pt>
                <c:pt idx="10663">
                  <c:v>1.0000000000000026E-7</c:v>
                </c:pt>
                <c:pt idx="10664">
                  <c:v>1.0000000000000026E-7</c:v>
                </c:pt>
                <c:pt idx="10665">
                  <c:v>1.0000000000000026E-7</c:v>
                </c:pt>
                <c:pt idx="10666">
                  <c:v>1.0000000000000026E-7</c:v>
                </c:pt>
                <c:pt idx="10667">
                  <c:v>1.0000000000000026E-7</c:v>
                </c:pt>
                <c:pt idx="10668">
                  <c:v>1.1000000000000032E-7</c:v>
                </c:pt>
                <c:pt idx="10669">
                  <c:v>1.1000000000000032E-7</c:v>
                </c:pt>
                <c:pt idx="10670">
                  <c:v>1.1000000000000032E-7</c:v>
                </c:pt>
                <c:pt idx="10671">
                  <c:v>1.1000000000000032E-7</c:v>
                </c:pt>
                <c:pt idx="10672">
                  <c:v>1.1000000000000032E-7</c:v>
                </c:pt>
                <c:pt idx="10673">
                  <c:v>1.1000000000000032E-7</c:v>
                </c:pt>
                <c:pt idx="10674">
                  <c:v>1.1000000000000032E-7</c:v>
                </c:pt>
                <c:pt idx="10675">
                  <c:v>1.1000000000000032E-7</c:v>
                </c:pt>
                <c:pt idx="10676">
                  <c:v>1.1000000000000032E-7</c:v>
                </c:pt>
                <c:pt idx="10677">
                  <c:v>1.1000000000000032E-7</c:v>
                </c:pt>
                <c:pt idx="10678">
                  <c:v>1.1000000000000032E-7</c:v>
                </c:pt>
                <c:pt idx="10679">
                  <c:v>1.1000000000000032E-7</c:v>
                </c:pt>
                <c:pt idx="10680">
                  <c:v>1.1000000000000032E-7</c:v>
                </c:pt>
                <c:pt idx="10681">
                  <c:v>1.1000000000000032E-7</c:v>
                </c:pt>
                <c:pt idx="10682">
                  <c:v>1.1000000000000032E-7</c:v>
                </c:pt>
                <c:pt idx="10683">
                  <c:v>1.0000000000000026E-7</c:v>
                </c:pt>
                <c:pt idx="10684">
                  <c:v>1.400000000000003E-7</c:v>
                </c:pt>
                <c:pt idx="10685">
                  <c:v>1.400000000000003E-7</c:v>
                </c:pt>
                <c:pt idx="10686">
                  <c:v>1.400000000000003E-7</c:v>
                </c:pt>
                <c:pt idx="10687">
                  <c:v>1.3000000000000034E-7</c:v>
                </c:pt>
                <c:pt idx="10688">
                  <c:v>1.3000000000000034E-7</c:v>
                </c:pt>
                <c:pt idx="10689">
                  <c:v>1.2000000000000025E-7</c:v>
                </c:pt>
                <c:pt idx="10690">
                  <c:v>1.1000000000000032E-7</c:v>
                </c:pt>
                <c:pt idx="10691">
                  <c:v>1.1000000000000032E-7</c:v>
                </c:pt>
                <c:pt idx="10692">
                  <c:v>1.1000000000000032E-7</c:v>
                </c:pt>
                <c:pt idx="10693">
                  <c:v>1.1000000000000032E-7</c:v>
                </c:pt>
                <c:pt idx="10694">
                  <c:v>1.1000000000000032E-7</c:v>
                </c:pt>
                <c:pt idx="10695">
                  <c:v>1.1000000000000032E-7</c:v>
                </c:pt>
                <c:pt idx="10696">
                  <c:v>1.1000000000000032E-7</c:v>
                </c:pt>
                <c:pt idx="10697">
                  <c:v>1.1000000000000032E-7</c:v>
                </c:pt>
                <c:pt idx="10698">
                  <c:v>1.1000000000000032E-7</c:v>
                </c:pt>
                <c:pt idx="10699">
                  <c:v>1.1000000000000032E-7</c:v>
                </c:pt>
                <c:pt idx="10700">
                  <c:v>1.1000000000000032E-7</c:v>
                </c:pt>
                <c:pt idx="10701">
                  <c:v>1.1000000000000032E-7</c:v>
                </c:pt>
                <c:pt idx="10702">
                  <c:v>1.1000000000000032E-7</c:v>
                </c:pt>
                <c:pt idx="10703">
                  <c:v>1.1000000000000032E-7</c:v>
                </c:pt>
                <c:pt idx="10704">
                  <c:v>1.1000000000000032E-7</c:v>
                </c:pt>
                <c:pt idx="10705">
                  <c:v>1.1000000000000032E-7</c:v>
                </c:pt>
                <c:pt idx="10706">
                  <c:v>1.1000000000000032E-7</c:v>
                </c:pt>
                <c:pt idx="10707">
                  <c:v>1.1000000000000032E-7</c:v>
                </c:pt>
                <c:pt idx="10708">
                  <c:v>1.3000000000000034E-7</c:v>
                </c:pt>
                <c:pt idx="10709">
                  <c:v>1.400000000000003E-7</c:v>
                </c:pt>
                <c:pt idx="10710">
                  <c:v>1.400000000000003E-7</c:v>
                </c:pt>
                <c:pt idx="10711">
                  <c:v>1.400000000000003E-7</c:v>
                </c:pt>
                <c:pt idx="10712">
                  <c:v>1.400000000000003E-7</c:v>
                </c:pt>
                <c:pt idx="10713">
                  <c:v>1.2000000000000025E-7</c:v>
                </c:pt>
                <c:pt idx="10714">
                  <c:v>1.2000000000000025E-7</c:v>
                </c:pt>
                <c:pt idx="10715">
                  <c:v>1.1000000000000032E-7</c:v>
                </c:pt>
                <c:pt idx="10716">
                  <c:v>1.1000000000000032E-7</c:v>
                </c:pt>
                <c:pt idx="10717">
                  <c:v>1.1000000000000032E-7</c:v>
                </c:pt>
                <c:pt idx="10718">
                  <c:v>1.1000000000000032E-7</c:v>
                </c:pt>
                <c:pt idx="10719">
                  <c:v>1.1000000000000032E-7</c:v>
                </c:pt>
                <c:pt idx="10720">
                  <c:v>1.1000000000000032E-7</c:v>
                </c:pt>
                <c:pt idx="10721">
                  <c:v>1.1000000000000032E-7</c:v>
                </c:pt>
                <c:pt idx="10722">
                  <c:v>1.1000000000000032E-7</c:v>
                </c:pt>
                <c:pt idx="10723">
                  <c:v>1.1000000000000032E-7</c:v>
                </c:pt>
                <c:pt idx="10724">
                  <c:v>1.1000000000000032E-7</c:v>
                </c:pt>
                <c:pt idx="10725">
                  <c:v>1.1000000000000032E-7</c:v>
                </c:pt>
                <c:pt idx="10726">
                  <c:v>1.1000000000000032E-7</c:v>
                </c:pt>
                <c:pt idx="10727">
                  <c:v>1.0000000000000026E-7</c:v>
                </c:pt>
                <c:pt idx="10728">
                  <c:v>1.0000000000000026E-7</c:v>
                </c:pt>
                <c:pt idx="10729">
                  <c:v>1.0000000000000026E-7</c:v>
                </c:pt>
                <c:pt idx="10730">
                  <c:v>1.0000000000000026E-7</c:v>
                </c:pt>
                <c:pt idx="10731">
                  <c:v>1.0000000000000026E-7</c:v>
                </c:pt>
                <c:pt idx="10732">
                  <c:v>1.0000000000000026E-7</c:v>
                </c:pt>
                <c:pt idx="10733">
                  <c:v>1.0000000000000026E-7</c:v>
                </c:pt>
                <c:pt idx="10734">
                  <c:v>1.0000000000000026E-7</c:v>
                </c:pt>
                <c:pt idx="10735">
                  <c:v>9.9000000000000291E-8</c:v>
                </c:pt>
                <c:pt idx="10736">
                  <c:v>1.0000000000000026E-7</c:v>
                </c:pt>
                <c:pt idx="10737">
                  <c:v>9.9000000000000291E-8</c:v>
                </c:pt>
                <c:pt idx="10738">
                  <c:v>9.9000000000000291E-8</c:v>
                </c:pt>
                <c:pt idx="10739">
                  <c:v>1.0000000000000026E-7</c:v>
                </c:pt>
                <c:pt idx="10740">
                  <c:v>1.1000000000000032E-7</c:v>
                </c:pt>
                <c:pt idx="10741">
                  <c:v>1.2000000000000025E-7</c:v>
                </c:pt>
                <c:pt idx="10742">
                  <c:v>1.3000000000000034E-7</c:v>
                </c:pt>
                <c:pt idx="10743">
                  <c:v>1.1000000000000032E-7</c:v>
                </c:pt>
                <c:pt idx="10744">
                  <c:v>1.1000000000000032E-7</c:v>
                </c:pt>
                <c:pt idx="10745">
                  <c:v>1.1000000000000032E-7</c:v>
                </c:pt>
                <c:pt idx="10746">
                  <c:v>1.1000000000000032E-7</c:v>
                </c:pt>
                <c:pt idx="10747">
                  <c:v>1.1000000000000032E-7</c:v>
                </c:pt>
                <c:pt idx="10748">
                  <c:v>1.1000000000000032E-7</c:v>
                </c:pt>
                <c:pt idx="10749">
                  <c:v>1.0000000000000026E-7</c:v>
                </c:pt>
                <c:pt idx="10750">
                  <c:v>1.0000000000000026E-7</c:v>
                </c:pt>
                <c:pt idx="10751">
                  <c:v>1.0000000000000026E-7</c:v>
                </c:pt>
                <c:pt idx="10752">
                  <c:v>1.0000000000000026E-7</c:v>
                </c:pt>
                <c:pt idx="10753">
                  <c:v>1.0000000000000026E-7</c:v>
                </c:pt>
                <c:pt idx="10754">
                  <c:v>1.0000000000000026E-7</c:v>
                </c:pt>
                <c:pt idx="10755">
                  <c:v>1.0000000000000026E-7</c:v>
                </c:pt>
                <c:pt idx="10756">
                  <c:v>1.0000000000000026E-7</c:v>
                </c:pt>
                <c:pt idx="10757">
                  <c:v>9.9000000000000291E-8</c:v>
                </c:pt>
                <c:pt idx="10758">
                  <c:v>9.8000000000000335E-8</c:v>
                </c:pt>
                <c:pt idx="10759">
                  <c:v>9.8000000000000335E-8</c:v>
                </c:pt>
                <c:pt idx="10760">
                  <c:v>9.7000000000000233E-8</c:v>
                </c:pt>
                <c:pt idx="10761">
                  <c:v>9.8000000000000335E-8</c:v>
                </c:pt>
                <c:pt idx="10762">
                  <c:v>9.8000000000000335E-8</c:v>
                </c:pt>
                <c:pt idx="10763">
                  <c:v>9.9000000000000291E-8</c:v>
                </c:pt>
                <c:pt idx="10764">
                  <c:v>9.8000000000000335E-8</c:v>
                </c:pt>
                <c:pt idx="10765">
                  <c:v>9.9000000000000291E-8</c:v>
                </c:pt>
                <c:pt idx="10766">
                  <c:v>9.8000000000000335E-8</c:v>
                </c:pt>
                <c:pt idx="10767">
                  <c:v>9.8000000000000335E-8</c:v>
                </c:pt>
                <c:pt idx="10768">
                  <c:v>9.8000000000000335E-8</c:v>
                </c:pt>
                <c:pt idx="10769">
                  <c:v>9.7000000000000233E-8</c:v>
                </c:pt>
                <c:pt idx="10770">
                  <c:v>9.7000000000000233E-8</c:v>
                </c:pt>
                <c:pt idx="10771">
                  <c:v>9.6000000000000291E-8</c:v>
                </c:pt>
                <c:pt idx="10772">
                  <c:v>9.5000000000000295E-8</c:v>
                </c:pt>
                <c:pt idx="10773">
                  <c:v>9.4000000000000273E-8</c:v>
                </c:pt>
                <c:pt idx="10774">
                  <c:v>9.4000000000000273E-8</c:v>
                </c:pt>
                <c:pt idx="10775">
                  <c:v>9.3000000000000303E-8</c:v>
                </c:pt>
                <c:pt idx="10776">
                  <c:v>9.3000000000000303E-8</c:v>
                </c:pt>
                <c:pt idx="10777">
                  <c:v>9.3000000000000303E-8</c:v>
                </c:pt>
                <c:pt idx="10778">
                  <c:v>9.3000000000000303E-8</c:v>
                </c:pt>
                <c:pt idx="10779">
                  <c:v>9.4000000000000273E-8</c:v>
                </c:pt>
                <c:pt idx="10780">
                  <c:v>9.3000000000000303E-8</c:v>
                </c:pt>
                <c:pt idx="10781">
                  <c:v>9.3000000000000303E-8</c:v>
                </c:pt>
                <c:pt idx="10782">
                  <c:v>9.3000000000000303E-8</c:v>
                </c:pt>
                <c:pt idx="10783">
                  <c:v>9.3000000000000303E-8</c:v>
                </c:pt>
                <c:pt idx="10784">
                  <c:v>9.3000000000000303E-8</c:v>
                </c:pt>
                <c:pt idx="10785">
                  <c:v>9.3000000000000303E-8</c:v>
                </c:pt>
                <c:pt idx="10786">
                  <c:v>9.3000000000000303E-8</c:v>
                </c:pt>
                <c:pt idx="10787">
                  <c:v>9.2000000000000241E-8</c:v>
                </c:pt>
                <c:pt idx="10788">
                  <c:v>9.2000000000000241E-8</c:v>
                </c:pt>
                <c:pt idx="10789">
                  <c:v>9.3000000000000303E-8</c:v>
                </c:pt>
                <c:pt idx="10790">
                  <c:v>9.3000000000000303E-8</c:v>
                </c:pt>
                <c:pt idx="10791">
                  <c:v>9.4000000000000273E-8</c:v>
                </c:pt>
                <c:pt idx="10792">
                  <c:v>9.5000000000000295E-8</c:v>
                </c:pt>
                <c:pt idx="10793">
                  <c:v>9.6000000000000291E-8</c:v>
                </c:pt>
                <c:pt idx="10794">
                  <c:v>9.6000000000000291E-8</c:v>
                </c:pt>
                <c:pt idx="10795">
                  <c:v>9.6000000000000291E-8</c:v>
                </c:pt>
                <c:pt idx="10796">
                  <c:v>9.5000000000000295E-8</c:v>
                </c:pt>
                <c:pt idx="10797">
                  <c:v>9.4000000000000273E-8</c:v>
                </c:pt>
                <c:pt idx="10798">
                  <c:v>9.4000000000000273E-8</c:v>
                </c:pt>
                <c:pt idx="10799">
                  <c:v>9.4000000000000273E-8</c:v>
                </c:pt>
                <c:pt idx="10800">
                  <c:v>9.3000000000000303E-8</c:v>
                </c:pt>
                <c:pt idx="10801">
                  <c:v>9.3000000000000303E-8</c:v>
                </c:pt>
                <c:pt idx="10802">
                  <c:v>9.2000000000000241E-8</c:v>
                </c:pt>
                <c:pt idx="10803">
                  <c:v>9.2000000000000241E-8</c:v>
                </c:pt>
                <c:pt idx="10804">
                  <c:v>9.2000000000000241E-8</c:v>
                </c:pt>
                <c:pt idx="10805">
                  <c:v>9.2000000000000241E-8</c:v>
                </c:pt>
                <c:pt idx="10806">
                  <c:v>9.2000000000000241E-8</c:v>
                </c:pt>
                <c:pt idx="10807">
                  <c:v>9.2000000000000241E-8</c:v>
                </c:pt>
                <c:pt idx="10808">
                  <c:v>9.2000000000000241E-8</c:v>
                </c:pt>
                <c:pt idx="10809">
                  <c:v>9.1000000000000233E-8</c:v>
                </c:pt>
                <c:pt idx="10810">
                  <c:v>9.2000000000000241E-8</c:v>
                </c:pt>
                <c:pt idx="10811">
                  <c:v>9.2000000000000241E-8</c:v>
                </c:pt>
                <c:pt idx="10812">
                  <c:v>9.2000000000000241E-8</c:v>
                </c:pt>
                <c:pt idx="10813">
                  <c:v>9.3000000000000303E-8</c:v>
                </c:pt>
                <c:pt idx="10814">
                  <c:v>9.3000000000000303E-8</c:v>
                </c:pt>
                <c:pt idx="10815">
                  <c:v>9.3000000000000303E-8</c:v>
                </c:pt>
                <c:pt idx="10816">
                  <c:v>9.3000000000000303E-8</c:v>
                </c:pt>
                <c:pt idx="10817">
                  <c:v>9.4000000000000273E-8</c:v>
                </c:pt>
                <c:pt idx="10818">
                  <c:v>9.4000000000000273E-8</c:v>
                </c:pt>
                <c:pt idx="10819">
                  <c:v>9.4000000000000273E-8</c:v>
                </c:pt>
                <c:pt idx="10820">
                  <c:v>9.6000000000000291E-8</c:v>
                </c:pt>
                <c:pt idx="10821">
                  <c:v>9.6000000000000291E-8</c:v>
                </c:pt>
                <c:pt idx="10822">
                  <c:v>9.6000000000000291E-8</c:v>
                </c:pt>
                <c:pt idx="10823">
                  <c:v>9.5000000000000295E-8</c:v>
                </c:pt>
                <c:pt idx="10824">
                  <c:v>9.4000000000000273E-8</c:v>
                </c:pt>
                <c:pt idx="10825">
                  <c:v>9.5000000000000295E-8</c:v>
                </c:pt>
                <c:pt idx="10826">
                  <c:v>9.4000000000000273E-8</c:v>
                </c:pt>
                <c:pt idx="10827">
                  <c:v>9.4000000000000273E-8</c:v>
                </c:pt>
                <c:pt idx="10828">
                  <c:v>9.3000000000000303E-8</c:v>
                </c:pt>
                <c:pt idx="10829">
                  <c:v>9.4000000000000273E-8</c:v>
                </c:pt>
                <c:pt idx="10830">
                  <c:v>9.3000000000000303E-8</c:v>
                </c:pt>
                <c:pt idx="10831">
                  <c:v>1.3000000000000034E-7</c:v>
                </c:pt>
                <c:pt idx="10832">
                  <c:v>1.400000000000003E-7</c:v>
                </c:pt>
                <c:pt idx="10833">
                  <c:v>1.400000000000003E-7</c:v>
                </c:pt>
                <c:pt idx="10834">
                  <c:v>1.400000000000003E-7</c:v>
                </c:pt>
                <c:pt idx="10835">
                  <c:v>1.3000000000000034E-7</c:v>
                </c:pt>
                <c:pt idx="10836">
                  <c:v>1.1000000000000032E-7</c:v>
                </c:pt>
                <c:pt idx="10837">
                  <c:v>1.1000000000000032E-7</c:v>
                </c:pt>
                <c:pt idx="10838">
                  <c:v>1.1000000000000032E-7</c:v>
                </c:pt>
                <c:pt idx="10839">
                  <c:v>1.1000000000000032E-7</c:v>
                </c:pt>
                <c:pt idx="10840">
                  <c:v>1.0000000000000026E-7</c:v>
                </c:pt>
                <c:pt idx="10841">
                  <c:v>1.0000000000000026E-7</c:v>
                </c:pt>
                <c:pt idx="10842">
                  <c:v>1.0000000000000026E-7</c:v>
                </c:pt>
                <c:pt idx="10843">
                  <c:v>1.0000000000000026E-7</c:v>
                </c:pt>
                <c:pt idx="10844">
                  <c:v>1.0000000000000026E-7</c:v>
                </c:pt>
                <c:pt idx="10845">
                  <c:v>1.0000000000000026E-7</c:v>
                </c:pt>
                <c:pt idx="10846">
                  <c:v>1.0000000000000026E-7</c:v>
                </c:pt>
                <c:pt idx="10847">
                  <c:v>1.0000000000000026E-7</c:v>
                </c:pt>
                <c:pt idx="10848">
                  <c:v>1.0000000000000026E-7</c:v>
                </c:pt>
                <c:pt idx="10849">
                  <c:v>1.0000000000000026E-7</c:v>
                </c:pt>
                <c:pt idx="10850">
                  <c:v>1.0000000000000026E-7</c:v>
                </c:pt>
                <c:pt idx="10851">
                  <c:v>1.1000000000000032E-7</c:v>
                </c:pt>
                <c:pt idx="10852">
                  <c:v>1.1000000000000032E-7</c:v>
                </c:pt>
                <c:pt idx="10853">
                  <c:v>1.1000000000000032E-7</c:v>
                </c:pt>
                <c:pt idx="10854">
                  <c:v>1.1000000000000032E-7</c:v>
                </c:pt>
                <c:pt idx="10855">
                  <c:v>1.1000000000000032E-7</c:v>
                </c:pt>
                <c:pt idx="10856">
                  <c:v>1.0000000000000026E-7</c:v>
                </c:pt>
                <c:pt idx="10857">
                  <c:v>1.1000000000000032E-7</c:v>
                </c:pt>
                <c:pt idx="10858">
                  <c:v>1.0000000000000026E-7</c:v>
                </c:pt>
                <c:pt idx="10859">
                  <c:v>1.1000000000000032E-7</c:v>
                </c:pt>
                <c:pt idx="10860">
                  <c:v>1.1000000000000032E-7</c:v>
                </c:pt>
                <c:pt idx="10861">
                  <c:v>1.1000000000000032E-7</c:v>
                </c:pt>
                <c:pt idx="10862">
                  <c:v>1.1000000000000032E-7</c:v>
                </c:pt>
                <c:pt idx="10863">
                  <c:v>1.1000000000000032E-7</c:v>
                </c:pt>
                <c:pt idx="10864">
                  <c:v>1.1000000000000032E-7</c:v>
                </c:pt>
                <c:pt idx="10865">
                  <c:v>1.0000000000000026E-7</c:v>
                </c:pt>
                <c:pt idx="10866">
                  <c:v>1.0000000000000026E-7</c:v>
                </c:pt>
                <c:pt idx="10867">
                  <c:v>1.0000000000000026E-7</c:v>
                </c:pt>
                <c:pt idx="10868">
                  <c:v>1.0000000000000026E-7</c:v>
                </c:pt>
                <c:pt idx="10869">
                  <c:v>1.0000000000000026E-7</c:v>
                </c:pt>
                <c:pt idx="10870">
                  <c:v>1.0000000000000026E-7</c:v>
                </c:pt>
                <c:pt idx="10871">
                  <c:v>1.0000000000000026E-7</c:v>
                </c:pt>
                <c:pt idx="10872">
                  <c:v>1.0000000000000026E-7</c:v>
                </c:pt>
                <c:pt idx="10873">
                  <c:v>1.0000000000000026E-7</c:v>
                </c:pt>
                <c:pt idx="10874">
                  <c:v>1.0000000000000026E-7</c:v>
                </c:pt>
                <c:pt idx="10875">
                  <c:v>1.0000000000000026E-7</c:v>
                </c:pt>
                <c:pt idx="10876">
                  <c:v>1.0000000000000026E-7</c:v>
                </c:pt>
                <c:pt idx="10877">
                  <c:v>1.0000000000000026E-7</c:v>
                </c:pt>
                <c:pt idx="10878">
                  <c:v>1.0000000000000026E-7</c:v>
                </c:pt>
                <c:pt idx="10879">
                  <c:v>1.0000000000000026E-7</c:v>
                </c:pt>
                <c:pt idx="10880">
                  <c:v>1.0000000000000026E-7</c:v>
                </c:pt>
                <c:pt idx="10881">
                  <c:v>1.0000000000000026E-7</c:v>
                </c:pt>
                <c:pt idx="10882">
                  <c:v>1.0000000000000026E-7</c:v>
                </c:pt>
                <c:pt idx="10883">
                  <c:v>1.0000000000000026E-7</c:v>
                </c:pt>
                <c:pt idx="10884">
                  <c:v>9.9000000000000291E-8</c:v>
                </c:pt>
                <c:pt idx="10885">
                  <c:v>9.9000000000000291E-8</c:v>
                </c:pt>
                <c:pt idx="10886">
                  <c:v>9.8000000000000335E-8</c:v>
                </c:pt>
                <c:pt idx="10887">
                  <c:v>9.9000000000000291E-8</c:v>
                </c:pt>
                <c:pt idx="10888">
                  <c:v>9.8000000000000335E-8</c:v>
                </c:pt>
                <c:pt idx="10889">
                  <c:v>9.9000000000000291E-8</c:v>
                </c:pt>
                <c:pt idx="10890">
                  <c:v>9.8000000000000335E-8</c:v>
                </c:pt>
                <c:pt idx="10891">
                  <c:v>9.8000000000000335E-8</c:v>
                </c:pt>
                <c:pt idx="10892">
                  <c:v>9.7000000000000233E-8</c:v>
                </c:pt>
                <c:pt idx="10893">
                  <c:v>9.7000000000000233E-8</c:v>
                </c:pt>
                <c:pt idx="10894">
                  <c:v>9.7000000000000233E-8</c:v>
                </c:pt>
                <c:pt idx="10895">
                  <c:v>9.7000000000000233E-8</c:v>
                </c:pt>
                <c:pt idx="10896">
                  <c:v>9.6000000000000291E-8</c:v>
                </c:pt>
                <c:pt idx="10897">
                  <c:v>9.6000000000000291E-8</c:v>
                </c:pt>
                <c:pt idx="10898">
                  <c:v>9.5000000000000295E-8</c:v>
                </c:pt>
                <c:pt idx="10899">
                  <c:v>9.4000000000000273E-8</c:v>
                </c:pt>
                <c:pt idx="10900">
                  <c:v>9.4000000000000273E-8</c:v>
                </c:pt>
                <c:pt idx="10901">
                  <c:v>9.3000000000000303E-8</c:v>
                </c:pt>
                <c:pt idx="10902">
                  <c:v>9.4000000000000273E-8</c:v>
                </c:pt>
                <c:pt idx="10903">
                  <c:v>9.3000000000000303E-8</c:v>
                </c:pt>
                <c:pt idx="10904">
                  <c:v>9.4000000000000273E-8</c:v>
                </c:pt>
                <c:pt idx="10905">
                  <c:v>9.4000000000000273E-8</c:v>
                </c:pt>
                <c:pt idx="10906">
                  <c:v>9.4000000000000273E-8</c:v>
                </c:pt>
                <c:pt idx="10907">
                  <c:v>9.3000000000000303E-8</c:v>
                </c:pt>
                <c:pt idx="10908">
                  <c:v>9.4000000000000273E-8</c:v>
                </c:pt>
                <c:pt idx="10909">
                  <c:v>9.4000000000000273E-8</c:v>
                </c:pt>
                <c:pt idx="10910">
                  <c:v>9.6000000000000291E-8</c:v>
                </c:pt>
                <c:pt idx="10911">
                  <c:v>9.6000000000000291E-8</c:v>
                </c:pt>
                <c:pt idx="10912">
                  <c:v>9.6000000000000291E-8</c:v>
                </c:pt>
                <c:pt idx="10913">
                  <c:v>9.6000000000000291E-8</c:v>
                </c:pt>
                <c:pt idx="10914">
                  <c:v>9.6000000000000291E-8</c:v>
                </c:pt>
                <c:pt idx="10915">
                  <c:v>9.6000000000000291E-8</c:v>
                </c:pt>
                <c:pt idx="10916">
                  <c:v>9.5000000000000295E-8</c:v>
                </c:pt>
                <c:pt idx="10917">
                  <c:v>9.4000000000000273E-8</c:v>
                </c:pt>
                <c:pt idx="10918">
                  <c:v>9.4000000000000273E-8</c:v>
                </c:pt>
                <c:pt idx="10919">
                  <c:v>9.3000000000000303E-8</c:v>
                </c:pt>
                <c:pt idx="10920">
                  <c:v>9.4000000000000273E-8</c:v>
                </c:pt>
                <c:pt idx="10921">
                  <c:v>9.4000000000000273E-8</c:v>
                </c:pt>
                <c:pt idx="10922">
                  <c:v>9.5000000000000295E-8</c:v>
                </c:pt>
                <c:pt idx="10923">
                  <c:v>9.6000000000000291E-8</c:v>
                </c:pt>
                <c:pt idx="10924">
                  <c:v>1.2000000000000025E-7</c:v>
                </c:pt>
                <c:pt idx="10925">
                  <c:v>1.2000000000000025E-7</c:v>
                </c:pt>
                <c:pt idx="10926">
                  <c:v>1.3000000000000034E-7</c:v>
                </c:pt>
                <c:pt idx="10927">
                  <c:v>1.3000000000000034E-7</c:v>
                </c:pt>
                <c:pt idx="10928">
                  <c:v>1.400000000000003E-7</c:v>
                </c:pt>
                <c:pt idx="10929">
                  <c:v>1.6000000000000048E-7</c:v>
                </c:pt>
                <c:pt idx="10930">
                  <c:v>2.0000000000000044E-7</c:v>
                </c:pt>
                <c:pt idx="10931">
                  <c:v>1.9000000000000051E-7</c:v>
                </c:pt>
                <c:pt idx="10932">
                  <c:v>1.800000000000005E-7</c:v>
                </c:pt>
                <c:pt idx="10933">
                  <c:v>1.9000000000000051E-7</c:v>
                </c:pt>
                <c:pt idx="10934">
                  <c:v>1.7000000000000036E-7</c:v>
                </c:pt>
                <c:pt idx="10935">
                  <c:v>1.6000000000000048E-7</c:v>
                </c:pt>
                <c:pt idx="10936">
                  <c:v>1.3000000000000034E-7</c:v>
                </c:pt>
                <c:pt idx="10937">
                  <c:v>1.3000000000000034E-7</c:v>
                </c:pt>
                <c:pt idx="10938">
                  <c:v>1.2000000000000025E-7</c:v>
                </c:pt>
                <c:pt idx="10939">
                  <c:v>1.2000000000000025E-7</c:v>
                </c:pt>
                <c:pt idx="10940">
                  <c:v>1.2000000000000025E-7</c:v>
                </c:pt>
                <c:pt idx="10941">
                  <c:v>1.2000000000000025E-7</c:v>
                </c:pt>
                <c:pt idx="10942">
                  <c:v>1.1000000000000032E-7</c:v>
                </c:pt>
                <c:pt idx="10943">
                  <c:v>1.1000000000000032E-7</c:v>
                </c:pt>
                <c:pt idx="10944">
                  <c:v>1.1000000000000032E-7</c:v>
                </c:pt>
                <c:pt idx="10945">
                  <c:v>1.1000000000000032E-7</c:v>
                </c:pt>
                <c:pt idx="10946">
                  <c:v>1.1000000000000032E-7</c:v>
                </c:pt>
                <c:pt idx="10947">
                  <c:v>1.0000000000000026E-7</c:v>
                </c:pt>
                <c:pt idx="10948">
                  <c:v>1.0000000000000026E-7</c:v>
                </c:pt>
                <c:pt idx="10949">
                  <c:v>1.0000000000000026E-7</c:v>
                </c:pt>
                <c:pt idx="10950">
                  <c:v>1.0000000000000026E-7</c:v>
                </c:pt>
                <c:pt idx="10951">
                  <c:v>1.0000000000000026E-7</c:v>
                </c:pt>
                <c:pt idx="10952">
                  <c:v>1.0000000000000026E-7</c:v>
                </c:pt>
                <c:pt idx="10953">
                  <c:v>1.0000000000000026E-7</c:v>
                </c:pt>
                <c:pt idx="10954">
                  <c:v>1.0000000000000026E-7</c:v>
                </c:pt>
                <c:pt idx="10955">
                  <c:v>9.9000000000000291E-8</c:v>
                </c:pt>
                <c:pt idx="10956">
                  <c:v>1.0000000000000026E-7</c:v>
                </c:pt>
                <c:pt idx="10957">
                  <c:v>9.9000000000000291E-8</c:v>
                </c:pt>
                <c:pt idx="10958">
                  <c:v>9.9000000000000291E-8</c:v>
                </c:pt>
                <c:pt idx="10959">
                  <c:v>9.9000000000000291E-8</c:v>
                </c:pt>
                <c:pt idx="10960">
                  <c:v>9.8000000000000335E-8</c:v>
                </c:pt>
                <c:pt idx="10961">
                  <c:v>9.9000000000000291E-8</c:v>
                </c:pt>
                <c:pt idx="10962">
                  <c:v>9.9000000000000291E-8</c:v>
                </c:pt>
                <c:pt idx="10963">
                  <c:v>9.9000000000000291E-8</c:v>
                </c:pt>
                <c:pt idx="10964">
                  <c:v>9.8000000000000335E-8</c:v>
                </c:pt>
                <c:pt idx="10965">
                  <c:v>9.8000000000000335E-8</c:v>
                </c:pt>
                <c:pt idx="10966">
                  <c:v>9.8000000000000335E-8</c:v>
                </c:pt>
                <c:pt idx="10967">
                  <c:v>9.7000000000000233E-8</c:v>
                </c:pt>
                <c:pt idx="10968">
                  <c:v>9.7000000000000233E-8</c:v>
                </c:pt>
                <c:pt idx="10969">
                  <c:v>9.6000000000000291E-8</c:v>
                </c:pt>
                <c:pt idx="10970">
                  <c:v>9.6000000000000291E-8</c:v>
                </c:pt>
                <c:pt idx="10971">
                  <c:v>9.6000000000000291E-8</c:v>
                </c:pt>
                <c:pt idx="10972">
                  <c:v>9.6000000000000291E-8</c:v>
                </c:pt>
                <c:pt idx="10973">
                  <c:v>9.6000000000000291E-8</c:v>
                </c:pt>
                <c:pt idx="10974">
                  <c:v>9.4000000000000273E-8</c:v>
                </c:pt>
                <c:pt idx="10975">
                  <c:v>9.4000000000000273E-8</c:v>
                </c:pt>
                <c:pt idx="10976">
                  <c:v>9.3000000000000303E-8</c:v>
                </c:pt>
                <c:pt idx="10977">
                  <c:v>9.3000000000000303E-8</c:v>
                </c:pt>
                <c:pt idx="10978">
                  <c:v>9.3000000000000303E-8</c:v>
                </c:pt>
                <c:pt idx="10979">
                  <c:v>9.4000000000000273E-8</c:v>
                </c:pt>
                <c:pt idx="10980">
                  <c:v>9.3000000000000303E-8</c:v>
                </c:pt>
                <c:pt idx="10981">
                  <c:v>9.3000000000000303E-8</c:v>
                </c:pt>
                <c:pt idx="10982">
                  <c:v>9.3000000000000303E-8</c:v>
                </c:pt>
                <c:pt idx="10983">
                  <c:v>9.3000000000000303E-8</c:v>
                </c:pt>
                <c:pt idx="10984">
                  <c:v>9.3000000000000303E-8</c:v>
                </c:pt>
                <c:pt idx="10985">
                  <c:v>9.3000000000000303E-8</c:v>
                </c:pt>
                <c:pt idx="10986">
                  <c:v>9.3000000000000303E-8</c:v>
                </c:pt>
                <c:pt idx="10987">
                  <c:v>9.2000000000000241E-8</c:v>
                </c:pt>
                <c:pt idx="10988">
                  <c:v>9.2000000000000241E-8</c:v>
                </c:pt>
                <c:pt idx="10989">
                  <c:v>9.3000000000000303E-8</c:v>
                </c:pt>
                <c:pt idx="10990">
                  <c:v>9.2000000000000241E-8</c:v>
                </c:pt>
                <c:pt idx="10991">
                  <c:v>1.2000000000000025E-7</c:v>
                </c:pt>
                <c:pt idx="10992">
                  <c:v>1.2000000000000025E-7</c:v>
                </c:pt>
                <c:pt idx="10993">
                  <c:v>1.400000000000003E-7</c:v>
                </c:pt>
                <c:pt idx="10994">
                  <c:v>1.400000000000003E-7</c:v>
                </c:pt>
                <c:pt idx="10995">
                  <c:v>1.3000000000000034E-7</c:v>
                </c:pt>
                <c:pt idx="10996">
                  <c:v>1.1000000000000032E-7</c:v>
                </c:pt>
                <c:pt idx="10997">
                  <c:v>1.1000000000000032E-7</c:v>
                </c:pt>
                <c:pt idx="10998">
                  <c:v>1.1000000000000032E-7</c:v>
                </c:pt>
                <c:pt idx="10999">
                  <c:v>1.1000000000000032E-7</c:v>
                </c:pt>
                <c:pt idx="11000">
                  <c:v>1.0000000000000026E-7</c:v>
                </c:pt>
                <c:pt idx="11001">
                  <c:v>1.0000000000000026E-7</c:v>
                </c:pt>
                <c:pt idx="11002">
                  <c:v>1.0000000000000026E-7</c:v>
                </c:pt>
                <c:pt idx="11003">
                  <c:v>1.0000000000000026E-7</c:v>
                </c:pt>
                <c:pt idx="11004">
                  <c:v>9.9000000000000291E-8</c:v>
                </c:pt>
                <c:pt idx="11005">
                  <c:v>9.8000000000000335E-8</c:v>
                </c:pt>
                <c:pt idx="11006">
                  <c:v>9.8000000000000335E-8</c:v>
                </c:pt>
                <c:pt idx="11007">
                  <c:v>9.7000000000000233E-8</c:v>
                </c:pt>
                <c:pt idx="11008">
                  <c:v>9.6000000000000291E-8</c:v>
                </c:pt>
                <c:pt idx="11009">
                  <c:v>9.6000000000000291E-8</c:v>
                </c:pt>
                <c:pt idx="11010">
                  <c:v>9.4000000000000273E-8</c:v>
                </c:pt>
                <c:pt idx="11011">
                  <c:v>9.4000000000000273E-8</c:v>
                </c:pt>
                <c:pt idx="11012">
                  <c:v>9.3000000000000303E-8</c:v>
                </c:pt>
                <c:pt idx="11013">
                  <c:v>9.3000000000000303E-8</c:v>
                </c:pt>
                <c:pt idx="11014">
                  <c:v>9.2000000000000241E-8</c:v>
                </c:pt>
                <c:pt idx="11015">
                  <c:v>9.2000000000000241E-8</c:v>
                </c:pt>
                <c:pt idx="11016">
                  <c:v>9.2000000000000241E-8</c:v>
                </c:pt>
                <c:pt idx="11017">
                  <c:v>9.2000000000000241E-8</c:v>
                </c:pt>
                <c:pt idx="11018">
                  <c:v>9.1000000000000233E-8</c:v>
                </c:pt>
                <c:pt idx="11019">
                  <c:v>9.1000000000000233E-8</c:v>
                </c:pt>
                <c:pt idx="11020">
                  <c:v>9.0000000000000277E-8</c:v>
                </c:pt>
                <c:pt idx="11021">
                  <c:v>9.0000000000000277E-8</c:v>
                </c:pt>
                <c:pt idx="11022">
                  <c:v>8.9000000000000268E-8</c:v>
                </c:pt>
                <c:pt idx="11023">
                  <c:v>9.5000000000000295E-8</c:v>
                </c:pt>
                <c:pt idx="11024">
                  <c:v>9.4000000000000273E-8</c:v>
                </c:pt>
                <c:pt idx="11025">
                  <c:v>9.4000000000000273E-8</c:v>
                </c:pt>
                <c:pt idx="11026">
                  <c:v>9.3000000000000303E-8</c:v>
                </c:pt>
                <c:pt idx="11027">
                  <c:v>9.3000000000000303E-8</c:v>
                </c:pt>
                <c:pt idx="11028">
                  <c:v>9.3000000000000303E-8</c:v>
                </c:pt>
                <c:pt idx="11029">
                  <c:v>9.2000000000000241E-8</c:v>
                </c:pt>
                <c:pt idx="11030">
                  <c:v>9.2000000000000241E-8</c:v>
                </c:pt>
                <c:pt idx="11031">
                  <c:v>9.2000000000000241E-8</c:v>
                </c:pt>
                <c:pt idx="11032">
                  <c:v>9.1000000000000233E-8</c:v>
                </c:pt>
                <c:pt idx="11033">
                  <c:v>9.2000000000000241E-8</c:v>
                </c:pt>
                <c:pt idx="11034">
                  <c:v>9.1000000000000233E-8</c:v>
                </c:pt>
                <c:pt idx="11035">
                  <c:v>9.1000000000000233E-8</c:v>
                </c:pt>
                <c:pt idx="11036">
                  <c:v>9.0000000000000277E-8</c:v>
                </c:pt>
                <c:pt idx="11037">
                  <c:v>9.0000000000000277E-8</c:v>
                </c:pt>
                <c:pt idx="11038">
                  <c:v>9.0000000000000277E-8</c:v>
                </c:pt>
                <c:pt idx="11039">
                  <c:v>8.9000000000000268E-8</c:v>
                </c:pt>
                <c:pt idx="11040">
                  <c:v>9.0000000000000277E-8</c:v>
                </c:pt>
                <c:pt idx="11041">
                  <c:v>8.9000000000000268E-8</c:v>
                </c:pt>
                <c:pt idx="11042">
                  <c:v>8.9000000000000268E-8</c:v>
                </c:pt>
                <c:pt idx="11043">
                  <c:v>8.8000000000000272E-8</c:v>
                </c:pt>
                <c:pt idx="11044">
                  <c:v>8.7000000000000223E-8</c:v>
                </c:pt>
                <c:pt idx="11045">
                  <c:v>8.7000000000000223E-8</c:v>
                </c:pt>
                <c:pt idx="11046">
                  <c:v>8.8000000000000272E-8</c:v>
                </c:pt>
                <c:pt idx="11047">
                  <c:v>8.7000000000000223E-8</c:v>
                </c:pt>
                <c:pt idx="11048">
                  <c:v>8.7000000000000223E-8</c:v>
                </c:pt>
                <c:pt idx="11049">
                  <c:v>8.7000000000000223E-8</c:v>
                </c:pt>
                <c:pt idx="11050">
                  <c:v>8.7000000000000223E-8</c:v>
                </c:pt>
                <c:pt idx="11051">
                  <c:v>8.8000000000000272E-8</c:v>
                </c:pt>
                <c:pt idx="11052">
                  <c:v>8.8000000000000272E-8</c:v>
                </c:pt>
                <c:pt idx="11053">
                  <c:v>1.1000000000000032E-7</c:v>
                </c:pt>
                <c:pt idx="11054">
                  <c:v>1.2000000000000025E-7</c:v>
                </c:pt>
                <c:pt idx="11055">
                  <c:v>1.3000000000000034E-7</c:v>
                </c:pt>
                <c:pt idx="11056">
                  <c:v>1.2000000000000025E-7</c:v>
                </c:pt>
                <c:pt idx="11057">
                  <c:v>1.2000000000000025E-7</c:v>
                </c:pt>
                <c:pt idx="11058">
                  <c:v>1.2000000000000025E-7</c:v>
                </c:pt>
                <c:pt idx="11059">
                  <c:v>1.0000000000000026E-7</c:v>
                </c:pt>
                <c:pt idx="11060">
                  <c:v>1.0000000000000026E-7</c:v>
                </c:pt>
                <c:pt idx="11061">
                  <c:v>9.9000000000000291E-8</c:v>
                </c:pt>
                <c:pt idx="11062">
                  <c:v>9.8000000000000335E-8</c:v>
                </c:pt>
                <c:pt idx="11063">
                  <c:v>9.7000000000000233E-8</c:v>
                </c:pt>
                <c:pt idx="11064">
                  <c:v>9.6000000000000291E-8</c:v>
                </c:pt>
                <c:pt idx="11065">
                  <c:v>9.4000000000000273E-8</c:v>
                </c:pt>
                <c:pt idx="11066">
                  <c:v>9.3000000000000303E-8</c:v>
                </c:pt>
                <c:pt idx="11067">
                  <c:v>9.3000000000000303E-8</c:v>
                </c:pt>
                <c:pt idx="11068">
                  <c:v>9.3000000000000303E-8</c:v>
                </c:pt>
                <c:pt idx="11069">
                  <c:v>9.2000000000000241E-8</c:v>
                </c:pt>
                <c:pt idx="11070">
                  <c:v>9.2000000000000241E-8</c:v>
                </c:pt>
                <c:pt idx="11071">
                  <c:v>9.1000000000000233E-8</c:v>
                </c:pt>
                <c:pt idx="11072">
                  <c:v>9.1000000000000233E-8</c:v>
                </c:pt>
                <c:pt idx="11073">
                  <c:v>9.0000000000000277E-8</c:v>
                </c:pt>
                <c:pt idx="11074">
                  <c:v>9.0000000000000277E-8</c:v>
                </c:pt>
                <c:pt idx="11075">
                  <c:v>8.9000000000000268E-8</c:v>
                </c:pt>
                <c:pt idx="11076">
                  <c:v>8.9000000000000268E-8</c:v>
                </c:pt>
                <c:pt idx="11077">
                  <c:v>8.9000000000000268E-8</c:v>
                </c:pt>
                <c:pt idx="11078">
                  <c:v>8.8000000000000272E-8</c:v>
                </c:pt>
                <c:pt idx="11079">
                  <c:v>8.8000000000000272E-8</c:v>
                </c:pt>
                <c:pt idx="11080">
                  <c:v>8.7000000000000223E-8</c:v>
                </c:pt>
                <c:pt idx="11081">
                  <c:v>8.7000000000000223E-8</c:v>
                </c:pt>
                <c:pt idx="11082">
                  <c:v>9.8000000000000335E-8</c:v>
                </c:pt>
                <c:pt idx="11083">
                  <c:v>1.2000000000000025E-7</c:v>
                </c:pt>
                <c:pt idx="11084">
                  <c:v>1.3000000000000034E-7</c:v>
                </c:pt>
                <c:pt idx="11085">
                  <c:v>1.3000000000000034E-7</c:v>
                </c:pt>
                <c:pt idx="11086">
                  <c:v>1.3000000000000034E-7</c:v>
                </c:pt>
                <c:pt idx="11087">
                  <c:v>1.3000000000000034E-7</c:v>
                </c:pt>
                <c:pt idx="11088">
                  <c:v>1.1000000000000032E-7</c:v>
                </c:pt>
                <c:pt idx="11089">
                  <c:v>1.0000000000000026E-7</c:v>
                </c:pt>
                <c:pt idx="11090">
                  <c:v>1.0000000000000026E-7</c:v>
                </c:pt>
                <c:pt idx="11091">
                  <c:v>1.0000000000000026E-7</c:v>
                </c:pt>
                <c:pt idx="11092">
                  <c:v>9.8000000000000335E-8</c:v>
                </c:pt>
                <c:pt idx="11093">
                  <c:v>9.6000000000000291E-8</c:v>
                </c:pt>
                <c:pt idx="11094">
                  <c:v>9.1000000000000233E-8</c:v>
                </c:pt>
                <c:pt idx="11095">
                  <c:v>9.0000000000000277E-8</c:v>
                </c:pt>
                <c:pt idx="11096">
                  <c:v>8.9000000000000268E-8</c:v>
                </c:pt>
                <c:pt idx="11097">
                  <c:v>8.8000000000000272E-8</c:v>
                </c:pt>
                <c:pt idx="11098">
                  <c:v>8.8000000000000272E-8</c:v>
                </c:pt>
                <c:pt idx="11099">
                  <c:v>8.7000000000000223E-8</c:v>
                </c:pt>
                <c:pt idx="11100">
                  <c:v>8.7000000000000223E-8</c:v>
                </c:pt>
                <c:pt idx="11101">
                  <c:v>8.6000000000000214E-8</c:v>
                </c:pt>
                <c:pt idx="11102">
                  <c:v>8.6000000000000214E-8</c:v>
                </c:pt>
                <c:pt idx="11103">
                  <c:v>8.6000000000000214E-8</c:v>
                </c:pt>
                <c:pt idx="11104">
                  <c:v>8.5000000000000232E-8</c:v>
                </c:pt>
                <c:pt idx="11105">
                  <c:v>8.4000000000000276E-8</c:v>
                </c:pt>
                <c:pt idx="11106">
                  <c:v>1.0000000000000026E-7</c:v>
                </c:pt>
                <c:pt idx="11107">
                  <c:v>1.0000000000000026E-7</c:v>
                </c:pt>
                <c:pt idx="11108">
                  <c:v>1.0000000000000026E-7</c:v>
                </c:pt>
                <c:pt idx="11109">
                  <c:v>9.9000000000000291E-8</c:v>
                </c:pt>
                <c:pt idx="11110">
                  <c:v>9.6000000000000291E-8</c:v>
                </c:pt>
                <c:pt idx="11111">
                  <c:v>9.4000000000000273E-8</c:v>
                </c:pt>
                <c:pt idx="11112">
                  <c:v>8.9000000000000268E-8</c:v>
                </c:pt>
                <c:pt idx="11113">
                  <c:v>8.9000000000000268E-8</c:v>
                </c:pt>
                <c:pt idx="11114">
                  <c:v>8.8000000000000272E-8</c:v>
                </c:pt>
                <c:pt idx="11115">
                  <c:v>8.7000000000000223E-8</c:v>
                </c:pt>
                <c:pt idx="11116">
                  <c:v>8.6000000000000214E-8</c:v>
                </c:pt>
                <c:pt idx="11117">
                  <c:v>8.5000000000000232E-8</c:v>
                </c:pt>
                <c:pt idx="11118">
                  <c:v>8.5000000000000232E-8</c:v>
                </c:pt>
                <c:pt idx="11119">
                  <c:v>8.4000000000000276E-8</c:v>
                </c:pt>
                <c:pt idx="11120">
                  <c:v>8.4000000000000276E-8</c:v>
                </c:pt>
                <c:pt idx="11121">
                  <c:v>8.300000000000028E-8</c:v>
                </c:pt>
                <c:pt idx="11122">
                  <c:v>8.4000000000000276E-8</c:v>
                </c:pt>
                <c:pt idx="11123">
                  <c:v>8.4000000000000276E-8</c:v>
                </c:pt>
                <c:pt idx="11124">
                  <c:v>8.4000000000000276E-8</c:v>
                </c:pt>
                <c:pt idx="11125">
                  <c:v>8.300000000000028E-8</c:v>
                </c:pt>
                <c:pt idx="11126">
                  <c:v>8.300000000000028E-8</c:v>
                </c:pt>
                <c:pt idx="11127">
                  <c:v>8.300000000000028E-8</c:v>
                </c:pt>
                <c:pt idx="11128">
                  <c:v>8.300000000000028E-8</c:v>
                </c:pt>
                <c:pt idx="11129">
                  <c:v>8.300000000000028E-8</c:v>
                </c:pt>
                <c:pt idx="11130">
                  <c:v>8.300000000000028E-8</c:v>
                </c:pt>
                <c:pt idx="11131">
                  <c:v>8.300000000000028E-8</c:v>
                </c:pt>
                <c:pt idx="11132">
                  <c:v>8.300000000000028E-8</c:v>
                </c:pt>
                <c:pt idx="11133">
                  <c:v>8.300000000000028E-8</c:v>
                </c:pt>
                <c:pt idx="11134">
                  <c:v>8.2000000000000218E-8</c:v>
                </c:pt>
                <c:pt idx="11135">
                  <c:v>8.2000000000000218E-8</c:v>
                </c:pt>
                <c:pt idx="11136">
                  <c:v>8.1000000000000222E-8</c:v>
                </c:pt>
                <c:pt idx="11137">
                  <c:v>8.2000000000000218E-8</c:v>
                </c:pt>
                <c:pt idx="11138">
                  <c:v>8.1000000000000222E-8</c:v>
                </c:pt>
                <c:pt idx="11139">
                  <c:v>8.2000000000000218E-8</c:v>
                </c:pt>
                <c:pt idx="11140">
                  <c:v>8.1000000000000222E-8</c:v>
                </c:pt>
                <c:pt idx="11141">
                  <c:v>8.2000000000000218E-8</c:v>
                </c:pt>
                <c:pt idx="11142">
                  <c:v>8.1000000000000222E-8</c:v>
                </c:pt>
                <c:pt idx="11143">
                  <c:v>8.2000000000000218E-8</c:v>
                </c:pt>
                <c:pt idx="11144">
                  <c:v>8.300000000000028E-8</c:v>
                </c:pt>
                <c:pt idx="11145">
                  <c:v>8.2000000000000218E-8</c:v>
                </c:pt>
                <c:pt idx="11146">
                  <c:v>8.300000000000028E-8</c:v>
                </c:pt>
                <c:pt idx="11147">
                  <c:v>8.1000000000000222E-8</c:v>
                </c:pt>
                <c:pt idx="11148">
                  <c:v>8.1000000000000222E-8</c:v>
                </c:pt>
                <c:pt idx="11149">
                  <c:v>8.00000000000002E-8</c:v>
                </c:pt>
                <c:pt idx="11150">
                  <c:v>8.00000000000002E-8</c:v>
                </c:pt>
                <c:pt idx="11151">
                  <c:v>7.9000000000000244E-8</c:v>
                </c:pt>
                <c:pt idx="11152">
                  <c:v>8.00000000000002E-8</c:v>
                </c:pt>
                <c:pt idx="11153">
                  <c:v>7.9000000000000244E-8</c:v>
                </c:pt>
                <c:pt idx="11154">
                  <c:v>7.9000000000000244E-8</c:v>
                </c:pt>
                <c:pt idx="11155">
                  <c:v>8.00000000000002E-8</c:v>
                </c:pt>
                <c:pt idx="11156">
                  <c:v>8.1000000000000222E-8</c:v>
                </c:pt>
                <c:pt idx="11157">
                  <c:v>8.1000000000000222E-8</c:v>
                </c:pt>
                <c:pt idx="11158">
                  <c:v>8.1000000000000222E-8</c:v>
                </c:pt>
                <c:pt idx="11159">
                  <c:v>8.1000000000000222E-8</c:v>
                </c:pt>
                <c:pt idx="11160">
                  <c:v>8.1000000000000222E-8</c:v>
                </c:pt>
                <c:pt idx="11161">
                  <c:v>8.00000000000002E-8</c:v>
                </c:pt>
                <c:pt idx="11162">
                  <c:v>8.1000000000000222E-8</c:v>
                </c:pt>
                <c:pt idx="11163">
                  <c:v>8.1000000000000222E-8</c:v>
                </c:pt>
                <c:pt idx="11164">
                  <c:v>8.1000000000000222E-8</c:v>
                </c:pt>
                <c:pt idx="11165">
                  <c:v>8.1000000000000222E-8</c:v>
                </c:pt>
                <c:pt idx="11166">
                  <c:v>8.2000000000000218E-8</c:v>
                </c:pt>
                <c:pt idx="11167">
                  <c:v>8.1000000000000222E-8</c:v>
                </c:pt>
                <c:pt idx="11168">
                  <c:v>8.1000000000000222E-8</c:v>
                </c:pt>
                <c:pt idx="11169">
                  <c:v>8.00000000000002E-8</c:v>
                </c:pt>
                <c:pt idx="11170">
                  <c:v>8.00000000000002E-8</c:v>
                </c:pt>
                <c:pt idx="11171">
                  <c:v>7.9000000000000244E-8</c:v>
                </c:pt>
                <c:pt idx="11172">
                  <c:v>7.9000000000000244E-8</c:v>
                </c:pt>
                <c:pt idx="11173">
                  <c:v>7.9000000000000244E-8</c:v>
                </c:pt>
                <c:pt idx="11174">
                  <c:v>7.8000000000000169E-8</c:v>
                </c:pt>
                <c:pt idx="11175">
                  <c:v>7.8000000000000169E-8</c:v>
                </c:pt>
                <c:pt idx="11176">
                  <c:v>7.8000000000000169E-8</c:v>
                </c:pt>
                <c:pt idx="11177">
                  <c:v>7.8000000000000169E-8</c:v>
                </c:pt>
                <c:pt idx="11178">
                  <c:v>7.7000000000000226E-8</c:v>
                </c:pt>
                <c:pt idx="11179">
                  <c:v>7.7000000000000226E-8</c:v>
                </c:pt>
                <c:pt idx="11180">
                  <c:v>7.7000000000000226E-8</c:v>
                </c:pt>
                <c:pt idx="11181">
                  <c:v>7.7000000000000226E-8</c:v>
                </c:pt>
                <c:pt idx="11182">
                  <c:v>7.7000000000000226E-8</c:v>
                </c:pt>
                <c:pt idx="11183">
                  <c:v>7.8000000000000169E-8</c:v>
                </c:pt>
                <c:pt idx="11184">
                  <c:v>7.8000000000000169E-8</c:v>
                </c:pt>
                <c:pt idx="11185">
                  <c:v>7.9000000000000244E-8</c:v>
                </c:pt>
                <c:pt idx="11186">
                  <c:v>7.8000000000000169E-8</c:v>
                </c:pt>
                <c:pt idx="11187">
                  <c:v>7.7000000000000226E-8</c:v>
                </c:pt>
                <c:pt idx="11188">
                  <c:v>7.6000000000000204E-8</c:v>
                </c:pt>
                <c:pt idx="11189">
                  <c:v>7.5000000000000182E-8</c:v>
                </c:pt>
                <c:pt idx="11190">
                  <c:v>7.5000000000000182E-8</c:v>
                </c:pt>
                <c:pt idx="11191">
                  <c:v>7.5000000000000182E-8</c:v>
                </c:pt>
                <c:pt idx="11192">
                  <c:v>9.0000000000000277E-8</c:v>
                </c:pt>
                <c:pt idx="11193">
                  <c:v>1.7000000000000036E-7</c:v>
                </c:pt>
                <c:pt idx="11194">
                  <c:v>1.800000000000005E-7</c:v>
                </c:pt>
                <c:pt idx="11195">
                  <c:v>2.2000000000000065E-7</c:v>
                </c:pt>
                <c:pt idx="11196">
                  <c:v>3.0000000000000067E-7</c:v>
                </c:pt>
                <c:pt idx="11197">
                  <c:v>3.5000000000000078E-7</c:v>
                </c:pt>
                <c:pt idx="11198">
                  <c:v>3.9000000000000092E-7</c:v>
                </c:pt>
                <c:pt idx="11199">
                  <c:v>3.1000000000000084E-7</c:v>
                </c:pt>
                <c:pt idx="11200">
                  <c:v>2.700000000000007E-7</c:v>
                </c:pt>
                <c:pt idx="11201">
                  <c:v>2.6000000000000063E-7</c:v>
                </c:pt>
                <c:pt idx="11202">
                  <c:v>2.3000000000000047E-7</c:v>
                </c:pt>
                <c:pt idx="11203">
                  <c:v>2.1000000000000058E-7</c:v>
                </c:pt>
                <c:pt idx="11204">
                  <c:v>2.1000000000000058E-7</c:v>
                </c:pt>
                <c:pt idx="11205">
                  <c:v>1.9000000000000051E-7</c:v>
                </c:pt>
                <c:pt idx="11206">
                  <c:v>1.800000000000005E-7</c:v>
                </c:pt>
                <c:pt idx="11207">
                  <c:v>1.7000000000000036E-7</c:v>
                </c:pt>
                <c:pt idx="11208">
                  <c:v>1.6000000000000048E-7</c:v>
                </c:pt>
                <c:pt idx="11209">
                  <c:v>1.5000000000000034E-7</c:v>
                </c:pt>
                <c:pt idx="11210">
                  <c:v>1.400000000000003E-7</c:v>
                </c:pt>
                <c:pt idx="11211">
                  <c:v>1.6000000000000048E-7</c:v>
                </c:pt>
                <c:pt idx="11212">
                  <c:v>1.7000000000000036E-7</c:v>
                </c:pt>
                <c:pt idx="11213">
                  <c:v>1.7000000000000036E-7</c:v>
                </c:pt>
                <c:pt idx="11214">
                  <c:v>2.2000000000000065E-7</c:v>
                </c:pt>
                <c:pt idx="11215">
                  <c:v>2.3000000000000047E-7</c:v>
                </c:pt>
                <c:pt idx="11216">
                  <c:v>2.3000000000000047E-7</c:v>
                </c:pt>
                <c:pt idx="11217">
                  <c:v>1.7000000000000036E-7</c:v>
                </c:pt>
                <c:pt idx="11218">
                  <c:v>1.6000000000000048E-7</c:v>
                </c:pt>
                <c:pt idx="11219">
                  <c:v>1.6000000000000048E-7</c:v>
                </c:pt>
                <c:pt idx="11220">
                  <c:v>1.5000000000000034E-7</c:v>
                </c:pt>
                <c:pt idx="11221">
                  <c:v>1.7000000000000036E-7</c:v>
                </c:pt>
                <c:pt idx="11222">
                  <c:v>1.9000000000000051E-7</c:v>
                </c:pt>
                <c:pt idx="11223">
                  <c:v>2.0000000000000044E-7</c:v>
                </c:pt>
                <c:pt idx="11224">
                  <c:v>1.9000000000000051E-7</c:v>
                </c:pt>
                <c:pt idx="11225">
                  <c:v>1.7000000000000036E-7</c:v>
                </c:pt>
                <c:pt idx="11226">
                  <c:v>1.800000000000005E-7</c:v>
                </c:pt>
                <c:pt idx="11227">
                  <c:v>1.7000000000000036E-7</c:v>
                </c:pt>
                <c:pt idx="11228">
                  <c:v>1.7000000000000036E-7</c:v>
                </c:pt>
                <c:pt idx="11229">
                  <c:v>2.2000000000000065E-7</c:v>
                </c:pt>
                <c:pt idx="11230">
                  <c:v>2.700000000000007E-7</c:v>
                </c:pt>
                <c:pt idx="11231">
                  <c:v>2.700000000000007E-7</c:v>
                </c:pt>
                <c:pt idx="11232">
                  <c:v>3.0000000000000067E-7</c:v>
                </c:pt>
                <c:pt idx="11233">
                  <c:v>2.800000000000006E-7</c:v>
                </c:pt>
                <c:pt idx="11234">
                  <c:v>2.6000000000000063E-7</c:v>
                </c:pt>
                <c:pt idx="11235">
                  <c:v>1.800000000000005E-7</c:v>
                </c:pt>
                <c:pt idx="11236">
                  <c:v>1.7000000000000036E-7</c:v>
                </c:pt>
                <c:pt idx="11237">
                  <c:v>1.6000000000000048E-7</c:v>
                </c:pt>
                <c:pt idx="11238">
                  <c:v>1.5000000000000034E-7</c:v>
                </c:pt>
                <c:pt idx="11239">
                  <c:v>1.5000000000000034E-7</c:v>
                </c:pt>
                <c:pt idx="11240">
                  <c:v>1.400000000000003E-7</c:v>
                </c:pt>
                <c:pt idx="11241">
                  <c:v>1.3000000000000034E-7</c:v>
                </c:pt>
                <c:pt idx="11242">
                  <c:v>1.2000000000000025E-7</c:v>
                </c:pt>
                <c:pt idx="11243">
                  <c:v>1.2000000000000025E-7</c:v>
                </c:pt>
                <c:pt idx="11244">
                  <c:v>1.2000000000000025E-7</c:v>
                </c:pt>
                <c:pt idx="11245">
                  <c:v>1.2000000000000025E-7</c:v>
                </c:pt>
                <c:pt idx="11246">
                  <c:v>1.2000000000000025E-7</c:v>
                </c:pt>
                <c:pt idx="11247">
                  <c:v>1.800000000000005E-7</c:v>
                </c:pt>
                <c:pt idx="11248">
                  <c:v>1.9000000000000051E-7</c:v>
                </c:pt>
                <c:pt idx="11249">
                  <c:v>2.1000000000000058E-7</c:v>
                </c:pt>
                <c:pt idx="11250">
                  <c:v>2.0000000000000044E-7</c:v>
                </c:pt>
                <c:pt idx="11251">
                  <c:v>1.9000000000000051E-7</c:v>
                </c:pt>
                <c:pt idx="11252">
                  <c:v>1.800000000000005E-7</c:v>
                </c:pt>
                <c:pt idx="11253">
                  <c:v>1.5000000000000034E-7</c:v>
                </c:pt>
                <c:pt idx="11254">
                  <c:v>1.400000000000003E-7</c:v>
                </c:pt>
                <c:pt idx="11255">
                  <c:v>1.400000000000003E-7</c:v>
                </c:pt>
                <c:pt idx="11256">
                  <c:v>1.3000000000000034E-7</c:v>
                </c:pt>
                <c:pt idx="11257">
                  <c:v>1.6000000000000048E-7</c:v>
                </c:pt>
                <c:pt idx="11258">
                  <c:v>1.800000000000005E-7</c:v>
                </c:pt>
                <c:pt idx="11259">
                  <c:v>2.1000000000000058E-7</c:v>
                </c:pt>
                <c:pt idx="11260">
                  <c:v>2.1000000000000058E-7</c:v>
                </c:pt>
                <c:pt idx="11261">
                  <c:v>2.0000000000000044E-7</c:v>
                </c:pt>
                <c:pt idx="11262">
                  <c:v>2.0000000000000044E-7</c:v>
                </c:pt>
                <c:pt idx="11263">
                  <c:v>1.9000000000000051E-7</c:v>
                </c:pt>
                <c:pt idx="11264">
                  <c:v>1.9000000000000051E-7</c:v>
                </c:pt>
                <c:pt idx="11265">
                  <c:v>2.0000000000000044E-7</c:v>
                </c:pt>
                <c:pt idx="11266">
                  <c:v>2.0000000000000044E-7</c:v>
                </c:pt>
                <c:pt idx="11267">
                  <c:v>2.0000000000000044E-7</c:v>
                </c:pt>
                <c:pt idx="11268">
                  <c:v>1.9000000000000051E-7</c:v>
                </c:pt>
                <c:pt idx="11269">
                  <c:v>2.0000000000000044E-7</c:v>
                </c:pt>
                <c:pt idx="11270">
                  <c:v>2.2000000000000065E-7</c:v>
                </c:pt>
                <c:pt idx="11271">
                  <c:v>2.0000000000000044E-7</c:v>
                </c:pt>
                <c:pt idx="11272">
                  <c:v>1.9000000000000051E-7</c:v>
                </c:pt>
                <c:pt idx="11273">
                  <c:v>1.800000000000005E-7</c:v>
                </c:pt>
                <c:pt idx="11274">
                  <c:v>1.7000000000000036E-7</c:v>
                </c:pt>
                <c:pt idx="11275">
                  <c:v>1.6000000000000048E-7</c:v>
                </c:pt>
                <c:pt idx="11276">
                  <c:v>1.5000000000000034E-7</c:v>
                </c:pt>
                <c:pt idx="11277">
                  <c:v>1.3000000000000034E-7</c:v>
                </c:pt>
                <c:pt idx="11278">
                  <c:v>1.3000000000000034E-7</c:v>
                </c:pt>
                <c:pt idx="11279">
                  <c:v>1.2000000000000025E-7</c:v>
                </c:pt>
                <c:pt idx="11280">
                  <c:v>1.2000000000000025E-7</c:v>
                </c:pt>
                <c:pt idx="11281">
                  <c:v>1.2000000000000025E-7</c:v>
                </c:pt>
                <c:pt idx="11282">
                  <c:v>1.2000000000000025E-7</c:v>
                </c:pt>
                <c:pt idx="11283">
                  <c:v>1.1000000000000032E-7</c:v>
                </c:pt>
                <c:pt idx="11284">
                  <c:v>1.1000000000000032E-7</c:v>
                </c:pt>
                <c:pt idx="11285">
                  <c:v>1.1000000000000032E-7</c:v>
                </c:pt>
                <c:pt idx="11286">
                  <c:v>1.1000000000000032E-7</c:v>
                </c:pt>
                <c:pt idx="11287">
                  <c:v>1.1000000000000032E-7</c:v>
                </c:pt>
                <c:pt idx="11288">
                  <c:v>1.1000000000000032E-7</c:v>
                </c:pt>
                <c:pt idx="11289">
                  <c:v>1.1000000000000032E-7</c:v>
                </c:pt>
                <c:pt idx="11290">
                  <c:v>1.400000000000003E-7</c:v>
                </c:pt>
                <c:pt idx="11291">
                  <c:v>1.6000000000000048E-7</c:v>
                </c:pt>
                <c:pt idx="11292">
                  <c:v>1.7000000000000036E-7</c:v>
                </c:pt>
                <c:pt idx="11293">
                  <c:v>1.7000000000000036E-7</c:v>
                </c:pt>
                <c:pt idx="11294">
                  <c:v>2.1000000000000058E-7</c:v>
                </c:pt>
                <c:pt idx="11295">
                  <c:v>2.0000000000000044E-7</c:v>
                </c:pt>
                <c:pt idx="11296">
                  <c:v>1.800000000000005E-7</c:v>
                </c:pt>
                <c:pt idx="11297">
                  <c:v>1.800000000000005E-7</c:v>
                </c:pt>
                <c:pt idx="11298">
                  <c:v>1.6000000000000048E-7</c:v>
                </c:pt>
                <c:pt idx="11299">
                  <c:v>1.6000000000000048E-7</c:v>
                </c:pt>
                <c:pt idx="11300">
                  <c:v>1.6000000000000048E-7</c:v>
                </c:pt>
                <c:pt idx="11301">
                  <c:v>1.3000000000000034E-7</c:v>
                </c:pt>
                <c:pt idx="11302">
                  <c:v>1.3000000000000034E-7</c:v>
                </c:pt>
                <c:pt idx="11303">
                  <c:v>1.3000000000000034E-7</c:v>
                </c:pt>
                <c:pt idx="11304">
                  <c:v>1.2000000000000025E-7</c:v>
                </c:pt>
                <c:pt idx="11305">
                  <c:v>1.2000000000000025E-7</c:v>
                </c:pt>
                <c:pt idx="11306">
                  <c:v>1.2000000000000025E-7</c:v>
                </c:pt>
                <c:pt idx="11307">
                  <c:v>1.1000000000000032E-7</c:v>
                </c:pt>
                <c:pt idx="11308">
                  <c:v>1.1000000000000032E-7</c:v>
                </c:pt>
                <c:pt idx="11309">
                  <c:v>1.5000000000000034E-7</c:v>
                </c:pt>
                <c:pt idx="11310">
                  <c:v>1.5000000000000034E-7</c:v>
                </c:pt>
                <c:pt idx="11311">
                  <c:v>1.6000000000000048E-7</c:v>
                </c:pt>
                <c:pt idx="11312">
                  <c:v>1.6000000000000048E-7</c:v>
                </c:pt>
                <c:pt idx="11313">
                  <c:v>1.3000000000000034E-7</c:v>
                </c:pt>
                <c:pt idx="11314">
                  <c:v>1.2000000000000025E-7</c:v>
                </c:pt>
                <c:pt idx="11315">
                  <c:v>1.2000000000000025E-7</c:v>
                </c:pt>
                <c:pt idx="11316">
                  <c:v>1.2000000000000025E-7</c:v>
                </c:pt>
                <c:pt idx="11317">
                  <c:v>1.1000000000000032E-7</c:v>
                </c:pt>
                <c:pt idx="11318">
                  <c:v>1.1000000000000032E-7</c:v>
                </c:pt>
                <c:pt idx="11319">
                  <c:v>1.0000000000000026E-7</c:v>
                </c:pt>
                <c:pt idx="11320">
                  <c:v>1.0000000000000026E-7</c:v>
                </c:pt>
                <c:pt idx="11321">
                  <c:v>1.0000000000000026E-7</c:v>
                </c:pt>
                <c:pt idx="11322">
                  <c:v>1.0000000000000026E-7</c:v>
                </c:pt>
                <c:pt idx="11323">
                  <c:v>1.0000000000000026E-7</c:v>
                </c:pt>
                <c:pt idx="11324">
                  <c:v>9.8000000000000335E-8</c:v>
                </c:pt>
                <c:pt idx="11325">
                  <c:v>9.8000000000000335E-8</c:v>
                </c:pt>
                <c:pt idx="11326">
                  <c:v>9.7000000000000233E-8</c:v>
                </c:pt>
                <c:pt idx="11327">
                  <c:v>9.7000000000000233E-8</c:v>
                </c:pt>
                <c:pt idx="11328">
                  <c:v>9.6000000000000291E-8</c:v>
                </c:pt>
                <c:pt idx="11329">
                  <c:v>9.6000000000000291E-8</c:v>
                </c:pt>
                <c:pt idx="11330">
                  <c:v>9.6000000000000291E-8</c:v>
                </c:pt>
                <c:pt idx="11331">
                  <c:v>9.5000000000000295E-8</c:v>
                </c:pt>
                <c:pt idx="11332">
                  <c:v>9.4000000000000273E-8</c:v>
                </c:pt>
                <c:pt idx="11333">
                  <c:v>9.4000000000000273E-8</c:v>
                </c:pt>
                <c:pt idx="11334">
                  <c:v>9.3000000000000303E-8</c:v>
                </c:pt>
                <c:pt idx="11335">
                  <c:v>9.3000000000000303E-8</c:v>
                </c:pt>
                <c:pt idx="11336">
                  <c:v>9.2000000000000241E-8</c:v>
                </c:pt>
                <c:pt idx="11337">
                  <c:v>9.2000000000000241E-8</c:v>
                </c:pt>
                <c:pt idx="11338">
                  <c:v>9.2000000000000241E-8</c:v>
                </c:pt>
                <c:pt idx="11339">
                  <c:v>1.2000000000000025E-7</c:v>
                </c:pt>
                <c:pt idx="11340">
                  <c:v>1.3000000000000034E-7</c:v>
                </c:pt>
                <c:pt idx="11341">
                  <c:v>1.2000000000000025E-7</c:v>
                </c:pt>
                <c:pt idx="11342">
                  <c:v>1.2000000000000025E-7</c:v>
                </c:pt>
                <c:pt idx="11343">
                  <c:v>1.2000000000000025E-7</c:v>
                </c:pt>
                <c:pt idx="11344">
                  <c:v>1.2000000000000025E-7</c:v>
                </c:pt>
                <c:pt idx="11345">
                  <c:v>1.5000000000000034E-7</c:v>
                </c:pt>
                <c:pt idx="11346">
                  <c:v>1.5000000000000034E-7</c:v>
                </c:pt>
                <c:pt idx="11347">
                  <c:v>1.5000000000000034E-7</c:v>
                </c:pt>
                <c:pt idx="11348">
                  <c:v>2.0000000000000044E-7</c:v>
                </c:pt>
                <c:pt idx="11349">
                  <c:v>2.0000000000000044E-7</c:v>
                </c:pt>
                <c:pt idx="11350">
                  <c:v>2.1000000000000058E-7</c:v>
                </c:pt>
                <c:pt idx="11351">
                  <c:v>1.6000000000000048E-7</c:v>
                </c:pt>
                <c:pt idx="11352">
                  <c:v>1.5000000000000034E-7</c:v>
                </c:pt>
                <c:pt idx="11353">
                  <c:v>1.400000000000003E-7</c:v>
                </c:pt>
                <c:pt idx="11354">
                  <c:v>1.400000000000003E-7</c:v>
                </c:pt>
                <c:pt idx="11355">
                  <c:v>1.3000000000000034E-7</c:v>
                </c:pt>
                <c:pt idx="11356">
                  <c:v>1.3000000000000034E-7</c:v>
                </c:pt>
                <c:pt idx="11357">
                  <c:v>1.1000000000000032E-7</c:v>
                </c:pt>
                <c:pt idx="11358">
                  <c:v>1.1000000000000032E-7</c:v>
                </c:pt>
                <c:pt idx="11359">
                  <c:v>1.1000000000000032E-7</c:v>
                </c:pt>
                <c:pt idx="11360">
                  <c:v>1.1000000000000032E-7</c:v>
                </c:pt>
                <c:pt idx="11361">
                  <c:v>1.1000000000000032E-7</c:v>
                </c:pt>
                <c:pt idx="11362">
                  <c:v>1.0000000000000026E-7</c:v>
                </c:pt>
                <c:pt idx="11363">
                  <c:v>1.2000000000000025E-7</c:v>
                </c:pt>
                <c:pt idx="11364">
                  <c:v>1.2000000000000025E-7</c:v>
                </c:pt>
                <c:pt idx="11365">
                  <c:v>1.2000000000000025E-7</c:v>
                </c:pt>
                <c:pt idx="11366">
                  <c:v>1.2000000000000025E-7</c:v>
                </c:pt>
                <c:pt idx="11367">
                  <c:v>1.2000000000000025E-7</c:v>
                </c:pt>
                <c:pt idx="11368">
                  <c:v>1.1000000000000032E-7</c:v>
                </c:pt>
                <c:pt idx="11369">
                  <c:v>2.5000000000000057E-7</c:v>
                </c:pt>
                <c:pt idx="11370">
                  <c:v>2.6000000000000063E-7</c:v>
                </c:pt>
                <c:pt idx="11371">
                  <c:v>2.700000000000007E-7</c:v>
                </c:pt>
                <c:pt idx="11372">
                  <c:v>2.6000000000000063E-7</c:v>
                </c:pt>
                <c:pt idx="11373">
                  <c:v>2.5000000000000057E-7</c:v>
                </c:pt>
                <c:pt idx="11374">
                  <c:v>2.4000000000000051E-7</c:v>
                </c:pt>
                <c:pt idx="11375">
                  <c:v>1.7000000000000036E-7</c:v>
                </c:pt>
                <c:pt idx="11376">
                  <c:v>1.6000000000000048E-7</c:v>
                </c:pt>
                <c:pt idx="11377">
                  <c:v>1.5000000000000034E-7</c:v>
                </c:pt>
                <c:pt idx="11378">
                  <c:v>1.5000000000000034E-7</c:v>
                </c:pt>
                <c:pt idx="11379">
                  <c:v>1.400000000000003E-7</c:v>
                </c:pt>
                <c:pt idx="11380">
                  <c:v>1.3000000000000034E-7</c:v>
                </c:pt>
                <c:pt idx="11381">
                  <c:v>1.2000000000000025E-7</c:v>
                </c:pt>
                <c:pt idx="11382">
                  <c:v>1.2000000000000025E-7</c:v>
                </c:pt>
                <c:pt idx="11383">
                  <c:v>1.1000000000000032E-7</c:v>
                </c:pt>
                <c:pt idx="11384">
                  <c:v>1.1000000000000032E-7</c:v>
                </c:pt>
                <c:pt idx="11385">
                  <c:v>1.1000000000000032E-7</c:v>
                </c:pt>
                <c:pt idx="11386">
                  <c:v>1.2000000000000025E-7</c:v>
                </c:pt>
                <c:pt idx="11387">
                  <c:v>1.400000000000003E-7</c:v>
                </c:pt>
                <c:pt idx="11388">
                  <c:v>1.9000000000000051E-7</c:v>
                </c:pt>
                <c:pt idx="11389">
                  <c:v>2.1000000000000058E-7</c:v>
                </c:pt>
                <c:pt idx="11390">
                  <c:v>2.2000000000000065E-7</c:v>
                </c:pt>
                <c:pt idx="11391">
                  <c:v>2.1000000000000058E-7</c:v>
                </c:pt>
                <c:pt idx="11392">
                  <c:v>2.0000000000000044E-7</c:v>
                </c:pt>
                <c:pt idx="11393">
                  <c:v>1.800000000000005E-7</c:v>
                </c:pt>
                <c:pt idx="11394">
                  <c:v>1.7000000000000036E-7</c:v>
                </c:pt>
                <c:pt idx="11395">
                  <c:v>1.6000000000000048E-7</c:v>
                </c:pt>
                <c:pt idx="11396">
                  <c:v>1.5000000000000034E-7</c:v>
                </c:pt>
                <c:pt idx="11397">
                  <c:v>1.5000000000000034E-7</c:v>
                </c:pt>
                <c:pt idx="11398">
                  <c:v>1.400000000000003E-7</c:v>
                </c:pt>
                <c:pt idx="11399">
                  <c:v>1.2000000000000025E-7</c:v>
                </c:pt>
                <c:pt idx="11400">
                  <c:v>1.2000000000000025E-7</c:v>
                </c:pt>
                <c:pt idx="11401">
                  <c:v>1.2000000000000025E-7</c:v>
                </c:pt>
                <c:pt idx="11402">
                  <c:v>1.2000000000000025E-7</c:v>
                </c:pt>
                <c:pt idx="11403">
                  <c:v>1.2000000000000025E-7</c:v>
                </c:pt>
                <c:pt idx="11404">
                  <c:v>1.3000000000000034E-7</c:v>
                </c:pt>
                <c:pt idx="11405">
                  <c:v>1.400000000000003E-7</c:v>
                </c:pt>
                <c:pt idx="11406">
                  <c:v>1.400000000000003E-7</c:v>
                </c:pt>
                <c:pt idx="11407">
                  <c:v>1.3000000000000034E-7</c:v>
                </c:pt>
                <c:pt idx="11408">
                  <c:v>1.400000000000003E-7</c:v>
                </c:pt>
                <c:pt idx="11409">
                  <c:v>1.400000000000003E-7</c:v>
                </c:pt>
                <c:pt idx="11410">
                  <c:v>1.3000000000000034E-7</c:v>
                </c:pt>
                <c:pt idx="11411">
                  <c:v>1.1000000000000032E-7</c:v>
                </c:pt>
                <c:pt idx="11412">
                  <c:v>1.1000000000000032E-7</c:v>
                </c:pt>
                <c:pt idx="11413">
                  <c:v>1.1000000000000032E-7</c:v>
                </c:pt>
                <c:pt idx="11414">
                  <c:v>1.1000000000000032E-7</c:v>
                </c:pt>
                <c:pt idx="11415">
                  <c:v>1.1000000000000032E-7</c:v>
                </c:pt>
                <c:pt idx="11416">
                  <c:v>1.1000000000000032E-7</c:v>
                </c:pt>
                <c:pt idx="11417">
                  <c:v>1.5000000000000034E-7</c:v>
                </c:pt>
                <c:pt idx="11418">
                  <c:v>1.5000000000000034E-7</c:v>
                </c:pt>
                <c:pt idx="11419">
                  <c:v>1.400000000000003E-7</c:v>
                </c:pt>
                <c:pt idx="11420">
                  <c:v>1.400000000000003E-7</c:v>
                </c:pt>
                <c:pt idx="11421">
                  <c:v>1.400000000000003E-7</c:v>
                </c:pt>
                <c:pt idx="11422">
                  <c:v>1.6000000000000048E-7</c:v>
                </c:pt>
                <c:pt idx="11423">
                  <c:v>1.5000000000000034E-7</c:v>
                </c:pt>
                <c:pt idx="11424">
                  <c:v>1.400000000000003E-7</c:v>
                </c:pt>
                <c:pt idx="11425">
                  <c:v>1.3000000000000034E-7</c:v>
                </c:pt>
                <c:pt idx="11426">
                  <c:v>1.3000000000000034E-7</c:v>
                </c:pt>
                <c:pt idx="11427">
                  <c:v>1.2000000000000025E-7</c:v>
                </c:pt>
                <c:pt idx="11428">
                  <c:v>1.2000000000000025E-7</c:v>
                </c:pt>
                <c:pt idx="11429">
                  <c:v>1.1000000000000032E-7</c:v>
                </c:pt>
                <c:pt idx="11430">
                  <c:v>1.1000000000000032E-7</c:v>
                </c:pt>
                <c:pt idx="11431">
                  <c:v>1.1000000000000032E-7</c:v>
                </c:pt>
                <c:pt idx="11432">
                  <c:v>1.1000000000000032E-7</c:v>
                </c:pt>
                <c:pt idx="11433">
                  <c:v>1.0000000000000026E-7</c:v>
                </c:pt>
                <c:pt idx="11434">
                  <c:v>1.0000000000000026E-7</c:v>
                </c:pt>
                <c:pt idx="11435">
                  <c:v>1.0000000000000026E-7</c:v>
                </c:pt>
                <c:pt idx="11436">
                  <c:v>1.0000000000000026E-7</c:v>
                </c:pt>
                <c:pt idx="11437">
                  <c:v>1.0000000000000026E-7</c:v>
                </c:pt>
                <c:pt idx="11438">
                  <c:v>9.9000000000000291E-8</c:v>
                </c:pt>
                <c:pt idx="11439">
                  <c:v>9.8000000000000335E-8</c:v>
                </c:pt>
                <c:pt idx="11440">
                  <c:v>1.400000000000003E-7</c:v>
                </c:pt>
                <c:pt idx="11441">
                  <c:v>1.6000000000000048E-7</c:v>
                </c:pt>
                <c:pt idx="11442">
                  <c:v>1.5000000000000034E-7</c:v>
                </c:pt>
                <c:pt idx="11443">
                  <c:v>1.5000000000000034E-7</c:v>
                </c:pt>
                <c:pt idx="11444">
                  <c:v>1.400000000000003E-7</c:v>
                </c:pt>
                <c:pt idx="11445">
                  <c:v>1.400000000000003E-7</c:v>
                </c:pt>
                <c:pt idx="11446">
                  <c:v>1.3000000000000034E-7</c:v>
                </c:pt>
                <c:pt idx="11447">
                  <c:v>1.1000000000000032E-7</c:v>
                </c:pt>
                <c:pt idx="11448">
                  <c:v>1.1000000000000032E-7</c:v>
                </c:pt>
                <c:pt idx="11449">
                  <c:v>1.1000000000000032E-7</c:v>
                </c:pt>
                <c:pt idx="11450">
                  <c:v>1.2000000000000025E-7</c:v>
                </c:pt>
                <c:pt idx="11451">
                  <c:v>1.2000000000000025E-7</c:v>
                </c:pt>
                <c:pt idx="11452">
                  <c:v>1.2000000000000025E-7</c:v>
                </c:pt>
                <c:pt idx="11453">
                  <c:v>1.6000000000000048E-7</c:v>
                </c:pt>
                <c:pt idx="11454">
                  <c:v>1.7000000000000036E-7</c:v>
                </c:pt>
                <c:pt idx="11455">
                  <c:v>1.6000000000000048E-7</c:v>
                </c:pt>
                <c:pt idx="11456">
                  <c:v>1.6000000000000048E-7</c:v>
                </c:pt>
                <c:pt idx="11457">
                  <c:v>1.5000000000000034E-7</c:v>
                </c:pt>
                <c:pt idx="11458">
                  <c:v>1.400000000000003E-7</c:v>
                </c:pt>
                <c:pt idx="11459">
                  <c:v>1.2000000000000025E-7</c:v>
                </c:pt>
                <c:pt idx="11460">
                  <c:v>1.2000000000000025E-7</c:v>
                </c:pt>
                <c:pt idx="11461">
                  <c:v>1.2000000000000025E-7</c:v>
                </c:pt>
                <c:pt idx="11462">
                  <c:v>1.1000000000000032E-7</c:v>
                </c:pt>
                <c:pt idx="11463">
                  <c:v>1.1000000000000032E-7</c:v>
                </c:pt>
                <c:pt idx="11464">
                  <c:v>1.1000000000000032E-7</c:v>
                </c:pt>
                <c:pt idx="11465">
                  <c:v>1.0000000000000026E-7</c:v>
                </c:pt>
                <c:pt idx="11466">
                  <c:v>1.0000000000000026E-7</c:v>
                </c:pt>
                <c:pt idx="11467">
                  <c:v>1.0000000000000026E-7</c:v>
                </c:pt>
                <c:pt idx="11468">
                  <c:v>1.0000000000000026E-7</c:v>
                </c:pt>
                <c:pt idx="11469">
                  <c:v>9.9000000000000291E-8</c:v>
                </c:pt>
                <c:pt idx="11470">
                  <c:v>9.9000000000000291E-8</c:v>
                </c:pt>
                <c:pt idx="11471">
                  <c:v>9.5000000000000295E-8</c:v>
                </c:pt>
                <c:pt idx="11472">
                  <c:v>9.5000000000000295E-8</c:v>
                </c:pt>
                <c:pt idx="11473">
                  <c:v>9.4000000000000273E-8</c:v>
                </c:pt>
                <c:pt idx="11474">
                  <c:v>9.3000000000000303E-8</c:v>
                </c:pt>
                <c:pt idx="11475">
                  <c:v>9.3000000000000303E-8</c:v>
                </c:pt>
                <c:pt idx="11476">
                  <c:v>9.3000000000000303E-8</c:v>
                </c:pt>
                <c:pt idx="11477">
                  <c:v>9.2000000000000241E-8</c:v>
                </c:pt>
                <c:pt idx="11478">
                  <c:v>9.3000000000000303E-8</c:v>
                </c:pt>
                <c:pt idx="11479">
                  <c:v>9.3000000000000303E-8</c:v>
                </c:pt>
                <c:pt idx="11480">
                  <c:v>9.3000000000000303E-8</c:v>
                </c:pt>
                <c:pt idx="11481">
                  <c:v>9.2000000000000241E-8</c:v>
                </c:pt>
                <c:pt idx="11482">
                  <c:v>9.2000000000000241E-8</c:v>
                </c:pt>
                <c:pt idx="11483">
                  <c:v>9.1000000000000233E-8</c:v>
                </c:pt>
                <c:pt idx="11484">
                  <c:v>9.2000000000000241E-8</c:v>
                </c:pt>
                <c:pt idx="11485">
                  <c:v>1.0000000000000026E-7</c:v>
                </c:pt>
                <c:pt idx="11486">
                  <c:v>1.2000000000000025E-7</c:v>
                </c:pt>
                <c:pt idx="11487">
                  <c:v>1.5000000000000034E-7</c:v>
                </c:pt>
                <c:pt idx="11488">
                  <c:v>1.6000000000000048E-7</c:v>
                </c:pt>
                <c:pt idx="11489">
                  <c:v>1.400000000000003E-7</c:v>
                </c:pt>
                <c:pt idx="11490">
                  <c:v>1.3000000000000034E-7</c:v>
                </c:pt>
                <c:pt idx="11491">
                  <c:v>1.3000000000000034E-7</c:v>
                </c:pt>
                <c:pt idx="11492">
                  <c:v>1.3000000000000034E-7</c:v>
                </c:pt>
                <c:pt idx="11493">
                  <c:v>1.2000000000000025E-7</c:v>
                </c:pt>
                <c:pt idx="11494">
                  <c:v>1.1000000000000032E-7</c:v>
                </c:pt>
                <c:pt idx="11495">
                  <c:v>1.2000000000000025E-7</c:v>
                </c:pt>
                <c:pt idx="11496">
                  <c:v>1.1000000000000032E-7</c:v>
                </c:pt>
                <c:pt idx="11497">
                  <c:v>1.1000000000000032E-7</c:v>
                </c:pt>
                <c:pt idx="11498">
                  <c:v>1.1000000000000032E-7</c:v>
                </c:pt>
                <c:pt idx="11499">
                  <c:v>1.1000000000000032E-7</c:v>
                </c:pt>
                <c:pt idx="11500">
                  <c:v>1.0000000000000026E-7</c:v>
                </c:pt>
                <c:pt idx="11501">
                  <c:v>9.8000000000000335E-8</c:v>
                </c:pt>
                <c:pt idx="11502">
                  <c:v>1.3000000000000034E-7</c:v>
                </c:pt>
                <c:pt idx="11503">
                  <c:v>1.5000000000000034E-7</c:v>
                </c:pt>
                <c:pt idx="11504">
                  <c:v>1.6000000000000048E-7</c:v>
                </c:pt>
                <c:pt idx="11505">
                  <c:v>1.6000000000000048E-7</c:v>
                </c:pt>
                <c:pt idx="11506">
                  <c:v>1.6000000000000048E-7</c:v>
                </c:pt>
                <c:pt idx="11507">
                  <c:v>2.0000000000000044E-7</c:v>
                </c:pt>
                <c:pt idx="11508">
                  <c:v>2.2000000000000065E-7</c:v>
                </c:pt>
                <c:pt idx="11509">
                  <c:v>2.4000000000000051E-7</c:v>
                </c:pt>
                <c:pt idx="11510">
                  <c:v>2.9000000000000061E-7</c:v>
                </c:pt>
                <c:pt idx="11511">
                  <c:v>3.0000000000000067E-7</c:v>
                </c:pt>
                <c:pt idx="11512">
                  <c:v>2.9000000000000061E-7</c:v>
                </c:pt>
                <c:pt idx="11513">
                  <c:v>2.1000000000000058E-7</c:v>
                </c:pt>
                <c:pt idx="11514">
                  <c:v>1.9000000000000051E-7</c:v>
                </c:pt>
                <c:pt idx="11515">
                  <c:v>1.9000000000000051E-7</c:v>
                </c:pt>
                <c:pt idx="11516">
                  <c:v>2.0000000000000044E-7</c:v>
                </c:pt>
                <c:pt idx="11517">
                  <c:v>1.9000000000000051E-7</c:v>
                </c:pt>
                <c:pt idx="11518">
                  <c:v>1.800000000000005E-7</c:v>
                </c:pt>
                <c:pt idx="11519">
                  <c:v>1.400000000000003E-7</c:v>
                </c:pt>
                <c:pt idx="11520">
                  <c:v>1.400000000000003E-7</c:v>
                </c:pt>
                <c:pt idx="11521">
                  <c:v>1.3000000000000034E-7</c:v>
                </c:pt>
                <c:pt idx="11522">
                  <c:v>1.3000000000000034E-7</c:v>
                </c:pt>
                <c:pt idx="11523">
                  <c:v>1.3000000000000034E-7</c:v>
                </c:pt>
                <c:pt idx="11524">
                  <c:v>1.2000000000000025E-7</c:v>
                </c:pt>
                <c:pt idx="11525">
                  <c:v>1.1000000000000032E-7</c:v>
                </c:pt>
                <c:pt idx="11526">
                  <c:v>1.1000000000000032E-7</c:v>
                </c:pt>
                <c:pt idx="11527">
                  <c:v>1.1000000000000032E-7</c:v>
                </c:pt>
                <c:pt idx="11528">
                  <c:v>1.1000000000000032E-7</c:v>
                </c:pt>
                <c:pt idx="11529">
                  <c:v>1.1000000000000032E-7</c:v>
                </c:pt>
                <c:pt idx="11530">
                  <c:v>1.0000000000000026E-7</c:v>
                </c:pt>
                <c:pt idx="11531">
                  <c:v>1.0000000000000026E-7</c:v>
                </c:pt>
                <c:pt idx="11532">
                  <c:v>1.0000000000000026E-7</c:v>
                </c:pt>
                <c:pt idx="11533">
                  <c:v>1.0000000000000026E-7</c:v>
                </c:pt>
                <c:pt idx="11534">
                  <c:v>1.0000000000000026E-7</c:v>
                </c:pt>
                <c:pt idx="11535">
                  <c:v>1.400000000000003E-7</c:v>
                </c:pt>
                <c:pt idx="11536">
                  <c:v>1.400000000000003E-7</c:v>
                </c:pt>
                <c:pt idx="11537">
                  <c:v>1.400000000000003E-7</c:v>
                </c:pt>
                <c:pt idx="11538">
                  <c:v>1.3000000000000034E-7</c:v>
                </c:pt>
                <c:pt idx="11539">
                  <c:v>1.2000000000000025E-7</c:v>
                </c:pt>
                <c:pt idx="11540">
                  <c:v>1.2000000000000025E-7</c:v>
                </c:pt>
                <c:pt idx="11541">
                  <c:v>1.2000000000000025E-7</c:v>
                </c:pt>
                <c:pt idx="11542">
                  <c:v>1.1000000000000032E-7</c:v>
                </c:pt>
                <c:pt idx="11543">
                  <c:v>1.0000000000000026E-7</c:v>
                </c:pt>
                <c:pt idx="11544">
                  <c:v>9.8000000000000335E-8</c:v>
                </c:pt>
                <c:pt idx="11545">
                  <c:v>9.8000000000000335E-8</c:v>
                </c:pt>
                <c:pt idx="11546">
                  <c:v>1.2000000000000025E-7</c:v>
                </c:pt>
                <c:pt idx="11547">
                  <c:v>1.6000000000000048E-7</c:v>
                </c:pt>
                <c:pt idx="11548">
                  <c:v>2.1000000000000058E-7</c:v>
                </c:pt>
                <c:pt idx="11549">
                  <c:v>2.2000000000000065E-7</c:v>
                </c:pt>
                <c:pt idx="11550">
                  <c:v>2.1000000000000058E-7</c:v>
                </c:pt>
                <c:pt idx="11551">
                  <c:v>1.9000000000000051E-7</c:v>
                </c:pt>
                <c:pt idx="11552">
                  <c:v>1.800000000000005E-7</c:v>
                </c:pt>
                <c:pt idx="11553">
                  <c:v>1.6000000000000048E-7</c:v>
                </c:pt>
                <c:pt idx="11554">
                  <c:v>1.6000000000000048E-7</c:v>
                </c:pt>
                <c:pt idx="11555">
                  <c:v>1.3000000000000034E-7</c:v>
                </c:pt>
                <c:pt idx="11556">
                  <c:v>1.2000000000000025E-7</c:v>
                </c:pt>
                <c:pt idx="11557">
                  <c:v>1.2000000000000025E-7</c:v>
                </c:pt>
                <c:pt idx="11558">
                  <c:v>1.2000000000000025E-7</c:v>
                </c:pt>
                <c:pt idx="11559">
                  <c:v>1.1000000000000032E-7</c:v>
                </c:pt>
                <c:pt idx="11560">
                  <c:v>1.1000000000000032E-7</c:v>
                </c:pt>
                <c:pt idx="11561">
                  <c:v>1.1000000000000032E-7</c:v>
                </c:pt>
                <c:pt idx="11562">
                  <c:v>1.0000000000000026E-7</c:v>
                </c:pt>
                <c:pt idx="11563">
                  <c:v>1.0000000000000026E-7</c:v>
                </c:pt>
                <c:pt idx="11564">
                  <c:v>1.0000000000000026E-7</c:v>
                </c:pt>
                <c:pt idx="11565">
                  <c:v>1.0000000000000026E-7</c:v>
                </c:pt>
                <c:pt idx="11566">
                  <c:v>1.0000000000000026E-7</c:v>
                </c:pt>
                <c:pt idx="11567">
                  <c:v>9.9000000000000291E-8</c:v>
                </c:pt>
                <c:pt idx="11568">
                  <c:v>9.8000000000000335E-8</c:v>
                </c:pt>
                <c:pt idx="11569">
                  <c:v>9.8000000000000335E-8</c:v>
                </c:pt>
                <c:pt idx="11570">
                  <c:v>9.7000000000000233E-8</c:v>
                </c:pt>
                <c:pt idx="11571">
                  <c:v>9.6000000000000291E-8</c:v>
                </c:pt>
                <c:pt idx="11572">
                  <c:v>9.6000000000000291E-8</c:v>
                </c:pt>
                <c:pt idx="11573">
                  <c:v>9.5000000000000295E-8</c:v>
                </c:pt>
                <c:pt idx="11574">
                  <c:v>9.4000000000000273E-8</c:v>
                </c:pt>
                <c:pt idx="11575">
                  <c:v>9.3000000000000303E-8</c:v>
                </c:pt>
                <c:pt idx="11576">
                  <c:v>9.3000000000000303E-8</c:v>
                </c:pt>
                <c:pt idx="11577">
                  <c:v>9.2000000000000241E-8</c:v>
                </c:pt>
                <c:pt idx="11578">
                  <c:v>9.0000000000000277E-8</c:v>
                </c:pt>
                <c:pt idx="11579">
                  <c:v>8.9000000000000268E-8</c:v>
                </c:pt>
                <c:pt idx="11580">
                  <c:v>8.9000000000000268E-8</c:v>
                </c:pt>
                <c:pt idx="11581">
                  <c:v>8.9000000000000268E-8</c:v>
                </c:pt>
                <c:pt idx="11582">
                  <c:v>8.9000000000000268E-8</c:v>
                </c:pt>
                <c:pt idx="11583">
                  <c:v>8.8000000000000272E-8</c:v>
                </c:pt>
                <c:pt idx="11584">
                  <c:v>1.0000000000000026E-7</c:v>
                </c:pt>
                <c:pt idx="11585">
                  <c:v>1.0000000000000026E-7</c:v>
                </c:pt>
                <c:pt idx="11586">
                  <c:v>9.9000000000000291E-8</c:v>
                </c:pt>
                <c:pt idx="11587">
                  <c:v>9.8000000000000335E-8</c:v>
                </c:pt>
                <c:pt idx="11588">
                  <c:v>9.6000000000000291E-8</c:v>
                </c:pt>
                <c:pt idx="11589">
                  <c:v>9.4000000000000273E-8</c:v>
                </c:pt>
                <c:pt idx="11590">
                  <c:v>1.7000000000000036E-7</c:v>
                </c:pt>
                <c:pt idx="11591">
                  <c:v>1.6000000000000048E-7</c:v>
                </c:pt>
                <c:pt idx="11592">
                  <c:v>1.5000000000000034E-7</c:v>
                </c:pt>
                <c:pt idx="11593">
                  <c:v>1.400000000000003E-7</c:v>
                </c:pt>
                <c:pt idx="11594">
                  <c:v>1.400000000000003E-7</c:v>
                </c:pt>
                <c:pt idx="11595">
                  <c:v>1.3000000000000034E-7</c:v>
                </c:pt>
                <c:pt idx="11596">
                  <c:v>1.1000000000000032E-7</c:v>
                </c:pt>
                <c:pt idx="11597">
                  <c:v>1.1000000000000032E-7</c:v>
                </c:pt>
                <c:pt idx="11598">
                  <c:v>1.0000000000000026E-7</c:v>
                </c:pt>
                <c:pt idx="11599">
                  <c:v>1.0000000000000026E-7</c:v>
                </c:pt>
                <c:pt idx="11600">
                  <c:v>1.0000000000000026E-7</c:v>
                </c:pt>
                <c:pt idx="11601">
                  <c:v>9.9000000000000291E-8</c:v>
                </c:pt>
                <c:pt idx="11602">
                  <c:v>9.4000000000000273E-8</c:v>
                </c:pt>
                <c:pt idx="11603">
                  <c:v>9.3000000000000303E-8</c:v>
                </c:pt>
                <c:pt idx="11604">
                  <c:v>9.3000000000000303E-8</c:v>
                </c:pt>
                <c:pt idx="11605">
                  <c:v>9.3000000000000303E-8</c:v>
                </c:pt>
                <c:pt idx="11606">
                  <c:v>9.2000000000000241E-8</c:v>
                </c:pt>
                <c:pt idx="11607">
                  <c:v>9.2000000000000241E-8</c:v>
                </c:pt>
                <c:pt idx="11608">
                  <c:v>9.0000000000000277E-8</c:v>
                </c:pt>
                <c:pt idx="11609">
                  <c:v>8.9000000000000268E-8</c:v>
                </c:pt>
                <c:pt idx="11610">
                  <c:v>8.9000000000000268E-8</c:v>
                </c:pt>
                <c:pt idx="11611">
                  <c:v>8.9000000000000268E-8</c:v>
                </c:pt>
                <c:pt idx="11612">
                  <c:v>8.8000000000000272E-8</c:v>
                </c:pt>
                <c:pt idx="11613">
                  <c:v>8.8000000000000272E-8</c:v>
                </c:pt>
                <c:pt idx="11614">
                  <c:v>8.7000000000000223E-8</c:v>
                </c:pt>
                <c:pt idx="11615">
                  <c:v>8.7000000000000223E-8</c:v>
                </c:pt>
                <c:pt idx="11616">
                  <c:v>8.6000000000000214E-8</c:v>
                </c:pt>
                <c:pt idx="11617">
                  <c:v>8.6000000000000214E-8</c:v>
                </c:pt>
                <c:pt idx="11618">
                  <c:v>8.6000000000000214E-8</c:v>
                </c:pt>
                <c:pt idx="11619">
                  <c:v>8.5000000000000232E-8</c:v>
                </c:pt>
                <c:pt idx="11620">
                  <c:v>8.5000000000000232E-8</c:v>
                </c:pt>
                <c:pt idx="11621">
                  <c:v>8.6000000000000214E-8</c:v>
                </c:pt>
                <c:pt idx="11622">
                  <c:v>1.1000000000000032E-7</c:v>
                </c:pt>
                <c:pt idx="11623">
                  <c:v>1.1000000000000032E-7</c:v>
                </c:pt>
                <c:pt idx="11624">
                  <c:v>1.0000000000000026E-7</c:v>
                </c:pt>
                <c:pt idx="11625">
                  <c:v>1.0000000000000026E-7</c:v>
                </c:pt>
                <c:pt idx="11626">
                  <c:v>9.9000000000000291E-8</c:v>
                </c:pt>
                <c:pt idx="11627">
                  <c:v>9.6000000000000291E-8</c:v>
                </c:pt>
                <c:pt idx="11628">
                  <c:v>9.5000000000000295E-8</c:v>
                </c:pt>
                <c:pt idx="11629">
                  <c:v>9.3000000000000303E-8</c:v>
                </c:pt>
                <c:pt idx="11630">
                  <c:v>1.5000000000000034E-7</c:v>
                </c:pt>
                <c:pt idx="11631">
                  <c:v>1.400000000000003E-7</c:v>
                </c:pt>
                <c:pt idx="11632">
                  <c:v>1.400000000000003E-7</c:v>
                </c:pt>
                <c:pt idx="11633">
                  <c:v>1.3000000000000034E-7</c:v>
                </c:pt>
                <c:pt idx="11634">
                  <c:v>1.2000000000000025E-7</c:v>
                </c:pt>
                <c:pt idx="11635">
                  <c:v>1.2000000000000025E-7</c:v>
                </c:pt>
                <c:pt idx="11636">
                  <c:v>1.0000000000000026E-7</c:v>
                </c:pt>
                <c:pt idx="11637">
                  <c:v>9.9000000000000291E-8</c:v>
                </c:pt>
                <c:pt idx="11638">
                  <c:v>9.8000000000000335E-8</c:v>
                </c:pt>
                <c:pt idx="11639">
                  <c:v>9.6000000000000291E-8</c:v>
                </c:pt>
                <c:pt idx="11640">
                  <c:v>9.5000000000000295E-8</c:v>
                </c:pt>
                <c:pt idx="11641">
                  <c:v>9.3000000000000303E-8</c:v>
                </c:pt>
                <c:pt idx="11642">
                  <c:v>8.9000000000000268E-8</c:v>
                </c:pt>
                <c:pt idx="11643">
                  <c:v>8.8000000000000272E-8</c:v>
                </c:pt>
                <c:pt idx="11644">
                  <c:v>8.7000000000000223E-8</c:v>
                </c:pt>
                <c:pt idx="11645">
                  <c:v>8.7000000000000223E-8</c:v>
                </c:pt>
                <c:pt idx="11646">
                  <c:v>8.7000000000000223E-8</c:v>
                </c:pt>
                <c:pt idx="11647">
                  <c:v>8.6000000000000214E-8</c:v>
                </c:pt>
                <c:pt idx="11648">
                  <c:v>8.6000000000000214E-8</c:v>
                </c:pt>
                <c:pt idx="11649">
                  <c:v>8.5000000000000232E-8</c:v>
                </c:pt>
                <c:pt idx="11650">
                  <c:v>8.4000000000000276E-8</c:v>
                </c:pt>
                <c:pt idx="11651">
                  <c:v>8.4000000000000276E-8</c:v>
                </c:pt>
                <c:pt idx="11652">
                  <c:v>8.4000000000000276E-8</c:v>
                </c:pt>
                <c:pt idx="11653">
                  <c:v>8.300000000000028E-8</c:v>
                </c:pt>
                <c:pt idx="11654">
                  <c:v>8.300000000000028E-8</c:v>
                </c:pt>
                <c:pt idx="11655">
                  <c:v>8.2000000000000218E-8</c:v>
                </c:pt>
                <c:pt idx="11656">
                  <c:v>8.2000000000000218E-8</c:v>
                </c:pt>
                <c:pt idx="11657">
                  <c:v>8.1000000000000222E-8</c:v>
                </c:pt>
                <c:pt idx="11658">
                  <c:v>8.1000000000000222E-8</c:v>
                </c:pt>
                <c:pt idx="11659">
                  <c:v>1.2000000000000025E-7</c:v>
                </c:pt>
                <c:pt idx="11660">
                  <c:v>1.2000000000000025E-7</c:v>
                </c:pt>
                <c:pt idx="11661">
                  <c:v>1.2000000000000025E-7</c:v>
                </c:pt>
                <c:pt idx="11662">
                  <c:v>1.1000000000000032E-7</c:v>
                </c:pt>
                <c:pt idx="11663">
                  <c:v>1.1000000000000032E-7</c:v>
                </c:pt>
                <c:pt idx="11664">
                  <c:v>1.1000000000000032E-7</c:v>
                </c:pt>
                <c:pt idx="11665">
                  <c:v>9.3000000000000303E-8</c:v>
                </c:pt>
                <c:pt idx="11666">
                  <c:v>9.2000000000000241E-8</c:v>
                </c:pt>
                <c:pt idx="11667">
                  <c:v>9.1000000000000233E-8</c:v>
                </c:pt>
                <c:pt idx="11668">
                  <c:v>9.0000000000000277E-8</c:v>
                </c:pt>
                <c:pt idx="11669">
                  <c:v>8.9000000000000268E-8</c:v>
                </c:pt>
                <c:pt idx="11670">
                  <c:v>8.8000000000000272E-8</c:v>
                </c:pt>
                <c:pt idx="11671">
                  <c:v>8.5000000000000232E-8</c:v>
                </c:pt>
                <c:pt idx="11672">
                  <c:v>8.5000000000000232E-8</c:v>
                </c:pt>
                <c:pt idx="11673">
                  <c:v>8.4000000000000276E-8</c:v>
                </c:pt>
                <c:pt idx="11674">
                  <c:v>8.4000000000000276E-8</c:v>
                </c:pt>
                <c:pt idx="11675">
                  <c:v>8.300000000000028E-8</c:v>
                </c:pt>
                <c:pt idx="11676">
                  <c:v>8.300000000000028E-8</c:v>
                </c:pt>
                <c:pt idx="11677">
                  <c:v>8.1000000000000222E-8</c:v>
                </c:pt>
                <c:pt idx="11678">
                  <c:v>8.1000000000000222E-8</c:v>
                </c:pt>
                <c:pt idx="11679">
                  <c:v>8.00000000000002E-8</c:v>
                </c:pt>
                <c:pt idx="11680">
                  <c:v>8.1000000000000222E-8</c:v>
                </c:pt>
                <c:pt idx="11681">
                  <c:v>8.1000000000000222E-8</c:v>
                </c:pt>
                <c:pt idx="11682">
                  <c:v>9.2000000000000241E-8</c:v>
                </c:pt>
                <c:pt idx="11683">
                  <c:v>1.2000000000000025E-7</c:v>
                </c:pt>
                <c:pt idx="11684">
                  <c:v>1.1000000000000032E-7</c:v>
                </c:pt>
                <c:pt idx="11685">
                  <c:v>1.1000000000000032E-7</c:v>
                </c:pt>
                <c:pt idx="11686">
                  <c:v>1.1000000000000032E-7</c:v>
                </c:pt>
                <c:pt idx="11687">
                  <c:v>1.2000000000000025E-7</c:v>
                </c:pt>
                <c:pt idx="11688">
                  <c:v>1.3000000000000034E-7</c:v>
                </c:pt>
                <c:pt idx="11689">
                  <c:v>1.5000000000000034E-7</c:v>
                </c:pt>
                <c:pt idx="11690">
                  <c:v>1.5000000000000034E-7</c:v>
                </c:pt>
                <c:pt idx="11691">
                  <c:v>1.400000000000003E-7</c:v>
                </c:pt>
                <c:pt idx="11692">
                  <c:v>1.400000000000003E-7</c:v>
                </c:pt>
                <c:pt idx="11693">
                  <c:v>1.3000000000000034E-7</c:v>
                </c:pt>
                <c:pt idx="11694">
                  <c:v>1.2000000000000025E-7</c:v>
                </c:pt>
                <c:pt idx="11695">
                  <c:v>1.0000000000000026E-7</c:v>
                </c:pt>
                <c:pt idx="11696">
                  <c:v>1.0000000000000026E-7</c:v>
                </c:pt>
                <c:pt idx="11697">
                  <c:v>9.7000000000000233E-8</c:v>
                </c:pt>
                <c:pt idx="11698">
                  <c:v>1.0000000000000026E-7</c:v>
                </c:pt>
                <c:pt idx="11699">
                  <c:v>1.1000000000000032E-7</c:v>
                </c:pt>
                <c:pt idx="11700">
                  <c:v>1.1000000000000032E-7</c:v>
                </c:pt>
                <c:pt idx="11701">
                  <c:v>9.6000000000000291E-8</c:v>
                </c:pt>
                <c:pt idx="11702">
                  <c:v>9.5000000000000295E-8</c:v>
                </c:pt>
                <c:pt idx="11703">
                  <c:v>9.3000000000000303E-8</c:v>
                </c:pt>
                <c:pt idx="11704">
                  <c:v>9.1000000000000233E-8</c:v>
                </c:pt>
                <c:pt idx="11705">
                  <c:v>8.8000000000000272E-8</c:v>
                </c:pt>
                <c:pt idx="11706">
                  <c:v>8.6000000000000214E-8</c:v>
                </c:pt>
                <c:pt idx="11707">
                  <c:v>8.300000000000028E-8</c:v>
                </c:pt>
                <c:pt idx="11708">
                  <c:v>8.300000000000028E-8</c:v>
                </c:pt>
                <c:pt idx="11709">
                  <c:v>8.2000000000000218E-8</c:v>
                </c:pt>
                <c:pt idx="11710">
                  <c:v>8.1000000000000222E-8</c:v>
                </c:pt>
                <c:pt idx="11711">
                  <c:v>8.1000000000000222E-8</c:v>
                </c:pt>
                <c:pt idx="11712">
                  <c:v>8.00000000000002E-8</c:v>
                </c:pt>
                <c:pt idx="11713">
                  <c:v>7.9000000000000244E-8</c:v>
                </c:pt>
                <c:pt idx="11714">
                  <c:v>7.9000000000000244E-8</c:v>
                </c:pt>
                <c:pt idx="11715">
                  <c:v>7.9000000000000244E-8</c:v>
                </c:pt>
                <c:pt idx="11716">
                  <c:v>7.8000000000000169E-8</c:v>
                </c:pt>
                <c:pt idx="11717">
                  <c:v>7.8000000000000169E-8</c:v>
                </c:pt>
                <c:pt idx="11718">
                  <c:v>7.8000000000000169E-8</c:v>
                </c:pt>
                <c:pt idx="11719">
                  <c:v>7.7000000000000226E-8</c:v>
                </c:pt>
                <c:pt idx="11720">
                  <c:v>7.7000000000000226E-8</c:v>
                </c:pt>
                <c:pt idx="11721">
                  <c:v>1.2000000000000025E-7</c:v>
                </c:pt>
                <c:pt idx="11722">
                  <c:v>1.2000000000000025E-7</c:v>
                </c:pt>
                <c:pt idx="11723">
                  <c:v>1.1000000000000032E-7</c:v>
                </c:pt>
                <c:pt idx="11724">
                  <c:v>1.1000000000000032E-7</c:v>
                </c:pt>
                <c:pt idx="11725">
                  <c:v>1.1000000000000032E-7</c:v>
                </c:pt>
                <c:pt idx="11726">
                  <c:v>1.1000000000000032E-7</c:v>
                </c:pt>
                <c:pt idx="11727">
                  <c:v>1.1000000000000032E-7</c:v>
                </c:pt>
                <c:pt idx="11728">
                  <c:v>1.1000000000000032E-7</c:v>
                </c:pt>
                <c:pt idx="11729">
                  <c:v>1.0000000000000026E-7</c:v>
                </c:pt>
                <c:pt idx="11730">
                  <c:v>9.9000000000000291E-8</c:v>
                </c:pt>
                <c:pt idx="11731">
                  <c:v>9.6000000000000291E-8</c:v>
                </c:pt>
                <c:pt idx="11732">
                  <c:v>9.3000000000000303E-8</c:v>
                </c:pt>
                <c:pt idx="11733">
                  <c:v>8.6000000000000214E-8</c:v>
                </c:pt>
                <c:pt idx="11734">
                  <c:v>8.5000000000000232E-8</c:v>
                </c:pt>
                <c:pt idx="11735">
                  <c:v>8.4000000000000276E-8</c:v>
                </c:pt>
                <c:pt idx="11736">
                  <c:v>8.300000000000028E-8</c:v>
                </c:pt>
                <c:pt idx="11737">
                  <c:v>8.300000000000028E-8</c:v>
                </c:pt>
                <c:pt idx="11738">
                  <c:v>8.1000000000000222E-8</c:v>
                </c:pt>
                <c:pt idx="11739">
                  <c:v>7.9000000000000244E-8</c:v>
                </c:pt>
                <c:pt idx="11740">
                  <c:v>7.9000000000000244E-8</c:v>
                </c:pt>
                <c:pt idx="11741">
                  <c:v>1.0000000000000026E-7</c:v>
                </c:pt>
                <c:pt idx="11742">
                  <c:v>1.1000000000000032E-7</c:v>
                </c:pt>
                <c:pt idx="11743">
                  <c:v>1.2000000000000025E-7</c:v>
                </c:pt>
                <c:pt idx="11744">
                  <c:v>1.2000000000000025E-7</c:v>
                </c:pt>
                <c:pt idx="11745">
                  <c:v>1.0000000000000026E-7</c:v>
                </c:pt>
                <c:pt idx="11746">
                  <c:v>9.8000000000000335E-8</c:v>
                </c:pt>
                <c:pt idx="11747">
                  <c:v>9.4000000000000273E-8</c:v>
                </c:pt>
                <c:pt idx="11748">
                  <c:v>9.3000000000000303E-8</c:v>
                </c:pt>
                <c:pt idx="11749">
                  <c:v>9.1000000000000233E-8</c:v>
                </c:pt>
                <c:pt idx="11750">
                  <c:v>8.9000000000000268E-8</c:v>
                </c:pt>
                <c:pt idx="11751">
                  <c:v>8.2000000000000218E-8</c:v>
                </c:pt>
                <c:pt idx="11752">
                  <c:v>8.1000000000000222E-8</c:v>
                </c:pt>
                <c:pt idx="11753">
                  <c:v>8.1000000000000222E-8</c:v>
                </c:pt>
                <c:pt idx="11754">
                  <c:v>8.00000000000002E-8</c:v>
                </c:pt>
                <c:pt idx="11755">
                  <c:v>7.9000000000000244E-8</c:v>
                </c:pt>
                <c:pt idx="11756">
                  <c:v>7.9000000000000244E-8</c:v>
                </c:pt>
                <c:pt idx="11757">
                  <c:v>7.8000000000000169E-8</c:v>
                </c:pt>
                <c:pt idx="11758">
                  <c:v>7.8000000000000169E-8</c:v>
                </c:pt>
                <c:pt idx="11759">
                  <c:v>7.8000000000000169E-8</c:v>
                </c:pt>
                <c:pt idx="11760">
                  <c:v>7.7000000000000226E-8</c:v>
                </c:pt>
                <c:pt idx="11761">
                  <c:v>1.0000000000000026E-7</c:v>
                </c:pt>
                <c:pt idx="11762">
                  <c:v>1.1000000000000032E-7</c:v>
                </c:pt>
                <c:pt idx="11763">
                  <c:v>1.0000000000000026E-7</c:v>
                </c:pt>
                <c:pt idx="11764">
                  <c:v>1.0000000000000026E-7</c:v>
                </c:pt>
                <c:pt idx="11765">
                  <c:v>9.6000000000000291E-8</c:v>
                </c:pt>
                <c:pt idx="11766">
                  <c:v>9.5000000000000295E-8</c:v>
                </c:pt>
                <c:pt idx="11767">
                  <c:v>9.2000000000000241E-8</c:v>
                </c:pt>
                <c:pt idx="11768">
                  <c:v>8.9000000000000268E-8</c:v>
                </c:pt>
                <c:pt idx="11769">
                  <c:v>8.300000000000028E-8</c:v>
                </c:pt>
                <c:pt idx="11770">
                  <c:v>8.1000000000000222E-8</c:v>
                </c:pt>
                <c:pt idx="11771">
                  <c:v>9.7000000000000233E-8</c:v>
                </c:pt>
                <c:pt idx="11772">
                  <c:v>1.1000000000000032E-7</c:v>
                </c:pt>
                <c:pt idx="11773">
                  <c:v>1.2000000000000025E-7</c:v>
                </c:pt>
                <c:pt idx="11774">
                  <c:v>1.2000000000000025E-7</c:v>
                </c:pt>
                <c:pt idx="11775">
                  <c:v>1.0000000000000026E-7</c:v>
                </c:pt>
                <c:pt idx="11776">
                  <c:v>9.9000000000000291E-8</c:v>
                </c:pt>
                <c:pt idx="11777">
                  <c:v>9.6000000000000291E-8</c:v>
                </c:pt>
                <c:pt idx="11778">
                  <c:v>9.3000000000000303E-8</c:v>
                </c:pt>
                <c:pt idx="11779">
                  <c:v>9.0000000000000277E-8</c:v>
                </c:pt>
                <c:pt idx="11780">
                  <c:v>8.9000000000000268E-8</c:v>
                </c:pt>
                <c:pt idx="11781">
                  <c:v>8.300000000000028E-8</c:v>
                </c:pt>
                <c:pt idx="11782">
                  <c:v>8.2000000000000218E-8</c:v>
                </c:pt>
                <c:pt idx="11783">
                  <c:v>8.1000000000000222E-8</c:v>
                </c:pt>
                <c:pt idx="11784">
                  <c:v>8.00000000000002E-8</c:v>
                </c:pt>
                <c:pt idx="11785">
                  <c:v>7.9000000000000244E-8</c:v>
                </c:pt>
                <c:pt idx="11786">
                  <c:v>7.9000000000000244E-8</c:v>
                </c:pt>
                <c:pt idx="11787">
                  <c:v>7.8000000000000169E-8</c:v>
                </c:pt>
                <c:pt idx="11788">
                  <c:v>1.1000000000000032E-7</c:v>
                </c:pt>
                <c:pt idx="11789">
                  <c:v>1.1000000000000032E-7</c:v>
                </c:pt>
                <c:pt idx="11790">
                  <c:v>1.2000000000000025E-7</c:v>
                </c:pt>
                <c:pt idx="11791">
                  <c:v>1.2000000000000025E-7</c:v>
                </c:pt>
                <c:pt idx="11792">
                  <c:v>1.1000000000000032E-7</c:v>
                </c:pt>
                <c:pt idx="11793">
                  <c:v>9.4000000000000273E-8</c:v>
                </c:pt>
                <c:pt idx="11794">
                  <c:v>9.3000000000000303E-8</c:v>
                </c:pt>
                <c:pt idx="11795">
                  <c:v>9.0000000000000277E-8</c:v>
                </c:pt>
                <c:pt idx="11796">
                  <c:v>8.8000000000000272E-8</c:v>
                </c:pt>
                <c:pt idx="11797">
                  <c:v>8.6000000000000214E-8</c:v>
                </c:pt>
                <c:pt idx="11798">
                  <c:v>8.4000000000000276E-8</c:v>
                </c:pt>
                <c:pt idx="11799">
                  <c:v>7.9000000000000244E-8</c:v>
                </c:pt>
                <c:pt idx="11800">
                  <c:v>7.8000000000000169E-8</c:v>
                </c:pt>
                <c:pt idx="11801">
                  <c:v>7.8000000000000169E-8</c:v>
                </c:pt>
                <c:pt idx="11802">
                  <c:v>9.8000000000000335E-8</c:v>
                </c:pt>
                <c:pt idx="11803">
                  <c:v>1.0000000000000026E-7</c:v>
                </c:pt>
                <c:pt idx="11804">
                  <c:v>1.0000000000000026E-7</c:v>
                </c:pt>
                <c:pt idx="11805">
                  <c:v>9.3000000000000303E-8</c:v>
                </c:pt>
                <c:pt idx="11806">
                  <c:v>9.0000000000000277E-8</c:v>
                </c:pt>
                <c:pt idx="11807">
                  <c:v>8.9000000000000268E-8</c:v>
                </c:pt>
                <c:pt idx="11808">
                  <c:v>8.6000000000000214E-8</c:v>
                </c:pt>
                <c:pt idx="11809">
                  <c:v>8.5000000000000232E-8</c:v>
                </c:pt>
                <c:pt idx="11810">
                  <c:v>8.300000000000028E-8</c:v>
                </c:pt>
                <c:pt idx="11811">
                  <c:v>7.9000000000000244E-8</c:v>
                </c:pt>
                <c:pt idx="11812">
                  <c:v>7.9000000000000244E-8</c:v>
                </c:pt>
                <c:pt idx="11813">
                  <c:v>7.8000000000000169E-8</c:v>
                </c:pt>
                <c:pt idx="11814">
                  <c:v>7.8000000000000169E-8</c:v>
                </c:pt>
                <c:pt idx="11815">
                  <c:v>7.7000000000000226E-8</c:v>
                </c:pt>
                <c:pt idx="11816">
                  <c:v>7.7000000000000226E-8</c:v>
                </c:pt>
                <c:pt idx="11817">
                  <c:v>7.5000000000000182E-8</c:v>
                </c:pt>
                <c:pt idx="11818">
                  <c:v>7.5000000000000182E-8</c:v>
                </c:pt>
                <c:pt idx="11819">
                  <c:v>7.4000000000000226E-8</c:v>
                </c:pt>
                <c:pt idx="11820">
                  <c:v>7.4000000000000226E-8</c:v>
                </c:pt>
                <c:pt idx="11821">
                  <c:v>7.4000000000000226E-8</c:v>
                </c:pt>
                <c:pt idx="11822">
                  <c:v>7.3000000000000204E-8</c:v>
                </c:pt>
                <c:pt idx="11823">
                  <c:v>7.3000000000000204E-8</c:v>
                </c:pt>
                <c:pt idx="11824">
                  <c:v>7.3000000000000204E-8</c:v>
                </c:pt>
                <c:pt idx="11825">
                  <c:v>7.2000000000000195E-8</c:v>
                </c:pt>
                <c:pt idx="11826">
                  <c:v>7.2000000000000195E-8</c:v>
                </c:pt>
                <c:pt idx="11827">
                  <c:v>7.9000000000000244E-8</c:v>
                </c:pt>
                <c:pt idx="11828">
                  <c:v>8.00000000000002E-8</c:v>
                </c:pt>
                <c:pt idx="11829">
                  <c:v>8.00000000000002E-8</c:v>
                </c:pt>
                <c:pt idx="11830">
                  <c:v>7.9000000000000244E-8</c:v>
                </c:pt>
                <c:pt idx="11831">
                  <c:v>7.9000000000000244E-8</c:v>
                </c:pt>
                <c:pt idx="11832">
                  <c:v>7.8000000000000169E-8</c:v>
                </c:pt>
                <c:pt idx="11833">
                  <c:v>7.4000000000000226E-8</c:v>
                </c:pt>
                <c:pt idx="11834">
                  <c:v>7.4000000000000226E-8</c:v>
                </c:pt>
                <c:pt idx="11835">
                  <c:v>1.0000000000000026E-7</c:v>
                </c:pt>
                <c:pt idx="11836">
                  <c:v>1.1000000000000032E-7</c:v>
                </c:pt>
                <c:pt idx="11837">
                  <c:v>1.2000000000000025E-7</c:v>
                </c:pt>
                <c:pt idx="11838">
                  <c:v>1.2000000000000025E-7</c:v>
                </c:pt>
                <c:pt idx="11839">
                  <c:v>1.0000000000000026E-7</c:v>
                </c:pt>
                <c:pt idx="11840">
                  <c:v>9.7000000000000233E-8</c:v>
                </c:pt>
                <c:pt idx="11841">
                  <c:v>9.3000000000000303E-8</c:v>
                </c:pt>
                <c:pt idx="11842">
                  <c:v>9.1000000000000233E-8</c:v>
                </c:pt>
                <c:pt idx="11843">
                  <c:v>8.8000000000000272E-8</c:v>
                </c:pt>
                <c:pt idx="11844">
                  <c:v>8.5000000000000232E-8</c:v>
                </c:pt>
                <c:pt idx="11845">
                  <c:v>7.8000000000000169E-8</c:v>
                </c:pt>
                <c:pt idx="11846">
                  <c:v>7.8000000000000169E-8</c:v>
                </c:pt>
                <c:pt idx="11847">
                  <c:v>7.7000000000000226E-8</c:v>
                </c:pt>
                <c:pt idx="11848">
                  <c:v>7.5000000000000182E-8</c:v>
                </c:pt>
                <c:pt idx="11849">
                  <c:v>7.5000000000000182E-8</c:v>
                </c:pt>
                <c:pt idx="11850">
                  <c:v>7.4000000000000226E-8</c:v>
                </c:pt>
                <c:pt idx="11851">
                  <c:v>7.3000000000000204E-8</c:v>
                </c:pt>
                <c:pt idx="11852">
                  <c:v>7.2000000000000195E-8</c:v>
                </c:pt>
                <c:pt idx="11853">
                  <c:v>7.2000000000000195E-8</c:v>
                </c:pt>
                <c:pt idx="11854">
                  <c:v>7.1000000000000146E-8</c:v>
                </c:pt>
                <c:pt idx="11855">
                  <c:v>7.1000000000000146E-8</c:v>
                </c:pt>
                <c:pt idx="11856">
                  <c:v>7.1000000000000146E-8</c:v>
                </c:pt>
                <c:pt idx="11857">
                  <c:v>7.0000000000000177E-8</c:v>
                </c:pt>
                <c:pt idx="11858">
                  <c:v>7.1000000000000146E-8</c:v>
                </c:pt>
                <c:pt idx="11859">
                  <c:v>7.0000000000000177E-8</c:v>
                </c:pt>
                <c:pt idx="11860">
                  <c:v>7.0000000000000177E-8</c:v>
                </c:pt>
                <c:pt idx="11861">
                  <c:v>7.0000000000000177E-8</c:v>
                </c:pt>
                <c:pt idx="11862">
                  <c:v>6.9000000000000194E-8</c:v>
                </c:pt>
                <c:pt idx="11863">
                  <c:v>6.9000000000000194E-8</c:v>
                </c:pt>
                <c:pt idx="11864">
                  <c:v>6.9000000000000194E-8</c:v>
                </c:pt>
                <c:pt idx="11865">
                  <c:v>6.9000000000000194E-8</c:v>
                </c:pt>
                <c:pt idx="11866">
                  <c:v>7.0000000000000177E-8</c:v>
                </c:pt>
                <c:pt idx="11867">
                  <c:v>7.0000000000000177E-8</c:v>
                </c:pt>
                <c:pt idx="11868">
                  <c:v>6.9000000000000194E-8</c:v>
                </c:pt>
                <c:pt idx="11869">
                  <c:v>6.9000000000000194E-8</c:v>
                </c:pt>
                <c:pt idx="11870">
                  <c:v>6.8000000000000159E-8</c:v>
                </c:pt>
                <c:pt idx="11871">
                  <c:v>6.8000000000000159E-8</c:v>
                </c:pt>
                <c:pt idx="11872">
                  <c:v>7.4000000000000226E-8</c:v>
                </c:pt>
                <c:pt idx="11873">
                  <c:v>7.5000000000000182E-8</c:v>
                </c:pt>
                <c:pt idx="11874">
                  <c:v>7.5000000000000182E-8</c:v>
                </c:pt>
                <c:pt idx="11875">
                  <c:v>7.5000000000000182E-8</c:v>
                </c:pt>
                <c:pt idx="11876">
                  <c:v>8.7000000000000223E-8</c:v>
                </c:pt>
                <c:pt idx="11877">
                  <c:v>9.2000000000000241E-8</c:v>
                </c:pt>
                <c:pt idx="11878">
                  <c:v>8.6000000000000214E-8</c:v>
                </c:pt>
                <c:pt idx="11879">
                  <c:v>8.4000000000000276E-8</c:v>
                </c:pt>
                <c:pt idx="11880">
                  <c:v>8.300000000000028E-8</c:v>
                </c:pt>
                <c:pt idx="11881">
                  <c:v>8.00000000000002E-8</c:v>
                </c:pt>
                <c:pt idx="11882">
                  <c:v>7.8000000000000169E-8</c:v>
                </c:pt>
                <c:pt idx="11883">
                  <c:v>7.7000000000000226E-8</c:v>
                </c:pt>
                <c:pt idx="11884">
                  <c:v>7.3000000000000204E-8</c:v>
                </c:pt>
                <c:pt idx="11885">
                  <c:v>7.2000000000000195E-8</c:v>
                </c:pt>
                <c:pt idx="11886">
                  <c:v>7.2000000000000195E-8</c:v>
                </c:pt>
                <c:pt idx="11887">
                  <c:v>7.1000000000000146E-8</c:v>
                </c:pt>
                <c:pt idx="11888">
                  <c:v>7.1000000000000146E-8</c:v>
                </c:pt>
                <c:pt idx="11889">
                  <c:v>7.0000000000000177E-8</c:v>
                </c:pt>
                <c:pt idx="11890">
                  <c:v>7.0000000000000177E-8</c:v>
                </c:pt>
                <c:pt idx="11891">
                  <c:v>7.0000000000000177E-8</c:v>
                </c:pt>
                <c:pt idx="11892">
                  <c:v>7.0000000000000177E-8</c:v>
                </c:pt>
                <c:pt idx="11893">
                  <c:v>7.0000000000000177E-8</c:v>
                </c:pt>
                <c:pt idx="11894">
                  <c:v>6.9000000000000194E-8</c:v>
                </c:pt>
                <c:pt idx="11895">
                  <c:v>6.9000000000000194E-8</c:v>
                </c:pt>
                <c:pt idx="11896">
                  <c:v>6.8000000000000159E-8</c:v>
                </c:pt>
                <c:pt idx="11897">
                  <c:v>6.8000000000000159E-8</c:v>
                </c:pt>
                <c:pt idx="11898">
                  <c:v>9.8000000000000335E-8</c:v>
                </c:pt>
                <c:pt idx="11899">
                  <c:v>1.1000000000000032E-7</c:v>
                </c:pt>
                <c:pt idx="11900">
                  <c:v>1.1000000000000032E-7</c:v>
                </c:pt>
                <c:pt idx="11901">
                  <c:v>9.5000000000000295E-8</c:v>
                </c:pt>
                <c:pt idx="11902">
                  <c:v>9.1000000000000233E-8</c:v>
                </c:pt>
                <c:pt idx="11903">
                  <c:v>8.7000000000000223E-8</c:v>
                </c:pt>
                <c:pt idx="11904">
                  <c:v>8.4000000000000276E-8</c:v>
                </c:pt>
                <c:pt idx="11905">
                  <c:v>8.300000000000028E-8</c:v>
                </c:pt>
                <c:pt idx="11906">
                  <c:v>8.00000000000002E-8</c:v>
                </c:pt>
                <c:pt idx="11907">
                  <c:v>7.4000000000000226E-8</c:v>
                </c:pt>
                <c:pt idx="11908">
                  <c:v>7.3000000000000204E-8</c:v>
                </c:pt>
                <c:pt idx="11909">
                  <c:v>7.2000000000000195E-8</c:v>
                </c:pt>
                <c:pt idx="11910">
                  <c:v>9.9000000000000291E-8</c:v>
                </c:pt>
                <c:pt idx="11911">
                  <c:v>1.2000000000000025E-7</c:v>
                </c:pt>
                <c:pt idx="11912">
                  <c:v>1.3000000000000034E-7</c:v>
                </c:pt>
                <c:pt idx="11913">
                  <c:v>1.1000000000000032E-7</c:v>
                </c:pt>
                <c:pt idx="11914">
                  <c:v>1.1000000000000032E-7</c:v>
                </c:pt>
                <c:pt idx="11915">
                  <c:v>1.0000000000000026E-7</c:v>
                </c:pt>
                <c:pt idx="11916">
                  <c:v>9.6000000000000291E-8</c:v>
                </c:pt>
                <c:pt idx="11917">
                  <c:v>9.2000000000000241E-8</c:v>
                </c:pt>
                <c:pt idx="11918">
                  <c:v>9.0000000000000277E-8</c:v>
                </c:pt>
                <c:pt idx="11919">
                  <c:v>8.2000000000000218E-8</c:v>
                </c:pt>
                <c:pt idx="11920">
                  <c:v>8.00000000000002E-8</c:v>
                </c:pt>
                <c:pt idx="11921">
                  <c:v>7.9000000000000244E-8</c:v>
                </c:pt>
                <c:pt idx="11922">
                  <c:v>7.7000000000000226E-8</c:v>
                </c:pt>
                <c:pt idx="11923">
                  <c:v>7.6000000000000204E-8</c:v>
                </c:pt>
                <c:pt idx="11924">
                  <c:v>7.5000000000000182E-8</c:v>
                </c:pt>
                <c:pt idx="11925">
                  <c:v>7.2000000000000195E-8</c:v>
                </c:pt>
                <c:pt idx="11926">
                  <c:v>7.2000000000000195E-8</c:v>
                </c:pt>
                <c:pt idx="11927">
                  <c:v>7.1000000000000146E-8</c:v>
                </c:pt>
                <c:pt idx="11928">
                  <c:v>7.1000000000000146E-8</c:v>
                </c:pt>
                <c:pt idx="11929">
                  <c:v>7.0000000000000177E-8</c:v>
                </c:pt>
                <c:pt idx="11930">
                  <c:v>7.0000000000000177E-8</c:v>
                </c:pt>
                <c:pt idx="11931">
                  <c:v>6.9000000000000194E-8</c:v>
                </c:pt>
                <c:pt idx="11932">
                  <c:v>6.9000000000000194E-8</c:v>
                </c:pt>
                <c:pt idx="11933">
                  <c:v>6.9000000000000194E-8</c:v>
                </c:pt>
                <c:pt idx="11934">
                  <c:v>6.8000000000000159E-8</c:v>
                </c:pt>
                <c:pt idx="11935">
                  <c:v>6.8000000000000159E-8</c:v>
                </c:pt>
                <c:pt idx="11936">
                  <c:v>6.8000000000000159E-8</c:v>
                </c:pt>
                <c:pt idx="11937">
                  <c:v>6.8000000000000159E-8</c:v>
                </c:pt>
                <c:pt idx="11938">
                  <c:v>6.7000000000000176E-8</c:v>
                </c:pt>
                <c:pt idx="11939">
                  <c:v>9.8000000000000335E-8</c:v>
                </c:pt>
                <c:pt idx="11940">
                  <c:v>1.1000000000000032E-7</c:v>
                </c:pt>
                <c:pt idx="11941">
                  <c:v>1.1000000000000032E-7</c:v>
                </c:pt>
                <c:pt idx="11942">
                  <c:v>1.1000000000000032E-7</c:v>
                </c:pt>
                <c:pt idx="11943">
                  <c:v>9.3000000000000303E-8</c:v>
                </c:pt>
                <c:pt idx="11944">
                  <c:v>8.9000000000000268E-8</c:v>
                </c:pt>
                <c:pt idx="11945">
                  <c:v>8.6000000000000214E-8</c:v>
                </c:pt>
                <c:pt idx="11946">
                  <c:v>9.3000000000000303E-8</c:v>
                </c:pt>
                <c:pt idx="11947">
                  <c:v>9.8000000000000335E-8</c:v>
                </c:pt>
                <c:pt idx="11948">
                  <c:v>9.8000000000000335E-8</c:v>
                </c:pt>
                <c:pt idx="11949">
                  <c:v>8.5000000000000232E-8</c:v>
                </c:pt>
                <c:pt idx="11950">
                  <c:v>8.4000000000000276E-8</c:v>
                </c:pt>
                <c:pt idx="11951">
                  <c:v>8.2000000000000218E-8</c:v>
                </c:pt>
                <c:pt idx="11952">
                  <c:v>7.9000000000000244E-8</c:v>
                </c:pt>
                <c:pt idx="11953">
                  <c:v>7.7000000000000226E-8</c:v>
                </c:pt>
                <c:pt idx="11954">
                  <c:v>7.7000000000000226E-8</c:v>
                </c:pt>
                <c:pt idx="11955">
                  <c:v>7.3000000000000204E-8</c:v>
                </c:pt>
                <c:pt idx="11956">
                  <c:v>7.2000000000000195E-8</c:v>
                </c:pt>
                <c:pt idx="11957">
                  <c:v>7.2000000000000195E-8</c:v>
                </c:pt>
                <c:pt idx="11958">
                  <c:v>7.1000000000000146E-8</c:v>
                </c:pt>
                <c:pt idx="11959">
                  <c:v>7.1000000000000146E-8</c:v>
                </c:pt>
                <c:pt idx="11960">
                  <c:v>7.0000000000000177E-8</c:v>
                </c:pt>
                <c:pt idx="11961">
                  <c:v>6.9000000000000194E-8</c:v>
                </c:pt>
                <c:pt idx="11962">
                  <c:v>6.9000000000000194E-8</c:v>
                </c:pt>
                <c:pt idx="11963">
                  <c:v>6.9000000000000194E-8</c:v>
                </c:pt>
                <c:pt idx="11964">
                  <c:v>6.8000000000000159E-8</c:v>
                </c:pt>
                <c:pt idx="11965">
                  <c:v>7.0000000000000177E-8</c:v>
                </c:pt>
                <c:pt idx="11966">
                  <c:v>6.9000000000000194E-8</c:v>
                </c:pt>
                <c:pt idx="11967">
                  <c:v>6.8000000000000159E-8</c:v>
                </c:pt>
                <c:pt idx="11968">
                  <c:v>6.8000000000000159E-8</c:v>
                </c:pt>
                <c:pt idx="11969">
                  <c:v>6.7000000000000176E-8</c:v>
                </c:pt>
                <c:pt idx="11970">
                  <c:v>6.6000000000000154E-8</c:v>
                </c:pt>
                <c:pt idx="11971">
                  <c:v>8.7000000000000223E-8</c:v>
                </c:pt>
                <c:pt idx="11972">
                  <c:v>9.3000000000000303E-8</c:v>
                </c:pt>
                <c:pt idx="11973">
                  <c:v>8.6000000000000214E-8</c:v>
                </c:pt>
                <c:pt idx="11974">
                  <c:v>8.300000000000028E-8</c:v>
                </c:pt>
                <c:pt idx="11975">
                  <c:v>8.00000000000002E-8</c:v>
                </c:pt>
                <c:pt idx="11976">
                  <c:v>7.8000000000000169E-8</c:v>
                </c:pt>
                <c:pt idx="11977">
                  <c:v>7.7000000000000226E-8</c:v>
                </c:pt>
                <c:pt idx="11978">
                  <c:v>7.5000000000000182E-8</c:v>
                </c:pt>
                <c:pt idx="11979">
                  <c:v>6.9000000000000194E-8</c:v>
                </c:pt>
                <c:pt idx="11980">
                  <c:v>6.9000000000000194E-8</c:v>
                </c:pt>
                <c:pt idx="11981">
                  <c:v>6.8000000000000159E-8</c:v>
                </c:pt>
                <c:pt idx="11982">
                  <c:v>9.0000000000000277E-8</c:v>
                </c:pt>
                <c:pt idx="11983">
                  <c:v>1.1000000000000032E-7</c:v>
                </c:pt>
                <c:pt idx="11984">
                  <c:v>1.5000000000000034E-7</c:v>
                </c:pt>
                <c:pt idx="11985">
                  <c:v>1.400000000000003E-7</c:v>
                </c:pt>
                <c:pt idx="11986">
                  <c:v>1.400000000000003E-7</c:v>
                </c:pt>
                <c:pt idx="11987">
                  <c:v>1.3000000000000034E-7</c:v>
                </c:pt>
                <c:pt idx="11988">
                  <c:v>1.2000000000000025E-7</c:v>
                </c:pt>
                <c:pt idx="11989">
                  <c:v>1.1000000000000032E-7</c:v>
                </c:pt>
                <c:pt idx="11990">
                  <c:v>1.0000000000000026E-7</c:v>
                </c:pt>
                <c:pt idx="11991">
                  <c:v>8.7000000000000223E-8</c:v>
                </c:pt>
                <c:pt idx="11992">
                  <c:v>1.0000000000000026E-7</c:v>
                </c:pt>
                <c:pt idx="11993">
                  <c:v>1.0000000000000026E-7</c:v>
                </c:pt>
                <c:pt idx="11994">
                  <c:v>1.1000000000000032E-7</c:v>
                </c:pt>
                <c:pt idx="11995">
                  <c:v>1.1000000000000032E-7</c:v>
                </c:pt>
                <c:pt idx="11996">
                  <c:v>1.0000000000000026E-7</c:v>
                </c:pt>
                <c:pt idx="11997">
                  <c:v>8.7000000000000223E-8</c:v>
                </c:pt>
                <c:pt idx="11998">
                  <c:v>8.4000000000000276E-8</c:v>
                </c:pt>
                <c:pt idx="11999">
                  <c:v>8.300000000000028E-8</c:v>
                </c:pt>
                <c:pt idx="12000">
                  <c:v>8.1000000000000222E-8</c:v>
                </c:pt>
                <c:pt idx="12001">
                  <c:v>7.9000000000000244E-8</c:v>
                </c:pt>
                <c:pt idx="12002">
                  <c:v>7.7000000000000226E-8</c:v>
                </c:pt>
                <c:pt idx="12003">
                  <c:v>7.3000000000000204E-8</c:v>
                </c:pt>
                <c:pt idx="12004">
                  <c:v>7.2000000000000195E-8</c:v>
                </c:pt>
                <c:pt idx="12005">
                  <c:v>7.2000000000000195E-8</c:v>
                </c:pt>
                <c:pt idx="12006">
                  <c:v>7.1000000000000146E-8</c:v>
                </c:pt>
                <c:pt idx="12007">
                  <c:v>7.1000000000000146E-8</c:v>
                </c:pt>
                <c:pt idx="12008">
                  <c:v>7.1000000000000146E-8</c:v>
                </c:pt>
                <c:pt idx="12009">
                  <c:v>9.0000000000000277E-8</c:v>
                </c:pt>
                <c:pt idx="12010">
                  <c:v>8.9000000000000268E-8</c:v>
                </c:pt>
                <c:pt idx="12011">
                  <c:v>1.0000000000000026E-7</c:v>
                </c:pt>
                <c:pt idx="12012">
                  <c:v>1.1000000000000032E-7</c:v>
                </c:pt>
                <c:pt idx="12013">
                  <c:v>1.1000000000000032E-7</c:v>
                </c:pt>
                <c:pt idx="12014">
                  <c:v>1.1000000000000032E-7</c:v>
                </c:pt>
                <c:pt idx="12015">
                  <c:v>8.9000000000000268E-8</c:v>
                </c:pt>
                <c:pt idx="12016">
                  <c:v>8.6000000000000214E-8</c:v>
                </c:pt>
                <c:pt idx="12017">
                  <c:v>8.4000000000000276E-8</c:v>
                </c:pt>
                <c:pt idx="12018">
                  <c:v>8.300000000000028E-8</c:v>
                </c:pt>
                <c:pt idx="12019">
                  <c:v>8.00000000000002E-8</c:v>
                </c:pt>
                <c:pt idx="12020">
                  <c:v>7.9000000000000244E-8</c:v>
                </c:pt>
                <c:pt idx="12021">
                  <c:v>7.5000000000000182E-8</c:v>
                </c:pt>
                <c:pt idx="12022">
                  <c:v>7.4000000000000226E-8</c:v>
                </c:pt>
                <c:pt idx="12023">
                  <c:v>7.3000000000000204E-8</c:v>
                </c:pt>
                <c:pt idx="12024">
                  <c:v>7.2000000000000195E-8</c:v>
                </c:pt>
                <c:pt idx="12025">
                  <c:v>7.2000000000000195E-8</c:v>
                </c:pt>
                <c:pt idx="12026">
                  <c:v>7.1000000000000146E-8</c:v>
                </c:pt>
                <c:pt idx="12027">
                  <c:v>7.0000000000000177E-8</c:v>
                </c:pt>
                <c:pt idx="12028">
                  <c:v>6.9000000000000194E-8</c:v>
                </c:pt>
                <c:pt idx="12029">
                  <c:v>6.9000000000000194E-8</c:v>
                </c:pt>
                <c:pt idx="12030">
                  <c:v>6.9000000000000194E-8</c:v>
                </c:pt>
                <c:pt idx="12031">
                  <c:v>6.8000000000000159E-8</c:v>
                </c:pt>
                <c:pt idx="12032">
                  <c:v>6.8000000000000159E-8</c:v>
                </c:pt>
                <c:pt idx="12033">
                  <c:v>1.5000000000000034E-7</c:v>
                </c:pt>
                <c:pt idx="12034">
                  <c:v>1.7000000000000036E-7</c:v>
                </c:pt>
                <c:pt idx="12035">
                  <c:v>1.7000000000000036E-7</c:v>
                </c:pt>
                <c:pt idx="12036">
                  <c:v>1.7000000000000036E-7</c:v>
                </c:pt>
                <c:pt idx="12037">
                  <c:v>1.6000000000000048E-7</c:v>
                </c:pt>
                <c:pt idx="12038">
                  <c:v>1.5000000000000034E-7</c:v>
                </c:pt>
                <c:pt idx="12039">
                  <c:v>1.1000000000000032E-7</c:v>
                </c:pt>
                <c:pt idx="12040">
                  <c:v>1.0000000000000026E-7</c:v>
                </c:pt>
                <c:pt idx="12041">
                  <c:v>9.8000000000000335E-8</c:v>
                </c:pt>
                <c:pt idx="12042">
                  <c:v>9.5000000000000295E-8</c:v>
                </c:pt>
                <c:pt idx="12043">
                  <c:v>9.1000000000000233E-8</c:v>
                </c:pt>
                <c:pt idx="12044">
                  <c:v>8.8000000000000272E-8</c:v>
                </c:pt>
                <c:pt idx="12045">
                  <c:v>8.00000000000002E-8</c:v>
                </c:pt>
                <c:pt idx="12046">
                  <c:v>7.9000000000000244E-8</c:v>
                </c:pt>
                <c:pt idx="12047">
                  <c:v>7.8000000000000169E-8</c:v>
                </c:pt>
                <c:pt idx="12048">
                  <c:v>7.7000000000000226E-8</c:v>
                </c:pt>
                <c:pt idx="12049">
                  <c:v>7.6000000000000204E-8</c:v>
                </c:pt>
                <c:pt idx="12050">
                  <c:v>9.5000000000000295E-8</c:v>
                </c:pt>
                <c:pt idx="12051">
                  <c:v>1.0000000000000026E-7</c:v>
                </c:pt>
                <c:pt idx="12052">
                  <c:v>9.8000000000000335E-8</c:v>
                </c:pt>
                <c:pt idx="12053">
                  <c:v>9.6000000000000291E-8</c:v>
                </c:pt>
                <c:pt idx="12054">
                  <c:v>9.2000000000000241E-8</c:v>
                </c:pt>
                <c:pt idx="12055">
                  <c:v>8.8000000000000272E-8</c:v>
                </c:pt>
                <c:pt idx="12056">
                  <c:v>8.5000000000000232E-8</c:v>
                </c:pt>
                <c:pt idx="12057">
                  <c:v>7.7000000000000226E-8</c:v>
                </c:pt>
                <c:pt idx="12058">
                  <c:v>7.7000000000000226E-8</c:v>
                </c:pt>
                <c:pt idx="12059">
                  <c:v>7.6000000000000204E-8</c:v>
                </c:pt>
                <c:pt idx="12060">
                  <c:v>7.5000000000000182E-8</c:v>
                </c:pt>
                <c:pt idx="12061">
                  <c:v>7.4000000000000226E-8</c:v>
                </c:pt>
                <c:pt idx="12062">
                  <c:v>7.3000000000000204E-8</c:v>
                </c:pt>
                <c:pt idx="12063">
                  <c:v>7.2000000000000195E-8</c:v>
                </c:pt>
                <c:pt idx="12064">
                  <c:v>7.1000000000000146E-8</c:v>
                </c:pt>
                <c:pt idx="12065">
                  <c:v>7.1000000000000146E-8</c:v>
                </c:pt>
                <c:pt idx="12066">
                  <c:v>7.0000000000000177E-8</c:v>
                </c:pt>
                <c:pt idx="12067">
                  <c:v>7.0000000000000177E-8</c:v>
                </c:pt>
                <c:pt idx="12068">
                  <c:v>7.0000000000000177E-8</c:v>
                </c:pt>
                <c:pt idx="12069">
                  <c:v>7.0000000000000177E-8</c:v>
                </c:pt>
                <c:pt idx="12070">
                  <c:v>6.9000000000000194E-8</c:v>
                </c:pt>
                <c:pt idx="12071">
                  <c:v>6.9000000000000194E-8</c:v>
                </c:pt>
                <c:pt idx="12072">
                  <c:v>6.9000000000000194E-8</c:v>
                </c:pt>
                <c:pt idx="12073">
                  <c:v>6.8000000000000159E-8</c:v>
                </c:pt>
                <c:pt idx="12074">
                  <c:v>6.8000000000000159E-8</c:v>
                </c:pt>
                <c:pt idx="12075">
                  <c:v>6.7000000000000176E-8</c:v>
                </c:pt>
                <c:pt idx="12076">
                  <c:v>6.7000000000000176E-8</c:v>
                </c:pt>
                <c:pt idx="12077">
                  <c:v>6.6000000000000154E-8</c:v>
                </c:pt>
                <c:pt idx="12078">
                  <c:v>6.6000000000000154E-8</c:v>
                </c:pt>
                <c:pt idx="12079">
                  <c:v>6.6000000000000154E-8</c:v>
                </c:pt>
                <c:pt idx="12080">
                  <c:v>6.5000000000000159E-8</c:v>
                </c:pt>
                <c:pt idx="12081">
                  <c:v>6.5000000000000159E-8</c:v>
                </c:pt>
                <c:pt idx="12082">
                  <c:v>6.5000000000000159E-8</c:v>
                </c:pt>
                <c:pt idx="12083">
                  <c:v>6.4000000000000189E-8</c:v>
                </c:pt>
                <c:pt idx="12084">
                  <c:v>6.5000000000000159E-8</c:v>
                </c:pt>
                <c:pt idx="12085">
                  <c:v>8.8000000000000272E-8</c:v>
                </c:pt>
                <c:pt idx="12086">
                  <c:v>9.6000000000000291E-8</c:v>
                </c:pt>
                <c:pt idx="12087">
                  <c:v>9.5000000000000295E-8</c:v>
                </c:pt>
                <c:pt idx="12088">
                  <c:v>9.0000000000000277E-8</c:v>
                </c:pt>
                <c:pt idx="12089">
                  <c:v>9.3000000000000303E-8</c:v>
                </c:pt>
                <c:pt idx="12090">
                  <c:v>1.1000000000000032E-7</c:v>
                </c:pt>
                <c:pt idx="12091">
                  <c:v>1.400000000000003E-7</c:v>
                </c:pt>
                <c:pt idx="12092">
                  <c:v>1.6000000000000048E-7</c:v>
                </c:pt>
                <c:pt idx="12093">
                  <c:v>1.3000000000000034E-7</c:v>
                </c:pt>
                <c:pt idx="12094">
                  <c:v>1.2000000000000025E-7</c:v>
                </c:pt>
                <c:pt idx="12095">
                  <c:v>1.1000000000000032E-7</c:v>
                </c:pt>
                <c:pt idx="12096">
                  <c:v>1.1000000000000032E-7</c:v>
                </c:pt>
                <c:pt idx="12097">
                  <c:v>1.0000000000000026E-7</c:v>
                </c:pt>
                <c:pt idx="12098">
                  <c:v>9.9000000000000291E-8</c:v>
                </c:pt>
                <c:pt idx="12099">
                  <c:v>1.3000000000000034E-7</c:v>
                </c:pt>
                <c:pt idx="12100">
                  <c:v>1.3000000000000034E-7</c:v>
                </c:pt>
                <c:pt idx="12101">
                  <c:v>1.2000000000000025E-7</c:v>
                </c:pt>
                <c:pt idx="12102">
                  <c:v>1.1000000000000032E-7</c:v>
                </c:pt>
                <c:pt idx="12103">
                  <c:v>1.1000000000000032E-7</c:v>
                </c:pt>
                <c:pt idx="12104">
                  <c:v>1.0000000000000026E-7</c:v>
                </c:pt>
                <c:pt idx="12105">
                  <c:v>8.8000000000000272E-8</c:v>
                </c:pt>
                <c:pt idx="12106">
                  <c:v>8.5000000000000232E-8</c:v>
                </c:pt>
                <c:pt idx="12107">
                  <c:v>8.4000000000000276E-8</c:v>
                </c:pt>
                <c:pt idx="12108">
                  <c:v>8.2000000000000218E-8</c:v>
                </c:pt>
                <c:pt idx="12109">
                  <c:v>1.2000000000000025E-7</c:v>
                </c:pt>
                <c:pt idx="12110">
                  <c:v>1.3000000000000034E-7</c:v>
                </c:pt>
                <c:pt idx="12111">
                  <c:v>1.5000000000000034E-7</c:v>
                </c:pt>
                <c:pt idx="12112">
                  <c:v>1.5000000000000034E-7</c:v>
                </c:pt>
                <c:pt idx="12113">
                  <c:v>1.400000000000003E-7</c:v>
                </c:pt>
                <c:pt idx="12114">
                  <c:v>1.3000000000000034E-7</c:v>
                </c:pt>
                <c:pt idx="12115">
                  <c:v>1.2000000000000025E-7</c:v>
                </c:pt>
                <c:pt idx="12116">
                  <c:v>1.1000000000000032E-7</c:v>
                </c:pt>
                <c:pt idx="12117">
                  <c:v>1.0000000000000026E-7</c:v>
                </c:pt>
                <c:pt idx="12118">
                  <c:v>1.1000000000000032E-7</c:v>
                </c:pt>
                <c:pt idx="12119">
                  <c:v>1.1000000000000032E-7</c:v>
                </c:pt>
                <c:pt idx="12120">
                  <c:v>1.1000000000000032E-7</c:v>
                </c:pt>
                <c:pt idx="12121">
                  <c:v>1.1000000000000032E-7</c:v>
                </c:pt>
                <c:pt idx="12122">
                  <c:v>1.3000000000000034E-7</c:v>
                </c:pt>
                <c:pt idx="12123">
                  <c:v>1.1000000000000032E-7</c:v>
                </c:pt>
                <c:pt idx="12124">
                  <c:v>1.1000000000000032E-7</c:v>
                </c:pt>
                <c:pt idx="12125">
                  <c:v>1.0000000000000026E-7</c:v>
                </c:pt>
                <c:pt idx="12126">
                  <c:v>9.9000000000000291E-8</c:v>
                </c:pt>
                <c:pt idx="12127">
                  <c:v>9.6000000000000291E-8</c:v>
                </c:pt>
                <c:pt idx="12128">
                  <c:v>1.1000000000000032E-7</c:v>
                </c:pt>
                <c:pt idx="12129">
                  <c:v>1.0000000000000026E-7</c:v>
                </c:pt>
                <c:pt idx="12130">
                  <c:v>1.0000000000000026E-7</c:v>
                </c:pt>
                <c:pt idx="12131">
                  <c:v>9.6000000000000291E-8</c:v>
                </c:pt>
                <c:pt idx="12132">
                  <c:v>9.3000000000000303E-8</c:v>
                </c:pt>
                <c:pt idx="12133">
                  <c:v>8.9000000000000268E-8</c:v>
                </c:pt>
                <c:pt idx="12134">
                  <c:v>8.7000000000000223E-8</c:v>
                </c:pt>
                <c:pt idx="12135">
                  <c:v>8.00000000000002E-8</c:v>
                </c:pt>
                <c:pt idx="12136">
                  <c:v>7.9000000000000244E-8</c:v>
                </c:pt>
                <c:pt idx="12137">
                  <c:v>7.8000000000000169E-8</c:v>
                </c:pt>
                <c:pt idx="12138">
                  <c:v>7.7000000000000226E-8</c:v>
                </c:pt>
                <c:pt idx="12139">
                  <c:v>7.7000000000000226E-8</c:v>
                </c:pt>
                <c:pt idx="12140">
                  <c:v>7.6000000000000204E-8</c:v>
                </c:pt>
                <c:pt idx="12141">
                  <c:v>1.1000000000000032E-7</c:v>
                </c:pt>
                <c:pt idx="12142">
                  <c:v>1.400000000000003E-7</c:v>
                </c:pt>
                <c:pt idx="12143">
                  <c:v>1.9000000000000051E-7</c:v>
                </c:pt>
                <c:pt idx="12144">
                  <c:v>2.0000000000000044E-7</c:v>
                </c:pt>
                <c:pt idx="12145">
                  <c:v>2.1000000000000058E-7</c:v>
                </c:pt>
                <c:pt idx="12146">
                  <c:v>2.1000000000000058E-7</c:v>
                </c:pt>
                <c:pt idx="12147">
                  <c:v>1.9000000000000051E-7</c:v>
                </c:pt>
                <c:pt idx="12148">
                  <c:v>1.7000000000000036E-7</c:v>
                </c:pt>
                <c:pt idx="12149">
                  <c:v>1.7000000000000036E-7</c:v>
                </c:pt>
                <c:pt idx="12150">
                  <c:v>1.5000000000000034E-7</c:v>
                </c:pt>
                <c:pt idx="12151">
                  <c:v>1.400000000000003E-7</c:v>
                </c:pt>
                <c:pt idx="12152">
                  <c:v>1.3000000000000034E-7</c:v>
                </c:pt>
                <c:pt idx="12153">
                  <c:v>1.0000000000000026E-7</c:v>
                </c:pt>
                <c:pt idx="12154">
                  <c:v>1.0000000000000026E-7</c:v>
                </c:pt>
                <c:pt idx="12155">
                  <c:v>9.8000000000000335E-8</c:v>
                </c:pt>
                <c:pt idx="12156">
                  <c:v>9.6000000000000291E-8</c:v>
                </c:pt>
                <c:pt idx="12157">
                  <c:v>9.4000000000000273E-8</c:v>
                </c:pt>
                <c:pt idx="12158">
                  <c:v>9.2000000000000241E-8</c:v>
                </c:pt>
                <c:pt idx="12159">
                  <c:v>8.5000000000000232E-8</c:v>
                </c:pt>
                <c:pt idx="12160">
                  <c:v>8.4000000000000276E-8</c:v>
                </c:pt>
                <c:pt idx="12161">
                  <c:v>8.300000000000028E-8</c:v>
                </c:pt>
                <c:pt idx="12162">
                  <c:v>8.2000000000000218E-8</c:v>
                </c:pt>
                <c:pt idx="12163">
                  <c:v>8.2000000000000218E-8</c:v>
                </c:pt>
                <c:pt idx="12164">
                  <c:v>8.1000000000000222E-8</c:v>
                </c:pt>
                <c:pt idx="12165">
                  <c:v>7.7000000000000226E-8</c:v>
                </c:pt>
                <c:pt idx="12166">
                  <c:v>7.7000000000000226E-8</c:v>
                </c:pt>
                <c:pt idx="12167">
                  <c:v>7.7000000000000226E-8</c:v>
                </c:pt>
                <c:pt idx="12168">
                  <c:v>7.6000000000000204E-8</c:v>
                </c:pt>
                <c:pt idx="12169">
                  <c:v>7.6000000000000204E-8</c:v>
                </c:pt>
                <c:pt idx="12170">
                  <c:v>7.5000000000000182E-8</c:v>
                </c:pt>
                <c:pt idx="12171">
                  <c:v>7.4000000000000226E-8</c:v>
                </c:pt>
                <c:pt idx="12172">
                  <c:v>7.3000000000000204E-8</c:v>
                </c:pt>
                <c:pt idx="12173">
                  <c:v>8.1000000000000222E-8</c:v>
                </c:pt>
                <c:pt idx="12174">
                  <c:v>8.2000000000000218E-8</c:v>
                </c:pt>
                <c:pt idx="12175">
                  <c:v>8.4000000000000276E-8</c:v>
                </c:pt>
                <c:pt idx="12176">
                  <c:v>8.300000000000028E-8</c:v>
                </c:pt>
                <c:pt idx="12177">
                  <c:v>7.7000000000000226E-8</c:v>
                </c:pt>
                <c:pt idx="12178">
                  <c:v>7.6000000000000204E-8</c:v>
                </c:pt>
                <c:pt idx="12179">
                  <c:v>7.5000000000000182E-8</c:v>
                </c:pt>
                <c:pt idx="12180">
                  <c:v>7.5000000000000182E-8</c:v>
                </c:pt>
                <c:pt idx="12181">
                  <c:v>7.4000000000000226E-8</c:v>
                </c:pt>
                <c:pt idx="12182">
                  <c:v>7.3000000000000204E-8</c:v>
                </c:pt>
                <c:pt idx="12183">
                  <c:v>7.1000000000000146E-8</c:v>
                </c:pt>
                <c:pt idx="12184">
                  <c:v>7.1000000000000146E-8</c:v>
                </c:pt>
                <c:pt idx="12185">
                  <c:v>7.0000000000000177E-8</c:v>
                </c:pt>
                <c:pt idx="12186">
                  <c:v>1.0000000000000026E-7</c:v>
                </c:pt>
                <c:pt idx="12187">
                  <c:v>1.1000000000000032E-7</c:v>
                </c:pt>
                <c:pt idx="12188">
                  <c:v>1.2000000000000025E-7</c:v>
                </c:pt>
                <c:pt idx="12189">
                  <c:v>1.0000000000000026E-7</c:v>
                </c:pt>
                <c:pt idx="12190">
                  <c:v>9.5000000000000295E-8</c:v>
                </c:pt>
                <c:pt idx="12191">
                  <c:v>9.1000000000000233E-8</c:v>
                </c:pt>
                <c:pt idx="12192">
                  <c:v>8.8000000000000272E-8</c:v>
                </c:pt>
                <c:pt idx="12193">
                  <c:v>8.6000000000000214E-8</c:v>
                </c:pt>
                <c:pt idx="12194">
                  <c:v>8.4000000000000276E-8</c:v>
                </c:pt>
                <c:pt idx="12195">
                  <c:v>1.400000000000003E-7</c:v>
                </c:pt>
                <c:pt idx="12196">
                  <c:v>1.400000000000003E-7</c:v>
                </c:pt>
                <c:pt idx="12197">
                  <c:v>1.3000000000000034E-7</c:v>
                </c:pt>
                <c:pt idx="12198">
                  <c:v>1.3000000000000034E-7</c:v>
                </c:pt>
                <c:pt idx="12199">
                  <c:v>1.2000000000000025E-7</c:v>
                </c:pt>
                <c:pt idx="12200">
                  <c:v>1.1000000000000032E-7</c:v>
                </c:pt>
                <c:pt idx="12201">
                  <c:v>1.3000000000000034E-7</c:v>
                </c:pt>
                <c:pt idx="12202">
                  <c:v>1.3000000000000034E-7</c:v>
                </c:pt>
                <c:pt idx="12203">
                  <c:v>1.400000000000003E-7</c:v>
                </c:pt>
                <c:pt idx="12204">
                  <c:v>1.400000000000003E-7</c:v>
                </c:pt>
                <c:pt idx="12205">
                  <c:v>1.400000000000003E-7</c:v>
                </c:pt>
                <c:pt idx="12206">
                  <c:v>1.400000000000003E-7</c:v>
                </c:pt>
                <c:pt idx="12207">
                  <c:v>1.400000000000003E-7</c:v>
                </c:pt>
                <c:pt idx="12208">
                  <c:v>1.7000000000000036E-7</c:v>
                </c:pt>
                <c:pt idx="12209">
                  <c:v>1.9000000000000051E-7</c:v>
                </c:pt>
                <c:pt idx="12210">
                  <c:v>2.0000000000000044E-7</c:v>
                </c:pt>
                <c:pt idx="12211">
                  <c:v>1.9000000000000051E-7</c:v>
                </c:pt>
                <c:pt idx="12212">
                  <c:v>1.800000000000005E-7</c:v>
                </c:pt>
                <c:pt idx="12213">
                  <c:v>2.2000000000000065E-7</c:v>
                </c:pt>
                <c:pt idx="12214">
                  <c:v>2.1000000000000058E-7</c:v>
                </c:pt>
                <c:pt idx="12215">
                  <c:v>2.0000000000000044E-7</c:v>
                </c:pt>
                <c:pt idx="12216">
                  <c:v>1.9000000000000051E-7</c:v>
                </c:pt>
                <c:pt idx="12217">
                  <c:v>1.7000000000000036E-7</c:v>
                </c:pt>
                <c:pt idx="12218">
                  <c:v>1.6000000000000048E-7</c:v>
                </c:pt>
                <c:pt idx="12219">
                  <c:v>1.2000000000000025E-7</c:v>
                </c:pt>
                <c:pt idx="12220">
                  <c:v>1.1000000000000032E-7</c:v>
                </c:pt>
                <c:pt idx="12221">
                  <c:v>1.1000000000000032E-7</c:v>
                </c:pt>
                <c:pt idx="12222">
                  <c:v>1.1000000000000032E-7</c:v>
                </c:pt>
                <c:pt idx="12223">
                  <c:v>1.0000000000000026E-7</c:v>
                </c:pt>
                <c:pt idx="12224">
                  <c:v>1.1000000000000032E-7</c:v>
                </c:pt>
                <c:pt idx="12225">
                  <c:v>1.7000000000000036E-7</c:v>
                </c:pt>
                <c:pt idx="12226">
                  <c:v>1.800000000000005E-7</c:v>
                </c:pt>
                <c:pt idx="12227">
                  <c:v>1.800000000000005E-7</c:v>
                </c:pt>
                <c:pt idx="12228">
                  <c:v>1.800000000000005E-7</c:v>
                </c:pt>
                <c:pt idx="12229">
                  <c:v>1.7000000000000036E-7</c:v>
                </c:pt>
                <c:pt idx="12230">
                  <c:v>1.6000000000000048E-7</c:v>
                </c:pt>
                <c:pt idx="12231">
                  <c:v>1.2000000000000025E-7</c:v>
                </c:pt>
                <c:pt idx="12232">
                  <c:v>1.2000000000000025E-7</c:v>
                </c:pt>
                <c:pt idx="12233">
                  <c:v>1.3000000000000034E-7</c:v>
                </c:pt>
                <c:pt idx="12234">
                  <c:v>1.400000000000003E-7</c:v>
                </c:pt>
                <c:pt idx="12235">
                  <c:v>1.400000000000003E-7</c:v>
                </c:pt>
                <c:pt idx="12236">
                  <c:v>1.400000000000003E-7</c:v>
                </c:pt>
                <c:pt idx="12237">
                  <c:v>1.3000000000000034E-7</c:v>
                </c:pt>
                <c:pt idx="12238">
                  <c:v>1.2000000000000025E-7</c:v>
                </c:pt>
                <c:pt idx="12239">
                  <c:v>1.2000000000000025E-7</c:v>
                </c:pt>
                <c:pt idx="12240">
                  <c:v>1.1000000000000032E-7</c:v>
                </c:pt>
                <c:pt idx="12241">
                  <c:v>1.1000000000000032E-7</c:v>
                </c:pt>
                <c:pt idx="12242">
                  <c:v>1.1000000000000032E-7</c:v>
                </c:pt>
                <c:pt idx="12243">
                  <c:v>1.5000000000000034E-7</c:v>
                </c:pt>
                <c:pt idx="12244">
                  <c:v>1.7000000000000036E-7</c:v>
                </c:pt>
                <c:pt idx="12245">
                  <c:v>1.800000000000005E-7</c:v>
                </c:pt>
                <c:pt idx="12246">
                  <c:v>1.7000000000000036E-7</c:v>
                </c:pt>
                <c:pt idx="12247">
                  <c:v>1.800000000000005E-7</c:v>
                </c:pt>
                <c:pt idx="12248">
                  <c:v>1.800000000000005E-7</c:v>
                </c:pt>
                <c:pt idx="12249">
                  <c:v>1.800000000000005E-7</c:v>
                </c:pt>
                <c:pt idx="12250">
                  <c:v>1.7000000000000036E-7</c:v>
                </c:pt>
                <c:pt idx="12251">
                  <c:v>1.800000000000005E-7</c:v>
                </c:pt>
                <c:pt idx="12252">
                  <c:v>1.9000000000000051E-7</c:v>
                </c:pt>
                <c:pt idx="12253">
                  <c:v>1.9000000000000051E-7</c:v>
                </c:pt>
                <c:pt idx="12254">
                  <c:v>1.800000000000005E-7</c:v>
                </c:pt>
                <c:pt idx="12255">
                  <c:v>1.5000000000000034E-7</c:v>
                </c:pt>
                <c:pt idx="12256">
                  <c:v>1.400000000000003E-7</c:v>
                </c:pt>
                <c:pt idx="12257">
                  <c:v>1.3000000000000034E-7</c:v>
                </c:pt>
                <c:pt idx="12258">
                  <c:v>1.3000000000000034E-7</c:v>
                </c:pt>
                <c:pt idx="12259">
                  <c:v>1.2000000000000025E-7</c:v>
                </c:pt>
                <c:pt idx="12260">
                  <c:v>1.2000000000000025E-7</c:v>
                </c:pt>
                <c:pt idx="12261">
                  <c:v>1.6000000000000048E-7</c:v>
                </c:pt>
                <c:pt idx="12262">
                  <c:v>1.5000000000000034E-7</c:v>
                </c:pt>
                <c:pt idx="12263">
                  <c:v>1.5000000000000034E-7</c:v>
                </c:pt>
                <c:pt idx="12264">
                  <c:v>1.400000000000003E-7</c:v>
                </c:pt>
                <c:pt idx="12265">
                  <c:v>1.3000000000000034E-7</c:v>
                </c:pt>
                <c:pt idx="12266">
                  <c:v>1.3000000000000034E-7</c:v>
                </c:pt>
                <c:pt idx="12267">
                  <c:v>1.7000000000000036E-7</c:v>
                </c:pt>
                <c:pt idx="12268">
                  <c:v>1.6000000000000048E-7</c:v>
                </c:pt>
                <c:pt idx="12269">
                  <c:v>1.5000000000000034E-7</c:v>
                </c:pt>
                <c:pt idx="12270">
                  <c:v>1.400000000000003E-7</c:v>
                </c:pt>
                <c:pt idx="12271">
                  <c:v>1.400000000000003E-7</c:v>
                </c:pt>
                <c:pt idx="12272">
                  <c:v>1.3000000000000034E-7</c:v>
                </c:pt>
                <c:pt idx="12273">
                  <c:v>1.1000000000000032E-7</c:v>
                </c:pt>
                <c:pt idx="12274">
                  <c:v>1.0000000000000026E-7</c:v>
                </c:pt>
                <c:pt idx="12275">
                  <c:v>1.0000000000000026E-7</c:v>
                </c:pt>
                <c:pt idx="12276">
                  <c:v>1.2000000000000025E-7</c:v>
                </c:pt>
                <c:pt idx="12277">
                  <c:v>1.400000000000003E-7</c:v>
                </c:pt>
                <c:pt idx="12278">
                  <c:v>1.5000000000000034E-7</c:v>
                </c:pt>
                <c:pt idx="12279">
                  <c:v>1.5000000000000034E-7</c:v>
                </c:pt>
                <c:pt idx="12280">
                  <c:v>1.5000000000000034E-7</c:v>
                </c:pt>
                <c:pt idx="12281">
                  <c:v>1.5000000000000034E-7</c:v>
                </c:pt>
                <c:pt idx="12282">
                  <c:v>1.5000000000000034E-7</c:v>
                </c:pt>
                <c:pt idx="12283">
                  <c:v>1.800000000000005E-7</c:v>
                </c:pt>
                <c:pt idx="12284">
                  <c:v>1.9000000000000051E-7</c:v>
                </c:pt>
                <c:pt idx="12285">
                  <c:v>3.0000000000000067E-7</c:v>
                </c:pt>
                <c:pt idx="12286">
                  <c:v>2.9000000000000061E-7</c:v>
                </c:pt>
                <c:pt idx="12287">
                  <c:v>2.700000000000007E-7</c:v>
                </c:pt>
                <c:pt idx="12288">
                  <c:v>2.6000000000000063E-7</c:v>
                </c:pt>
                <c:pt idx="12289">
                  <c:v>2.5000000000000057E-7</c:v>
                </c:pt>
                <c:pt idx="12290">
                  <c:v>2.800000000000006E-7</c:v>
                </c:pt>
                <c:pt idx="12291">
                  <c:v>2.5000000000000057E-7</c:v>
                </c:pt>
                <c:pt idx="12292">
                  <c:v>2.3000000000000047E-7</c:v>
                </c:pt>
                <c:pt idx="12293">
                  <c:v>2.2000000000000065E-7</c:v>
                </c:pt>
                <c:pt idx="12294">
                  <c:v>2.0000000000000044E-7</c:v>
                </c:pt>
                <c:pt idx="12295">
                  <c:v>1.9000000000000051E-7</c:v>
                </c:pt>
                <c:pt idx="12296">
                  <c:v>1.800000000000005E-7</c:v>
                </c:pt>
                <c:pt idx="12297">
                  <c:v>1.400000000000003E-7</c:v>
                </c:pt>
                <c:pt idx="12298">
                  <c:v>1.400000000000003E-7</c:v>
                </c:pt>
                <c:pt idx="12299">
                  <c:v>1.3000000000000034E-7</c:v>
                </c:pt>
                <c:pt idx="12300">
                  <c:v>1.7000000000000036E-7</c:v>
                </c:pt>
                <c:pt idx="12301">
                  <c:v>1.7000000000000036E-7</c:v>
                </c:pt>
                <c:pt idx="12302">
                  <c:v>1.800000000000005E-7</c:v>
                </c:pt>
                <c:pt idx="12303">
                  <c:v>1.5000000000000034E-7</c:v>
                </c:pt>
                <c:pt idx="12304">
                  <c:v>1.5000000000000034E-7</c:v>
                </c:pt>
                <c:pt idx="12305">
                  <c:v>1.400000000000003E-7</c:v>
                </c:pt>
                <c:pt idx="12306">
                  <c:v>1.400000000000003E-7</c:v>
                </c:pt>
                <c:pt idx="12307">
                  <c:v>1.3000000000000034E-7</c:v>
                </c:pt>
                <c:pt idx="12308">
                  <c:v>1.2000000000000025E-7</c:v>
                </c:pt>
                <c:pt idx="12309">
                  <c:v>1.1000000000000032E-7</c:v>
                </c:pt>
                <c:pt idx="12310">
                  <c:v>1.2000000000000025E-7</c:v>
                </c:pt>
                <c:pt idx="12311">
                  <c:v>1.2000000000000025E-7</c:v>
                </c:pt>
                <c:pt idx="12312">
                  <c:v>1.2000000000000025E-7</c:v>
                </c:pt>
                <c:pt idx="12313">
                  <c:v>1.6000000000000048E-7</c:v>
                </c:pt>
                <c:pt idx="12314">
                  <c:v>1.7000000000000036E-7</c:v>
                </c:pt>
                <c:pt idx="12315">
                  <c:v>1.400000000000003E-7</c:v>
                </c:pt>
                <c:pt idx="12316">
                  <c:v>1.3000000000000034E-7</c:v>
                </c:pt>
                <c:pt idx="12317">
                  <c:v>1.2000000000000025E-7</c:v>
                </c:pt>
                <c:pt idx="12318">
                  <c:v>1.6000000000000048E-7</c:v>
                </c:pt>
                <c:pt idx="12319">
                  <c:v>1.6000000000000048E-7</c:v>
                </c:pt>
                <c:pt idx="12320">
                  <c:v>1.7000000000000036E-7</c:v>
                </c:pt>
                <c:pt idx="12321">
                  <c:v>1.400000000000003E-7</c:v>
                </c:pt>
                <c:pt idx="12322">
                  <c:v>1.400000000000003E-7</c:v>
                </c:pt>
                <c:pt idx="12323">
                  <c:v>1.3000000000000034E-7</c:v>
                </c:pt>
                <c:pt idx="12324">
                  <c:v>1.3000000000000034E-7</c:v>
                </c:pt>
                <c:pt idx="12325">
                  <c:v>1.2000000000000025E-7</c:v>
                </c:pt>
                <c:pt idx="12326">
                  <c:v>1.2000000000000025E-7</c:v>
                </c:pt>
                <c:pt idx="12327">
                  <c:v>1.2000000000000025E-7</c:v>
                </c:pt>
                <c:pt idx="12328">
                  <c:v>1.400000000000003E-7</c:v>
                </c:pt>
                <c:pt idx="12329">
                  <c:v>1.6000000000000048E-7</c:v>
                </c:pt>
                <c:pt idx="12330">
                  <c:v>1.6000000000000048E-7</c:v>
                </c:pt>
                <c:pt idx="12331">
                  <c:v>1.9000000000000051E-7</c:v>
                </c:pt>
                <c:pt idx="12332">
                  <c:v>1.800000000000005E-7</c:v>
                </c:pt>
                <c:pt idx="12333">
                  <c:v>1.800000000000005E-7</c:v>
                </c:pt>
                <c:pt idx="12334">
                  <c:v>1.6000000000000048E-7</c:v>
                </c:pt>
                <c:pt idx="12335">
                  <c:v>1.5000000000000034E-7</c:v>
                </c:pt>
                <c:pt idx="12336">
                  <c:v>1.5000000000000034E-7</c:v>
                </c:pt>
                <c:pt idx="12337">
                  <c:v>1.6000000000000048E-7</c:v>
                </c:pt>
                <c:pt idx="12338">
                  <c:v>1.5000000000000034E-7</c:v>
                </c:pt>
                <c:pt idx="12339">
                  <c:v>1.2000000000000025E-7</c:v>
                </c:pt>
                <c:pt idx="12340">
                  <c:v>1.1000000000000032E-7</c:v>
                </c:pt>
                <c:pt idx="12341">
                  <c:v>1.1000000000000032E-7</c:v>
                </c:pt>
                <c:pt idx="12342">
                  <c:v>1.1000000000000032E-7</c:v>
                </c:pt>
                <c:pt idx="12343">
                  <c:v>1.1000000000000032E-7</c:v>
                </c:pt>
                <c:pt idx="12344">
                  <c:v>1.1000000000000032E-7</c:v>
                </c:pt>
                <c:pt idx="12345">
                  <c:v>1.0000000000000026E-7</c:v>
                </c:pt>
                <c:pt idx="12346">
                  <c:v>1.0000000000000026E-7</c:v>
                </c:pt>
                <c:pt idx="12347">
                  <c:v>1.0000000000000026E-7</c:v>
                </c:pt>
                <c:pt idx="12348">
                  <c:v>1.0000000000000026E-7</c:v>
                </c:pt>
                <c:pt idx="12349">
                  <c:v>1.400000000000003E-7</c:v>
                </c:pt>
                <c:pt idx="12350">
                  <c:v>1.5000000000000034E-7</c:v>
                </c:pt>
                <c:pt idx="12351">
                  <c:v>1.400000000000003E-7</c:v>
                </c:pt>
                <c:pt idx="12352">
                  <c:v>1.400000000000003E-7</c:v>
                </c:pt>
                <c:pt idx="12353">
                  <c:v>1.3000000000000034E-7</c:v>
                </c:pt>
                <c:pt idx="12354">
                  <c:v>1.3000000000000034E-7</c:v>
                </c:pt>
                <c:pt idx="12355">
                  <c:v>1.3000000000000034E-7</c:v>
                </c:pt>
                <c:pt idx="12356">
                  <c:v>1.2000000000000025E-7</c:v>
                </c:pt>
                <c:pt idx="12357">
                  <c:v>1.3000000000000034E-7</c:v>
                </c:pt>
                <c:pt idx="12358">
                  <c:v>1.2000000000000025E-7</c:v>
                </c:pt>
                <c:pt idx="12359">
                  <c:v>1.2000000000000025E-7</c:v>
                </c:pt>
                <c:pt idx="12360">
                  <c:v>1.2000000000000025E-7</c:v>
                </c:pt>
                <c:pt idx="12361">
                  <c:v>1.2000000000000025E-7</c:v>
                </c:pt>
                <c:pt idx="12362">
                  <c:v>1.2000000000000025E-7</c:v>
                </c:pt>
                <c:pt idx="12363">
                  <c:v>1.2000000000000025E-7</c:v>
                </c:pt>
                <c:pt idx="12364">
                  <c:v>1.2000000000000025E-7</c:v>
                </c:pt>
                <c:pt idx="12365">
                  <c:v>1.2000000000000025E-7</c:v>
                </c:pt>
                <c:pt idx="12366">
                  <c:v>1.2000000000000025E-7</c:v>
                </c:pt>
                <c:pt idx="12367">
                  <c:v>1.1000000000000032E-7</c:v>
                </c:pt>
                <c:pt idx="12368">
                  <c:v>1.1000000000000032E-7</c:v>
                </c:pt>
                <c:pt idx="12369">
                  <c:v>1.1000000000000032E-7</c:v>
                </c:pt>
                <c:pt idx="12370">
                  <c:v>1.400000000000003E-7</c:v>
                </c:pt>
                <c:pt idx="12371">
                  <c:v>1.400000000000003E-7</c:v>
                </c:pt>
                <c:pt idx="12372">
                  <c:v>1.400000000000003E-7</c:v>
                </c:pt>
                <c:pt idx="12373">
                  <c:v>1.400000000000003E-7</c:v>
                </c:pt>
                <c:pt idx="12374">
                  <c:v>1.3000000000000034E-7</c:v>
                </c:pt>
                <c:pt idx="12375">
                  <c:v>1.7000000000000036E-7</c:v>
                </c:pt>
                <c:pt idx="12376">
                  <c:v>1.6000000000000048E-7</c:v>
                </c:pt>
                <c:pt idx="12377">
                  <c:v>1.6000000000000048E-7</c:v>
                </c:pt>
                <c:pt idx="12378">
                  <c:v>1.7000000000000036E-7</c:v>
                </c:pt>
                <c:pt idx="12379">
                  <c:v>1.7000000000000036E-7</c:v>
                </c:pt>
                <c:pt idx="12380">
                  <c:v>1.7000000000000036E-7</c:v>
                </c:pt>
                <c:pt idx="12381">
                  <c:v>1.3000000000000034E-7</c:v>
                </c:pt>
                <c:pt idx="12382">
                  <c:v>1.3000000000000034E-7</c:v>
                </c:pt>
                <c:pt idx="12383">
                  <c:v>1.2000000000000025E-7</c:v>
                </c:pt>
                <c:pt idx="12384">
                  <c:v>1.2000000000000025E-7</c:v>
                </c:pt>
                <c:pt idx="12385">
                  <c:v>1.1000000000000032E-7</c:v>
                </c:pt>
                <c:pt idx="12386">
                  <c:v>1.1000000000000032E-7</c:v>
                </c:pt>
                <c:pt idx="12387">
                  <c:v>9.8000000000000335E-8</c:v>
                </c:pt>
                <c:pt idx="12388">
                  <c:v>9.6000000000000291E-8</c:v>
                </c:pt>
                <c:pt idx="12389">
                  <c:v>9.5000000000000295E-8</c:v>
                </c:pt>
                <c:pt idx="12390">
                  <c:v>9.4000000000000273E-8</c:v>
                </c:pt>
                <c:pt idx="12391">
                  <c:v>9.3000000000000303E-8</c:v>
                </c:pt>
                <c:pt idx="12392">
                  <c:v>9.3000000000000303E-8</c:v>
                </c:pt>
                <c:pt idx="12393">
                  <c:v>1.5000000000000034E-7</c:v>
                </c:pt>
                <c:pt idx="12394">
                  <c:v>1.6000000000000048E-7</c:v>
                </c:pt>
                <c:pt idx="12395">
                  <c:v>1.6000000000000048E-7</c:v>
                </c:pt>
                <c:pt idx="12396">
                  <c:v>1.5000000000000034E-7</c:v>
                </c:pt>
                <c:pt idx="12397">
                  <c:v>1.5000000000000034E-7</c:v>
                </c:pt>
                <c:pt idx="12398">
                  <c:v>1.400000000000003E-7</c:v>
                </c:pt>
                <c:pt idx="12399">
                  <c:v>1.1000000000000032E-7</c:v>
                </c:pt>
                <c:pt idx="12400">
                  <c:v>1.3000000000000034E-7</c:v>
                </c:pt>
                <c:pt idx="12401">
                  <c:v>1.3000000000000034E-7</c:v>
                </c:pt>
                <c:pt idx="12402">
                  <c:v>1.2000000000000025E-7</c:v>
                </c:pt>
                <c:pt idx="12403">
                  <c:v>1.2000000000000025E-7</c:v>
                </c:pt>
                <c:pt idx="12404">
                  <c:v>1.2000000000000025E-7</c:v>
                </c:pt>
                <c:pt idx="12405">
                  <c:v>1.0000000000000026E-7</c:v>
                </c:pt>
                <c:pt idx="12406">
                  <c:v>1.0000000000000026E-7</c:v>
                </c:pt>
                <c:pt idx="12407">
                  <c:v>9.9000000000000291E-8</c:v>
                </c:pt>
                <c:pt idx="12408">
                  <c:v>9.7000000000000233E-8</c:v>
                </c:pt>
                <c:pt idx="12409">
                  <c:v>9.5000000000000295E-8</c:v>
                </c:pt>
                <c:pt idx="12410">
                  <c:v>9.3000000000000303E-8</c:v>
                </c:pt>
                <c:pt idx="12411">
                  <c:v>1.400000000000003E-7</c:v>
                </c:pt>
                <c:pt idx="12412">
                  <c:v>1.400000000000003E-7</c:v>
                </c:pt>
                <c:pt idx="12413">
                  <c:v>1.6000000000000048E-7</c:v>
                </c:pt>
                <c:pt idx="12414">
                  <c:v>1.7000000000000036E-7</c:v>
                </c:pt>
                <c:pt idx="12415">
                  <c:v>1.6000000000000048E-7</c:v>
                </c:pt>
                <c:pt idx="12416">
                  <c:v>1.6000000000000048E-7</c:v>
                </c:pt>
                <c:pt idx="12417">
                  <c:v>1.5000000000000034E-7</c:v>
                </c:pt>
                <c:pt idx="12418">
                  <c:v>1.400000000000003E-7</c:v>
                </c:pt>
                <c:pt idx="12419">
                  <c:v>1.400000000000003E-7</c:v>
                </c:pt>
                <c:pt idx="12420">
                  <c:v>1.3000000000000034E-7</c:v>
                </c:pt>
                <c:pt idx="12421">
                  <c:v>1.3000000000000034E-7</c:v>
                </c:pt>
                <c:pt idx="12422">
                  <c:v>1.2000000000000025E-7</c:v>
                </c:pt>
                <c:pt idx="12423">
                  <c:v>1.0000000000000026E-7</c:v>
                </c:pt>
                <c:pt idx="12424">
                  <c:v>9.9000000000000291E-8</c:v>
                </c:pt>
                <c:pt idx="12425">
                  <c:v>9.7000000000000233E-8</c:v>
                </c:pt>
                <c:pt idx="12426">
                  <c:v>9.6000000000000291E-8</c:v>
                </c:pt>
                <c:pt idx="12427">
                  <c:v>1.3000000000000034E-7</c:v>
                </c:pt>
                <c:pt idx="12428">
                  <c:v>1.5000000000000034E-7</c:v>
                </c:pt>
                <c:pt idx="12429">
                  <c:v>1.800000000000005E-7</c:v>
                </c:pt>
                <c:pt idx="12430">
                  <c:v>1.800000000000005E-7</c:v>
                </c:pt>
                <c:pt idx="12431">
                  <c:v>1.7000000000000036E-7</c:v>
                </c:pt>
                <c:pt idx="12432">
                  <c:v>1.6000000000000048E-7</c:v>
                </c:pt>
                <c:pt idx="12433">
                  <c:v>1.5000000000000034E-7</c:v>
                </c:pt>
                <c:pt idx="12434">
                  <c:v>1.400000000000003E-7</c:v>
                </c:pt>
                <c:pt idx="12435">
                  <c:v>1.3000000000000034E-7</c:v>
                </c:pt>
                <c:pt idx="12436">
                  <c:v>1.2000000000000025E-7</c:v>
                </c:pt>
                <c:pt idx="12437">
                  <c:v>1.2000000000000025E-7</c:v>
                </c:pt>
                <c:pt idx="12438">
                  <c:v>1.1000000000000032E-7</c:v>
                </c:pt>
                <c:pt idx="12439">
                  <c:v>1.1000000000000032E-7</c:v>
                </c:pt>
                <c:pt idx="12440">
                  <c:v>1.1000000000000032E-7</c:v>
                </c:pt>
                <c:pt idx="12441">
                  <c:v>1.2000000000000025E-7</c:v>
                </c:pt>
                <c:pt idx="12442">
                  <c:v>1.2000000000000025E-7</c:v>
                </c:pt>
                <c:pt idx="12443">
                  <c:v>1.2000000000000025E-7</c:v>
                </c:pt>
                <c:pt idx="12444">
                  <c:v>1.1000000000000032E-7</c:v>
                </c:pt>
                <c:pt idx="12445">
                  <c:v>1.1000000000000032E-7</c:v>
                </c:pt>
                <c:pt idx="12446">
                  <c:v>1.1000000000000032E-7</c:v>
                </c:pt>
                <c:pt idx="12447">
                  <c:v>9.5000000000000295E-8</c:v>
                </c:pt>
                <c:pt idx="12448">
                  <c:v>9.5000000000000295E-8</c:v>
                </c:pt>
                <c:pt idx="12449">
                  <c:v>9.3000000000000303E-8</c:v>
                </c:pt>
                <c:pt idx="12450">
                  <c:v>9.2000000000000241E-8</c:v>
                </c:pt>
                <c:pt idx="12451">
                  <c:v>9.0000000000000277E-8</c:v>
                </c:pt>
                <c:pt idx="12452">
                  <c:v>9.0000000000000277E-8</c:v>
                </c:pt>
                <c:pt idx="12453">
                  <c:v>1.0000000000000026E-7</c:v>
                </c:pt>
                <c:pt idx="12454">
                  <c:v>1.1000000000000032E-7</c:v>
                </c:pt>
                <c:pt idx="12455">
                  <c:v>1.2000000000000025E-7</c:v>
                </c:pt>
                <c:pt idx="12456">
                  <c:v>1.2000000000000025E-7</c:v>
                </c:pt>
                <c:pt idx="12457">
                  <c:v>1.2000000000000025E-7</c:v>
                </c:pt>
                <c:pt idx="12458">
                  <c:v>1.1000000000000032E-7</c:v>
                </c:pt>
                <c:pt idx="12459">
                  <c:v>9.9000000000000291E-8</c:v>
                </c:pt>
                <c:pt idx="12460">
                  <c:v>9.6000000000000291E-8</c:v>
                </c:pt>
                <c:pt idx="12461">
                  <c:v>9.5000000000000295E-8</c:v>
                </c:pt>
                <c:pt idx="12462">
                  <c:v>9.3000000000000303E-8</c:v>
                </c:pt>
                <c:pt idx="12463">
                  <c:v>9.1000000000000233E-8</c:v>
                </c:pt>
                <c:pt idx="12464">
                  <c:v>8.9000000000000268E-8</c:v>
                </c:pt>
                <c:pt idx="12465">
                  <c:v>8.5000000000000232E-8</c:v>
                </c:pt>
                <c:pt idx="12466">
                  <c:v>8.4000000000000276E-8</c:v>
                </c:pt>
                <c:pt idx="12467">
                  <c:v>9.3000000000000303E-8</c:v>
                </c:pt>
                <c:pt idx="12468">
                  <c:v>9.5000000000000295E-8</c:v>
                </c:pt>
                <c:pt idx="12469">
                  <c:v>1.0000000000000026E-7</c:v>
                </c:pt>
                <c:pt idx="12470">
                  <c:v>9.9000000000000291E-8</c:v>
                </c:pt>
                <c:pt idx="12471">
                  <c:v>9.3000000000000303E-8</c:v>
                </c:pt>
                <c:pt idx="12472">
                  <c:v>9.0000000000000277E-8</c:v>
                </c:pt>
                <c:pt idx="12473">
                  <c:v>8.9000000000000268E-8</c:v>
                </c:pt>
                <c:pt idx="12474">
                  <c:v>8.7000000000000223E-8</c:v>
                </c:pt>
                <c:pt idx="12475">
                  <c:v>8.6000000000000214E-8</c:v>
                </c:pt>
                <c:pt idx="12476">
                  <c:v>8.5000000000000232E-8</c:v>
                </c:pt>
                <c:pt idx="12477">
                  <c:v>8.2000000000000218E-8</c:v>
                </c:pt>
                <c:pt idx="12478">
                  <c:v>8.1000000000000222E-8</c:v>
                </c:pt>
                <c:pt idx="12479">
                  <c:v>8.00000000000002E-8</c:v>
                </c:pt>
                <c:pt idx="12480">
                  <c:v>8.00000000000002E-8</c:v>
                </c:pt>
                <c:pt idx="12481">
                  <c:v>7.9000000000000244E-8</c:v>
                </c:pt>
                <c:pt idx="12482">
                  <c:v>7.9000000000000244E-8</c:v>
                </c:pt>
                <c:pt idx="12483">
                  <c:v>7.9000000000000244E-8</c:v>
                </c:pt>
                <c:pt idx="12484">
                  <c:v>7.9000000000000244E-8</c:v>
                </c:pt>
                <c:pt idx="12485">
                  <c:v>7.8000000000000169E-8</c:v>
                </c:pt>
                <c:pt idx="12486">
                  <c:v>7.8000000000000169E-8</c:v>
                </c:pt>
                <c:pt idx="12487">
                  <c:v>7.7000000000000226E-8</c:v>
                </c:pt>
                <c:pt idx="12488">
                  <c:v>7.7000000000000226E-8</c:v>
                </c:pt>
                <c:pt idx="12489">
                  <c:v>7.6000000000000204E-8</c:v>
                </c:pt>
                <c:pt idx="12490">
                  <c:v>7.6000000000000204E-8</c:v>
                </c:pt>
                <c:pt idx="12491">
                  <c:v>1.0000000000000026E-7</c:v>
                </c:pt>
                <c:pt idx="12492">
                  <c:v>1.1000000000000032E-7</c:v>
                </c:pt>
                <c:pt idx="12493">
                  <c:v>1.2000000000000025E-7</c:v>
                </c:pt>
                <c:pt idx="12494">
                  <c:v>1.2000000000000025E-7</c:v>
                </c:pt>
                <c:pt idx="12495">
                  <c:v>1.3000000000000034E-7</c:v>
                </c:pt>
                <c:pt idx="12496">
                  <c:v>1.2000000000000025E-7</c:v>
                </c:pt>
                <c:pt idx="12497">
                  <c:v>1.2000000000000025E-7</c:v>
                </c:pt>
                <c:pt idx="12498">
                  <c:v>1.2000000000000025E-7</c:v>
                </c:pt>
                <c:pt idx="12499">
                  <c:v>1.1000000000000032E-7</c:v>
                </c:pt>
                <c:pt idx="12500">
                  <c:v>1.1000000000000032E-7</c:v>
                </c:pt>
                <c:pt idx="12501">
                  <c:v>1.400000000000003E-7</c:v>
                </c:pt>
                <c:pt idx="12502">
                  <c:v>1.400000000000003E-7</c:v>
                </c:pt>
                <c:pt idx="12503">
                  <c:v>1.5000000000000034E-7</c:v>
                </c:pt>
                <c:pt idx="12504">
                  <c:v>1.5000000000000034E-7</c:v>
                </c:pt>
                <c:pt idx="12505">
                  <c:v>1.400000000000003E-7</c:v>
                </c:pt>
                <c:pt idx="12506">
                  <c:v>1.400000000000003E-7</c:v>
                </c:pt>
                <c:pt idx="12507">
                  <c:v>1.3000000000000034E-7</c:v>
                </c:pt>
                <c:pt idx="12508">
                  <c:v>1.3000000000000034E-7</c:v>
                </c:pt>
                <c:pt idx="12509">
                  <c:v>1.2000000000000025E-7</c:v>
                </c:pt>
                <c:pt idx="12510">
                  <c:v>1.2000000000000025E-7</c:v>
                </c:pt>
                <c:pt idx="12511">
                  <c:v>1.1000000000000032E-7</c:v>
                </c:pt>
                <c:pt idx="12512">
                  <c:v>1.1000000000000032E-7</c:v>
                </c:pt>
                <c:pt idx="12513">
                  <c:v>1.1000000000000032E-7</c:v>
                </c:pt>
                <c:pt idx="12514">
                  <c:v>1.0000000000000026E-7</c:v>
                </c:pt>
                <c:pt idx="12515">
                  <c:v>1.1000000000000032E-7</c:v>
                </c:pt>
                <c:pt idx="12516">
                  <c:v>1.400000000000003E-7</c:v>
                </c:pt>
                <c:pt idx="12517">
                  <c:v>1.5000000000000034E-7</c:v>
                </c:pt>
                <c:pt idx="12518">
                  <c:v>1.6000000000000048E-7</c:v>
                </c:pt>
                <c:pt idx="12519">
                  <c:v>1.3000000000000034E-7</c:v>
                </c:pt>
                <c:pt idx="12520">
                  <c:v>1.2000000000000025E-7</c:v>
                </c:pt>
                <c:pt idx="12521">
                  <c:v>1.2000000000000025E-7</c:v>
                </c:pt>
                <c:pt idx="12522">
                  <c:v>1.1000000000000032E-7</c:v>
                </c:pt>
                <c:pt idx="12523">
                  <c:v>1.1000000000000032E-7</c:v>
                </c:pt>
                <c:pt idx="12524">
                  <c:v>1.0000000000000026E-7</c:v>
                </c:pt>
                <c:pt idx="12525">
                  <c:v>9.5000000000000295E-8</c:v>
                </c:pt>
                <c:pt idx="12526">
                  <c:v>9.3000000000000303E-8</c:v>
                </c:pt>
                <c:pt idx="12527">
                  <c:v>9.0000000000000277E-8</c:v>
                </c:pt>
                <c:pt idx="12528">
                  <c:v>8.9000000000000268E-8</c:v>
                </c:pt>
                <c:pt idx="12529">
                  <c:v>8.8000000000000272E-8</c:v>
                </c:pt>
                <c:pt idx="12530">
                  <c:v>8.7000000000000223E-8</c:v>
                </c:pt>
                <c:pt idx="12531">
                  <c:v>1.0000000000000026E-7</c:v>
                </c:pt>
                <c:pt idx="12532">
                  <c:v>1.0000000000000026E-7</c:v>
                </c:pt>
                <c:pt idx="12533">
                  <c:v>1.0000000000000026E-7</c:v>
                </c:pt>
                <c:pt idx="12534">
                  <c:v>9.8000000000000335E-8</c:v>
                </c:pt>
                <c:pt idx="12535">
                  <c:v>9.6000000000000291E-8</c:v>
                </c:pt>
                <c:pt idx="12536">
                  <c:v>9.3000000000000303E-8</c:v>
                </c:pt>
                <c:pt idx="12537">
                  <c:v>8.5000000000000232E-8</c:v>
                </c:pt>
                <c:pt idx="12538">
                  <c:v>8.4000000000000276E-8</c:v>
                </c:pt>
                <c:pt idx="12539">
                  <c:v>8.300000000000028E-8</c:v>
                </c:pt>
                <c:pt idx="12540">
                  <c:v>1.2000000000000025E-7</c:v>
                </c:pt>
                <c:pt idx="12541">
                  <c:v>1.400000000000003E-7</c:v>
                </c:pt>
                <c:pt idx="12542">
                  <c:v>1.400000000000003E-7</c:v>
                </c:pt>
                <c:pt idx="12543">
                  <c:v>1.3000000000000034E-7</c:v>
                </c:pt>
                <c:pt idx="12544">
                  <c:v>1.3000000000000034E-7</c:v>
                </c:pt>
                <c:pt idx="12545">
                  <c:v>1.2000000000000025E-7</c:v>
                </c:pt>
                <c:pt idx="12546">
                  <c:v>1.2000000000000025E-7</c:v>
                </c:pt>
                <c:pt idx="12547">
                  <c:v>1.3000000000000034E-7</c:v>
                </c:pt>
                <c:pt idx="12548">
                  <c:v>1.2000000000000025E-7</c:v>
                </c:pt>
                <c:pt idx="12549">
                  <c:v>1.5000000000000034E-7</c:v>
                </c:pt>
                <c:pt idx="12550">
                  <c:v>1.400000000000003E-7</c:v>
                </c:pt>
                <c:pt idx="12551">
                  <c:v>1.400000000000003E-7</c:v>
                </c:pt>
                <c:pt idx="12552">
                  <c:v>1.3000000000000034E-7</c:v>
                </c:pt>
                <c:pt idx="12553">
                  <c:v>1.2000000000000025E-7</c:v>
                </c:pt>
                <c:pt idx="12554">
                  <c:v>1.2000000000000025E-7</c:v>
                </c:pt>
                <c:pt idx="12555">
                  <c:v>9.8000000000000335E-8</c:v>
                </c:pt>
                <c:pt idx="12556">
                  <c:v>9.5000000000000295E-8</c:v>
                </c:pt>
                <c:pt idx="12557">
                  <c:v>9.3000000000000303E-8</c:v>
                </c:pt>
                <c:pt idx="12558">
                  <c:v>9.0000000000000277E-8</c:v>
                </c:pt>
                <c:pt idx="12559">
                  <c:v>9.0000000000000277E-8</c:v>
                </c:pt>
                <c:pt idx="12560">
                  <c:v>8.8000000000000272E-8</c:v>
                </c:pt>
                <c:pt idx="12561">
                  <c:v>1.3000000000000034E-7</c:v>
                </c:pt>
                <c:pt idx="12562">
                  <c:v>1.2000000000000025E-7</c:v>
                </c:pt>
                <c:pt idx="12563">
                  <c:v>1.2000000000000025E-7</c:v>
                </c:pt>
                <c:pt idx="12564">
                  <c:v>1.1000000000000032E-7</c:v>
                </c:pt>
                <c:pt idx="12565">
                  <c:v>1.1000000000000032E-7</c:v>
                </c:pt>
                <c:pt idx="12566">
                  <c:v>1.0000000000000026E-7</c:v>
                </c:pt>
                <c:pt idx="12567">
                  <c:v>1.3000000000000034E-7</c:v>
                </c:pt>
                <c:pt idx="12568">
                  <c:v>1.3000000000000034E-7</c:v>
                </c:pt>
                <c:pt idx="12569">
                  <c:v>1.400000000000003E-7</c:v>
                </c:pt>
                <c:pt idx="12570">
                  <c:v>1.400000000000003E-7</c:v>
                </c:pt>
                <c:pt idx="12571">
                  <c:v>1.400000000000003E-7</c:v>
                </c:pt>
                <c:pt idx="12572">
                  <c:v>1.3000000000000034E-7</c:v>
                </c:pt>
                <c:pt idx="12573">
                  <c:v>1.400000000000003E-7</c:v>
                </c:pt>
                <c:pt idx="12574">
                  <c:v>1.5000000000000034E-7</c:v>
                </c:pt>
                <c:pt idx="12575">
                  <c:v>1.5000000000000034E-7</c:v>
                </c:pt>
                <c:pt idx="12576">
                  <c:v>1.5000000000000034E-7</c:v>
                </c:pt>
                <c:pt idx="12577">
                  <c:v>1.400000000000003E-7</c:v>
                </c:pt>
                <c:pt idx="12578">
                  <c:v>1.3000000000000034E-7</c:v>
                </c:pt>
                <c:pt idx="12579">
                  <c:v>1.0000000000000026E-7</c:v>
                </c:pt>
                <c:pt idx="12580">
                  <c:v>1.0000000000000026E-7</c:v>
                </c:pt>
                <c:pt idx="12581">
                  <c:v>9.8000000000000335E-8</c:v>
                </c:pt>
                <c:pt idx="12582">
                  <c:v>9.6000000000000291E-8</c:v>
                </c:pt>
                <c:pt idx="12583">
                  <c:v>9.3000000000000303E-8</c:v>
                </c:pt>
                <c:pt idx="12584">
                  <c:v>9.2000000000000241E-8</c:v>
                </c:pt>
                <c:pt idx="12585">
                  <c:v>1.5000000000000034E-7</c:v>
                </c:pt>
                <c:pt idx="12586">
                  <c:v>1.5000000000000034E-7</c:v>
                </c:pt>
                <c:pt idx="12587">
                  <c:v>1.400000000000003E-7</c:v>
                </c:pt>
                <c:pt idx="12588">
                  <c:v>1.3000000000000034E-7</c:v>
                </c:pt>
                <c:pt idx="12589">
                  <c:v>1.2000000000000025E-7</c:v>
                </c:pt>
                <c:pt idx="12590">
                  <c:v>1.2000000000000025E-7</c:v>
                </c:pt>
                <c:pt idx="12591">
                  <c:v>1.7000000000000036E-7</c:v>
                </c:pt>
                <c:pt idx="12592">
                  <c:v>1.6000000000000048E-7</c:v>
                </c:pt>
                <c:pt idx="12593">
                  <c:v>1.5000000000000034E-7</c:v>
                </c:pt>
                <c:pt idx="12594">
                  <c:v>1.5000000000000034E-7</c:v>
                </c:pt>
                <c:pt idx="12595">
                  <c:v>1.400000000000003E-7</c:v>
                </c:pt>
                <c:pt idx="12596">
                  <c:v>1.3000000000000034E-7</c:v>
                </c:pt>
                <c:pt idx="12597">
                  <c:v>1.2000000000000025E-7</c:v>
                </c:pt>
                <c:pt idx="12598">
                  <c:v>1.2000000000000025E-7</c:v>
                </c:pt>
                <c:pt idx="12599">
                  <c:v>1.2000000000000025E-7</c:v>
                </c:pt>
                <c:pt idx="12600">
                  <c:v>1.2000000000000025E-7</c:v>
                </c:pt>
                <c:pt idx="12601">
                  <c:v>1.1000000000000032E-7</c:v>
                </c:pt>
                <c:pt idx="12602">
                  <c:v>1.1000000000000032E-7</c:v>
                </c:pt>
                <c:pt idx="12603">
                  <c:v>9.6000000000000291E-8</c:v>
                </c:pt>
                <c:pt idx="12604">
                  <c:v>9.3000000000000303E-8</c:v>
                </c:pt>
                <c:pt idx="12605">
                  <c:v>1.1000000000000032E-7</c:v>
                </c:pt>
                <c:pt idx="12606">
                  <c:v>1.1000000000000032E-7</c:v>
                </c:pt>
                <c:pt idx="12607">
                  <c:v>1.1000000000000032E-7</c:v>
                </c:pt>
                <c:pt idx="12608">
                  <c:v>1.0000000000000026E-7</c:v>
                </c:pt>
                <c:pt idx="12609">
                  <c:v>1.1000000000000032E-7</c:v>
                </c:pt>
                <c:pt idx="12610">
                  <c:v>1.1000000000000032E-7</c:v>
                </c:pt>
                <c:pt idx="12611">
                  <c:v>1.1000000000000032E-7</c:v>
                </c:pt>
                <c:pt idx="12612">
                  <c:v>1.1000000000000032E-7</c:v>
                </c:pt>
                <c:pt idx="12613">
                  <c:v>1.1000000000000032E-7</c:v>
                </c:pt>
                <c:pt idx="12614">
                  <c:v>1.0000000000000026E-7</c:v>
                </c:pt>
                <c:pt idx="12615">
                  <c:v>1.2000000000000025E-7</c:v>
                </c:pt>
                <c:pt idx="12616">
                  <c:v>1.1000000000000032E-7</c:v>
                </c:pt>
                <c:pt idx="12617">
                  <c:v>1.1000000000000032E-7</c:v>
                </c:pt>
                <c:pt idx="12618">
                  <c:v>1.3000000000000034E-7</c:v>
                </c:pt>
                <c:pt idx="12619">
                  <c:v>1.3000000000000034E-7</c:v>
                </c:pt>
                <c:pt idx="12620">
                  <c:v>1.3000000000000034E-7</c:v>
                </c:pt>
                <c:pt idx="12621">
                  <c:v>1.1000000000000032E-7</c:v>
                </c:pt>
                <c:pt idx="12622">
                  <c:v>1.1000000000000032E-7</c:v>
                </c:pt>
                <c:pt idx="12623">
                  <c:v>1.0000000000000026E-7</c:v>
                </c:pt>
                <c:pt idx="12624">
                  <c:v>9.8000000000000335E-8</c:v>
                </c:pt>
                <c:pt idx="12625">
                  <c:v>9.5000000000000295E-8</c:v>
                </c:pt>
                <c:pt idx="12626">
                  <c:v>9.3000000000000303E-8</c:v>
                </c:pt>
                <c:pt idx="12627">
                  <c:v>8.5000000000000232E-8</c:v>
                </c:pt>
                <c:pt idx="12628">
                  <c:v>8.4000000000000276E-8</c:v>
                </c:pt>
                <c:pt idx="12629">
                  <c:v>8.300000000000028E-8</c:v>
                </c:pt>
                <c:pt idx="12630">
                  <c:v>8.6000000000000214E-8</c:v>
                </c:pt>
                <c:pt idx="12631">
                  <c:v>9.4000000000000273E-8</c:v>
                </c:pt>
                <c:pt idx="12632">
                  <c:v>1.1000000000000032E-7</c:v>
                </c:pt>
                <c:pt idx="12633">
                  <c:v>1.7000000000000036E-7</c:v>
                </c:pt>
                <c:pt idx="12634">
                  <c:v>1.9000000000000051E-7</c:v>
                </c:pt>
                <c:pt idx="12635">
                  <c:v>1.800000000000005E-7</c:v>
                </c:pt>
                <c:pt idx="12636">
                  <c:v>1.800000000000005E-7</c:v>
                </c:pt>
                <c:pt idx="12637">
                  <c:v>1.6000000000000048E-7</c:v>
                </c:pt>
                <c:pt idx="12638">
                  <c:v>1.5000000000000034E-7</c:v>
                </c:pt>
                <c:pt idx="12639">
                  <c:v>1.1000000000000032E-7</c:v>
                </c:pt>
                <c:pt idx="12640">
                  <c:v>1.400000000000003E-7</c:v>
                </c:pt>
                <c:pt idx="12641">
                  <c:v>1.7000000000000036E-7</c:v>
                </c:pt>
                <c:pt idx="12642">
                  <c:v>1.800000000000005E-7</c:v>
                </c:pt>
                <c:pt idx="12643">
                  <c:v>1.800000000000005E-7</c:v>
                </c:pt>
                <c:pt idx="12644">
                  <c:v>1.800000000000005E-7</c:v>
                </c:pt>
                <c:pt idx="12645">
                  <c:v>1.3000000000000034E-7</c:v>
                </c:pt>
                <c:pt idx="12646">
                  <c:v>1.2000000000000025E-7</c:v>
                </c:pt>
                <c:pt idx="12647">
                  <c:v>1.2000000000000025E-7</c:v>
                </c:pt>
                <c:pt idx="12648">
                  <c:v>1.400000000000003E-7</c:v>
                </c:pt>
                <c:pt idx="12649">
                  <c:v>1.400000000000003E-7</c:v>
                </c:pt>
                <c:pt idx="12650">
                  <c:v>1.400000000000003E-7</c:v>
                </c:pt>
                <c:pt idx="12651">
                  <c:v>1.1000000000000032E-7</c:v>
                </c:pt>
                <c:pt idx="12652">
                  <c:v>1.1000000000000032E-7</c:v>
                </c:pt>
                <c:pt idx="12653">
                  <c:v>1.0000000000000026E-7</c:v>
                </c:pt>
                <c:pt idx="12654">
                  <c:v>1.0000000000000026E-7</c:v>
                </c:pt>
                <c:pt idx="12655">
                  <c:v>9.8000000000000335E-8</c:v>
                </c:pt>
                <c:pt idx="12656">
                  <c:v>9.6000000000000291E-8</c:v>
                </c:pt>
                <c:pt idx="12657">
                  <c:v>9.0000000000000277E-8</c:v>
                </c:pt>
                <c:pt idx="12658">
                  <c:v>8.9000000000000268E-8</c:v>
                </c:pt>
                <c:pt idx="12659">
                  <c:v>8.8000000000000272E-8</c:v>
                </c:pt>
                <c:pt idx="12660">
                  <c:v>8.6000000000000214E-8</c:v>
                </c:pt>
                <c:pt idx="12661">
                  <c:v>9.4000000000000273E-8</c:v>
                </c:pt>
                <c:pt idx="12662">
                  <c:v>9.5000000000000295E-8</c:v>
                </c:pt>
                <c:pt idx="12663">
                  <c:v>8.8000000000000272E-8</c:v>
                </c:pt>
                <c:pt idx="12664">
                  <c:v>8.7000000000000223E-8</c:v>
                </c:pt>
                <c:pt idx="12665">
                  <c:v>8.6000000000000214E-8</c:v>
                </c:pt>
                <c:pt idx="12666">
                  <c:v>8.4000000000000276E-8</c:v>
                </c:pt>
                <c:pt idx="12667">
                  <c:v>8.300000000000028E-8</c:v>
                </c:pt>
                <c:pt idx="12668">
                  <c:v>8.2000000000000218E-8</c:v>
                </c:pt>
                <c:pt idx="12669">
                  <c:v>7.9000000000000244E-8</c:v>
                </c:pt>
                <c:pt idx="12670">
                  <c:v>7.9000000000000244E-8</c:v>
                </c:pt>
                <c:pt idx="12671">
                  <c:v>7.8000000000000169E-8</c:v>
                </c:pt>
                <c:pt idx="12672">
                  <c:v>7.8000000000000169E-8</c:v>
                </c:pt>
                <c:pt idx="12673">
                  <c:v>7.7000000000000226E-8</c:v>
                </c:pt>
                <c:pt idx="12674">
                  <c:v>7.7000000000000226E-8</c:v>
                </c:pt>
                <c:pt idx="12675">
                  <c:v>7.6000000000000204E-8</c:v>
                </c:pt>
                <c:pt idx="12676">
                  <c:v>7.6000000000000204E-8</c:v>
                </c:pt>
                <c:pt idx="12677">
                  <c:v>7.5000000000000182E-8</c:v>
                </c:pt>
                <c:pt idx="12678">
                  <c:v>7.5000000000000182E-8</c:v>
                </c:pt>
                <c:pt idx="12679">
                  <c:v>7.4000000000000226E-8</c:v>
                </c:pt>
                <c:pt idx="12680">
                  <c:v>7.4000000000000226E-8</c:v>
                </c:pt>
                <c:pt idx="12681">
                  <c:v>7.3000000000000204E-8</c:v>
                </c:pt>
                <c:pt idx="12682">
                  <c:v>7.4000000000000226E-8</c:v>
                </c:pt>
                <c:pt idx="12683">
                  <c:v>7.3000000000000204E-8</c:v>
                </c:pt>
                <c:pt idx="12684">
                  <c:v>7.3000000000000204E-8</c:v>
                </c:pt>
                <c:pt idx="12685">
                  <c:v>7.3000000000000204E-8</c:v>
                </c:pt>
                <c:pt idx="12686">
                  <c:v>7.2000000000000195E-8</c:v>
                </c:pt>
                <c:pt idx="12687">
                  <c:v>7.2000000000000195E-8</c:v>
                </c:pt>
                <c:pt idx="12688">
                  <c:v>7.2000000000000195E-8</c:v>
                </c:pt>
                <c:pt idx="12689">
                  <c:v>7.2000000000000195E-8</c:v>
                </c:pt>
                <c:pt idx="12690">
                  <c:v>7.1000000000000146E-8</c:v>
                </c:pt>
                <c:pt idx="12691">
                  <c:v>7.6000000000000204E-8</c:v>
                </c:pt>
                <c:pt idx="12692">
                  <c:v>7.7000000000000226E-8</c:v>
                </c:pt>
                <c:pt idx="12693">
                  <c:v>7.6000000000000204E-8</c:v>
                </c:pt>
                <c:pt idx="12694">
                  <c:v>7.5000000000000182E-8</c:v>
                </c:pt>
                <c:pt idx="12695">
                  <c:v>7.4000000000000226E-8</c:v>
                </c:pt>
                <c:pt idx="12696">
                  <c:v>7.4000000000000226E-8</c:v>
                </c:pt>
                <c:pt idx="12697">
                  <c:v>7.2000000000000195E-8</c:v>
                </c:pt>
                <c:pt idx="12698">
                  <c:v>7.1000000000000146E-8</c:v>
                </c:pt>
                <c:pt idx="12699">
                  <c:v>7.0000000000000177E-8</c:v>
                </c:pt>
                <c:pt idx="12700">
                  <c:v>7.0000000000000177E-8</c:v>
                </c:pt>
                <c:pt idx="12701">
                  <c:v>7.0000000000000177E-8</c:v>
                </c:pt>
                <c:pt idx="12702">
                  <c:v>6.9000000000000194E-8</c:v>
                </c:pt>
                <c:pt idx="12703">
                  <c:v>6.9000000000000194E-8</c:v>
                </c:pt>
                <c:pt idx="12704">
                  <c:v>6.8000000000000159E-8</c:v>
                </c:pt>
                <c:pt idx="12705">
                  <c:v>6.8000000000000159E-8</c:v>
                </c:pt>
                <c:pt idx="12706">
                  <c:v>7.3000000000000204E-8</c:v>
                </c:pt>
                <c:pt idx="12707">
                  <c:v>7.4000000000000226E-8</c:v>
                </c:pt>
                <c:pt idx="12708">
                  <c:v>7.3000000000000204E-8</c:v>
                </c:pt>
                <c:pt idx="12709">
                  <c:v>7.2000000000000195E-8</c:v>
                </c:pt>
                <c:pt idx="12710">
                  <c:v>9.4000000000000273E-8</c:v>
                </c:pt>
                <c:pt idx="12711">
                  <c:v>1.0000000000000026E-7</c:v>
                </c:pt>
                <c:pt idx="12712">
                  <c:v>1.0000000000000026E-7</c:v>
                </c:pt>
                <c:pt idx="12713">
                  <c:v>9.4000000000000273E-8</c:v>
                </c:pt>
                <c:pt idx="12714">
                  <c:v>9.3000000000000303E-8</c:v>
                </c:pt>
                <c:pt idx="12715">
                  <c:v>9.2000000000000241E-8</c:v>
                </c:pt>
                <c:pt idx="12716">
                  <c:v>9.0000000000000277E-8</c:v>
                </c:pt>
                <c:pt idx="12717">
                  <c:v>8.7000000000000223E-8</c:v>
                </c:pt>
                <c:pt idx="12718">
                  <c:v>8.5000000000000232E-8</c:v>
                </c:pt>
                <c:pt idx="12719">
                  <c:v>1.3000000000000034E-7</c:v>
                </c:pt>
                <c:pt idx="12720">
                  <c:v>1.2000000000000025E-7</c:v>
                </c:pt>
                <c:pt idx="12721">
                  <c:v>1.2000000000000025E-7</c:v>
                </c:pt>
                <c:pt idx="12722">
                  <c:v>1.2000000000000025E-7</c:v>
                </c:pt>
                <c:pt idx="12723">
                  <c:v>1.3000000000000034E-7</c:v>
                </c:pt>
                <c:pt idx="12724">
                  <c:v>1.5000000000000034E-7</c:v>
                </c:pt>
                <c:pt idx="12725">
                  <c:v>1.800000000000005E-7</c:v>
                </c:pt>
                <c:pt idx="12726">
                  <c:v>1.6000000000000048E-7</c:v>
                </c:pt>
                <c:pt idx="12727">
                  <c:v>1.5000000000000034E-7</c:v>
                </c:pt>
                <c:pt idx="12728">
                  <c:v>1.400000000000003E-7</c:v>
                </c:pt>
                <c:pt idx="12729">
                  <c:v>1.3000000000000034E-7</c:v>
                </c:pt>
                <c:pt idx="12730">
                  <c:v>1.2000000000000025E-7</c:v>
                </c:pt>
                <c:pt idx="12731">
                  <c:v>1.1000000000000032E-7</c:v>
                </c:pt>
                <c:pt idx="12732">
                  <c:v>1.0000000000000026E-7</c:v>
                </c:pt>
                <c:pt idx="12733">
                  <c:v>1.0000000000000026E-7</c:v>
                </c:pt>
                <c:pt idx="12734">
                  <c:v>9.8000000000000335E-8</c:v>
                </c:pt>
                <c:pt idx="12735">
                  <c:v>9.5000000000000295E-8</c:v>
                </c:pt>
                <c:pt idx="12736">
                  <c:v>9.2000000000000241E-8</c:v>
                </c:pt>
                <c:pt idx="12737">
                  <c:v>8.5000000000000232E-8</c:v>
                </c:pt>
                <c:pt idx="12738">
                  <c:v>8.4000000000000276E-8</c:v>
                </c:pt>
                <c:pt idx="12739">
                  <c:v>8.2000000000000218E-8</c:v>
                </c:pt>
                <c:pt idx="12740">
                  <c:v>8.1000000000000222E-8</c:v>
                </c:pt>
                <c:pt idx="12741">
                  <c:v>8.00000000000002E-8</c:v>
                </c:pt>
                <c:pt idx="12742">
                  <c:v>8.00000000000002E-8</c:v>
                </c:pt>
                <c:pt idx="12743">
                  <c:v>7.6000000000000204E-8</c:v>
                </c:pt>
                <c:pt idx="12744">
                  <c:v>7.5000000000000182E-8</c:v>
                </c:pt>
                <c:pt idx="12745">
                  <c:v>7.5000000000000182E-8</c:v>
                </c:pt>
                <c:pt idx="12746">
                  <c:v>7.4000000000000226E-8</c:v>
                </c:pt>
                <c:pt idx="12747">
                  <c:v>7.4000000000000226E-8</c:v>
                </c:pt>
                <c:pt idx="12748">
                  <c:v>7.3000000000000204E-8</c:v>
                </c:pt>
                <c:pt idx="12749">
                  <c:v>7.2000000000000195E-8</c:v>
                </c:pt>
                <c:pt idx="12750">
                  <c:v>7.4000000000000226E-8</c:v>
                </c:pt>
                <c:pt idx="12751">
                  <c:v>7.3000000000000204E-8</c:v>
                </c:pt>
                <c:pt idx="12752">
                  <c:v>7.3000000000000204E-8</c:v>
                </c:pt>
                <c:pt idx="12753">
                  <c:v>7.2000000000000195E-8</c:v>
                </c:pt>
                <c:pt idx="12754">
                  <c:v>7.2000000000000195E-8</c:v>
                </c:pt>
                <c:pt idx="12755">
                  <c:v>7.1000000000000146E-8</c:v>
                </c:pt>
                <c:pt idx="12756">
                  <c:v>7.0000000000000177E-8</c:v>
                </c:pt>
                <c:pt idx="12757">
                  <c:v>7.0000000000000177E-8</c:v>
                </c:pt>
                <c:pt idx="12758">
                  <c:v>7.0000000000000177E-8</c:v>
                </c:pt>
                <c:pt idx="12759">
                  <c:v>6.9000000000000194E-8</c:v>
                </c:pt>
                <c:pt idx="12760">
                  <c:v>6.9000000000000194E-8</c:v>
                </c:pt>
                <c:pt idx="12761">
                  <c:v>6.9000000000000194E-8</c:v>
                </c:pt>
                <c:pt idx="12762">
                  <c:v>6.9000000000000194E-8</c:v>
                </c:pt>
                <c:pt idx="12763">
                  <c:v>6.9000000000000194E-8</c:v>
                </c:pt>
                <c:pt idx="12764">
                  <c:v>6.8000000000000159E-8</c:v>
                </c:pt>
                <c:pt idx="12765">
                  <c:v>6.8000000000000159E-8</c:v>
                </c:pt>
                <c:pt idx="12766">
                  <c:v>7.0000000000000177E-8</c:v>
                </c:pt>
                <c:pt idx="12767">
                  <c:v>6.9000000000000194E-8</c:v>
                </c:pt>
                <c:pt idx="12768">
                  <c:v>7.7000000000000226E-8</c:v>
                </c:pt>
                <c:pt idx="12769">
                  <c:v>7.5000000000000182E-8</c:v>
                </c:pt>
                <c:pt idx="12770">
                  <c:v>7.6000000000000204E-8</c:v>
                </c:pt>
                <c:pt idx="12771">
                  <c:v>7.4000000000000226E-8</c:v>
                </c:pt>
                <c:pt idx="12772">
                  <c:v>7.3000000000000204E-8</c:v>
                </c:pt>
                <c:pt idx="12773">
                  <c:v>7.2000000000000195E-8</c:v>
                </c:pt>
                <c:pt idx="12774">
                  <c:v>7.1000000000000146E-8</c:v>
                </c:pt>
                <c:pt idx="12775">
                  <c:v>7.0000000000000177E-8</c:v>
                </c:pt>
                <c:pt idx="12776">
                  <c:v>7.0000000000000177E-8</c:v>
                </c:pt>
                <c:pt idx="12777">
                  <c:v>6.9000000000000194E-8</c:v>
                </c:pt>
                <c:pt idx="12778">
                  <c:v>6.8000000000000159E-8</c:v>
                </c:pt>
                <c:pt idx="12779">
                  <c:v>6.8000000000000159E-8</c:v>
                </c:pt>
                <c:pt idx="12780">
                  <c:v>6.7000000000000176E-8</c:v>
                </c:pt>
                <c:pt idx="12781">
                  <c:v>6.6000000000000154E-8</c:v>
                </c:pt>
                <c:pt idx="12782">
                  <c:v>6.6000000000000154E-8</c:v>
                </c:pt>
                <c:pt idx="12783">
                  <c:v>6.6000000000000154E-8</c:v>
                </c:pt>
                <c:pt idx="12784">
                  <c:v>6.5000000000000159E-8</c:v>
                </c:pt>
                <c:pt idx="12785">
                  <c:v>6.5000000000000159E-8</c:v>
                </c:pt>
                <c:pt idx="12786">
                  <c:v>6.5000000000000159E-8</c:v>
                </c:pt>
                <c:pt idx="12787">
                  <c:v>6.5000000000000159E-8</c:v>
                </c:pt>
                <c:pt idx="12788">
                  <c:v>6.5000000000000159E-8</c:v>
                </c:pt>
                <c:pt idx="12789">
                  <c:v>6.4000000000000189E-8</c:v>
                </c:pt>
                <c:pt idx="12790">
                  <c:v>6.4000000000000189E-8</c:v>
                </c:pt>
                <c:pt idx="12791">
                  <c:v>6.7000000000000176E-8</c:v>
                </c:pt>
                <c:pt idx="12792">
                  <c:v>1.9000000000000051E-7</c:v>
                </c:pt>
                <c:pt idx="12793">
                  <c:v>2.2000000000000065E-7</c:v>
                </c:pt>
                <c:pt idx="12794">
                  <c:v>2.9000000000000061E-7</c:v>
                </c:pt>
                <c:pt idx="12795">
                  <c:v>3.2000000000000085E-7</c:v>
                </c:pt>
                <c:pt idx="12796">
                  <c:v>3.1000000000000084E-7</c:v>
                </c:pt>
                <c:pt idx="12797">
                  <c:v>2.9000000000000061E-7</c:v>
                </c:pt>
                <c:pt idx="12798">
                  <c:v>1.9000000000000051E-7</c:v>
                </c:pt>
                <c:pt idx="12799">
                  <c:v>1.7000000000000036E-7</c:v>
                </c:pt>
                <c:pt idx="12800">
                  <c:v>1.6000000000000048E-7</c:v>
                </c:pt>
                <c:pt idx="12801">
                  <c:v>1.5000000000000034E-7</c:v>
                </c:pt>
                <c:pt idx="12802">
                  <c:v>1.400000000000003E-7</c:v>
                </c:pt>
                <c:pt idx="12803">
                  <c:v>1.3000000000000034E-7</c:v>
                </c:pt>
                <c:pt idx="12804">
                  <c:v>1.1000000000000032E-7</c:v>
                </c:pt>
                <c:pt idx="12805">
                  <c:v>1.0000000000000026E-7</c:v>
                </c:pt>
                <c:pt idx="12806">
                  <c:v>1.0000000000000026E-7</c:v>
                </c:pt>
                <c:pt idx="12807">
                  <c:v>9.9000000000000291E-8</c:v>
                </c:pt>
                <c:pt idx="12808">
                  <c:v>9.7000000000000233E-8</c:v>
                </c:pt>
                <c:pt idx="12809">
                  <c:v>9.5000000000000295E-8</c:v>
                </c:pt>
                <c:pt idx="12810">
                  <c:v>1.3000000000000034E-7</c:v>
                </c:pt>
                <c:pt idx="12811">
                  <c:v>1.2000000000000025E-7</c:v>
                </c:pt>
                <c:pt idx="12812">
                  <c:v>1.2000000000000025E-7</c:v>
                </c:pt>
                <c:pt idx="12813">
                  <c:v>1.3000000000000034E-7</c:v>
                </c:pt>
                <c:pt idx="12814">
                  <c:v>1.3000000000000034E-7</c:v>
                </c:pt>
                <c:pt idx="12815">
                  <c:v>1.3000000000000034E-7</c:v>
                </c:pt>
                <c:pt idx="12816">
                  <c:v>1.0000000000000026E-7</c:v>
                </c:pt>
                <c:pt idx="12817">
                  <c:v>1.0000000000000026E-7</c:v>
                </c:pt>
                <c:pt idx="12818">
                  <c:v>9.8000000000000335E-8</c:v>
                </c:pt>
                <c:pt idx="12819">
                  <c:v>9.5000000000000295E-8</c:v>
                </c:pt>
                <c:pt idx="12820">
                  <c:v>9.3000000000000303E-8</c:v>
                </c:pt>
                <c:pt idx="12821">
                  <c:v>9.2000000000000241E-8</c:v>
                </c:pt>
                <c:pt idx="12822">
                  <c:v>8.4000000000000276E-8</c:v>
                </c:pt>
                <c:pt idx="12823">
                  <c:v>8.300000000000028E-8</c:v>
                </c:pt>
                <c:pt idx="12824">
                  <c:v>8.2000000000000218E-8</c:v>
                </c:pt>
                <c:pt idx="12825">
                  <c:v>8.1000000000000222E-8</c:v>
                </c:pt>
                <c:pt idx="12826">
                  <c:v>8.00000000000002E-8</c:v>
                </c:pt>
                <c:pt idx="12827">
                  <c:v>7.9000000000000244E-8</c:v>
                </c:pt>
                <c:pt idx="12828">
                  <c:v>7.7000000000000226E-8</c:v>
                </c:pt>
                <c:pt idx="12829">
                  <c:v>7.7000000000000226E-8</c:v>
                </c:pt>
                <c:pt idx="12830">
                  <c:v>7.6000000000000204E-8</c:v>
                </c:pt>
                <c:pt idx="12831">
                  <c:v>7.6000000000000204E-8</c:v>
                </c:pt>
                <c:pt idx="12832">
                  <c:v>7.5000000000000182E-8</c:v>
                </c:pt>
                <c:pt idx="12833">
                  <c:v>7.5000000000000182E-8</c:v>
                </c:pt>
                <c:pt idx="12834">
                  <c:v>7.4000000000000226E-8</c:v>
                </c:pt>
                <c:pt idx="12835">
                  <c:v>7.4000000000000226E-8</c:v>
                </c:pt>
                <c:pt idx="12836">
                  <c:v>7.3000000000000204E-8</c:v>
                </c:pt>
                <c:pt idx="12837">
                  <c:v>7.3000000000000204E-8</c:v>
                </c:pt>
                <c:pt idx="12838">
                  <c:v>7.2000000000000195E-8</c:v>
                </c:pt>
                <c:pt idx="12839">
                  <c:v>7.2000000000000195E-8</c:v>
                </c:pt>
                <c:pt idx="12840">
                  <c:v>7.2000000000000195E-8</c:v>
                </c:pt>
                <c:pt idx="12841">
                  <c:v>7.1000000000000146E-8</c:v>
                </c:pt>
                <c:pt idx="12842">
                  <c:v>7.1000000000000146E-8</c:v>
                </c:pt>
                <c:pt idx="12843">
                  <c:v>7.1000000000000146E-8</c:v>
                </c:pt>
                <c:pt idx="12844">
                  <c:v>7.0000000000000177E-8</c:v>
                </c:pt>
                <c:pt idx="12845">
                  <c:v>7.0000000000000177E-8</c:v>
                </c:pt>
                <c:pt idx="12846">
                  <c:v>7.0000000000000177E-8</c:v>
                </c:pt>
                <c:pt idx="12847">
                  <c:v>6.9000000000000194E-8</c:v>
                </c:pt>
                <c:pt idx="12848">
                  <c:v>6.9000000000000194E-8</c:v>
                </c:pt>
                <c:pt idx="12849">
                  <c:v>6.8000000000000159E-8</c:v>
                </c:pt>
                <c:pt idx="12850">
                  <c:v>6.8000000000000159E-8</c:v>
                </c:pt>
                <c:pt idx="12851">
                  <c:v>8.6000000000000214E-8</c:v>
                </c:pt>
                <c:pt idx="12852">
                  <c:v>8.6000000000000214E-8</c:v>
                </c:pt>
                <c:pt idx="12853">
                  <c:v>8.4000000000000276E-8</c:v>
                </c:pt>
                <c:pt idx="12854">
                  <c:v>8.2000000000000218E-8</c:v>
                </c:pt>
                <c:pt idx="12855">
                  <c:v>8.00000000000002E-8</c:v>
                </c:pt>
                <c:pt idx="12856">
                  <c:v>7.9000000000000244E-8</c:v>
                </c:pt>
                <c:pt idx="12857">
                  <c:v>7.2000000000000195E-8</c:v>
                </c:pt>
                <c:pt idx="12858">
                  <c:v>7.2000000000000195E-8</c:v>
                </c:pt>
                <c:pt idx="12859">
                  <c:v>7.1000000000000146E-8</c:v>
                </c:pt>
                <c:pt idx="12860">
                  <c:v>7.0000000000000177E-8</c:v>
                </c:pt>
                <c:pt idx="12861">
                  <c:v>7.0000000000000177E-8</c:v>
                </c:pt>
                <c:pt idx="12862">
                  <c:v>6.9000000000000194E-8</c:v>
                </c:pt>
                <c:pt idx="12863">
                  <c:v>6.8000000000000159E-8</c:v>
                </c:pt>
                <c:pt idx="12864">
                  <c:v>6.7000000000000176E-8</c:v>
                </c:pt>
                <c:pt idx="12865">
                  <c:v>6.7000000000000176E-8</c:v>
                </c:pt>
                <c:pt idx="12866">
                  <c:v>6.7000000000000176E-8</c:v>
                </c:pt>
                <c:pt idx="12867">
                  <c:v>6.6000000000000154E-8</c:v>
                </c:pt>
                <c:pt idx="12868">
                  <c:v>6.6000000000000154E-8</c:v>
                </c:pt>
                <c:pt idx="12869">
                  <c:v>6.6000000000000154E-8</c:v>
                </c:pt>
                <c:pt idx="12870">
                  <c:v>6.5000000000000159E-8</c:v>
                </c:pt>
                <c:pt idx="12871">
                  <c:v>6.5000000000000159E-8</c:v>
                </c:pt>
                <c:pt idx="12872">
                  <c:v>6.5000000000000159E-8</c:v>
                </c:pt>
                <c:pt idx="12873">
                  <c:v>6.5000000000000159E-8</c:v>
                </c:pt>
                <c:pt idx="12874">
                  <c:v>6.5000000000000159E-8</c:v>
                </c:pt>
                <c:pt idx="12875">
                  <c:v>6.5000000000000159E-8</c:v>
                </c:pt>
                <c:pt idx="12876">
                  <c:v>6.5000000000000159E-8</c:v>
                </c:pt>
                <c:pt idx="12877">
                  <c:v>6.4000000000000189E-8</c:v>
                </c:pt>
                <c:pt idx="12878">
                  <c:v>6.4000000000000189E-8</c:v>
                </c:pt>
                <c:pt idx="12879">
                  <c:v>6.4000000000000189E-8</c:v>
                </c:pt>
                <c:pt idx="12880">
                  <c:v>6.3000000000000154E-8</c:v>
                </c:pt>
                <c:pt idx="12881">
                  <c:v>6.3000000000000154E-8</c:v>
                </c:pt>
                <c:pt idx="12882">
                  <c:v>6.3000000000000154E-8</c:v>
                </c:pt>
                <c:pt idx="12883">
                  <c:v>6.3000000000000154E-8</c:v>
                </c:pt>
                <c:pt idx="12884">
                  <c:v>6.2000000000000158E-8</c:v>
                </c:pt>
                <c:pt idx="12885">
                  <c:v>6.2000000000000158E-8</c:v>
                </c:pt>
                <c:pt idx="12886">
                  <c:v>8.7000000000000223E-8</c:v>
                </c:pt>
                <c:pt idx="12887">
                  <c:v>8.5000000000000232E-8</c:v>
                </c:pt>
                <c:pt idx="12888">
                  <c:v>8.2000000000000218E-8</c:v>
                </c:pt>
                <c:pt idx="12889">
                  <c:v>8.00000000000002E-8</c:v>
                </c:pt>
                <c:pt idx="12890">
                  <c:v>7.8000000000000169E-8</c:v>
                </c:pt>
                <c:pt idx="12891">
                  <c:v>7.6000000000000204E-8</c:v>
                </c:pt>
                <c:pt idx="12892">
                  <c:v>6.8000000000000159E-8</c:v>
                </c:pt>
                <c:pt idx="12893">
                  <c:v>6.8000000000000159E-8</c:v>
                </c:pt>
                <c:pt idx="12894">
                  <c:v>8.2000000000000218E-8</c:v>
                </c:pt>
                <c:pt idx="12895">
                  <c:v>8.8000000000000272E-8</c:v>
                </c:pt>
                <c:pt idx="12896">
                  <c:v>9.0000000000000277E-8</c:v>
                </c:pt>
                <c:pt idx="12897">
                  <c:v>8.9000000000000268E-8</c:v>
                </c:pt>
                <c:pt idx="12898">
                  <c:v>7.7000000000000226E-8</c:v>
                </c:pt>
                <c:pt idx="12899">
                  <c:v>7.4000000000000226E-8</c:v>
                </c:pt>
                <c:pt idx="12900">
                  <c:v>7.2000000000000195E-8</c:v>
                </c:pt>
                <c:pt idx="12901">
                  <c:v>7.1000000000000146E-8</c:v>
                </c:pt>
                <c:pt idx="12902">
                  <c:v>7.0000000000000177E-8</c:v>
                </c:pt>
                <c:pt idx="12903">
                  <c:v>6.9000000000000194E-8</c:v>
                </c:pt>
                <c:pt idx="12904">
                  <c:v>6.5000000000000159E-8</c:v>
                </c:pt>
                <c:pt idx="12905">
                  <c:v>6.5000000000000159E-8</c:v>
                </c:pt>
                <c:pt idx="12906">
                  <c:v>6.5000000000000159E-8</c:v>
                </c:pt>
                <c:pt idx="12907">
                  <c:v>6.4000000000000189E-8</c:v>
                </c:pt>
                <c:pt idx="12908">
                  <c:v>6.4000000000000189E-8</c:v>
                </c:pt>
                <c:pt idx="12909">
                  <c:v>6.3000000000000154E-8</c:v>
                </c:pt>
                <c:pt idx="12910">
                  <c:v>6.3000000000000154E-8</c:v>
                </c:pt>
                <c:pt idx="12911">
                  <c:v>6.3000000000000154E-8</c:v>
                </c:pt>
                <c:pt idx="12912">
                  <c:v>6.3000000000000154E-8</c:v>
                </c:pt>
                <c:pt idx="12913">
                  <c:v>6.2000000000000158E-8</c:v>
                </c:pt>
                <c:pt idx="12914">
                  <c:v>6.2000000000000158E-8</c:v>
                </c:pt>
                <c:pt idx="12915">
                  <c:v>6.2000000000000158E-8</c:v>
                </c:pt>
                <c:pt idx="12916">
                  <c:v>6.6000000000000154E-8</c:v>
                </c:pt>
                <c:pt idx="12917">
                  <c:v>6.5000000000000159E-8</c:v>
                </c:pt>
                <c:pt idx="12918">
                  <c:v>6.6000000000000154E-8</c:v>
                </c:pt>
                <c:pt idx="12919">
                  <c:v>6.4000000000000189E-8</c:v>
                </c:pt>
                <c:pt idx="12920">
                  <c:v>6.3000000000000154E-8</c:v>
                </c:pt>
                <c:pt idx="12921">
                  <c:v>6.3000000000000154E-8</c:v>
                </c:pt>
                <c:pt idx="12922">
                  <c:v>6.2000000000000158E-8</c:v>
                </c:pt>
                <c:pt idx="12923">
                  <c:v>6.1000000000000162E-8</c:v>
                </c:pt>
                <c:pt idx="12924">
                  <c:v>6.1000000000000162E-8</c:v>
                </c:pt>
                <c:pt idx="12925">
                  <c:v>6.1000000000000162E-8</c:v>
                </c:pt>
                <c:pt idx="12926">
                  <c:v>6.0000000000000153E-8</c:v>
                </c:pt>
                <c:pt idx="12927">
                  <c:v>6.0000000000000153E-8</c:v>
                </c:pt>
                <c:pt idx="12928">
                  <c:v>6.0000000000000153E-8</c:v>
                </c:pt>
                <c:pt idx="12929">
                  <c:v>6.0000000000000153E-8</c:v>
                </c:pt>
                <c:pt idx="12930">
                  <c:v>5.9000000000000178E-8</c:v>
                </c:pt>
                <c:pt idx="12931">
                  <c:v>5.9000000000000178E-8</c:v>
                </c:pt>
                <c:pt idx="12932">
                  <c:v>5.9000000000000178E-8</c:v>
                </c:pt>
                <c:pt idx="12933">
                  <c:v>5.9000000000000178E-8</c:v>
                </c:pt>
                <c:pt idx="12934">
                  <c:v>5.9000000000000178E-8</c:v>
                </c:pt>
                <c:pt idx="12935">
                  <c:v>5.9000000000000178E-8</c:v>
                </c:pt>
                <c:pt idx="12936">
                  <c:v>5.8000000000000142E-8</c:v>
                </c:pt>
                <c:pt idx="12937">
                  <c:v>5.8000000000000142E-8</c:v>
                </c:pt>
                <c:pt idx="12938">
                  <c:v>5.8000000000000142E-8</c:v>
                </c:pt>
                <c:pt idx="12939">
                  <c:v>5.8000000000000142E-8</c:v>
                </c:pt>
                <c:pt idx="12940">
                  <c:v>5.8000000000000142E-8</c:v>
                </c:pt>
                <c:pt idx="12941">
                  <c:v>5.7000000000000153E-8</c:v>
                </c:pt>
                <c:pt idx="12942">
                  <c:v>5.8000000000000142E-8</c:v>
                </c:pt>
                <c:pt idx="12943">
                  <c:v>5.7000000000000153E-8</c:v>
                </c:pt>
                <c:pt idx="12944">
                  <c:v>5.8000000000000142E-8</c:v>
                </c:pt>
                <c:pt idx="12945">
                  <c:v>5.7000000000000153E-8</c:v>
                </c:pt>
                <c:pt idx="12946">
                  <c:v>5.8000000000000142E-8</c:v>
                </c:pt>
                <c:pt idx="12947">
                  <c:v>5.7000000000000153E-8</c:v>
                </c:pt>
                <c:pt idx="12948">
                  <c:v>5.7000000000000153E-8</c:v>
                </c:pt>
                <c:pt idx="12949">
                  <c:v>5.7000000000000153E-8</c:v>
                </c:pt>
                <c:pt idx="12950">
                  <c:v>5.6000000000000131E-8</c:v>
                </c:pt>
                <c:pt idx="12951">
                  <c:v>5.6000000000000131E-8</c:v>
                </c:pt>
                <c:pt idx="12952">
                  <c:v>5.6000000000000131E-8</c:v>
                </c:pt>
                <c:pt idx="12953">
                  <c:v>5.6000000000000131E-8</c:v>
                </c:pt>
                <c:pt idx="12954">
                  <c:v>5.6000000000000131E-8</c:v>
                </c:pt>
                <c:pt idx="12955">
                  <c:v>6.1000000000000162E-8</c:v>
                </c:pt>
                <c:pt idx="12956">
                  <c:v>6.3000000000000154E-8</c:v>
                </c:pt>
                <c:pt idx="12957">
                  <c:v>6.6000000000000154E-8</c:v>
                </c:pt>
                <c:pt idx="12958">
                  <c:v>1.1000000000000032E-7</c:v>
                </c:pt>
                <c:pt idx="12959">
                  <c:v>1.1000000000000032E-7</c:v>
                </c:pt>
                <c:pt idx="12960">
                  <c:v>1.0000000000000026E-7</c:v>
                </c:pt>
                <c:pt idx="12961">
                  <c:v>1.0000000000000026E-7</c:v>
                </c:pt>
                <c:pt idx="12962">
                  <c:v>9.6000000000000291E-8</c:v>
                </c:pt>
                <c:pt idx="12963">
                  <c:v>9.3000000000000303E-8</c:v>
                </c:pt>
                <c:pt idx="12964">
                  <c:v>9.3000000000000303E-8</c:v>
                </c:pt>
                <c:pt idx="12965">
                  <c:v>9.9000000000000291E-8</c:v>
                </c:pt>
                <c:pt idx="12966">
                  <c:v>1.0000000000000026E-7</c:v>
                </c:pt>
                <c:pt idx="12967">
                  <c:v>1.0000000000000026E-7</c:v>
                </c:pt>
                <c:pt idx="12968">
                  <c:v>1.0000000000000026E-7</c:v>
                </c:pt>
                <c:pt idx="12969">
                  <c:v>1.2000000000000025E-7</c:v>
                </c:pt>
                <c:pt idx="12970">
                  <c:v>1.1000000000000032E-7</c:v>
                </c:pt>
                <c:pt idx="12971">
                  <c:v>1.1000000000000032E-7</c:v>
                </c:pt>
                <c:pt idx="12972">
                  <c:v>1.0000000000000026E-7</c:v>
                </c:pt>
                <c:pt idx="12973">
                  <c:v>1.0000000000000026E-7</c:v>
                </c:pt>
                <c:pt idx="12974">
                  <c:v>9.6000000000000291E-8</c:v>
                </c:pt>
                <c:pt idx="12975">
                  <c:v>9.5000000000000295E-8</c:v>
                </c:pt>
                <c:pt idx="12976">
                  <c:v>9.4000000000000273E-8</c:v>
                </c:pt>
                <c:pt idx="12977">
                  <c:v>9.3000000000000303E-8</c:v>
                </c:pt>
                <c:pt idx="12978">
                  <c:v>9.0000000000000277E-8</c:v>
                </c:pt>
                <c:pt idx="12979">
                  <c:v>8.8000000000000272E-8</c:v>
                </c:pt>
                <c:pt idx="12980">
                  <c:v>9.0000000000000277E-8</c:v>
                </c:pt>
                <c:pt idx="12981">
                  <c:v>9.3000000000000303E-8</c:v>
                </c:pt>
                <c:pt idx="12982">
                  <c:v>1.0000000000000026E-7</c:v>
                </c:pt>
                <c:pt idx="12983">
                  <c:v>1.1000000000000032E-7</c:v>
                </c:pt>
                <c:pt idx="12984">
                  <c:v>1.2000000000000025E-7</c:v>
                </c:pt>
                <c:pt idx="12985">
                  <c:v>1.2000000000000025E-7</c:v>
                </c:pt>
                <c:pt idx="12986">
                  <c:v>1.2000000000000025E-7</c:v>
                </c:pt>
                <c:pt idx="12987">
                  <c:v>1.2000000000000025E-7</c:v>
                </c:pt>
                <c:pt idx="12988">
                  <c:v>1.400000000000003E-7</c:v>
                </c:pt>
                <c:pt idx="12989">
                  <c:v>1.400000000000003E-7</c:v>
                </c:pt>
                <c:pt idx="12990">
                  <c:v>1.400000000000003E-7</c:v>
                </c:pt>
                <c:pt idx="12991">
                  <c:v>1.3000000000000034E-7</c:v>
                </c:pt>
                <c:pt idx="12992">
                  <c:v>1.2000000000000025E-7</c:v>
                </c:pt>
                <c:pt idx="12993">
                  <c:v>1.1000000000000032E-7</c:v>
                </c:pt>
                <c:pt idx="12994">
                  <c:v>1.2000000000000025E-7</c:v>
                </c:pt>
                <c:pt idx="12995">
                  <c:v>1.3000000000000034E-7</c:v>
                </c:pt>
                <c:pt idx="12996">
                  <c:v>1.2000000000000025E-7</c:v>
                </c:pt>
                <c:pt idx="12997">
                  <c:v>1.2000000000000025E-7</c:v>
                </c:pt>
                <c:pt idx="12998">
                  <c:v>1.1000000000000032E-7</c:v>
                </c:pt>
                <c:pt idx="12999">
                  <c:v>1.1000000000000032E-7</c:v>
                </c:pt>
                <c:pt idx="13000">
                  <c:v>1.400000000000003E-7</c:v>
                </c:pt>
                <c:pt idx="13001">
                  <c:v>1.400000000000003E-7</c:v>
                </c:pt>
                <c:pt idx="13002">
                  <c:v>1.3000000000000034E-7</c:v>
                </c:pt>
                <c:pt idx="13003">
                  <c:v>1.6000000000000048E-7</c:v>
                </c:pt>
                <c:pt idx="13004">
                  <c:v>1.7000000000000036E-7</c:v>
                </c:pt>
                <c:pt idx="13005">
                  <c:v>1.7000000000000036E-7</c:v>
                </c:pt>
                <c:pt idx="13006">
                  <c:v>1.6000000000000048E-7</c:v>
                </c:pt>
                <c:pt idx="13007">
                  <c:v>1.800000000000005E-7</c:v>
                </c:pt>
                <c:pt idx="13008">
                  <c:v>1.9000000000000051E-7</c:v>
                </c:pt>
                <c:pt idx="13009">
                  <c:v>2.0000000000000044E-7</c:v>
                </c:pt>
                <c:pt idx="13010">
                  <c:v>2.0000000000000044E-7</c:v>
                </c:pt>
                <c:pt idx="13011">
                  <c:v>2.0000000000000044E-7</c:v>
                </c:pt>
                <c:pt idx="13012">
                  <c:v>2.5000000000000057E-7</c:v>
                </c:pt>
                <c:pt idx="13013">
                  <c:v>2.3000000000000047E-7</c:v>
                </c:pt>
                <c:pt idx="13014">
                  <c:v>2.2000000000000065E-7</c:v>
                </c:pt>
                <c:pt idx="13015">
                  <c:v>2.1000000000000058E-7</c:v>
                </c:pt>
                <c:pt idx="13016">
                  <c:v>2.0000000000000044E-7</c:v>
                </c:pt>
                <c:pt idx="13017">
                  <c:v>1.9000000000000051E-7</c:v>
                </c:pt>
                <c:pt idx="13018">
                  <c:v>1.400000000000003E-7</c:v>
                </c:pt>
                <c:pt idx="13019">
                  <c:v>1.3000000000000034E-7</c:v>
                </c:pt>
                <c:pt idx="13020">
                  <c:v>1.2000000000000025E-7</c:v>
                </c:pt>
                <c:pt idx="13021">
                  <c:v>1.2000000000000025E-7</c:v>
                </c:pt>
                <c:pt idx="13022">
                  <c:v>1.1000000000000032E-7</c:v>
                </c:pt>
                <c:pt idx="13023">
                  <c:v>1.1000000000000032E-7</c:v>
                </c:pt>
                <c:pt idx="13024">
                  <c:v>1.1000000000000032E-7</c:v>
                </c:pt>
                <c:pt idx="13025">
                  <c:v>1.1000000000000032E-7</c:v>
                </c:pt>
                <c:pt idx="13026">
                  <c:v>1.1000000000000032E-7</c:v>
                </c:pt>
                <c:pt idx="13027">
                  <c:v>1.0000000000000026E-7</c:v>
                </c:pt>
                <c:pt idx="13028">
                  <c:v>1.0000000000000026E-7</c:v>
                </c:pt>
                <c:pt idx="13029">
                  <c:v>1.1000000000000032E-7</c:v>
                </c:pt>
                <c:pt idx="13030">
                  <c:v>1.400000000000003E-7</c:v>
                </c:pt>
                <c:pt idx="13031">
                  <c:v>1.5000000000000034E-7</c:v>
                </c:pt>
                <c:pt idx="13032">
                  <c:v>1.6000000000000048E-7</c:v>
                </c:pt>
                <c:pt idx="13033">
                  <c:v>1.6000000000000048E-7</c:v>
                </c:pt>
                <c:pt idx="13034">
                  <c:v>1.6000000000000048E-7</c:v>
                </c:pt>
                <c:pt idx="13035">
                  <c:v>1.7000000000000036E-7</c:v>
                </c:pt>
                <c:pt idx="13036">
                  <c:v>1.3000000000000034E-7</c:v>
                </c:pt>
                <c:pt idx="13037">
                  <c:v>1.3000000000000034E-7</c:v>
                </c:pt>
                <c:pt idx="13038">
                  <c:v>1.2000000000000025E-7</c:v>
                </c:pt>
                <c:pt idx="13039">
                  <c:v>1.3000000000000034E-7</c:v>
                </c:pt>
                <c:pt idx="13040">
                  <c:v>1.7000000000000036E-7</c:v>
                </c:pt>
                <c:pt idx="13041">
                  <c:v>1.9000000000000051E-7</c:v>
                </c:pt>
                <c:pt idx="13042">
                  <c:v>2.700000000000007E-7</c:v>
                </c:pt>
                <c:pt idx="13043">
                  <c:v>2.6000000000000063E-7</c:v>
                </c:pt>
                <c:pt idx="13044">
                  <c:v>2.5000000000000057E-7</c:v>
                </c:pt>
                <c:pt idx="13045">
                  <c:v>2.3000000000000047E-7</c:v>
                </c:pt>
                <c:pt idx="13046">
                  <c:v>2.1000000000000058E-7</c:v>
                </c:pt>
                <c:pt idx="13047">
                  <c:v>2.0000000000000044E-7</c:v>
                </c:pt>
                <c:pt idx="13048">
                  <c:v>1.9000000000000051E-7</c:v>
                </c:pt>
                <c:pt idx="13049">
                  <c:v>1.7000000000000036E-7</c:v>
                </c:pt>
                <c:pt idx="13050">
                  <c:v>1.6000000000000048E-7</c:v>
                </c:pt>
                <c:pt idx="13051">
                  <c:v>1.5000000000000034E-7</c:v>
                </c:pt>
                <c:pt idx="13052">
                  <c:v>1.400000000000003E-7</c:v>
                </c:pt>
                <c:pt idx="13053">
                  <c:v>1.400000000000003E-7</c:v>
                </c:pt>
                <c:pt idx="13054">
                  <c:v>1.1000000000000032E-7</c:v>
                </c:pt>
                <c:pt idx="13055">
                  <c:v>1.1000000000000032E-7</c:v>
                </c:pt>
                <c:pt idx="13056">
                  <c:v>1.0000000000000026E-7</c:v>
                </c:pt>
                <c:pt idx="13057">
                  <c:v>1.0000000000000026E-7</c:v>
                </c:pt>
                <c:pt idx="13058">
                  <c:v>1.0000000000000026E-7</c:v>
                </c:pt>
                <c:pt idx="13059">
                  <c:v>9.9000000000000291E-8</c:v>
                </c:pt>
                <c:pt idx="13060">
                  <c:v>1.0000000000000026E-7</c:v>
                </c:pt>
                <c:pt idx="13061">
                  <c:v>1.0000000000000026E-7</c:v>
                </c:pt>
                <c:pt idx="13062">
                  <c:v>1.0000000000000026E-7</c:v>
                </c:pt>
                <c:pt idx="13063">
                  <c:v>9.9000000000000291E-8</c:v>
                </c:pt>
                <c:pt idx="13064">
                  <c:v>9.6000000000000291E-8</c:v>
                </c:pt>
                <c:pt idx="13065">
                  <c:v>9.6000000000000291E-8</c:v>
                </c:pt>
                <c:pt idx="13066">
                  <c:v>9.4000000000000273E-8</c:v>
                </c:pt>
                <c:pt idx="13067">
                  <c:v>9.4000000000000273E-8</c:v>
                </c:pt>
                <c:pt idx="13068">
                  <c:v>9.2000000000000241E-8</c:v>
                </c:pt>
                <c:pt idx="13069">
                  <c:v>9.1000000000000233E-8</c:v>
                </c:pt>
                <c:pt idx="13070">
                  <c:v>9.0000000000000277E-8</c:v>
                </c:pt>
                <c:pt idx="13071">
                  <c:v>8.9000000000000268E-8</c:v>
                </c:pt>
                <c:pt idx="13072">
                  <c:v>9.8000000000000335E-8</c:v>
                </c:pt>
                <c:pt idx="13073">
                  <c:v>9.7000000000000233E-8</c:v>
                </c:pt>
                <c:pt idx="13074">
                  <c:v>9.6000000000000291E-8</c:v>
                </c:pt>
                <c:pt idx="13075">
                  <c:v>9.4000000000000273E-8</c:v>
                </c:pt>
                <c:pt idx="13076">
                  <c:v>9.2000000000000241E-8</c:v>
                </c:pt>
                <c:pt idx="13077">
                  <c:v>9.0000000000000277E-8</c:v>
                </c:pt>
                <c:pt idx="13078">
                  <c:v>1.1000000000000032E-7</c:v>
                </c:pt>
                <c:pt idx="13079">
                  <c:v>1.1000000000000032E-7</c:v>
                </c:pt>
                <c:pt idx="13080">
                  <c:v>1.3000000000000034E-7</c:v>
                </c:pt>
                <c:pt idx="13081">
                  <c:v>1.6000000000000048E-7</c:v>
                </c:pt>
                <c:pt idx="13082">
                  <c:v>1.6000000000000048E-7</c:v>
                </c:pt>
                <c:pt idx="13083">
                  <c:v>1.6000000000000048E-7</c:v>
                </c:pt>
                <c:pt idx="13084">
                  <c:v>1.3000000000000034E-7</c:v>
                </c:pt>
                <c:pt idx="13085">
                  <c:v>1.2000000000000025E-7</c:v>
                </c:pt>
                <c:pt idx="13086">
                  <c:v>1.1000000000000032E-7</c:v>
                </c:pt>
                <c:pt idx="13087">
                  <c:v>1.1000000000000032E-7</c:v>
                </c:pt>
                <c:pt idx="13088">
                  <c:v>1.1000000000000032E-7</c:v>
                </c:pt>
                <c:pt idx="13089">
                  <c:v>1.0000000000000026E-7</c:v>
                </c:pt>
                <c:pt idx="13090">
                  <c:v>8.9000000000000268E-8</c:v>
                </c:pt>
                <c:pt idx="13091">
                  <c:v>8.7000000000000223E-8</c:v>
                </c:pt>
                <c:pt idx="13092">
                  <c:v>8.6000000000000214E-8</c:v>
                </c:pt>
                <c:pt idx="13093">
                  <c:v>8.5000000000000232E-8</c:v>
                </c:pt>
                <c:pt idx="13094">
                  <c:v>8.4000000000000276E-8</c:v>
                </c:pt>
                <c:pt idx="13095">
                  <c:v>8.9000000000000268E-8</c:v>
                </c:pt>
                <c:pt idx="13096">
                  <c:v>8.6000000000000214E-8</c:v>
                </c:pt>
                <c:pt idx="13097">
                  <c:v>8.5000000000000232E-8</c:v>
                </c:pt>
                <c:pt idx="13098">
                  <c:v>1.0000000000000026E-7</c:v>
                </c:pt>
                <c:pt idx="13099">
                  <c:v>1.0000000000000026E-7</c:v>
                </c:pt>
                <c:pt idx="13100">
                  <c:v>1.0000000000000026E-7</c:v>
                </c:pt>
                <c:pt idx="13101">
                  <c:v>9.9000000000000291E-8</c:v>
                </c:pt>
                <c:pt idx="13102">
                  <c:v>8.8000000000000272E-8</c:v>
                </c:pt>
                <c:pt idx="13103">
                  <c:v>8.5000000000000232E-8</c:v>
                </c:pt>
                <c:pt idx="13104">
                  <c:v>8.4000000000000276E-8</c:v>
                </c:pt>
                <c:pt idx="13105">
                  <c:v>8.4000000000000276E-8</c:v>
                </c:pt>
                <c:pt idx="13106">
                  <c:v>8.5000000000000232E-8</c:v>
                </c:pt>
                <c:pt idx="13107">
                  <c:v>8.4000000000000276E-8</c:v>
                </c:pt>
                <c:pt idx="13108">
                  <c:v>1.3000000000000034E-7</c:v>
                </c:pt>
                <c:pt idx="13109">
                  <c:v>1.3000000000000034E-7</c:v>
                </c:pt>
                <c:pt idx="13110">
                  <c:v>1.3000000000000034E-7</c:v>
                </c:pt>
                <c:pt idx="13111">
                  <c:v>1.3000000000000034E-7</c:v>
                </c:pt>
                <c:pt idx="13112">
                  <c:v>1.2000000000000025E-7</c:v>
                </c:pt>
                <c:pt idx="13113">
                  <c:v>1.2000000000000025E-7</c:v>
                </c:pt>
                <c:pt idx="13114">
                  <c:v>9.6000000000000291E-8</c:v>
                </c:pt>
                <c:pt idx="13115">
                  <c:v>9.2000000000000241E-8</c:v>
                </c:pt>
                <c:pt idx="13116">
                  <c:v>9.8000000000000335E-8</c:v>
                </c:pt>
                <c:pt idx="13117">
                  <c:v>1.0000000000000026E-7</c:v>
                </c:pt>
                <c:pt idx="13118">
                  <c:v>9.7000000000000233E-8</c:v>
                </c:pt>
                <c:pt idx="13119">
                  <c:v>9.7000000000000233E-8</c:v>
                </c:pt>
                <c:pt idx="13120">
                  <c:v>9.9000000000000291E-8</c:v>
                </c:pt>
                <c:pt idx="13121">
                  <c:v>9.6000000000000291E-8</c:v>
                </c:pt>
                <c:pt idx="13122">
                  <c:v>9.3000000000000303E-8</c:v>
                </c:pt>
                <c:pt idx="13123">
                  <c:v>9.2000000000000241E-8</c:v>
                </c:pt>
                <c:pt idx="13124">
                  <c:v>8.9000000000000268E-8</c:v>
                </c:pt>
                <c:pt idx="13125">
                  <c:v>8.6000000000000214E-8</c:v>
                </c:pt>
                <c:pt idx="13126">
                  <c:v>1.0000000000000026E-7</c:v>
                </c:pt>
                <c:pt idx="13127">
                  <c:v>1.0000000000000026E-7</c:v>
                </c:pt>
                <c:pt idx="13128">
                  <c:v>1.0000000000000026E-7</c:v>
                </c:pt>
                <c:pt idx="13129">
                  <c:v>9.9000000000000291E-8</c:v>
                </c:pt>
                <c:pt idx="13130">
                  <c:v>9.6000000000000291E-8</c:v>
                </c:pt>
                <c:pt idx="13131">
                  <c:v>9.3000000000000303E-8</c:v>
                </c:pt>
                <c:pt idx="13132">
                  <c:v>9.7000000000000233E-8</c:v>
                </c:pt>
                <c:pt idx="13133">
                  <c:v>9.8000000000000335E-8</c:v>
                </c:pt>
                <c:pt idx="13134">
                  <c:v>9.6000000000000291E-8</c:v>
                </c:pt>
                <c:pt idx="13135">
                  <c:v>9.6000000000000291E-8</c:v>
                </c:pt>
                <c:pt idx="13136">
                  <c:v>9.3000000000000303E-8</c:v>
                </c:pt>
                <c:pt idx="13137">
                  <c:v>9.2000000000000241E-8</c:v>
                </c:pt>
                <c:pt idx="13138">
                  <c:v>9.1000000000000233E-8</c:v>
                </c:pt>
                <c:pt idx="13139">
                  <c:v>9.0000000000000277E-8</c:v>
                </c:pt>
                <c:pt idx="13140">
                  <c:v>8.9000000000000268E-8</c:v>
                </c:pt>
                <c:pt idx="13141">
                  <c:v>8.6000000000000214E-8</c:v>
                </c:pt>
                <c:pt idx="13142">
                  <c:v>8.6000000000000214E-8</c:v>
                </c:pt>
                <c:pt idx="13143">
                  <c:v>8.4000000000000276E-8</c:v>
                </c:pt>
                <c:pt idx="13144">
                  <c:v>7.8000000000000169E-8</c:v>
                </c:pt>
                <c:pt idx="13145">
                  <c:v>1.0000000000000026E-7</c:v>
                </c:pt>
                <c:pt idx="13146">
                  <c:v>1.1000000000000032E-7</c:v>
                </c:pt>
                <c:pt idx="13147">
                  <c:v>1.2000000000000025E-7</c:v>
                </c:pt>
                <c:pt idx="13148">
                  <c:v>1.2000000000000025E-7</c:v>
                </c:pt>
                <c:pt idx="13149">
                  <c:v>1.1000000000000032E-7</c:v>
                </c:pt>
                <c:pt idx="13150">
                  <c:v>9.4000000000000273E-8</c:v>
                </c:pt>
                <c:pt idx="13151">
                  <c:v>9.3000000000000303E-8</c:v>
                </c:pt>
                <c:pt idx="13152">
                  <c:v>9.0000000000000277E-8</c:v>
                </c:pt>
                <c:pt idx="13153">
                  <c:v>8.7000000000000223E-8</c:v>
                </c:pt>
                <c:pt idx="13154">
                  <c:v>1.0000000000000026E-7</c:v>
                </c:pt>
                <c:pt idx="13155">
                  <c:v>1.0000000000000026E-7</c:v>
                </c:pt>
                <c:pt idx="13156">
                  <c:v>9.6000000000000291E-8</c:v>
                </c:pt>
                <c:pt idx="13157">
                  <c:v>9.2000000000000241E-8</c:v>
                </c:pt>
                <c:pt idx="13158">
                  <c:v>8.9000000000000268E-8</c:v>
                </c:pt>
                <c:pt idx="13159">
                  <c:v>8.6000000000000214E-8</c:v>
                </c:pt>
                <c:pt idx="13160">
                  <c:v>8.5000000000000232E-8</c:v>
                </c:pt>
                <c:pt idx="13161">
                  <c:v>8.300000000000028E-8</c:v>
                </c:pt>
                <c:pt idx="13162">
                  <c:v>7.6000000000000204E-8</c:v>
                </c:pt>
                <c:pt idx="13163">
                  <c:v>7.5000000000000182E-8</c:v>
                </c:pt>
                <c:pt idx="13164">
                  <c:v>7.5000000000000182E-8</c:v>
                </c:pt>
                <c:pt idx="13165">
                  <c:v>7.4000000000000226E-8</c:v>
                </c:pt>
                <c:pt idx="13166">
                  <c:v>7.4000000000000226E-8</c:v>
                </c:pt>
                <c:pt idx="13167">
                  <c:v>7.3000000000000204E-8</c:v>
                </c:pt>
                <c:pt idx="13168">
                  <c:v>7.2000000000000195E-8</c:v>
                </c:pt>
                <c:pt idx="13169">
                  <c:v>7.2000000000000195E-8</c:v>
                </c:pt>
                <c:pt idx="13170">
                  <c:v>7.2000000000000195E-8</c:v>
                </c:pt>
                <c:pt idx="13171">
                  <c:v>7.1000000000000146E-8</c:v>
                </c:pt>
                <c:pt idx="13172">
                  <c:v>7.0000000000000177E-8</c:v>
                </c:pt>
                <c:pt idx="13173">
                  <c:v>7.4000000000000226E-8</c:v>
                </c:pt>
                <c:pt idx="13174">
                  <c:v>7.9000000000000244E-8</c:v>
                </c:pt>
                <c:pt idx="13175">
                  <c:v>7.9000000000000244E-8</c:v>
                </c:pt>
                <c:pt idx="13176">
                  <c:v>7.9000000000000244E-8</c:v>
                </c:pt>
                <c:pt idx="13177">
                  <c:v>7.8000000000000169E-8</c:v>
                </c:pt>
                <c:pt idx="13178">
                  <c:v>7.7000000000000226E-8</c:v>
                </c:pt>
                <c:pt idx="13179">
                  <c:v>7.5000000000000182E-8</c:v>
                </c:pt>
                <c:pt idx="13180">
                  <c:v>7.2000000000000195E-8</c:v>
                </c:pt>
                <c:pt idx="13181">
                  <c:v>7.2000000000000195E-8</c:v>
                </c:pt>
                <c:pt idx="13182">
                  <c:v>7.2000000000000195E-8</c:v>
                </c:pt>
                <c:pt idx="13183">
                  <c:v>7.1000000000000146E-8</c:v>
                </c:pt>
                <c:pt idx="13184">
                  <c:v>7.0000000000000177E-8</c:v>
                </c:pt>
                <c:pt idx="13185">
                  <c:v>7.0000000000000177E-8</c:v>
                </c:pt>
                <c:pt idx="13186">
                  <c:v>6.8000000000000159E-8</c:v>
                </c:pt>
                <c:pt idx="13187">
                  <c:v>6.7000000000000176E-8</c:v>
                </c:pt>
                <c:pt idx="13188">
                  <c:v>7.2000000000000195E-8</c:v>
                </c:pt>
                <c:pt idx="13189">
                  <c:v>8.5000000000000232E-8</c:v>
                </c:pt>
                <c:pt idx="13190">
                  <c:v>8.9000000000000268E-8</c:v>
                </c:pt>
                <c:pt idx="13191">
                  <c:v>8.8000000000000272E-8</c:v>
                </c:pt>
                <c:pt idx="13192">
                  <c:v>1.2000000000000025E-7</c:v>
                </c:pt>
                <c:pt idx="13193">
                  <c:v>1.1000000000000032E-7</c:v>
                </c:pt>
                <c:pt idx="13194">
                  <c:v>1.0000000000000026E-7</c:v>
                </c:pt>
                <c:pt idx="13195">
                  <c:v>1.0000000000000026E-7</c:v>
                </c:pt>
                <c:pt idx="13196">
                  <c:v>9.8000000000000335E-8</c:v>
                </c:pt>
                <c:pt idx="13197">
                  <c:v>9.3000000000000303E-8</c:v>
                </c:pt>
                <c:pt idx="13198">
                  <c:v>8.00000000000002E-8</c:v>
                </c:pt>
                <c:pt idx="13199">
                  <c:v>7.8000000000000169E-8</c:v>
                </c:pt>
                <c:pt idx="13200">
                  <c:v>7.7000000000000226E-8</c:v>
                </c:pt>
                <c:pt idx="13201">
                  <c:v>7.6000000000000204E-8</c:v>
                </c:pt>
                <c:pt idx="13202">
                  <c:v>7.4000000000000226E-8</c:v>
                </c:pt>
                <c:pt idx="13203">
                  <c:v>7.3000000000000204E-8</c:v>
                </c:pt>
                <c:pt idx="13204">
                  <c:v>7.3000000000000204E-8</c:v>
                </c:pt>
                <c:pt idx="13205">
                  <c:v>9.6000000000000291E-8</c:v>
                </c:pt>
                <c:pt idx="13206">
                  <c:v>1.0000000000000026E-7</c:v>
                </c:pt>
                <c:pt idx="13207">
                  <c:v>1.1000000000000032E-7</c:v>
                </c:pt>
                <c:pt idx="13208">
                  <c:v>1.1000000000000032E-7</c:v>
                </c:pt>
                <c:pt idx="13209">
                  <c:v>1.1000000000000032E-7</c:v>
                </c:pt>
                <c:pt idx="13210">
                  <c:v>9.3000000000000303E-8</c:v>
                </c:pt>
                <c:pt idx="13211">
                  <c:v>8.9000000000000268E-8</c:v>
                </c:pt>
                <c:pt idx="13212">
                  <c:v>8.5000000000000232E-8</c:v>
                </c:pt>
                <c:pt idx="13213">
                  <c:v>8.6000000000000214E-8</c:v>
                </c:pt>
                <c:pt idx="13214">
                  <c:v>8.5000000000000232E-8</c:v>
                </c:pt>
                <c:pt idx="13215">
                  <c:v>8.4000000000000276E-8</c:v>
                </c:pt>
                <c:pt idx="13216">
                  <c:v>7.6000000000000204E-8</c:v>
                </c:pt>
                <c:pt idx="13217">
                  <c:v>7.4000000000000226E-8</c:v>
                </c:pt>
                <c:pt idx="13218">
                  <c:v>7.4000000000000226E-8</c:v>
                </c:pt>
                <c:pt idx="13219">
                  <c:v>7.2000000000000195E-8</c:v>
                </c:pt>
                <c:pt idx="13220">
                  <c:v>7.2000000000000195E-8</c:v>
                </c:pt>
                <c:pt idx="13221">
                  <c:v>7.1000000000000146E-8</c:v>
                </c:pt>
                <c:pt idx="13222">
                  <c:v>6.9000000000000194E-8</c:v>
                </c:pt>
                <c:pt idx="13223">
                  <c:v>6.9000000000000194E-8</c:v>
                </c:pt>
                <c:pt idx="13224">
                  <c:v>6.8000000000000159E-8</c:v>
                </c:pt>
                <c:pt idx="13225">
                  <c:v>6.8000000000000159E-8</c:v>
                </c:pt>
                <c:pt idx="13226">
                  <c:v>7.1000000000000146E-8</c:v>
                </c:pt>
                <c:pt idx="13227">
                  <c:v>7.0000000000000177E-8</c:v>
                </c:pt>
                <c:pt idx="13228">
                  <c:v>6.9000000000000194E-8</c:v>
                </c:pt>
                <c:pt idx="13229">
                  <c:v>6.8000000000000159E-8</c:v>
                </c:pt>
                <c:pt idx="13230">
                  <c:v>6.7000000000000176E-8</c:v>
                </c:pt>
                <c:pt idx="13231">
                  <c:v>6.8000000000000159E-8</c:v>
                </c:pt>
                <c:pt idx="13232">
                  <c:v>6.8000000000000159E-8</c:v>
                </c:pt>
                <c:pt idx="13233">
                  <c:v>6.7000000000000176E-8</c:v>
                </c:pt>
                <c:pt idx="13234">
                  <c:v>7.1000000000000146E-8</c:v>
                </c:pt>
                <c:pt idx="13235">
                  <c:v>7.1000000000000146E-8</c:v>
                </c:pt>
                <c:pt idx="13236">
                  <c:v>7.0000000000000177E-8</c:v>
                </c:pt>
                <c:pt idx="13237">
                  <c:v>7.0000000000000177E-8</c:v>
                </c:pt>
                <c:pt idx="13238">
                  <c:v>6.9000000000000194E-8</c:v>
                </c:pt>
                <c:pt idx="13239">
                  <c:v>6.8000000000000159E-8</c:v>
                </c:pt>
                <c:pt idx="13240">
                  <c:v>6.7000000000000176E-8</c:v>
                </c:pt>
                <c:pt idx="13241">
                  <c:v>6.6000000000000154E-8</c:v>
                </c:pt>
                <c:pt idx="13242">
                  <c:v>6.6000000000000154E-8</c:v>
                </c:pt>
                <c:pt idx="13243">
                  <c:v>6.6000000000000154E-8</c:v>
                </c:pt>
                <c:pt idx="13244">
                  <c:v>6.5000000000000159E-8</c:v>
                </c:pt>
                <c:pt idx="13245">
                  <c:v>6.7000000000000176E-8</c:v>
                </c:pt>
                <c:pt idx="13246">
                  <c:v>6.6000000000000154E-8</c:v>
                </c:pt>
                <c:pt idx="13247">
                  <c:v>6.6000000000000154E-8</c:v>
                </c:pt>
                <c:pt idx="13248">
                  <c:v>6.5000000000000159E-8</c:v>
                </c:pt>
                <c:pt idx="13249">
                  <c:v>6.5000000000000159E-8</c:v>
                </c:pt>
                <c:pt idx="13250">
                  <c:v>6.4000000000000189E-8</c:v>
                </c:pt>
                <c:pt idx="13251">
                  <c:v>1.1000000000000032E-7</c:v>
                </c:pt>
                <c:pt idx="13252">
                  <c:v>1.0000000000000026E-7</c:v>
                </c:pt>
                <c:pt idx="13253">
                  <c:v>1.0000000000000026E-7</c:v>
                </c:pt>
                <c:pt idx="13254">
                  <c:v>1.400000000000003E-7</c:v>
                </c:pt>
                <c:pt idx="13255">
                  <c:v>1.5000000000000034E-7</c:v>
                </c:pt>
                <c:pt idx="13256">
                  <c:v>1.400000000000003E-7</c:v>
                </c:pt>
                <c:pt idx="13257">
                  <c:v>1.1000000000000032E-7</c:v>
                </c:pt>
                <c:pt idx="13258">
                  <c:v>1.0000000000000026E-7</c:v>
                </c:pt>
                <c:pt idx="13259">
                  <c:v>9.8000000000000335E-8</c:v>
                </c:pt>
                <c:pt idx="13260">
                  <c:v>9.3000000000000303E-8</c:v>
                </c:pt>
                <c:pt idx="13261">
                  <c:v>8.9000000000000268E-8</c:v>
                </c:pt>
                <c:pt idx="13262">
                  <c:v>8.7000000000000223E-8</c:v>
                </c:pt>
                <c:pt idx="13263">
                  <c:v>1.1000000000000032E-7</c:v>
                </c:pt>
                <c:pt idx="13264">
                  <c:v>1.1000000000000032E-7</c:v>
                </c:pt>
                <c:pt idx="13265">
                  <c:v>1.0000000000000026E-7</c:v>
                </c:pt>
                <c:pt idx="13266">
                  <c:v>1.0000000000000026E-7</c:v>
                </c:pt>
                <c:pt idx="13267">
                  <c:v>9.8000000000000335E-8</c:v>
                </c:pt>
                <c:pt idx="13268">
                  <c:v>9.3000000000000303E-8</c:v>
                </c:pt>
                <c:pt idx="13269">
                  <c:v>1.2000000000000025E-7</c:v>
                </c:pt>
                <c:pt idx="13270">
                  <c:v>1.400000000000003E-7</c:v>
                </c:pt>
                <c:pt idx="13271">
                  <c:v>1.400000000000003E-7</c:v>
                </c:pt>
                <c:pt idx="13272">
                  <c:v>1.5000000000000034E-7</c:v>
                </c:pt>
                <c:pt idx="13273">
                  <c:v>1.400000000000003E-7</c:v>
                </c:pt>
                <c:pt idx="13274">
                  <c:v>1.400000000000003E-7</c:v>
                </c:pt>
                <c:pt idx="13275">
                  <c:v>1.0000000000000026E-7</c:v>
                </c:pt>
                <c:pt idx="13276">
                  <c:v>1.0000000000000026E-7</c:v>
                </c:pt>
                <c:pt idx="13277">
                  <c:v>9.6000000000000291E-8</c:v>
                </c:pt>
                <c:pt idx="13278">
                  <c:v>9.4000000000000273E-8</c:v>
                </c:pt>
                <c:pt idx="13279">
                  <c:v>1.2000000000000025E-7</c:v>
                </c:pt>
                <c:pt idx="13280">
                  <c:v>1.2000000000000025E-7</c:v>
                </c:pt>
                <c:pt idx="13281">
                  <c:v>1.1000000000000032E-7</c:v>
                </c:pt>
                <c:pt idx="13282">
                  <c:v>1.0000000000000026E-7</c:v>
                </c:pt>
                <c:pt idx="13283">
                  <c:v>9.9000000000000291E-8</c:v>
                </c:pt>
                <c:pt idx="13284">
                  <c:v>9.6000000000000291E-8</c:v>
                </c:pt>
                <c:pt idx="13285">
                  <c:v>9.3000000000000303E-8</c:v>
                </c:pt>
                <c:pt idx="13286">
                  <c:v>9.0000000000000277E-8</c:v>
                </c:pt>
                <c:pt idx="13287">
                  <c:v>8.00000000000002E-8</c:v>
                </c:pt>
                <c:pt idx="13288">
                  <c:v>7.9000000000000244E-8</c:v>
                </c:pt>
                <c:pt idx="13289">
                  <c:v>7.9000000000000244E-8</c:v>
                </c:pt>
                <c:pt idx="13290">
                  <c:v>7.8000000000000169E-8</c:v>
                </c:pt>
                <c:pt idx="13291">
                  <c:v>7.7000000000000226E-8</c:v>
                </c:pt>
                <c:pt idx="13292">
                  <c:v>7.6000000000000204E-8</c:v>
                </c:pt>
                <c:pt idx="13293">
                  <c:v>7.2000000000000195E-8</c:v>
                </c:pt>
                <c:pt idx="13294">
                  <c:v>7.2000000000000195E-8</c:v>
                </c:pt>
                <c:pt idx="13295">
                  <c:v>7.1000000000000146E-8</c:v>
                </c:pt>
                <c:pt idx="13296">
                  <c:v>7.1000000000000146E-8</c:v>
                </c:pt>
                <c:pt idx="13297">
                  <c:v>7.0000000000000177E-8</c:v>
                </c:pt>
                <c:pt idx="13298">
                  <c:v>7.1000000000000146E-8</c:v>
                </c:pt>
                <c:pt idx="13299">
                  <c:v>6.9000000000000194E-8</c:v>
                </c:pt>
                <c:pt idx="13300">
                  <c:v>6.9000000000000194E-8</c:v>
                </c:pt>
                <c:pt idx="13301">
                  <c:v>6.8000000000000159E-8</c:v>
                </c:pt>
                <c:pt idx="13302">
                  <c:v>6.8000000000000159E-8</c:v>
                </c:pt>
                <c:pt idx="13303">
                  <c:v>6.7000000000000176E-8</c:v>
                </c:pt>
                <c:pt idx="13304">
                  <c:v>6.7000000000000176E-8</c:v>
                </c:pt>
                <c:pt idx="13305">
                  <c:v>9.0000000000000277E-8</c:v>
                </c:pt>
                <c:pt idx="13306">
                  <c:v>8.9000000000000268E-8</c:v>
                </c:pt>
                <c:pt idx="13307">
                  <c:v>8.8000000000000272E-8</c:v>
                </c:pt>
                <c:pt idx="13308">
                  <c:v>8.5000000000000232E-8</c:v>
                </c:pt>
                <c:pt idx="13309">
                  <c:v>8.2000000000000218E-8</c:v>
                </c:pt>
                <c:pt idx="13310">
                  <c:v>8.00000000000002E-8</c:v>
                </c:pt>
                <c:pt idx="13311">
                  <c:v>7.3000000000000204E-8</c:v>
                </c:pt>
                <c:pt idx="13312">
                  <c:v>7.2000000000000195E-8</c:v>
                </c:pt>
                <c:pt idx="13313">
                  <c:v>7.1000000000000146E-8</c:v>
                </c:pt>
                <c:pt idx="13314">
                  <c:v>7.0000000000000177E-8</c:v>
                </c:pt>
                <c:pt idx="13315">
                  <c:v>6.9000000000000194E-8</c:v>
                </c:pt>
                <c:pt idx="13316">
                  <c:v>6.9000000000000194E-8</c:v>
                </c:pt>
                <c:pt idx="13317">
                  <c:v>6.7000000000000176E-8</c:v>
                </c:pt>
                <c:pt idx="13318">
                  <c:v>6.7000000000000176E-8</c:v>
                </c:pt>
                <c:pt idx="13319">
                  <c:v>6.6000000000000154E-8</c:v>
                </c:pt>
                <c:pt idx="13320">
                  <c:v>6.6000000000000154E-8</c:v>
                </c:pt>
                <c:pt idx="13321">
                  <c:v>6.6000000000000154E-8</c:v>
                </c:pt>
                <c:pt idx="13322">
                  <c:v>6.5000000000000159E-8</c:v>
                </c:pt>
                <c:pt idx="13323">
                  <c:v>6.5000000000000159E-8</c:v>
                </c:pt>
                <c:pt idx="13324">
                  <c:v>6.4000000000000189E-8</c:v>
                </c:pt>
                <c:pt idx="13325">
                  <c:v>6.4000000000000189E-8</c:v>
                </c:pt>
                <c:pt idx="13326">
                  <c:v>6.4000000000000189E-8</c:v>
                </c:pt>
                <c:pt idx="13327">
                  <c:v>6.3000000000000154E-8</c:v>
                </c:pt>
                <c:pt idx="13328">
                  <c:v>6.3000000000000154E-8</c:v>
                </c:pt>
                <c:pt idx="13329">
                  <c:v>6.5000000000000159E-8</c:v>
                </c:pt>
                <c:pt idx="13330">
                  <c:v>6.5000000000000159E-8</c:v>
                </c:pt>
                <c:pt idx="13331">
                  <c:v>6.5000000000000159E-8</c:v>
                </c:pt>
                <c:pt idx="13332">
                  <c:v>6.5000000000000159E-8</c:v>
                </c:pt>
                <c:pt idx="13333">
                  <c:v>6.4000000000000189E-8</c:v>
                </c:pt>
                <c:pt idx="13334">
                  <c:v>6.4000000000000189E-8</c:v>
                </c:pt>
                <c:pt idx="13335">
                  <c:v>6.3000000000000154E-8</c:v>
                </c:pt>
                <c:pt idx="13336">
                  <c:v>6.3000000000000154E-8</c:v>
                </c:pt>
                <c:pt idx="13337">
                  <c:v>6.3000000000000154E-8</c:v>
                </c:pt>
                <c:pt idx="13338">
                  <c:v>6.2000000000000158E-8</c:v>
                </c:pt>
                <c:pt idx="13339">
                  <c:v>6.2000000000000158E-8</c:v>
                </c:pt>
                <c:pt idx="13340">
                  <c:v>6.1000000000000162E-8</c:v>
                </c:pt>
                <c:pt idx="13341">
                  <c:v>6.1000000000000162E-8</c:v>
                </c:pt>
                <c:pt idx="13342">
                  <c:v>6.0000000000000153E-8</c:v>
                </c:pt>
                <c:pt idx="13343">
                  <c:v>6.0000000000000153E-8</c:v>
                </c:pt>
                <c:pt idx="13344">
                  <c:v>6.0000000000000153E-8</c:v>
                </c:pt>
                <c:pt idx="13345">
                  <c:v>6.0000000000000153E-8</c:v>
                </c:pt>
                <c:pt idx="13346">
                  <c:v>6.0000000000000153E-8</c:v>
                </c:pt>
                <c:pt idx="13347">
                  <c:v>6.0000000000000153E-8</c:v>
                </c:pt>
                <c:pt idx="13348">
                  <c:v>6.0000000000000153E-8</c:v>
                </c:pt>
                <c:pt idx="13349">
                  <c:v>5.9000000000000178E-8</c:v>
                </c:pt>
                <c:pt idx="13350">
                  <c:v>5.9000000000000178E-8</c:v>
                </c:pt>
                <c:pt idx="13351">
                  <c:v>5.9000000000000178E-8</c:v>
                </c:pt>
                <c:pt idx="13352">
                  <c:v>5.9000000000000178E-8</c:v>
                </c:pt>
                <c:pt idx="13353">
                  <c:v>5.9000000000000178E-8</c:v>
                </c:pt>
                <c:pt idx="13354">
                  <c:v>5.8000000000000142E-8</c:v>
                </c:pt>
                <c:pt idx="13355">
                  <c:v>5.8000000000000142E-8</c:v>
                </c:pt>
                <c:pt idx="13356">
                  <c:v>5.8000000000000142E-8</c:v>
                </c:pt>
                <c:pt idx="13357">
                  <c:v>5.9000000000000178E-8</c:v>
                </c:pt>
                <c:pt idx="13358">
                  <c:v>5.7000000000000153E-8</c:v>
                </c:pt>
                <c:pt idx="13359">
                  <c:v>5.7000000000000153E-8</c:v>
                </c:pt>
                <c:pt idx="13360">
                  <c:v>5.7000000000000153E-8</c:v>
                </c:pt>
                <c:pt idx="13361">
                  <c:v>5.6000000000000131E-8</c:v>
                </c:pt>
                <c:pt idx="13362">
                  <c:v>5.6000000000000131E-8</c:v>
                </c:pt>
                <c:pt idx="13363">
                  <c:v>6.7000000000000176E-8</c:v>
                </c:pt>
                <c:pt idx="13364">
                  <c:v>6.7000000000000176E-8</c:v>
                </c:pt>
                <c:pt idx="13365">
                  <c:v>7.0000000000000177E-8</c:v>
                </c:pt>
                <c:pt idx="13366">
                  <c:v>6.9000000000000194E-8</c:v>
                </c:pt>
                <c:pt idx="13367">
                  <c:v>6.9000000000000194E-8</c:v>
                </c:pt>
                <c:pt idx="13368">
                  <c:v>6.7000000000000176E-8</c:v>
                </c:pt>
                <c:pt idx="13369">
                  <c:v>6.2000000000000158E-8</c:v>
                </c:pt>
                <c:pt idx="13370">
                  <c:v>6.2000000000000158E-8</c:v>
                </c:pt>
                <c:pt idx="13371">
                  <c:v>6.1000000000000162E-8</c:v>
                </c:pt>
                <c:pt idx="13372">
                  <c:v>6.0000000000000153E-8</c:v>
                </c:pt>
                <c:pt idx="13373">
                  <c:v>5.9000000000000178E-8</c:v>
                </c:pt>
                <c:pt idx="13374">
                  <c:v>5.8000000000000142E-8</c:v>
                </c:pt>
                <c:pt idx="13375">
                  <c:v>5.8000000000000142E-8</c:v>
                </c:pt>
                <c:pt idx="13376">
                  <c:v>5.8000000000000142E-8</c:v>
                </c:pt>
                <c:pt idx="13377">
                  <c:v>5.7000000000000153E-8</c:v>
                </c:pt>
                <c:pt idx="13378">
                  <c:v>5.7000000000000153E-8</c:v>
                </c:pt>
                <c:pt idx="13379">
                  <c:v>5.6000000000000131E-8</c:v>
                </c:pt>
                <c:pt idx="13380">
                  <c:v>5.6000000000000131E-8</c:v>
                </c:pt>
                <c:pt idx="13381">
                  <c:v>5.6000000000000131E-8</c:v>
                </c:pt>
                <c:pt idx="13382">
                  <c:v>5.5000000000000142E-8</c:v>
                </c:pt>
                <c:pt idx="13383">
                  <c:v>5.5000000000000142E-8</c:v>
                </c:pt>
                <c:pt idx="13384">
                  <c:v>5.5000000000000142E-8</c:v>
                </c:pt>
                <c:pt idx="13385">
                  <c:v>6.0000000000000153E-8</c:v>
                </c:pt>
                <c:pt idx="13386">
                  <c:v>6.4000000000000189E-8</c:v>
                </c:pt>
                <c:pt idx="13387">
                  <c:v>6.5000000000000159E-8</c:v>
                </c:pt>
                <c:pt idx="13388">
                  <c:v>6.4000000000000189E-8</c:v>
                </c:pt>
                <c:pt idx="13389">
                  <c:v>6.3000000000000154E-8</c:v>
                </c:pt>
                <c:pt idx="13390">
                  <c:v>6.2000000000000158E-8</c:v>
                </c:pt>
                <c:pt idx="13391">
                  <c:v>6.1000000000000162E-8</c:v>
                </c:pt>
                <c:pt idx="13392">
                  <c:v>6.0000000000000153E-8</c:v>
                </c:pt>
                <c:pt idx="13393">
                  <c:v>5.8000000000000142E-8</c:v>
                </c:pt>
                <c:pt idx="13394">
                  <c:v>5.8000000000000142E-8</c:v>
                </c:pt>
                <c:pt idx="13395">
                  <c:v>5.8000000000000142E-8</c:v>
                </c:pt>
                <c:pt idx="13396">
                  <c:v>5.7000000000000153E-8</c:v>
                </c:pt>
                <c:pt idx="13397">
                  <c:v>5.7000000000000153E-8</c:v>
                </c:pt>
                <c:pt idx="13398">
                  <c:v>5.6000000000000131E-8</c:v>
                </c:pt>
                <c:pt idx="13399">
                  <c:v>5.9000000000000178E-8</c:v>
                </c:pt>
                <c:pt idx="13400">
                  <c:v>5.9000000000000178E-8</c:v>
                </c:pt>
                <c:pt idx="13401">
                  <c:v>6.3000000000000154E-8</c:v>
                </c:pt>
                <c:pt idx="13402">
                  <c:v>6.3000000000000154E-8</c:v>
                </c:pt>
                <c:pt idx="13403">
                  <c:v>6.4000000000000189E-8</c:v>
                </c:pt>
                <c:pt idx="13404">
                  <c:v>6.4000000000000189E-8</c:v>
                </c:pt>
                <c:pt idx="13405">
                  <c:v>6.0000000000000153E-8</c:v>
                </c:pt>
                <c:pt idx="13406">
                  <c:v>6.9000000000000194E-8</c:v>
                </c:pt>
                <c:pt idx="13407">
                  <c:v>6.9000000000000194E-8</c:v>
                </c:pt>
                <c:pt idx="13408">
                  <c:v>7.2000000000000195E-8</c:v>
                </c:pt>
                <c:pt idx="13409">
                  <c:v>7.1000000000000146E-8</c:v>
                </c:pt>
                <c:pt idx="13410">
                  <c:v>7.0000000000000177E-8</c:v>
                </c:pt>
                <c:pt idx="13411">
                  <c:v>6.3000000000000154E-8</c:v>
                </c:pt>
                <c:pt idx="13412">
                  <c:v>6.2000000000000158E-8</c:v>
                </c:pt>
                <c:pt idx="13413">
                  <c:v>6.1000000000000162E-8</c:v>
                </c:pt>
                <c:pt idx="13414">
                  <c:v>6.0000000000000153E-8</c:v>
                </c:pt>
                <c:pt idx="13415">
                  <c:v>5.9000000000000178E-8</c:v>
                </c:pt>
                <c:pt idx="13416">
                  <c:v>5.9000000000000178E-8</c:v>
                </c:pt>
                <c:pt idx="13417">
                  <c:v>7.2000000000000195E-8</c:v>
                </c:pt>
                <c:pt idx="13418">
                  <c:v>7.8000000000000169E-8</c:v>
                </c:pt>
                <c:pt idx="13419">
                  <c:v>7.8000000000000169E-8</c:v>
                </c:pt>
                <c:pt idx="13420">
                  <c:v>7.5000000000000182E-8</c:v>
                </c:pt>
                <c:pt idx="13421">
                  <c:v>7.4000000000000226E-8</c:v>
                </c:pt>
                <c:pt idx="13422">
                  <c:v>7.5000000000000182E-8</c:v>
                </c:pt>
                <c:pt idx="13423">
                  <c:v>6.9000000000000194E-8</c:v>
                </c:pt>
                <c:pt idx="13424">
                  <c:v>6.7000000000000176E-8</c:v>
                </c:pt>
                <c:pt idx="13425">
                  <c:v>6.5000000000000159E-8</c:v>
                </c:pt>
                <c:pt idx="13426">
                  <c:v>7.2000000000000195E-8</c:v>
                </c:pt>
                <c:pt idx="13427">
                  <c:v>7.1000000000000146E-8</c:v>
                </c:pt>
                <c:pt idx="13428">
                  <c:v>7.2000000000000195E-8</c:v>
                </c:pt>
                <c:pt idx="13429">
                  <c:v>6.5000000000000159E-8</c:v>
                </c:pt>
                <c:pt idx="13430">
                  <c:v>6.4000000000000189E-8</c:v>
                </c:pt>
                <c:pt idx="13431">
                  <c:v>6.3000000000000154E-8</c:v>
                </c:pt>
                <c:pt idx="13432">
                  <c:v>6.2000000000000158E-8</c:v>
                </c:pt>
                <c:pt idx="13433">
                  <c:v>6.1000000000000162E-8</c:v>
                </c:pt>
                <c:pt idx="13434">
                  <c:v>6.0000000000000153E-8</c:v>
                </c:pt>
                <c:pt idx="13435">
                  <c:v>5.8000000000000142E-8</c:v>
                </c:pt>
                <c:pt idx="13436">
                  <c:v>5.8000000000000142E-8</c:v>
                </c:pt>
                <c:pt idx="13437">
                  <c:v>5.7000000000000153E-8</c:v>
                </c:pt>
                <c:pt idx="13438">
                  <c:v>5.7000000000000153E-8</c:v>
                </c:pt>
                <c:pt idx="13439">
                  <c:v>5.6000000000000131E-8</c:v>
                </c:pt>
                <c:pt idx="13440">
                  <c:v>5.6000000000000131E-8</c:v>
                </c:pt>
                <c:pt idx="13441">
                  <c:v>5.7000000000000153E-8</c:v>
                </c:pt>
                <c:pt idx="13442">
                  <c:v>5.6000000000000131E-8</c:v>
                </c:pt>
                <c:pt idx="13443">
                  <c:v>5.6000000000000131E-8</c:v>
                </c:pt>
                <c:pt idx="13444">
                  <c:v>5.6000000000000131E-8</c:v>
                </c:pt>
                <c:pt idx="13445">
                  <c:v>5.6000000000000131E-8</c:v>
                </c:pt>
                <c:pt idx="13446">
                  <c:v>5.5000000000000142E-8</c:v>
                </c:pt>
                <c:pt idx="13447">
                  <c:v>7.4000000000000226E-8</c:v>
                </c:pt>
                <c:pt idx="13448">
                  <c:v>7.5000000000000182E-8</c:v>
                </c:pt>
                <c:pt idx="13449">
                  <c:v>7.3000000000000204E-8</c:v>
                </c:pt>
                <c:pt idx="13450">
                  <c:v>7.1000000000000146E-8</c:v>
                </c:pt>
                <c:pt idx="13451">
                  <c:v>6.9000000000000194E-8</c:v>
                </c:pt>
                <c:pt idx="13452">
                  <c:v>6.8000000000000159E-8</c:v>
                </c:pt>
                <c:pt idx="13453">
                  <c:v>6.9000000000000194E-8</c:v>
                </c:pt>
                <c:pt idx="13454">
                  <c:v>7.0000000000000177E-8</c:v>
                </c:pt>
                <c:pt idx="13455">
                  <c:v>6.9000000000000194E-8</c:v>
                </c:pt>
                <c:pt idx="13456">
                  <c:v>6.8000000000000159E-8</c:v>
                </c:pt>
                <c:pt idx="13457">
                  <c:v>6.6000000000000154E-8</c:v>
                </c:pt>
                <c:pt idx="13458">
                  <c:v>6.5000000000000159E-8</c:v>
                </c:pt>
                <c:pt idx="13459">
                  <c:v>6.0000000000000153E-8</c:v>
                </c:pt>
                <c:pt idx="13460">
                  <c:v>5.9000000000000178E-8</c:v>
                </c:pt>
                <c:pt idx="13461">
                  <c:v>5.9000000000000178E-8</c:v>
                </c:pt>
                <c:pt idx="13462">
                  <c:v>6.1000000000000162E-8</c:v>
                </c:pt>
                <c:pt idx="13463">
                  <c:v>6.1000000000000162E-8</c:v>
                </c:pt>
                <c:pt idx="13464">
                  <c:v>6.0000000000000153E-8</c:v>
                </c:pt>
                <c:pt idx="13465">
                  <c:v>6.7000000000000176E-8</c:v>
                </c:pt>
                <c:pt idx="13466">
                  <c:v>6.7000000000000176E-8</c:v>
                </c:pt>
                <c:pt idx="13467">
                  <c:v>6.5000000000000159E-8</c:v>
                </c:pt>
                <c:pt idx="13468">
                  <c:v>6.4000000000000189E-8</c:v>
                </c:pt>
                <c:pt idx="13469">
                  <c:v>6.2000000000000158E-8</c:v>
                </c:pt>
                <c:pt idx="13470">
                  <c:v>6.2000000000000158E-8</c:v>
                </c:pt>
                <c:pt idx="13471">
                  <c:v>5.8000000000000142E-8</c:v>
                </c:pt>
                <c:pt idx="13472">
                  <c:v>5.7000000000000153E-8</c:v>
                </c:pt>
                <c:pt idx="13473">
                  <c:v>5.8000000000000142E-8</c:v>
                </c:pt>
                <c:pt idx="13474">
                  <c:v>5.7000000000000153E-8</c:v>
                </c:pt>
                <c:pt idx="13475">
                  <c:v>5.7000000000000153E-8</c:v>
                </c:pt>
                <c:pt idx="13476">
                  <c:v>5.7000000000000153E-8</c:v>
                </c:pt>
                <c:pt idx="13477">
                  <c:v>5.6000000000000131E-8</c:v>
                </c:pt>
                <c:pt idx="13478">
                  <c:v>5.6000000000000131E-8</c:v>
                </c:pt>
                <c:pt idx="13479">
                  <c:v>5.5000000000000142E-8</c:v>
                </c:pt>
                <c:pt idx="13480">
                  <c:v>5.5000000000000142E-8</c:v>
                </c:pt>
                <c:pt idx="13481">
                  <c:v>5.5000000000000142E-8</c:v>
                </c:pt>
                <c:pt idx="13482">
                  <c:v>5.5000000000000142E-8</c:v>
                </c:pt>
                <c:pt idx="13483">
                  <c:v>5.4000000000000153E-8</c:v>
                </c:pt>
                <c:pt idx="13484">
                  <c:v>5.4000000000000153E-8</c:v>
                </c:pt>
                <c:pt idx="13485">
                  <c:v>5.4000000000000153E-8</c:v>
                </c:pt>
                <c:pt idx="13486">
                  <c:v>5.4000000000000153E-8</c:v>
                </c:pt>
                <c:pt idx="13487">
                  <c:v>5.4000000000000153E-8</c:v>
                </c:pt>
                <c:pt idx="13488">
                  <c:v>5.4000000000000153E-8</c:v>
                </c:pt>
                <c:pt idx="13489">
                  <c:v>7.1000000000000146E-8</c:v>
                </c:pt>
                <c:pt idx="13490">
                  <c:v>7.0000000000000177E-8</c:v>
                </c:pt>
                <c:pt idx="13491">
                  <c:v>6.8000000000000159E-8</c:v>
                </c:pt>
                <c:pt idx="13492">
                  <c:v>6.9000000000000194E-8</c:v>
                </c:pt>
                <c:pt idx="13493">
                  <c:v>6.9000000000000194E-8</c:v>
                </c:pt>
                <c:pt idx="13494">
                  <c:v>6.7000000000000176E-8</c:v>
                </c:pt>
                <c:pt idx="13495">
                  <c:v>6.0000000000000153E-8</c:v>
                </c:pt>
                <c:pt idx="13496">
                  <c:v>5.9000000000000178E-8</c:v>
                </c:pt>
                <c:pt idx="13497">
                  <c:v>5.8000000000000142E-8</c:v>
                </c:pt>
                <c:pt idx="13498">
                  <c:v>5.8000000000000142E-8</c:v>
                </c:pt>
                <c:pt idx="13499">
                  <c:v>5.7000000000000153E-8</c:v>
                </c:pt>
                <c:pt idx="13500">
                  <c:v>5.6000000000000131E-8</c:v>
                </c:pt>
                <c:pt idx="13501">
                  <c:v>5.6000000000000131E-8</c:v>
                </c:pt>
                <c:pt idx="13502">
                  <c:v>5.6000000000000131E-8</c:v>
                </c:pt>
                <c:pt idx="13503">
                  <c:v>5.5000000000000142E-8</c:v>
                </c:pt>
                <c:pt idx="13504">
                  <c:v>6.4000000000000189E-8</c:v>
                </c:pt>
                <c:pt idx="13505">
                  <c:v>6.6000000000000154E-8</c:v>
                </c:pt>
                <c:pt idx="13506">
                  <c:v>6.7000000000000176E-8</c:v>
                </c:pt>
                <c:pt idx="13507">
                  <c:v>6.2000000000000158E-8</c:v>
                </c:pt>
                <c:pt idx="13508">
                  <c:v>6.0000000000000153E-8</c:v>
                </c:pt>
                <c:pt idx="13509">
                  <c:v>5.9000000000000178E-8</c:v>
                </c:pt>
                <c:pt idx="13510">
                  <c:v>6.8000000000000159E-8</c:v>
                </c:pt>
                <c:pt idx="13511">
                  <c:v>6.8000000000000159E-8</c:v>
                </c:pt>
                <c:pt idx="13512">
                  <c:v>7.0000000000000177E-8</c:v>
                </c:pt>
                <c:pt idx="13513">
                  <c:v>6.3000000000000154E-8</c:v>
                </c:pt>
                <c:pt idx="13514">
                  <c:v>6.7000000000000176E-8</c:v>
                </c:pt>
                <c:pt idx="13515">
                  <c:v>6.6000000000000154E-8</c:v>
                </c:pt>
                <c:pt idx="13516">
                  <c:v>6.8000000000000159E-8</c:v>
                </c:pt>
                <c:pt idx="13517">
                  <c:v>6.7000000000000176E-8</c:v>
                </c:pt>
                <c:pt idx="13518">
                  <c:v>6.5000000000000159E-8</c:v>
                </c:pt>
                <c:pt idx="13519">
                  <c:v>6.2000000000000158E-8</c:v>
                </c:pt>
                <c:pt idx="13520">
                  <c:v>6.1000000000000162E-8</c:v>
                </c:pt>
                <c:pt idx="13521">
                  <c:v>6.6000000000000154E-8</c:v>
                </c:pt>
                <c:pt idx="13522">
                  <c:v>7.1000000000000146E-8</c:v>
                </c:pt>
                <c:pt idx="13523">
                  <c:v>7.2000000000000195E-8</c:v>
                </c:pt>
                <c:pt idx="13524">
                  <c:v>7.1000000000000146E-8</c:v>
                </c:pt>
                <c:pt idx="13525">
                  <c:v>8.4000000000000276E-8</c:v>
                </c:pt>
                <c:pt idx="13526">
                  <c:v>9.6000000000000291E-8</c:v>
                </c:pt>
                <c:pt idx="13527">
                  <c:v>9.3000000000000303E-8</c:v>
                </c:pt>
                <c:pt idx="13528">
                  <c:v>8.9000000000000268E-8</c:v>
                </c:pt>
                <c:pt idx="13529">
                  <c:v>8.6000000000000214E-8</c:v>
                </c:pt>
                <c:pt idx="13530">
                  <c:v>8.2000000000000218E-8</c:v>
                </c:pt>
                <c:pt idx="13531">
                  <c:v>7.2000000000000195E-8</c:v>
                </c:pt>
                <c:pt idx="13532">
                  <c:v>7.0000000000000177E-8</c:v>
                </c:pt>
                <c:pt idx="13533">
                  <c:v>6.9000000000000194E-8</c:v>
                </c:pt>
                <c:pt idx="13534">
                  <c:v>7.2000000000000195E-8</c:v>
                </c:pt>
                <c:pt idx="13535">
                  <c:v>7.1000000000000146E-8</c:v>
                </c:pt>
                <c:pt idx="13536">
                  <c:v>7.0000000000000177E-8</c:v>
                </c:pt>
                <c:pt idx="13537">
                  <c:v>7.0000000000000177E-8</c:v>
                </c:pt>
                <c:pt idx="13538">
                  <c:v>6.9000000000000194E-8</c:v>
                </c:pt>
                <c:pt idx="13539">
                  <c:v>6.7000000000000176E-8</c:v>
                </c:pt>
                <c:pt idx="13540">
                  <c:v>6.5000000000000159E-8</c:v>
                </c:pt>
                <c:pt idx="13541">
                  <c:v>6.7000000000000176E-8</c:v>
                </c:pt>
                <c:pt idx="13542">
                  <c:v>6.6000000000000154E-8</c:v>
                </c:pt>
                <c:pt idx="13543">
                  <c:v>6.6000000000000154E-8</c:v>
                </c:pt>
                <c:pt idx="13544">
                  <c:v>6.4000000000000189E-8</c:v>
                </c:pt>
                <c:pt idx="13545">
                  <c:v>6.3000000000000154E-8</c:v>
                </c:pt>
                <c:pt idx="13546">
                  <c:v>6.1000000000000162E-8</c:v>
                </c:pt>
                <c:pt idx="13547">
                  <c:v>6.1000000000000162E-8</c:v>
                </c:pt>
                <c:pt idx="13548">
                  <c:v>5.9000000000000178E-8</c:v>
                </c:pt>
                <c:pt idx="13549">
                  <c:v>5.6000000000000131E-8</c:v>
                </c:pt>
                <c:pt idx="13550">
                  <c:v>5.6000000000000131E-8</c:v>
                </c:pt>
                <c:pt idx="13551">
                  <c:v>5.6000000000000131E-8</c:v>
                </c:pt>
                <c:pt idx="13552">
                  <c:v>5.5000000000000142E-8</c:v>
                </c:pt>
                <c:pt idx="13553">
                  <c:v>5.5000000000000142E-8</c:v>
                </c:pt>
                <c:pt idx="13554">
                  <c:v>5.4000000000000153E-8</c:v>
                </c:pt>
                <c:pt idx="13555">
                  <c:v>5.4000000000000153E-8</c:v>
                </c:pt>
                <c:pt idx="13556">
                  <c:v>5.4000000000000153E-8</c:v>
                </c:pt>
                <c:pt idx="13557">
                  <c:v>5.3000000000000137E-8</c:v>
                </c:pt>
                <c:pt idx="13558">
                  <c:v>5.3000000000000137E-8</c:v>
                </c:pt>
                <c:pt idx="13559">
                  <c:v>5.3000000000000137E-8</c:v>
                </c:pt>
                <c:pt idx="13560">
                  <c:v>5.3000000000000137E-8</c:v>
                </c:pt>
                <c:pt idx="13561">
                  <c:v>5.2000000000000141E-8</c:v>
                </c:pt>
                <c:pt idx="13562">
                  <c:v>5.2000000000000141E-8</c:v>
                </c:pt>
                <c:pt idx="13563">
                  <c:v>5.2000000000000141E-8</c:v>
                </c:pt>
                <c:pt idx="13564">
                  <c:v>7.7000000000000226E-8</c:v>
                </c:pt>
                <c:pt idx="13565">
                  <c:v>8.1000000000000222E-8</c:v>
                </c:pt>
                <c:pt idx="13566">
                  <c:v>8.8000000000000272E-8</c:v>
                </c:pt>
                <c:pt idx="13567">
                  <c:v>7.9000000000000244E-8</c:v>
                </c:pt>
                <c:pt idx="13568">
                  <c:v>7.5000000000000182E-8</c:v>
                </c:pt>
                <c:pt idx="13569">
                  <c:v>7.1000000000000146E-8</c:v>
                </c:pt>
                <c:pt idx="13570">
                  <c:v>7.0000000000000177E-8</c:v>
                </c:pt>
                <c:pt idx="13571">
                  <c:v>6.7000000000000176E-8</c:v>
                </c:pt>
                <c:pt idx="13572">
                  <c:v>6.5000000000000159E-8</c:v>
                </c:pt>
                <c:pt idx="13573">
                  <c:v>6.1000000000000162E-8</c:v>
                </c:pt>
                <c:pt idx="13574">
                  <c:v>6.3000000000000154E-8</c:v>
                </c:pt>
                <c:pt idx="13575">
                  <c:v>6.2000000000000158E-8</c:v>
                </c:pt>
                <c:pt idx="13576">
                  <c:v>6.1000000000000162E-8</c:v>
                </c:pt>
                <c:pt idx="13577">
                  <c:v>6.0000000000000153E-8</c:v>
                </c:pt>
                <c:pt idx="13578">
                  <c:v>5.9000000000000178E-8</c:v>
                </c:pt>
                <c:pt idx="13579">
                  <c:v>5.6000000000000131E-8</c:v>
                </c:pt>
                <c:pt idx="13580">
                  <c:v>6.2000000000000158E-8</c:v>
                </c:pt>
                <c:pt idx="13581">
                  <c:v>1.0000000000000026E-7</c:v>
                </c:pt>
                <c:pt idx="13582">
                  <c:v>1.2000000000000025E-7</c:v>
                </c:pt>
                <c:pt idx="13583">
                  <c:v>1.3000000000000034E-7</c:v>
                </c:pt>
                <c:pt idx="13584">
                  <c:v>1.3000000000000034E-7</c:v>
                </c:pt>
                <c:pt idx="13585">
                  <c:v>1.0000000000000026E-7</c:v>
                </c:pt>
                <c:pt idx="13586">
                  <c:v>1.1000000000000032E-7</c:v>
                </c:pt>
                <c:pt idx="13587">
                  <c:v>1.0000000000000026E-7</c:v>
                </c:pt>
                <c:pt idx="13588">
                  <c:v>1.0000000000000026E-7</c:v>
                </c:pt>
                <c:pt idx="13589">
                  <c:v>1.0000000000000026E-7</c:v>
                </c:pt>
                <c:pt idx="13590">
                  <c:v>9.5000000000000295E-8</c:v>
                </c:pt>
                <c:pt idx="13591">
                  <c:v>7.7000000000000226E-8</c:v>
                </c:pt>
                <c:pt idx="13592">
                  <c:v>7.5000000000000182E-8</c:v>
                </c:pt>
                <c:pt idx="13593">
                  <c:v>7.3000000000000204E-8</c:v>
                </c:pt>
                <c:pt idx="13594">
                  <c:v>8.6000000000000214E-8</c:v>
                </c:pt>
                <c:pt idx="13595">
                  <c:v>8.7000000000000223E-8</c:v>
                </c:pt>
                <c:pt idx="13596">
                  <c:v>8.9000000000000268E-8</c:v>
                </c:pt>
                <c:pt idx="13597">
                  <c:v>8.00000000000002E-8</c:v>
                </c:pt>
                <c:pt idx="13598">
                  <c:v>7.8000000000000169E-8</c:v>
                </c:pt>
                <c:pt idx="13599">
                  <c:v>7.4000000000000226E-8</c:v>
                </c:pt>
                <c:pt idx="13600">
                  <c:v>7.2000000000000195E-8</c:v>
                </c:pt>
                <c:pt idx="13601">
                  <c:v>7.0000000000000177E-8</c:v>
                </c:pt>
                <c:pt idx="13602">
                  <c:v>6.8000000000000159E-8</c:v>
                </c:pt>
                <c:pt idx="13603">
                  <c:v>6.3000000000000154E-8</c:v>
                </c:pt>
                <c:pt idx="13604">
                  <c:v>6.2000000000000158E-8</c:v>
                </c:pt>
                <c:pt idx="13605">
                  <c:v>6.1000000000000162E-8</c:v>
                </c:pt>
                <c:pt idx="13606">
                  <c:v>6.1000000000000162E-8</c:v>
                </c:pt>
                <c:pt idx="13607">
                  <c:v>6.3000000000000154E-8</c:v>
                </c:pt>
                <c:pt idx="13608">
                  <c:v>6.1000000000000162E-8</c:v>
                </c:pt>
                <c:pt idx="13609">
                  <c:v>6.0000000000000153E-8</c:v>
                </c:pt>
                <c:pt idx="13610">
                  <c:v>5.9000000000000178E-8</c:v>
                </c:pt>
                <c:pt idx="13611">
                  <c:v>6.2000000000000158E-8</c:v>
                </c:pt>
                <c:pt idx="13612">
                  <c:v>6.2000000000000158E-8</c:v>
                </c:pt>
                <c:pt idx="13613">
                  <c:v>6.3000000000000154E-8</c:v>
                </c:pt>
                <c:pt idx="13614">
                  <c:v>6.2000000000000158E-8</c:v>
                </c:pt>
                <c:pt idx="13615">
                  <c:v>5.9000000000000178E-8</c:v>
                </c:pt>
                <c:pt idx="13616">
                  <c:v>5.9000000000000178E-8</c:v>
                </c:pt>
                <c:pt idx="13617">
                  <c:v>5.9000000000000178E-8</c:v>
                </c:pt>
                <c:pt idx="13618">
                  <c:v>5.8000000000000142E-8</c:v>
                </c:pt>
                <c:pt idx="13619">
                  <c:v>5.8000000000000142E-8</c:v>
                </c:pt>
                <c:pt idx="13620">
                  <c:v>5.7000000000000153E-8</c:v>
                </c:pt>
                <c:pt idx="13621">
                  <c:v>5.7000000000000153E-8</c:v>
                </c:pt>
                <c:pt idx="13622">
                  <c:v>5.7000000000000153E-8</c:v>
                </c:pt>
                <c:pt idx="13623">
                  <c:v>5.6000000000000131E-8</c:v>
                </c:pt>
                <c:pt idx="13624">
                  <c:v>5.6000000000000131E-8</c:v>
                </c:pt>
                <c:pt idx="13625">
                  <c:v>5.6000000000000131E-8</c:v>
                </c:pt>
                <c:pt idx="13626">
                  <c:v>5.5000000000000142E-8</c:v>
                </c:pt>
                <c:pt idx="13627">
                  <c:v>5.5000000000000142E-8</c:v>
                </c:pt>
                <c:pt idx="13628">
                  <c:v>5.5000000000000142E-8</c:v>
                </c:pt>
                <c:pt idx="13629">
                  <c:v>5.5000000000000142E-8</c:v>
                </c:pt>
                <c:pt idx="13630">
                  <c:v>5.4000000000000153E-8</c:v>
                </c:pt>
                <c:pt idx="13631">
                  <c:v>5.5000000000000142E-8</c:v>
                </c:pt>
                <c:pt idx="13632">
                  <c:v>5.5000000000000142E-8</c:v>
                </c:pt>
                <c:pt idx="13633">
                  <c:v>5.5000000000000142E-8</c:v>
                </c:pt>
                <c:pt idx="13634">
                  <c:v>5.5000000000000142E-8</c:v>
                </c:pt>
                <c:pt idx="13635">
                  <c:v>5.5000000000000142E-8</c:v>
                </c:pt>
                <c:pt idx="13636">
                  <c:v>5.4000000000000153E-8</c:v>
                </c:pt>
                <c:pt idx="13637">
                  <c:v>5.6000000000000131E-8</c:v>
                </c:pt>
                <c:pt idx="13638">
                  <c:v>5.8000000000000142E-8</c:v>
                </c:pt>
                <c:pt idx="13639">
                  <c:v>5.7000000000000153E-8</c:v>
                </c:pt>
                <c:pt idx="13640">
                  <c:v>5.7000000000000153E-8</c:v>
                </c:pt>
                <c:pt idx="13641">
                  <c:v>5.6000000000000131E-8</c:v>
                </c:pt>
                <c:pt idx="13642">
                  <c:v>5.6000000000000131E-8</c:v>
                </c:pt>
                <c:pt idx="13643">
                  <c:v>5.5000000000000142E-8</c:v>
                </c:pt>
                <c:pt idx="13644">
                  <c:v>5.5000000000000142E-8</c:v>
                </c:pt>
                <c:pt idx="13645">
                  <c:v>5.5000000000000142E-8</c:v>
                </c:pt>
                <c:pt idx="13646">
                  <c:v>8.1000000000000222E-8</c:v>
                </c:pt>
                <c:pt idx="13647">
                  <c:v>9.0000000000000277E-8</c:v>
                </c:pt>
                <c:pt idx="13648">
                  <c:v>9.3000000000000303E-8</c:v>
                </c:pt>
                <c:pt idx="13649">
                  <c:v>7.9000000000000244E-8</c:v>
                </c:pt>
                <c:pt idx="13650">
                  <c:v>7.5000000000000182E-8</c:v>
                </c:pt>
                <c:pt idx="13651">
                  <c:v>7.2000000000000195E-8</c:v>
                </c:pt>
                <c:pt idx="13652">
                  <c:v>6.9000000000000194E-8</c:v>
                </c:pt>
                <c:pt idx="13653">
                  <c:v>6.8000000000000159E-8</c:v>
                </c:pt>
                <c:pt idx="13654">
                  <c:v>6.6000000000000154E-8</c:v>
                </c:pt>
                <c:pt idx="13655">
                  <c:v>6.0000000000000153E-8</c:v>
                </c:pt>
                <c:pt idx="13656">
                  <c:v>5.9000000000000178E-8</c:v>
                </c:pt>
                <c:pt idx="13657">
                  <c:v>5.8000000000000142E-8</c:v>
                </c:pt>
                <c:pt idx="13658">
                  <c:v>5.7000000000000153E-8</c:v>
                </c:pt>
                <c:pt idx="13659">
                  <c:v>5.7000000000000153E-8</c:v>
                </c:pt>
                <c:pt idx="13660">
                  <c:v>5.6000000000000131E-8</c:v>
                </c:pt>
                <c:pt idx="13661">
                  <c:v>8.8000000000000272E-8</c:v>
                </c:pt>
                <c:pt idx="13662">
                  <c:v>9.6000000000000291E-8</c:v>
                </c:pt>
                <c:pt idx="13663">
                  <c:v>9.5000000000000295E-8</c:v>
                </c:pt>
                <c:pt idx="13664">
                  <c:v>9.1000000000000233E-8</c:v>
                </c:pt>
                <c:pt idx="13665">
                  <c:v>8.6000000000000214E-8</c:v>
                </c:pt>
                <c:pt idx="13666">
                  <c:v>8.2000000000000218E-8</c:v>
                </c:pt>
                <c:pt idx="13667">
                  <c:v>6.8000000000000159E-8</c:v>
                </c:pt>
                <c:pt idx="13668">
                  <c:v>6.6000000000000154E-8</c:v>
                </c:pt>
                <c:pt idx="13669">
                  <c:v>6.5000000000000159E-8</c:v>
                </c:pt>
                <c:pt idx="13670">
                  <c:v>6.4000000000000189E-8</c:v>
                </c:pt>
                <c:pt idx="13671">
                  <c:v>6.3000000000000154E-8</c:v>
                </c:pt>
                <c:pt idx="13672">
                  <c:v>6.3000000000000154E-8</c:v>
                </c:pt>
                <c:pt idx="13673">
                  <c:v>6.4000000000000189E-8</c:v>
                </c:pt>
                <c:pt idx="13674">
                  <c:v>7.5000000000000182E-8</c:v>
                </c:pt>
                <c:pt idx="13675">
                  <c:v>8.1000000000000222E-8</c:v>
                </c:pt>
                <c:pt idx="13676">
                  <c:v>8.300000000000028E-8</c:v>
                </c:pt>
                <c:pt idx="13677">
                  <c:v>8.2000000000000218E-8</c:v>
                </c:pt>
                <c:pt idx="13678">
                  <c:v>8.00000000000002E-8</c:v>
                </c:pt>
                <c:pt idx="13679">
                  <c:v>8.2000000000000218E-8</c:v>
                </c:pt>
                <c:pt idx="13680">
                  <c:v>8.00000000000002E-8</c:v>
                </c:pt>
                <c:pt idx="13681">
                  <c:v>7.8000000000000169E-8</c:v>
                </c:pt>
                <c:pt idx="13682">
                  <c:v>7.5000000000000182E-8</c:v>
                </c:pt>
                <c:pt idx="13683">
                  <c:v>7.2000000000000195E-8</c:v>
                </c:pt>
                <c:pt idx="13684">
                  <c:v>7.0000000000000177E-8</c:v>
                </c:pt>
                <c:pt idx="13685">
                  <c:v>6.4000000000000189E-8</c:v>
                </c:pt>
                <c:pt idx="13686">
                  <c:v>6.3000000000000154E-8</c:v>
                </c:pt>
                <c:pt idx="13687">
                  <c:v>6.4000000000000189E-8</c:v>
                </c:pt>
                <c:pt idx="13688">
                  <c:v>6.3000000000000154E-8</c:v>
                </c:pt>
                <c:pt idx="13689">
                  <c:v>6.6000000000000154E-8</c:v>
                </c:pt>
                <c:pt idx="13690">
                  <c:v>9.3000000000000303E-8</c:v>
                </c:pt>
                <c:pt idx="13691">
                  <c:v>1.0000000000000026E-7</c:v>
                </c:pt>
                <c:pt idx="13692">
                  <c:v>9.9000000000000291E-8</c:v>
                </c:pt>
                <c:pt idx="13693">
                  <c:v>9.3000000000000303E-8</c:v>
                </c:pt>
                <c:pt idx="13694">
                  <c:v>9.1000000000000233E-8</c:v>
                </c:pt>
                <c:pt idx="13695">
                  <c:v>8.7000000000000223E-8</c:v>
                </c:pt>
                <c:pt idx="13696">
                  <c:v>8.4000000000000276E-8</c:v>
                </c:pt>
                <c:pt idx="13697">
                  <c:v>7.7000000000000226E-8</c:v>
                </c:pt>
                <c:pt idx="13698">
                  <c:v>7.6000000000000204E-8</c:v>
                </c:pt>
                <c:pt idx="13699">
                  <c:v>7.4000000000000226E-8</c:v>
                </c:pt>
                <c:pt idx="13700">
                  <c:v>7.8000000000000169E-8</c:v>
                </c:pt>
                <c:pt idx="13701">
                  <c:v>7.7000000000000226E-8</c:v>
                </c:pt>
                <c:pt idx="13702">
                  <c:v>7.6000000000000204E-8</c:v>
                </c:pt>
                <c:pt idx="13703">
                  <c:v>7.4000000000000226E-8</c:v>
                </c:pt>
                <c:pt idx="13704">
                  <c:v>7.3000000000000204E-8</c:v>
                </c:pt>
                <c:pt idx="13705">
                  <c:v>7.4000000000000226E-8</c:v>
                </c:pt>
                <c:pt idx="13706">
                  <c:v>7.3000000000000204E-8</c:v>
                </c:pt>
                <c:pt idx="13707">
                  <c:v>8.00000000000002E-8</c:v>
                </c:pt>
                <c:pt idx="13708">
                  <c:v>9.8000000000000335E-8</c:v>
                </c:pt>
                <c:pt idx="13709">
                  <c:v>1.7000000000000036E-7</c:v>
                </c:pt>
                <c:pt idx="13710">
                  <c:v>2.0000000000000044E-7</c:v>
                </c:pt>
                <c:pt idx="13711">
                  <c:v>2.1000000000000058E-7</c:v>
                </c:pt>
                <c:pt idx="13712">
                  <c:v>2.1000000000000058E-7</c:v>
                </c:pt>
                <c:pt idx="13713">
                  <c:v>2.1000000000000058E-7</c:v>
                </c:pt>
                <c:pt idx="13714">
                  <c:v>2.0000000000000044E-7</c:v>
                </c:pt>
                <c:pt idx="13715">
                  <c:v>1.5000000000000034E-7</c:v>
                </c:pt>
                <c:pt idx="13716">
                  <c:v>1.400000000000003E-7</c:v>
                </c:pt>
                <c:pt idx="13717">
                  <c:v>1.3000000000000034E-7</c:v>
                </c:pt>
                <c:pt idx="13718">
                  <c:v>1.2000000000000025E-7</c:v>
                </c:pt>
                <c:pt idx="13719">
                  <c:v>1.1000000000000032E-7</c:v>
                </c:pt>
                <c:pt idx="13720">
                  <c:v>1.1000000000000032E-7</c:v>
                </c:pt>
                <c:pt idx="13721">
                  <c:v>1.800000000000005E-7</c:v>
                </c:pt>
                <c:pt idx="13722">
                  <c:v>1.7000000000000036E-7</c:v>
                </c:pt>
                <c:pt idx="13723">
                  <c:v>1.7000000000000036E-7</c:v>
                </c:pt>
                <c:pt idx="13724">
                  <c:v>1.6000000000000048E-7</c:v>
                </c:pt>
                <c:pt idx="13725">
                  <c:v>1.6000000000000048E-7</c:v>
                </c:pt>
                <c:pt idx="13726">
                  <c:v>1.5000000000000034E-7</c:v>
                </c:pt>
                <c:pt idx="13727">
                  <c:v>1.3000000000000034E-7</c:v>
                </c:pt>
                <c:pt idx="13728">
                  <c:v>1.3000000000000034E-7</c:v>
                </c:pt>
                <c:pt idx="13729">
                  <c:v>1.2000000000000025E-7</c:v>
                </c:pt>
                <c:pt idx="13730">
                  <c:v>1.2000000000000025E-7</c:v>
                </c:pt>
                <c:pt idx="13731">
                  <c:v>1.1000000000000032E-7</c:v>
                </c:pt>
                <c:pt idx="13732">
                  <c:v>1.1000000000000032E-7</c:v>
                </c:pt>
                <c:pt idx="13733">
                  <c:v>1.800000000000005E-7</c:v>
                </c:pt>
                <c:pt idx="13734">
                  <c:v>2.0000000000000044E-7</c:v>
                </c:pt>
                <c:pt idx="13735">
                  <c:v>2.5000000000000057E-7</c:v>
                </c:pt>
                <c:pt idx="13736">
                  <c:v>2.4000000000000051E-7</c:v>
                </c:pt>
                <c:pt idx="13737">
                  <c:v>2.3000000000000047E-7</c:v>
                </c:pt>
                <c:pt idx="13738">
                  <c:v>2.2000000000000065E-7</c:v>
                </c:pt>
                <c:pt idx="13739">
                  <c:v>1.6000000000000048E-7</c:v>
                </c:pt>
                <c:pt idx="13740">
                  <c:v>1.9000000000000051E-7</c:v>
                </c:pt>
                <c:pt idx="13741">
                  <c:v>2.1000000000000058E-7</c:v>
                </c:pt>
                <c:pt idx="13742">
                  <c:v>2.3000000000000047E-7</c:v>
                </c:pt>
                <c:pt idx="13743">
                  <c:v>2.5000000000000057E-7</c:v>
                </c:pt>
                <c:pt idx="13744">
                  <c:v>2.700000000000007E-7</c:v>
                </c:pt>
                <c:pt idx="13745">
                  <c:v>2.3000000000000047E-7</c:v>
                </c:pt>
                <c:pt idx="13746">
                  <c:v>2.2000000000000065E-7</c:v>
                </c:pt>
                <c:pt idx="13747">
                  <c:v>2.2000000000000065E-7</c:v>
                </c:pt>
                <c:pt idx="13748">
                  <c:v>2.0000000000000044E-7</c:v>
                </c:pt>
                <c:pt idx="13749">
                  <c:v>1.9000000000000051E-7</c:v>
                </c:pt>
                <c:pt idx="13750">
                  <c:v>2.1000000000000058E-7</c:v>
                </c:pt>
                <c:pt idx="13751">
                  <c:v>1.6000000000000048E-7</c:v>
                </c:pt>
                <c:pt idx="13752">
                  <c:v>1.5000000000000034E-7</c:v>
                </c:pt>
                <c:pt idx="13753">
                  <c:v>1.400000000000003E-7</c:v>
                </c:pt>
                <c:pt idx="13754">
                  <c:v>1.3000000000000034E-7</c:v>
                </c:pt>
                <c:pt idx="13755">
                  <c:v>1.2000000000000025E-7</c:v>
                </c:pt>
                <c:pt idx="13756">
                  <c:v>1.2000000000000025E-7</c:v>
                </c:pt>
                <c:pt idx="13757">
                  <c:v>1.6000000000000048E-7</c:v>
                </c:pt>
                <c:pt idx="13758">
                  <c:v>1.7000000000000036E-7</c:v>
                </c:pt>
                <c:pt idx="13759">
                  <c:v>1.800000000000005E-7</c:v>
                </c:pt>
                <c:pt idx="13760">
                  <c:v>1.7000000000000036E-7</c:v>
                </c:pt>
                <c:pt idx="13761">
                  <c:v>1.7000000000000036E-7</c:v>
                </c:pt>
                <c:pt idx="13762">
                  <c:v>1.6000000000000048E-7</c:v>
                </c:pt>
                <c:pt idx="13763">
                  <c:v>2.0000000000000044E-7</c:v>
                </c:pt>
                <c:pt idx="13764">
                  <c:v>1.9000000000000051E-7</c:v>
                </c:pt>
                <c:pt idx="13765">
                  <c:v>1.800000000000005E-7</c:v>
                </c:pt>
                <c:pt idx="13766">
                  <c:v>1.6000000000000048E-7</c:v>
                </c:pt>
                <c:pt idx="13767">
                  <c:v>1.5000000000000034E-7</c:v>
                </c:pt>
                <c:pt idx="13768">
                  <c:v>1.800000000000005E-7</c:v>
                </c:pt>
                <c:pt idx="13769">
                  <c:v>1.7000000000000036E-7</c:v>
                </c:pt>
                <c:pt idx="13770">
                  <c:v>1.7000000000000036E-7</c:v>
                </c:pt>
                <c:pt idx="13771">
                  <c:v>1.6000000000000048E-7</c:v>
                </c:pt>
                <c:pt idx="13772">
                  <c:v>1.5000000000000034E-7</c:v>
                </c:pt>
                <c:pt idx="13773">
                  <c:v>1.400000000000003E-7</c:v>
                </c:pt>
                <c:pt idx="13774">
                  <c:v>1.3000000000000034E-7</c:v>
                </c:pt>
                <c:pt idx="13775">
                  <c:v>1.1000000000000032E-7</c:v>
                </c:pt>
                <c:pt idx="13776">
                  <c:v>1.1000000000000032E-7</c:v>
                </c:pt>
                <c:pt idx="13777">
                  <c:v>1.0000000000000026E-7</c:v>
                </c:pt>
                <c:pt idx="13778">
                  <c:v>1.0000000000000026E-7</c:v>
                </c:pt>
                <c:pt idx="13779">
                  <c:v>9.6000000000000291E-8</c:v>
                </c:pt>
                <c:pt idx="13780">
                  <c:v>9.6000000000000291E-8</c:v>
                </c:pt>
                <c:pt idx="13781">
                  <c:v>8.9000000000000268E-8</c:v>
                </c:pt>
                <c:pt idx="13782">
                  <c:v>8.8000000000000272E-8</c:v>
                </c:pt>
                <c:pt idx="13783">
                  <c:v>8.7000000000000223E-8</c:v>
                </c:pt>
                <c:pt idx="13784">
                  <c:v>8.6000000000000214E-8</c:v>
                </c:pt>
                <c:pt idx="13785">
                  <c:v>8.5000000000000232E-8</c:v>
                </c:pt>
                <c:pt idx="13786">
                  <c:v>8.5000000000000232E-8</c:v>
                </c:pt>
                <c:pt idx="13787">
                  <c:v>8.6000000000000214E-8</c:v>
                </c:pt>
                <c:pt idx="13788">
                  <c:v>8.8000000000000272E-8</c:v>
                </c:pt>
                <c:pt idx="13789">
                  <c:v>9.2000000000000241E-8</c:v>
                </c:pt>
                <c:pt idx="13790">
                  <c:v>9.1000000000000233E-8</c:v>
                </c:pt>
                <c:pt idx="13791">
                  <c:v>9.0000000000000277E-8</c:v>
                </c:pt>
                <c:pt idx="13792">
                  <c:v>8.9000000000000268E-8</c:v>
                </c:pt>
                <c:pt idx="13793">
                  <c:v>8.9000000000000268E-8</c:v>
                </c:pt>
                <c:pt idx="13794">
                  <c:v>8.9000000000000268E-8</c:v>
                </c:pt>
                <c:pt idx="13795">
                  <c:v>8.8000000000000272E-8</c:v>
                </c:pt>
                <c:pt idx="13796">
                  <c:v>8.6000000000000214E-8</c:v>
                </c:pt>
                <c:pt idx="13797">
                  <c:v>8.5000000000000232E-8</c:v>
                </c:pt>
                <c:pt idx="13798">
                  <c:v>8.4000000000000276E-8</c:v>
                </c:pt>
                <c:pt idx="13799">
                  <c:v>8.00000000000002E-8</c:v>
                </c:pt>
                <c:pt idx="13800">
                  <c:v>9.0000000000000277E-8</c:v>
                </c:pt>
                <c:pt idx="13801">
                  <c:v>9.1000000000000233E-8</c:v>
                </c:pt>
                <c:pt idx="13802">
                  <c:v>9.0000000000000277E-8</c:v>
                </c:pt>
                <c:pt idx="13803">
                  <c:v>8.9000000000000268E-8</c:v>
                </c:pt>
                <c:pt idx="13804">
                  <c:v>8.8000000000000272E-8</c:v>
                </c:pt>
                <c:pt idx="13805">
                  <c:v>8.300000000000028E-8</c:v>
                </c:pt>
                <c:pt idx="13806">
                  <c:v>8.1000000000000222E-8</c:v>
                </c:pt>
                <c:pt idx="13807">
                  <c:v>8.00000000000002E-8</c:v>
                </c:pt>
                <c:pt idx="13808">
                  <c:v>7.9000000000000244E-8</c:v>
                </c:pt>
                <c:pt idx="13809">
                  <c:v>7.9000000000000244E-8</c:v>
                </c:pt>
                <c:pt idx="13810">
                  <c:v>7.8000000000000169E-8</c:v>
                </c:pt>
                <c:pt idx="13811">
                  <c:v>7.5000000000000182E-8</c:v>
                </c:pt>
                <c:pt idx="13812">
                  <c:v>7.5000000000000182E-8</c:v>
                </c:pt>
                <c:pt idx="13813">
                  <c:v>7.5000000000000182E-8</c:v>
                </c:pt>
                <c:pt idx="13814">
                  <c:v>7.4000000000000226E-8</c:v>
                </c:pt>
                <c:pt idx="13815">
                  <c:v>7.4000000000000226E-8</c:v>
                </c:pt>
                <c:pt idx="13816">
                  <c:v>7.4000000000000226E-8</c:v>
                </c:pt>
                <c:pt idx="13817">
                  <c:v>7.3000000000000204E-8</c:v>
                </c:pt>
                <c:pt idx="13818">
                  <c:v>7.3000000000000204E-8</c:v>
                </c:pt>
                <c:pt idx="13819">
                  <c:v>7.2000000000000195E-8</c:v>
                </c:pt>
                <c:pt idx="13820">
                  <c:v>7.2000000000000195E-8</c:v>
                </c:pt>
                <c:pt idx="13821">
                  <c:v>7.1000000000000146E-8</c:v>
                </c:pt>
                <c:pt idx="13822">
                  <c:v>7.1000000000000146E-8</c:v>
                </c:pt>
                <c:pt idx="13823">
                  <c:v>7.1000000000000146E-8</c:v>
                </c:pt>
                <c:pt idx="13824">
                  <c:v>7.0000000000000177E-8</c:v>
                </c:pt>
                <c:pt idx="13825">
                  <c:v>7.1000000000000146E-8</c:v>
                </c:pt>
                <c:pt idx="13826">
                  <c:v>7.1000000000000146E-8</c:v>
                </c:pt>
                <c:pt idx="13827">
                  <c:v>9.3000000000000303E-8</c:v>
                </c:pt>
                <c:pt idx="13828">
                  <c:v>9.0000000000000277E-8</c:v>
                </c:pt>
                <c:pt idx="13829">
                  <c:v>8.9000000000000268E-8</c:v>
                </c:pt>
                <c:pt idx="13830">
                  <c:v>8.6000000000000214E-8</c:v>
                </c:pt>
                <c:pt idx="13831">
                  <c:v>8.300000000000028E-8</c:v>
                </c:pt>
                <c:pt idx="13832">
                  <c:v>8.1000000000000222E-8</c:v>
                </c:pt>
                <c:pt idx="13833">
                  <c:v>7.5000000000000182E-8</c:v>
                </c:pt>
                <c:pt idx="13834">
                  <c:v>7.5000000000000182E-8</c:v>
                </c:pt>
                <c:pt idx="13835">
                  <c:v>7.4000000000000226E-8</c:v>
                </c:pt>
                <c:pt idx="13836">
                  <c:v>7.3000000000000204E-8</c:v>
                </c:pt>
                <c:pt idx="13837">
                  <c:v>7.2000000000000195E-8</c:v>
                </c:pt>
                <c:pt idx="13838">
                  <c:v>7.3000000000000204E-8</c:v>
                </c:pt>
                <c:pt idx="13839">
                  <c:v>7.2000000000000195E-8</c:v>
                </c:pt>
                <c:pt idx="13840">
                  <c:v>7.1000000000000146E-8</c:v>
                </c:pt>
                <c:pt idx="13841">
                  <c:v>7.1000000000000146E-8</c:v>
                </c:pt>
                <c:pt idx="13842">
                  <c:v>7.0000000000000177E-8</c:v>
                </c:pt>
                <c:pt idx="13843">
                  <c:v>7.0000000000000177E-8</c:v>
                </c:pt>
                <c:pt idx="13844">
                  <c:v>6.9000000000000194E-8</c:v>
                </c:pt>
                <c:pt idx="13845">
                  <c:v>9.3000000000000303E-8</c:v>
                </c:pt>
                <c:pt idx="13846">
                  <c:v>8.9000000000000268E-8</c:v>
                </c:pt>
                <c:pt idx="13847">
                  <c:v>8.8000000000000272E-8</c:v>
                </c:pt>
                <c:pt idx="13848">
                  <c:v>8.4000000000000276E-8</c:v>
                </c:pt>
                <c:pt idx="13849">
                  <c:v>8.1000000000000222E-8</c:v>
                </c:pt>
                <c:pt idx="13850">
                  <c:v>7.9000000000000244E-8</c:v>
                </c:pt>
                <c:pt idx="13851">
                  <c:v>7.4000000000000226E-8</c:v>
                </c:pt>
                <c:pt idx="13852">
                  <c:v>7.4000000000000226E-8</c:v>
                </c:pt>
                <c:pt idx="13853">
                  <c:v>7.4000000000000226E-8</c:v>
                </c:pt>
                <c:pt idx="13854">
                  <c:v>7.3000000000000204E-8</c:v>
                </c:pt>
                <c:pt idx="13855">
                  <c:v>8.1000000000000222E-8</c:v>
                </c:pt>
                <c:pt idx="13856">
                  <c:v>8.2000000000000218E-8</c:v>
                </c:pt>
                <c:pt idx="13857">
                  <c:v>8.00000000000002E-8</c:v>
                </c:pt>
                <c:pt idx="13858">
                  <c:v>7.9000000000000244E-8</c:v>
                </c:pt>
                <c:pt idx="13859">
                  <c:v>7.8000000000000169E-8</c:v>
                </c:pt>
                <c:pt idx="13860">
                  <c:v>7.7000000000000226E-8</c:v>
                </c:pt>
                <c:pt idx="13861">
                  <c:v>7.7000000000000226E-8</c:v>
                </c:pt>
                <c:pt idx="13862">
                  <c:v>7.6000000000000204E-8</c:v>
                </c:pt>
                <c:pt idx="13863">
                  <c:v>7.4000000000000226E-8</c:v>
                </c:pt>
                <c:pt idx="13864">
                  <c:v>7.5000000000000182E-8</c:v>
                </c:pt>
                <c:pt idx="13865">
                  <c:v>7.4000000000000226E-8</c:v>
                </c:pt>
                <c:pt idx="13866">
                  <c:v>7.4000000000000226E-8</c:v>
                </c:pt>
                <c:pt idx="13867">
                  <c:v>7.3000000000000204E-8</c:v>
                </c:pt>
                <c:pt idx="13868">
                  <c:v>7.3000000000000204E-8</c:v>
                </c:pt>
                <c:pt idx="13869">
                  <c:v>7.2000000000000195E-8</c:v>
                </c:pt>
                <c:pt idx="13870">
                  <c:v>7.3000000000000204E-8</c:v>
                </c:pt>
                <c:pt idx="13871">
                  <c:v>7.2000000000000195E-8</c:v>
                </c:pt>
                <c:pt idx="13872">
                  <c:v>7.2000000000000195E-8</c:v>
                </c:pt>
                <c:pt idx="13873">
                  <c:v>7.1000000000000146E-8</c:v>
                </c:pt>
                <c:pt idx="13874">
                  <c:v>7.1000000000000146E-8</c:v>
                </c:pt>
                <c:pt idx="13875">
                  <c:v>7.1000000000000146E-8</c:v>
                </c:pt>
                <c:pt idx="13876">
                  <c:v>7.1000000000000146E-8</c:v>
                </c:pt>
                <c:pt idx="13877">
                  <c:v>7.0000000000000177E-8</c:v>
                </c:pt>
                <c:pt idx="13878">
                  <c:v>7.1000000000000146E-8</c:v>
                </c:pt>
                <c:pt idx="13879">
                  <c:v>7.0000000000000177E-8</c:v>
                </c:pt>
                <c:pt idx="13880">
                  <c:v>7.0000000000000177E-8</c:v>
                </c:pt>
                <c:pt idx="13881">
                  <c:v>7.0000000000000177E-8</c:v>
                </c:pt>
                <c:pt idx="13882">
                  <c:v>7.0000000000000177E-8</c:v>
                </c:pt>
                <c:pt idx="13883">
                  <c:v>7.0000000000000177E-8</c:v>
                </c:pt>
                <c:pt idx="13884">
                  <c:v>6.9000000000000194E-8</c:v>
                </c:pt>
                <c:pt idx="13885">
                  <c:v>6.8000000000000159E-8</c:v>
                </c:pt>
                <c:pt idx="13886">
                  <c:v>6.8000000000000159E-8</c:v>
                </c:pt>
                <c:pt idx="13887">
                  <c:v>6.8000000000000159E-8</c:v>
                </c:pt>
                <c:pt idx="13888">
                  <c:v>6.8000000000000159E-8</c:v>
                </c:pt>
                <c:pt idx="13889">
                  <c:v>6.7000000000000176E-8</c:v>
                </c:pt>
                <c:pt idx="13890">
                  <c:v>6.8000000000000159E-8</c:v>
                </c:pt>
                <c:pt idx="13891">
                  <c:v>6.7000000000000176E-8</c:v>
                </c:pt>
                <c:pt idx="13892">
                  <c:v>6.7000000000000176E-8</c:v>
                </c:pt>
                <c:pt idx="13893">
                  <c:v>6.7000000000000176E-8</c:v>
                </c:pt>
                <c:pt idx="13894">
                  <c:v>6.8000000000000159E-8</c:v>
                </c:pt>
                <c:pt idx="13895">
                  <c:v>6.7000000000000176E-8</c:v>
                </c:pt>
                <c:pt idx="13896">
                  <c:v>6.8000000000000159E-8</c:v>
                </c:pt>
                <c:pt idx="13897">
                  <c:v>6.7000000000000176E-8</c:v>
                </c:pt>
                <c:pt idx="13898">
                  <c:v>6.7000000000000176E-8</c:v>
                </c:pt>
                <c:pt idx="13899">
                  <c:v>6.7000000000000176E-8</c:v>
                </c:pt>
                <c:pt idx="13900">
                  <c:v>6.7000000000000176E-8</c:v>
                </c:pt>
                <c:pt idx="13901">
                  <c:v>6.7000000000000176E-8</c:v>
                </c:pt>
                <c:pt idx="13902">
                  <c:v>6.7000000000000176E-8</c:v>
                </c:pt>
                <c:pt idx="13903">
                  <c:v>6.7000000000000176E-8</c:v>
                </c:pt>
                <c:pt idx="13904">
                  <c:v>6.7000000000000176E-8</c:v>
                </c:pt>
                <c:pt idx="13905">
                  <c:v>6.7000000000000176E-8</c:v>
                </c:pt>
                <c:pt idx="13906">
                  <c:v>6.7000000000000176E-8</c:v>
                </c:pt>
                <c:pt idx="13907">
                  <c:v>6.7000000000000176E-8</c:v>
                </c:pt>
                <c:pt idx="13908">
                  <c:v>6.7000000000000176E-8</c:v>
                </c:pt>
                <c:pt idx="13909">
                  <c:v>6.7000000000000176E-8</c:v>
                </c:pt>
                <c:pt idx="13910">
                  <c:v>6.7000000000000176E-8</c:v>
                </c:pt>
                <c:pt idx="13911">
                  <c:v>6.7000000000000176E-8</c:v>
                </c:pt>
                <c:pt idx="13912">
                  <c:v>7.5000000000000182E-8</c:v>
                </c:pt>
                <c:pt idx="13913">
                  <c:v>9.4000000000000273E-8</c:v>
                </c:pt>
                <c:pt idx="13914">
                  <c:v>1.0000000000000026E-7</c:v>
                </c:pt>
                <c:pt idx="13915">
                  <c:v>1.0000000000000026E-7</c:v>
                </c:pt>
                <c:pt idx="13916">
                  <c:v>1.0000000000000026E-7</c:v>
                </c:pt>
                <c:pt idx="13917">
                  <c:v>9.9000000000000291E-8</c:v>
                </c:pt>
                <c:pt idx="13918">
                  <c:v>8.300000000000028E-8</c:v>
                </c:pt>
                <c:pt idx="13919">
                  <c:v>8.1000000000000222E-8</c:v>
                </c:pt>
                <c:pt idx="13920">
                  <c:v>7.8000000000000169E-8</c:v>
                </c:pt>
                <c:pt idx="13921">
                  <c:v>7.8000000000000169E-8</c:v>
                </c:pt>
                <c:pt idx="13922">
                  <c:v>7.6000000000000204E-8</c:v>
                </c:pt>
                <c:pt idx="13923">
                  <c:v>7.5000000000000182E-8</c:v>
                </c:pt>
                <c:pt idx="13924">
                  <c:v>7.2000000000000195E-8</c:v>
                </c:pt>
                <c:pt idx="13925">
                  <c:v>7.1000000000000146E-8</c:v>
                </c:pt>
                <c:pt idx="13926">
                  <c:v>7.0000000000000177E-8</c:v>
                </c:pt>
                <c:pt idx="13927">
                  <c:v>7.0000000000000177E-8</c:v>
                </c:pt>
                <c:pt idx="13928">
                  <c:v>6.9000000000000194E-8</c:v>
                </c:pt>
                <c:pt idx="13929">
                  <c:v>6.9000000000000194E-8</c:v>
                </c:pt>
                <c:pt idx="13930">
                  <c:v>6.8000000000000159E-8</c:v>
                </c:pt>
                <c:pt idx="13931">
                  <c:v>6.8000000000000159E-8</c:v>
                </c:pt>
                <c:pt idx="13932">
                  <c:v>6.7000000000000176E-8</c:v>
                </c:pt>
                <c:pt idx="13933">
                  <c:v>6.7000000000000176E-8</c:v>
                </c:pt>
                <c:pt idx="13934">
                  <c:v>6.7000000000000176E-8</c:v>
                </c:pt>
                <c:pt idx="13935">
                  <c:v>6.7000000000000176E-8</c:v>
                </c:pt>
                <c:pt idx="13936">
                  <c:v>7.1000000000000146E-8</c:v>
                </c:pt>
                <c:pt idx="13937">
                  <c:v>7.1000000000000146E-8</c:v>
                </c:pt>
                <c:pt idx="13938">
                  <c:v>7.0000000000000177E-8</c:v>
                </c:pt>
                <c:pt idx="13939">
                  <c:v>6.9000000000000194E-8</c:v>
                </c:pt>
                <c:pt idx="13940">
                  <c:v>6.9000000000000194E-8</c:v>
                </c:pt>
                <c:pt idx="13941">
                  <c:v>6.9000000000000194E-8</c:v>
                </c:pt>
                <c:pt idx="13942">
                  <c:v>6.7000000000000176E-8</c:v>
                </c:pt>
                <c:pt idx="13943">
                  <c:v>6.7000000000000176E-8</c:v>
                </c:pt>
                <c:pt idx="13944">
                  <c:v>6.6000000000000154E-8</c:v>
                </c:pt>
                <c:pt idx="13945">
                  <c:v>6.6000000000000154E-8</c:v>
                </c:pt>
                <c:pt idx="13946">
                  <c:v>6.6000000000000154E-8</c:v>
                </c:pt>
                <c:pt idx="13947">
                  <c:v>6.6000000000000154E-8</c:v>
                </c:pt>
                <c:pt idx="13948">
                  <c:v>6.5000000000000159E-8</c:v>
                </c:pt>
                <c:pt idx="13949">
                  <c:v>6.5000000000000159E-8</c:v>
                </c:pt>
                <c:pt idx="13950">
                  <c:v>6.9000000000000194E-8</c:v>
                </c:pt>
                <c:pt idx="13951">
                  <c:v>6.9000000000000194E-8</c:v>
                </c:pt>
                <c:pt idx="13952">
                  <c:v>6.9000000000000194E-8</c:v>
                </c:pt>
                <c:pt idx="13953">
                  <c:v>6.8000000000000159E-8</c:v>
                </c:pt>
                <c:pt idx="13954">
                  <c:v>6.7000000000000176E-8</c:v>
                </c:pt>
                <c:pt idx="13955">
                  <c:v>6.7000000000000176E-8</c:v>
                </c:pt>
                <c:pt idx="13956">
                  <c:v>6.6000000000000154E-8</c:v>
                </c:pt>
                <c:pt idx="13957">
                  <c:v>6.6000000000000154E-8</c:v>
                </c:pt>
                <c:pt idx="13958">
                  <c:v>6.6000000000000154E-8</c:v>
                </c:pt>
                <c:pt idx="13959">
                  <c:v>6.5000000000000159E-8</c:v>
                </c:pt>
                <c:pt idx="13960">
                  <c:v>6.5000000000000159E-8</c:v>
                </c:pt>
                <c:pt idx="13961">
                  <c:v>6.4000000000000189E-8</c:v>
                </c:pt>
                <c:pt idx="13962">
                  <c:v>6.4000000000000189E-8</c:v>
                </c:pt>
                <c:pt idx="13963">
                  <c:v>6.4000000000000189E-8</c:v>
                </c:pt>
                <c:pt idx="13964">
                  <c:v>6.3000000000000154E-8</c:v>
                </c:pt>
                <c:pt idx="13965">
                  <c:v>6.3000000000000154E-8</c:v>
                </c:pt>
                <c:pt idx="13966">
                  <c:v>6.3000000000000154E-8</c:v>
                </c:pt>
                <c:pt idx="13967">
                  <c:v>6.3000000000000154E-8</c:v>
                </c:pt>
                <c:pt idx="13968">
                  <c:v>6.2000000000000158E-8</c:v>
                </c:pt>
                <c:pt idx="13969">
                  <c:v>6.3000000000000154E-8</c:v>
                </c:pt>
                <c:pt idx="13970">
                  <c:v>6.3000000000000154E-8</c:v>
                </c:pt>
                <c:pt idx="13971">
                  <c:v>6.2000000000000158E-8</c:v>
                </c:pt>
                <c:pt idx="13972">
                  <c:v>6.3000000000000154E-8</c:v>
                </c:pt>
                <c:pt idx="13973">
                  <c:v>9.7000000000000233E-8</c:v>
                </c:pt>
                <c:pt idx="13974">
                  <c:v>9.4000000000000273E-8</c:v>
                </c:pt>
                <c:pt idx="13975">
                  <c:v>9.0000000000000277E-8</c:v>
                </c:pt>
                <c:pt idx="13976">
                  <c:v>8.9000000000000268E-8</c:v>
                </c:pt>
                <c:pt idx="13977">
                  <c:v>8.5000000000000232E-8</c:v>
                </c:pt>
                <c:pt idx="13978">
                  <c:v>8.1000000000000222E-8</c:v>
                </c:pt>
                <c:pt idx="13979">
                  <c:v>7.1000000000000146E-8</c:v>
                </c:pt>
                <c:pt idx="13980">
                  <c:v>7.0000000000000177E-8</c:v>
                </c:pt>
                <c:pt idx="13981">
                  <c:v>6.9000000000000194E-8</c:v>
                </c:pt>
                <c:pt idx="13982">
                  <c:v>6.9000000000000194E-8</c:v>
                </c:pt>
                <c:pt idx="13983">
                  <c:v>6.8000000000000159E-8</c:v>
                </c:pt>
                <c:pt idx="13984">
                  <c:v>6.7000000000000176E-8</c:v>
                </c:pt>
                <c:pt idx="13985">
                  <c:v>6.6000000000000154E-8</c:v>
                </c:pt>
                <c:pt idx="13986">
                  <c:v>6.5000000000000159E-8</c:v>
                </c:pt>
                <c:pt idx="13987">
                  <c:v>6.5000000000000159E-8</c:v>
                </c:pt>
                <c:pt idx="13988">
                  <c:v>6.4000000000000189E-8</c:v>
                </c:pt>
                <c:pt idx="13989">
                  <c:v>6.4000000000000189E-8</c:v>
                </c:pt>
                <c:pt idx="13990">
                  <c:v>6.3000000000000154E-8</c:v>
                </c:pt>
                <c:pt idx="13991">
                  <c:v>6.2000000000000158E-8</c:v>
                </c:pt>
                <c:pt idx="13992">
                  <c:v>6.3000000000000154E-8</c:v>
                </c:pt>
                <c:pt idx="13993">
                  <c:v>6.2000000000000158E-8</c:v>
                </c:pt>
                <c:pt idx="13994">
                  <c:v>6.2000000000000158E-8</c:v>
                </c:pt>
                <c:pt idx="13995">
                  <c:v>6.2000000000000158E-8</c:v>
                </c:pt>
                <c:pt idx="13996">
                  <c:v>6.2000000000000158E-8</c:v>
                </c:pt>
                <c:pt idx="13997">
                  <c:v>6.3000000000000154E-8</c:v>
                </c:pt>
                <c:pt idx="13998">
                  <c:v>6.3000000000000154E-8</c:v>
                </c:pt>
                <c:pt idx="13999">
                  <c:v>6.2000000000000158E-8</c:v>
                </c:pt>
                <c:pt idx="14000">
                  <c:v>6.2000000000000158E-8</c:v>
                </c:pt>
                <c:pt idx="14001">
                  <c:v>6.1000000000000162E-8</c:v>
                </c:pt>
                <c:pt idx="14002">
                  <c:v>6.1000000000000162E-8</c:v>
                </c:pt>
                <c:pt idx="14003">
                  <c:v>6.0000000000000153E-8</c:v>
                </c:pt>
                <c:pt idx="14004">
                  <c:v>6.0000000000000153E-8</c:v>
                </c:pt>
                <c:pt idx="14005">
                  <c:v>6.0000000000000153E-8</c:v>
                </c:pt>
                <c:pt idx="14006">
                  <c:v>6.0000000000000153E-8</c:v>
                </c:pt>
                <c:pt idx="14007">
                  <c:v>6.0000000000000153E-8</c:v>
                </c:pt>
                <c:pt idx="14008">
                  <c:v>5.9000000000000178E-8</c:v>
                </c:pt>
                <c:pt idx="14009">
                  <c:v>6.0000000000000153E-8</c:v>
                </c:pt>
                <c:pt idx="14010">
                  <c:v>5.9000000000000178E-8</c:v>
                </c:pt>
                <c:pt idx="14011">
                  <c:v>5.9000000000000178E-8</c:v>
                </c:pt>
                <c:pt idx="14012">
                  <c:v>5.9000000000000178E-8</c:v>
                </c:pt>
                <c:pt idx="14013">
                  <c:v>5.9000000000000178E-8</c:v>
                </c:pt>
                <c:pt idx="14014">
                  <c:v>5.9000000000000178E-8</c:v>
                </c:pt>
                <c:pt idx="14015">
                  <c:v>5.9000000000000178E-8</c:v>
                </c:pt>
                <c:pt idx="14016">
                  <c:v>5.9000000000000178E-8</c:v>
                </c:pt>
                <c:pt idx="14017">
                  <c:v>5.9000000000000178E-8</c:v>
                </c:pt>
                <c:pt idx="14018">
                  <c:v>5.9000000000000178E-8</c:v>
                </c:pt>
                <c:pt idx="14019">
                  <c:v>5.9000000000000178E-8</c:v>
                </c:pt>
                <c:pt idx="14020">
                  <c:v>5.9000000000000178E-8</c:v>
                </c:pt>
                <c:pt idx="14021">
                  <c:v>5.9000000000000178E-8</c:v>
                </c:pt>
                <c:pt idx="14022">
                  <c:v>5.9000000000000178E-8</c:v>
                </c:pt>
                <c:pt idx="14023">
                  <c:v>5.9000000000000178E-8</c:v>
                </c:pt>
                <c:pt idx="14024">
                  <c:v>5.8000000000000142E-8</c:v>
                </c:pt>
                <c:pt idx="14025">
                  <c:v>5.9000000000000178E-8</c:v>
                </c:pt>
                <c:pt idx="14026">
                  <c:v>5.8000000000000142E-8</c:v>
                </c:pt>
                <c:pt idx="14027">
                  <c:v>5.8000000000000142E-8</c:v>
                </c:pt>
                <c:pt idx="14028">
                  <c:v>5.8000000000000142E-8</c:v>
                </c:pt>
                <c:pt idx="14029">
                  <c:v>5.8000000000000142E-8</c:v>
                </c:pt>
                <c:pt idx="14030">
                  <c:v>5.8000000000000142E-8</c:v>
                </c:pt>
                <c:pt idx="14031">
                  <c:v>5.8000000000000142E-8</c:v>
                </c:pt>
                <c:pt idx="14032">
                  <c:v>5.8000000000000142E-8</c:v>
                </c:pt>
                <c:pt idx="14033">
                  <c:v>5.8000000000000142E-8</c:v>
                </c:pt>
                <c:pt idx="14034">
                  <c:v>6.9000000000000194E-8</c:v>
                </c:pt>
                <c:pt idx="14035">
                  <c:v>7.0000000000000177E-8</c:v>
                </c:pt>
                <c:pt idx="14036">
                  <c:v>7.2000000000000195E-8</c:v>
                </c:pt>
                <c:pt idx="14037">
                  <c:v>6.8000000000000159E-8</c:v>
                </c:pt>
                <c:pt idx="14038">
                  <c:v>6.6000000000000154E-8</c:v>
                </c:pt>
                <c:pt idx="14039">
                  <c:v>6.5000000000000159E-8</c:v>
                </c:pt>
                <c:pt idx="14040">
                  <c:v>6.4000000000000189E-8</c:v>
                </c:pt>
                <c:pt idx="14041">
                  <c:v>6.3000000000000154E-8</c:v>
                </c:pt>
                <c:pt idx="14042">
                  <c:v>6.3000000000000154E-8</c:v>
                </c:pt>
                <c:pt idx="14043">
                  <c:v>6.1000000000000162E-8</c:v>
                </c:pt>
                <c:pt idx="14044">
                  <c:v>6.0000000000000153E-8</c:v>
                </c:pt>
                <c:pt idx="14045">
                  <c:v>5.9000000000000178E-8</c:v>
                </c:pt>
                <c:pt idx="14046">
                  <c:v>5.9000000000000178E-8</c:v>
                </c:pt>
                <c:pt idx="14047">
                  <c:v>5.9000000000000178E-8</c:v>
                </c:pt>
                <c:pt idx="14048">
                  <c:v>5.8000000000000142E-8</c:v>
                </c:pt>
                <c:pt idx="14049">
                  <c:v>5.8000000000000142E-8</c:v>
                </c:pt>
                <c:pt idx="14050">
                  <c:v>5.8000000000000142E-8</c:v>
                </c:pt>
                <c:pt idx="14051">
                  <c:v>5.7000000000000153E-8</c:v>
                </c:pt>
                <c:pt idx="14052">
                  <c:v>5.7000000000000153E-8</c:v>
                </c:pt>
                <c:pt idx="14053">
                  <c:v>5.7000000000000153E-8</c:v>
                </c:pt>
                <c:pt idx="14054">
                  <c:v>5.7000000000000153E-8</c:v>
                </c:pt>
                <c:pt idx="14055">
                  <c:v>5.7000000000000153E-8</c:v>
                </c:pt>
                <c:pt idx="14056">
                  <c:v>5.6000000000000131E-8</c:v>
                </c:pt>
                <c:pt idx="14057">
                  <c:v>5.6000000000000131E-8</c:v>
                </c:pt>
                <c:pt idx="14058">
                  <c:v>5.6000000000000131E-8</c:v>
                </c:pt>
                <c:pt idx="14059">
                  <c:v>5.5000000000000142E-8</c:v>
                </c:pt>
                <c:pt idx="14060">
                  <c:v>5.5000000000000142E-8</c:v>
                </c:pt>
                <c:pt idx="14061">
                  <c:v>5.5000000000000142E-8</c:v>
                </c:pt>
                <c:pt idx="14062">
                  <c:v>5.5000000000000142E-8</c:v>
                </c:pt>
                <c:pt idx="14063">
                  <c:v>5.5000000000000142E-8</c:v>
                </c:pt>
                <c:pt idx="14064">
                  <c:v>5.9000000000000178E-8</c:v>
                </c:pt>
                <c:pt idx="14065">
                  <c:v>8.1000000000000222E-8</c:v>
                </c:pt>
                <c:pt idx="14066">
                  <c:v>8.9000000000000268E-8</c:v>
                </c:pt>
                <c:pt idx="14067">
                  <c:v>9.6000000000000291E-8</c:v>
                </c:pt>
                <c:pt idx="14068">
                  <c:v>9.6000000000000291E-8</c:v>
                </c:pt>
                <c:pt idx="14069">
                  <c:v>8.1000000000000222E-8</c:v>
                </c:pt>
                <c:pt idx="14070">
                  <c:v>7.7000000000000226E-8</c:v>
                </c:pt>
                <c:pt idx="14071">
                  <c:v>7.4000000000000226E-8</c:v>
                </c:pt>
                <c:pt idx="14072">
                  <c:v>7.5000000000000182E-8</c:v>
                </c:pt>
                <c:pt idx="14073">
                  <c:v>7.4000000000000226E-8</c:v>
                </c:pt>
                <c:pt idx="14074">
                  <c:v>7.3000000000000204E-8</c:v>
                </c:pt>
                <c:pt idx="14075">
                  <c:v>6.6000000000000154E-8</c:v>
                </c:pt>
                <c:pt idx="14076">
                  <c:v>6.4000000000000189E-8</c:v>
                </c:pt>
                <c:pt idx="14077">
                  <c:v>6.3000000000000154E-8</c:v>
                </c:pt>
                <c:pt idx="14078">
                  <c:v>6.2000000000000158E-8</c:v>
                </c:pt>
                <c:pt idx="14079">
                  <c:v>6.2000000000000158E-8</c:v>
                </c:pt>
                <c:pt idx="14080">
                  <c:v>6.1000000000000162E-8</c:v>
                </c:pt>
                <c:pt idx="14081">
                  <c:v>6.9000000000000194E-8</c:v>
                </c:pt>
                <c:pt idx="14082">
                  <c:v>7.0000000000000177E-8</c:v>
                </c:pt>
                <c:pt idx="14083">
                  <c:v>7.0000000000000177E-8</c:v>
                </c:pt>
                <c:pt idx="14084">
                  <c:v>6.9000000000000194E-8</c:v>
                </c:pt>
                <c:pt idx="14085">
                  <c:v>6.8000000000000159E-8</c:v>
                </c:pt>
                <c:pt idx="14086">
                  <c:v>6.6000000000000154E-8</c:v>
                </c:pt>
                <c:pt idx="14087">
                  <c:v>7.0000000000000177E-8</c:v>
                </c:pt>
                <c:pt idx="14088">
                  <c:v>6.9000000000000194E-8</c:v>
                </c:pt>
                <c:pt idx="14089">
                  <c:v>7.1000000000000146E-8</c:v>
                </c:pt>
                <c:pt idx="14090">
                  <c:v>7.1000000000000146E-8</c:v>
                </c:pt>
                <c:pt idx="14091">
                  <c:v>6.9000000000000194E-8</c:v>
                </c:pt>
                <c:pt idx="14092">
                  <c:v>6.8000000000000159E-8</c:v>
                </c:pt>
                <c:pt idx="14093">
                  <c:v>1.0000000000000026E-7</c:v>
                </c:pt>
                <c:pt idx="14094">
                  <c:v>9.6000000000000291E-8</c:v>
                </c:pt>
                <c:pt idx="14095">
                  <c:v>9.0000000000000277E-8</c:v>
                </c:pt>
                <c:pt idx="14096">
                  <c:v>8.4000000000000276E-8</c:v>
                </c:pt>
                <c:pt idx="14097">
                  <c:v>8.300000000000028E-8</c:v>
                </c:pt>
                <c:pt idx="14098">
                  <c:v>7.9000000000000244E-8</c:v>
                </c:pt>
                <c:pt idx="14099">
                  <c:v>1.1000000000000032E-7</c:v>
                </c:pt>
                <c:pt idx="14100">
                  <c:v>1.0000000000000026E-7</c:v>
                </c:pt>
                <c:pt idx="14101">
                  <c:v>9.6000000000000291E-8</c:v>
                </c:pt>
                <c:pt idx="14102">
                  <c:v>9.3000000000000303E-8</c:v>
                </c:pt>
                <c:pt idx="14103">
                  <c:v>8.8000000000000272E-8</c:v>
                </c:pt>
                <c:pt idx="14104">
                  <c:v>8.300000000000028E-8</c:v>
                </c:pt>
                <c:pt idx="14105">
                  <c:v>7.1000000000000146E-8</c:v>
                </c:pt>
                <c:pt idx="14106">
                  <c:v>6.9000000000000194E-8</c:v>
                </c:pt>
                <c:pt idx="14107">
                  <c:v>6.9000000000000194E-8</c:v>
                </c:pt>
                <c:pt idx="14108">
                  <c:v>6.7000000000000176E-8</c:v>
                </c:pt>
                <c:pt idx="14109">
                  <c:v>6.7000000000000176E-8</c:v>
                </c:pt>
                <c:pt idx="14110">
                  <c:v>6.5000000000000159E-8</c:v>
                </c:pt>
                <c:pt idx="14111">
                  <c:v>6.2000000000000158E-8</c:v>
                </c:pt>
                <c:pt idx="14112">
                  <c:v>6.2000000000000158E-8</c:v>
                </c:pt>
                <c:pt idx="14113">
                  <c:v>6.1000000000000162E-8</c:v>
                </c:pt>
                <c:pt idx="14114">
                  <c:v>6.1000000000000162E-8</c:v>
                </c:pt>
                <c:pt idx="14115">
                  <c:v>6.1000000000000162E-8</c:v>
                </c:pt>
                <c:pt idx="14116">
                  <c:v>6.0000000000000153E-8</c:v>
                </c:pt>
                <c:pt idx="14117">
                  <c:v>6.0000000000000153E-8</c:v>
                </c:pt>
                <c:pt idx="14118">
                  <c:v>5.9000000000000178E-8</c:v>
                </c:pt>
                <c:pt idx="14119">
                  <c:v>5.9000000000000178E-8</c:v>
                </c:pt>
                <c:pt idx="14120">
                  <c:v>5.9000000000000178E-8</c:v>
                </c:pt>
                <c:pt idx="14121">
                  <c:v>5.8000000000000142E-8</c:v>
                </c:pt>
                <c:pt idx="14122">
                  <c:v>5.8000000000000142E-8</c:v>
                </c:pt>
                <c:pt idx="14123">
                  <c:v>6.4000000000000189E-8</c:v>
                </c:pt>
                <c:pt idx="14124">
                  <c:v>6.5000000000000159E-8</c:v>
                </c:pt>
                <c:pt idx="14125">
                  <c:v>6.4000000000000189E-8</c:v>
                </c:pt>
                <c:pt idx="14126">
                  <c:v>6.3000000000000154E-8</c:v>
                </c:pt>
                <c:pt idx="14127">
                  <c:v>6.3000000000000154E-8</c:v>
                </c:pt>
                <c:pt idx="14128">
                  <c:v>6.1000000000000162E-8</c:v>
                </c:pt>
                <c:pt idx="14129">
                  <c:v>6.0000000000000153E-8</c:v>
                </c:pt>
                <c:pt idx="14130">
                  <c:v>6.0000000000000153E-8</c:v>
                </c:pt>
                <c:pt idx="14131">
                  <c:v>5.9000000000000178E-8</c:v>
                </c:pt>
                <c:pt idx="14132">
                  <c:v>5.9000000000000178E-8</c:v>
                </c:pt>
                <c:pt idx="14133">
                  <c:v>5.8000000000000142E-8</c:v>
                </c:pt>
                <c:pt idx="14134">
                  <c:v>6.2000000000000158E-8</c:v>
                </c:pt>
                <c:pt idx="14135">
                  <c:v>6.3000000000000154E-8</c:v>
                </c:pt>
                <c:pt idx="14136">
                  <c:v>6.2000000000000158E-8</c:v>
                </c:pt>
                <c:pt idx="14137">
                  <c:v>6.1000000000000162E-8</c:v>
                </c:pt>
                <c:pt idx="14138">
                  <c:v>6.1000000000000162E-8</c:v>
                </c:pt>
                <c:pt idx="14139">
                  <c:v>6.0000000000000153E-8</c:v>
                </c:pt>
                <c:pt idx="14140">
                  <c:v>6.0000000000000153E-8</c:v>
                </c:pt>
                <c:pt idx="14141">
                  <c:v>5.9000000000000178E-8</c:v>
                </c:pt>
                <c:pt idx="14142">
                  <c:v>5.9000000000000178E-8</c:v>
                </c:pt>
                <c:pt idx="14143">
                  <c:v>5.8000000000000142E-8</c:v>
                </c:pt>
                <c:pt idx="14144">
                  <c:v>5.8000000000000142E-8</c:v>
                </c:pt>
                <c:pt idx="14145">
                  <c:v>5.8000000000000142E-8</c:v>
                </c:pt>
                <c:pt idx="14146">
                  <c:v>5.7000000000000153E-8</c:v>
                </c:pt>
                <c:pt idx="14147">
                  <c:v>5.7000000000000153E-8</c:v>
                </c:pt>
                <c:pt idx="14148">
                  <c:v>5.7000000000000153E-8</c:v>
                </c:pt>
                <c:pt idx="14149">
                  <c:v>5.6000000000000131E-8</c:v>
                </c:pt>
                <c:pt idx="14150">
                  <c:v>5.6000000000000131E-8</c:v>
                </c:pt>
                <c:pt idx="14151">
                  <c:v>5.6000000000000131E-8</c:v>
                </c:pt>
                <c:pt idx="14152">
                  <c:v>5.6000000000000131E-8</c:v>
                </c:pt>
                <c:pt idx="14153">
                  <c:v>5.6000000000000131E-8</c:v>
                </c:pt>
                <c:pt idx="14154">
                  <c:v>5.5000000000000142E-8</c:v>
                </c:pt>
                <c:pt idx="14155">
                  <c:v>5.5000000000000142E-8</c:v>
                </c:pt>
                <c:pt idx="14156">
                  <c:v>5.5000000000000142E-8</c:v>
                </c:pt>
                <c:pt idx="14157">
                  <c:v>5.5000000000000142E-8</c:v>
                </c:pt>
                <c:pt idx="14158">
                  <c:v>5.4000000000000153E-8</c:v>
                </c:pt>
                <c:pt idx="14159">
                  <c:v>5.5000000000000142E-8</c:v>
                </c:pt>
                <c:pt idx="14160">
                  <c:v>5.5000000000000142E-8</c:v>
                </c:pt>
                <c:pt idx="14161">
                  <c:v>5.4000000000000153E-8</c:v>
                </c:pt>
                <c:pt idx="14162">
                  <c:v>5.4000000000000153E-8</c:v>
                </c:pt>
                <c:pt idx="14163">
                  <c:v>7.7000000000000226E-8</c:v>
                </c:pt>
                <c:pt idx="14164">
                  <c:v>9.5000000000000295E-8</c:v>
                </c:pt>
                <c:pt idx="14165">
                  <c:v>9.9000000000000291E-8</c:v>
                </c:pt>
                <c:pt idx="14166">
                  <c:v>1.0000000000000026E-7</c:v>
                </c:pt>
                <c:pt idx="14167">
                  <c:v>9.8000000000000335E-8</c:v>
                </c:pt>
                <c:pt idx="14168">
                  <c:v>9.3000000000000303E-8</c:v>
                </c:pt>
                <c:pt idx="14169">
                  <c:v>7.3000000000000204E-8</c:v>
                </c:pt>
                <c:pt idx="14170">
                  <c:v>7.0000000000000177E-8</c:v>
                </c:pt>
                <c:pt idx="14171">
                  <c:v>6.9000000000000194E-8</c:v>
                </c:pt>
                <c:pt idx="14172">
                  <c:v>6.7000000000000176E-8</c:v>
                </c:pt>
                <c:pt idx="14173">
                  <c:v>6.6000000000000154E-8</c:v>
                </c:pt>
                <c:pt idx="14174">
                  <c:v>6.4000000000000189E-8</c:v>
                </c:pt>
                <c:pt idx="14175">
                  <c:v>6.2000000000000158E-8</c:v>
                </c:pt>
                <c:pt idx="14176">
                  <c:v>6.1000000000000162E-8</c:v>
                </c:pt>
                <c:pt idx="14177">
                  <c:v>6.0000000000000153E-8</c:v>
                </c:pt>
                <c:pt idx="14178">
                  <c:v>5.9000000000000178E-8</c:v>
                </c:pt>
                <c:pt idx="14179">
                  <c:v>5.9000000000000178E-8</c:v>
                </c:pt>
                <c:pt idx="14180">
                  <c:v>5.8000000000000142E-8</c:v>
                </c:pt>
                <c:pt idx="14181">
                  <c:v>8.5000000000000232E-8</c:v>
                </c:pt>
                <c:pt idx="14182">
                  <c:v>8.8000000000000272E-8</c:v>
                </c:pt>
                <c:pt idx="14183">
                  <c:v>8.7000000000000223E-8</c:v>
                </c:pt>
                <c:pt idx="14184">
                  <c:v>8.6000000000000214E-8</c:v>
                </c:pt>
                <c:pt idx="14185">
                  <c:v>8.300000000000028E-8</c:v>
                </c:pt>
                <c:pt idx="14186">
                  <c:v>7.9000000000000244E-8</c:v>
                </c:pt>
                <c:pt idx="14187">
                  <c:v>6.7000000000000176E-8</c:v>
                </c:pt>
                <c:pt idx="14188">
                  <c:v>6.5000000000000159E-8</c:v>
                </c:pt>
                <c:pt idx="14189">
                  <c:v>6.4000000000000189E-8</c:v>
                </c:pt>
                <c:pt idx="14190">
                  <c:v>9.7000000000000233E-8</c:v>
                </c:pt>
                <c:pt idx="14191">
                  <c:v>1.1000000000000032E-7</c:v>
                </c:pt>
                <c:pt idx="14192">
                  <c:v>1.1000000000000032E-7</c:v>
                </c:pt>
                <c:pt idx="14193">
                  <c:v>1.1000000000000032E-7</c:v>
                </c:pt>
                <c:pt idx="14194">
                  <c:v>9.8000000000000335E-8</c:v>
                </c:pt>
                <c:pt idx="14195">
                  <c:v>9.2000000000000241E-8</c:v>
                </c:pt>
                <c:pt idx="14196">
                  <c:v>8.6000000000000214E-8</c:v>
                </c:pt>
                <c:pt idx="14197">
                  <c:v>8.2000000000000218E-8</c:v>
                </c:pt>
                <c:pt idx="14198">
                  <c:v>8.00000000000002E-8</c:v>
                </c:pt>
                <c:pt idx="14199">
                  <c:v>6.9000000000000194E-8</c:v>
                </c:pt>
                <c:pt idx="14200">
                  <c:v>6.8000000000000159E-8</c:v>
                </c:pt>
                <c:pt idx="14201">
                  <c:v>9.6000000000000291E-8</c:v>
                </c:pt>
                <c:pt idx="14202">
                  <c:v>9.8000000000000335E-8</c:v>
                </c:pt>
                <c:pt idx="14203">
                  <c:v>1.1000000000000032E-7</c:v>
                </c:pt>
                <c:pt idx="14204">
                  <c:v>1.1000000000000032E-7</c:v>
                </c:pt>
                <c:pt idx="14205">
                  <c:v>9.4000000000000273E-8</c:v>
                </c:pt>
                <c:pt idx="14206">
                  <c:v>9.0000000000000277E-8</c:v>
                </c:pt>
                <c:pt idx="14207">
                  <c:v>8.9000000000000268E-8</c:v>
                </c:pt>
                <c:pt idx="14208">
                  <c:v>8.5000000000000232E-8</c:v>
                </c:pt>
                <c:pt idx="14209">
                  <c:v>8.2000000000000218E-8</c:v>
                </c:pt>
                <c:pt idx="14210">
                  <c:v>7.8000000000000169E-8</c:v>
                </c:pt>
                <c:pt idx="14211">
                  <c:v>6.9000000000000194E-8</c:v>
                </c:pt>
                <c:pt idx="14212">
                  <c:v>6.8000000000000159E-8</c:v>
                </c:pt>
                <c:pt idx="14213">
                  <c:v>6.7000000000000176E-8</c:v>
                </c:pt>
                <c:pt idx="14214">
                  <c:v>6.6000000000000154E-8</c:v>
                </c:pt>
                <c:pt idx="14215">
                  <c:v>6.5000000000000159E-8</c:v>
                </c:pt>
                <c:pt idx="14216">
                  <c:v>6.5000000000000159E-8</c:v>
                </c:pt>
                <c:pt idx="14217">
                  <c:v>6.2000000000000158E-8</c:v>
                </c:pt>
                <c:pt idx="14218">
                  <c:v>6.1000000000000162E-8</c:v>
                </c:pt>
                <c:pt idx="14219">
                  <c:v>6.1000000000000162E-8</c:v>
                </c:pt>
                <c:pt idx="14220">
                  <c:v>6.0000000000000153E-8</c:v>
                </c:pt>
                <c:pt idx="14221">
                  <c:v>6.0000000000000153E-8</c:v>
                </c:pt>
                <c:pt idx="14222">
                  <c:v>6.0000000000000153E-8</c:v>
                </c:pt>
                <c:pt idx="14223">
                  <c:v>9.6000000000000291E-8</c:v>
                </c:pt>
                <c:pt idx="14224">
                  <c:v>9.3000000000000303E-8</c:v>
                </c:pt>
                <c:pt idx="14225">
                  <c:v>9.2000000000000241E-8</c:v>
                </c:pt>
                <c:pt idx="14226">
                  <c:v>8.8000000000000272E-8</c:v>
                </c:pt>
                <c:pt idx="14227">
                  <c:v>8.4000000000000276E-8</c:v>
                </c:pt>
                <c:pt idx="14228">
                  <c:v>8.00000000000002E-8</c:v>
                </c:pt>
                <c:pt idx="14229">
                  <c:v>1.1000000000000032E-7</c:v>
                </c:pt>
                <c:pt idx="14230">
                  <c:v>1.1000000000000032E-7</c:v>
                </c:pt>
                <c:pt idx="14231">
                  <c:v>1.1000000000000032E-7</c:v>
                </c:pt>
                <c:pt idx="14232">
                  <c:v>1.1000000000000032E-7</c:v>
                </c:pt>
                <c:pt idx="14233">
                  <c:v>1.0000000000000026E-7</c:v>
                </c:pt>
                <c:pt idx="14234">
                  <c:v>9.8000000000000335E-8</c:v>
                </c:pt>
                <c:pt idx="14235">
                  <c:v>7.8000000000000169E-8</c:v>
                </c:pt>
                <c:pt idx="14236">
                  <c:v>7.5000000000000182E-8</c:v>
                </c:pt>
                <c:pt idx="14237">
                  <c:v>7.3000000000000204E-8</c:v>
                </c:pt>
                <c:pt idx="14238">
                  <c:v>7.1000000000000146E-8</c:v>
                </c:pt>
                <c:pt idx="14239">
                  <c:v>7.0000000000000177E-8</c:v>
                </c:pt>
                <c:pt idx="14240">
                  <c:v>6.9000000000000194E-8</c:v>
                </c:pt>
                <c:pt idx="14241">
                  <c:v>6.6000000000000154E-8</c:v>
                </c:pt>
                <c:pt idx="14242">
                  <c:v>6.5000000000000159E-8</c:v>
                </c:pt>
                <c:pt idx="14243">
                  <c:v>6.4000000000000189E-8</c:v>
                </c:pt>
                <c:pt idx="14244">
                  <c:v>6.3000000000000154E-8</c:v>
                </c:pt>
                <c:pt idx="14245">
                  <c:v>6.2000000000000158E-8</c:v>
                </c:pt>
                <c:pt idx="14246">
                  <c:v>6.1000000000000162E-8</c:v>
                </c:pt>
                <c:pt idx="14247">
                  <c:v>6.0000000000000153E-8</c:v>
                </c:pt>
                <c:pt idx="14248">
                  <c:v>6.0000000000000153E-8</c:v>
                </c:pt>
                <c:pt idx="14249">
                  <c:v>5.9000000000000178E-8</c:v>
                </c:pt>
                <c:pt idx="14250">
                  <c:v>5.9000000000000178E-8</c:v>
                </c:pt>
                <c:pt idx="14251">
                  <c:v>5.9000000000000178E-8</c:v>
                </c:pt>
                <c:pt idx="14252">
                  <c:v>5.8000000000000142E-8</c:v>
                </c:pt>
                <c:pt idx="14253">
                  <c:v>6.1000000000000162E-8</c:v>
                </c:pt>
                <c:pt idx="14254">
                  <c:v>6.0000000000000153E-8</c:v>
                </c:pt>
                <c:pt idx="14255">
                  <c:v>5.9000000000000178E-8</c:v>
                </c:pt>
                <c:pt idx="14256">
                  <c:v>5.9000000000000178E-8</c:v>
                </c:pt>
                <c:pt idx="14257">
                  <c:v>5.9000000000000178E-8</c:v>
                </c:pt>
                <c:pt idx="14258">
                  <c:v>5.8000000000000142E-8</c:v>
                </c:pt>
                <c:pt idx="14259">
                  <c:v>8.00000000000002E-8</c:v>
                </c:pt>
                <c:pt idx="14260">
                  <c:v>8.6000000000000214E-8</c:v>
                </c:pt>
                <c:pt idx="14261">
                  <c:v>8.9000000000000268E-8</c:v>
                </c:pt>
                <c:pt idx="14262">
                  <c:v>8.6000000000000214E-8</c:v>
                </c:pt>
                <c:pt idx="14263">
                  <c:v>8.300000000000028E-8</c:v>
                </c:pt>
                <c:pt idx="14264">
                  <c:v>7.9000000000000244E-8</c:v>
                </c:pt>
                <c:pt idx="14265">
                  <c:v>6.7000000000000176E-8</c:v>
                </c:pt>
                <c:pt idx="14266">
                  <c:v>6.6000000000000154E-8</c:v>
                </c:pt>
                <c:pt idx="14267">
                  <c:v>6.5000000000000159E-8</c:v>
                </c:pt>
                <c:pt idx="14268">
                  <c:v>6.4000000000000189E-8</c:v>
                </c:pt>
                <c:pt idx="14269">
                  <c:v>6.3000000000000154E-8</c:v>
                </c:pt>
                <c:pt idx="14270">
                  <c:v>6.2000000000000158E-8</c:v>
                </c:pt>
                <c:pt idx="14271">
                  <c:v>6.0000000000000153E-8</c:v>
                </c:pt>
                <c:pt idx="14272">
                  <c:v>5.9000000000000178E-8</c:v>
                </c:pt>
                <c:pt idx="14273">
                  <c:v>5.9000000000000178E-8</c:v>
                </c:pt>
                <c:pt idx="14274">
                  <c:v>5.8000000000000142E-8</c:v>
                </c:pt>
                <c:pt idx="14275">
                  <c:v>5.8000000000000142E-8</c:v>
                </c:pt>
                <c:pt idx="14276">
                  <c:v>5.8000000000000142E-8</c:v>
                </c:pt>
                <c:pt idx="14277">
                  <c:v>5.7000000000000153E-8</c:v>
                </c:pt>
                <c:pt idx="14278">
                  <c:v>5.7000000000000153E-8</c:v>
                </c:pt>
                <c:pt idx="14279">
                  <c:v>5.6000000000000131E-8</c:v>
                </c:pt>
                <c:pt idx="14280">
                  <c:v>5.6000000000000131E-8</c:v>
                </c:pt>
                <c:pt idx="14281">
                  <c:v>5.5000000000000142E-8</c:v>
                </c:pt>
                <c:pt idx="14282">
                  <c:v>5.5000000000000142E-8</c:v>
                </c:pt>
                <c:pt idx="14283">
                  <c:v>5.5000000000000142E-8</c:v>
                </c:pt>
                <c:pt idx="14284">
                  <c:v>5.5000000000000142E-8</c:v>
                </c:pt>
                <c:pt idx="14285">
                  <c:v>5.5000000000000142E-8</c:v>
                </c:pt>
                <c:pt idx="14286">
                  <c:v>5.4000000000000153E-8</c:v>
                </c:pt>
                <c:pt idx="14287">
                  <c:v>5.4000000000000153E-8</c:v>
                </c:pt>
                <c:pt idx="14288">
                  <c:v>5.5000000000000142E-8</c:v>
                </c:pt>
                <c:pt idx="14289">
                  <c:v>5.4000000000000153E-8</c:v>
                </c:pt>
                <c:pt idx="14290">
                  <c:v>5.4000000000000153E-8</c:v>
                </c:pt>
                <c:pt idx="14291">
                  <c:v>6.5000000000000159E-8</c:v>
                </c:pt>
                <c:pt idx="14292">
                  <c:v>6.7000000000000176E-8</c:v>
                </c:pt>
                <c:pt idx="14293">
                  <c:v>6.6000000000000154E-8</c:v>
                </c:pt>
                <c:pt idx="14294">
                  <c:v>6.4000000000000189E-8</c:v>
                </c:pt>
                <c:pt idx="14295">
                  <c:v>6.3000000000000154E-8</c:v>
                </c:pt>
                <c:pt idx="14296">
                  <c:v>6.1000000000000162E-8</c:v>
                </c:pt>
                <c:pt idx="14297">
                  <c:v>5.9000000000000178E-8</c:v>
                </c:pt>
                <c:pt idx="14298">
                  <c:v>5.8000000000000142E-8</c:v>
                </c:pt>
                <c:pt idx="14299">
                  <c:v>5.6000000000000131E-8</c:v>
                </c:pt>
                <c:pt idx="14300">
                  <c:v>5.5000000000000142E-8</c:v>
                </c:pt>
                <c:pt idx="14301">
                  <c:v>5.5000000000000142E-8</c:v>
                </c:pt>
                <c:pt idx="14302">
                  <c:v>5.5000000000000142E-8</c:v>
                </c:pt>
                <c:pt idx="14303">
                  <c:v>6.0000000000000153E-8</c:v>
                </c:pt>
                <c:pt idx="14304">
                  <c:v>6.1000000000000162E-8</c:v>
                </c:pt>
                <c:pt idx="14305">
                  <c:v>5.9000000000000178E-8</c:v>
                </c:pt>
                <c:pt idx="14306">
                  <c:v>5.9000000000000178E-8</c:v>
                </c:pt>
                <c:pt idx="14307">
                  <c:v>5.8000000000000142E-8</c:v>
                </c:pt>
                <c:pt idx="14308">
                  <c:v>5.7000000000000153E-8</c:v>
                </c:pt>
                <c:pt idx="14309">
                  <c:v>5.7000000000000153E-8</c:v>
                </c:pt>
                <c:pt idx="14310">
                  <c:v>5.6000000000000131E-8</c:v>
                </c:pt>
                <c:pt idx="14311">
                  <c:v>7.6000000000000204E-8</c:v>
                </c:pt>
                <c:pt idx="14312">
                  <c:v>7.7000000000000226E-8</c:v>
                </c:pt>
                <c:pt idx="14313">
                  <c:v>7.4000000000000226E-8</c:v>
                </c:pt>
                <c:pt idx="14314">
                  <c:v>7.2000000000000195E-8</c:v>
                </c:pt>
                <c:pt idx="14315">
                  <c:v>7.0000000000000177E-8</c:v>
                </c:pt>
                <c:pt idx="14316">
                  <c:v>6.7000000000000176E-8</c:v>
                </c:pt>
                <c:pt idx="14317">
                  <c:v>6.1000000000000162E-8</c:v>
                </c:pt>
                <c:pt idx="14318">
                  <c:v>6.0000000000000153E-8</c:v>
                </c:pt>
                <c:pt idx="14319">
                  <c:v>5.8000000000000142E-8</c:v>
                </c:pt>
                <c:pt idx="14320">
                  <c:v>5.8000000000000142E-8</c:v>
                </c:pt>
                <c:pt idx="14321">
                  <c:v>5.7000000000000153E-8</c:v>
                </c:pt>
                <c:pt idx="14322">
                  <c:v>5.6000000000000131E-8</c:v>
                </c:pt>
                <c:pt idx="14323">
                  <c:v>5.6000000000000131E-8</c:v>
                </c:pt>
                <c:pt idx="14324">
                  <c:v>5.5000000000000142E-8</c:v>
                </c:pt>
                <c:pt idx="14325">
                  <c:v>5.5000000000000142E-8</c:v>
                </c:pt>
                <c:pt idx="14326">
                  <c:v>5.4000000000000153E-8</c:v>
                </c:pt>
                <c:pt idx="14327">
                  <c:v>5.4000000000000153E-8</c:v>
                </c:pt>
                <c:pt idx="14328">
                  <c:v>5.4000000000000153E-8</c:v>
                </c:pt>
                <c:pt idx="14329">
                  <c:v>5.8000000000000142E-8</c:v>
                </c:pt>
                <c:pt idx="14330">
                  <c:v>5.9000000000000178E-8</c:v>
                </c:pt>
                <c:pt idx="14331">
                  <c:v>5.9000000000000178E-8</c:v>
                </c:pt>
                <c:pt idx="14332">
                  <c:v>5.9000000000000178E-8</c:v>
                </c:pt>
                <c:pt idx="14333">
                  <c:v>5.8000000000000142E-8</c:v>
                </c:pt>
                <c:pt idx="14334">
                  <c:v>5.8000000000000142E-8</c:v>
                </c:pt>
                <c:pt idx="14335">
                  <c:v>9.0000000000000277E-8</c:v>
                </c:pt>
                <c:pt idx="14336">
                  <c:v>8.6000000000000214E-8</c:v>
                </c:pt>
                <c:pt idx="14337">
                  <c:v>8.4000000000000276E-8</c:v>
                </c:pt>
                <c:pt idx="14338">
                  <c:v>8.00000000000002E-8</c:v>
                </c:pt>
                <c:pt idx="14339">
                  <c:v>9.6000000000000291E-8</c:v>
                </c:pt>
                <c:pt idx="14340">
                  <c:v>9.8000000000000335E-8</c:v>
                </c:pt>
                <c:pt idx="14341">
                  <c:v>8.00000000000002E-8</c:v>
                </c:pt>
                <c:pt idx="14342">
                  <c:v>7.6000000000000204E-8</c:v>
                </c:pt>
                <c:pt idx="14343">
                  <c:v>7.3000000000000204E-8</c:v>
                </c:pt>
                <c:pt idx="14344">
                  <c:v>7.0000000000000177E-8</c:v>
                </c:pt>
                <c:pt idx="14345">
                  <c:v>6.9000000000000194E-8</c:v>
                </c:pt>
                <c:pt idx="14346">
                  <c:v>6.7000000000000176E-8</c:v>
                </c:pt>
                <c:pt idx="14347">
                  <c:v>6.7000000000000176E-8</c:v>
                </c:pt>
                <c:pt idx="14348">
                  <c:v>6.5000000000000159E-8</c:v>
                </c:pt>
                <c:pt idx="14349">
                  <c:v>6.4000000000000189E-8</c:v>
                </c:pt>
                <c:pt idx="14350">
                  <c:v>6.3000000000000154E-8</c:v>
                </c:pt>
                <c:pt idx="14351">
                  <c:v>6.2000000000000158E-8</c:v>
                </c:pt>
                <c:pt idx="14352">
                  <c:v>6.1000000000000162E-8</c:v>
                </c:pt>
                <c:pt idx="14353">
                  <c:v>5.8000000000000142E-8</c:v>
                </c:pt>
                <c:pt idx="14354">
                  <c:v>5.7000000000000153E-8</c:v>
                </c:pt>
                <c:pt idx="14355">
                  <c:v>5.8000000000000142E-8</c:v>
                </c:pt>
                <c:pt idx="14356">
                  <c:v>6.0000000000000153E-8</c:v>
                </c:pt>
                <c:pt idx="14357">
                  <c:v>6.1000000000000162E-8</c:v>
                </c:pt>
                <c:pt idx="14358">
                  <c:v>6.0000000000000153E-8</c:v>
                </c:pt>
                <c:pt idx="14359">
                  <c:v>5.8000000000000142E-8</c:v>
                </c:pt>
                <c:pt idx="14360">
                  <c:v>5.8000000000000142E-8</c:v>
                </c:pt>
                <c:pt idx="14361">
                  <c:v>5.7000000000000153E-8</c:v>
                </c:pt>
                <c:pt idx="14362">
                  <c:v>5.7000000000000153E-8</c:v>
                </c:pt>
                <c:pt idx="14363">
                  <c:v>5.6000000000000131E-8</c:v>
                </c:pt>
                <c:pt idx="14364">
                  <c:v>5.5000000000000142E-8</c:v>
                </c:pt>
                <c:pt idx="14365">
                  <c:v>5.5000000000000142E-8</c:v>
                </c:pt>
                <c:pt idx="14366">
                  <c:v>5.4000000000000153E-8</c:v>
                </c:pt>
                <c:pt idx="14367">
                  <c:v>5.4000000000000153E-8</c:v>
                </c:pt>
                <c:pt idx="14368">
                  <c:v>5.6000000000000131E-8</c:v>
                </c:pt>
                <c:pt idx="14369">
                  <c:v>7.4000000000000226E-8</c:v>
                </c:pt>
                <c:pt idx="14370">
                  <c:v>7.7000000000000226E-8</c:v>
                </c:pt>
                <c:pt idx="14371">
                  <c:v>7.3000000000000204E-8</c:v>
                </c:pt>
                <c:pt idx="14372">
                  <c:v>7.0000000000000177E-8</c:v>
                </c:pt>
                <c:pt idx="14373">
                  <c:v>6.9000000000000194E-8</c:v>
                </c:pt>
                <c:pt idx="14374">
                  <c:v>6.7000000000000176E-8</c:v>
                </c:pt>
                <c:pt idx="14375">
                  <c:v>6.5000000000000159E-8</c:v>
                </c:pt>
                <c:pt idx="14376">
                  <c:v>6.3000000000000154E-8</c:v>
                </c:pt>
                <c:pt idx="14377">
                  <c:v>5.8000000000000142E-8</c:v>
                </c:pt>
                <c:pt idx="14378">
                  <c:v>5.8000000000000142E-8</c:v>
                </c:pt>
                <c:pt idx="14379">
                  <c:v>5.7000000000000153E-8</c:v>
                </c:pt>
                <c:pt idx="14380">
                  <c:v>5.6000000000000131E-8</c:v>
                </c:pt>
                <c:pt idx="14381">
                  <c:v>5.6000000000000131E-8</c:v>
                </c:pt>
                <c:pt idx="14382">
                  <c:v>5.6000000000000131E-8</c:v>
                </c:pt>
                <c:pt idx="14383">
                  <c:v>5.5000000000000142E-8</c:v>
                </c:pt>
                <c:pt idx="14384">
                  <c:v>5.4000000000000153E-8</c:v>
                </c:pt>
                <c:pt idx="14385">
                  <c:v>5.4000000000000153E-8</c:v>
                </c:pt>
                <c:pt idx="14386">
                  <c:v>5.4000000000000153E-8</c:v>
                </c:pt>
                <c:pt idx="14387">
                  <c:v>5.4000000000000153E-8</c:v>
                </c:pt>
                <c:pt idx="14388">
                  <c:v>5.3000000000000137E-8</c:v>
                </c:pt>
                <c:pt idx="14389">
                  <c:v>5.3000000000000137E-8</c:v>
                </c:pt>
                <c:pt idx="14390">
                  <c:v>5.3000000000000137E-8</c:v>
                </c:pt>
                <c:pt idx="14391">
                  <c:v>5.2000000000000141E-8</c:v>
                </c:pt>
                <c:pt idx="14392">
                  <c:v>5.3000000000000137E-8</c:v>
                </c:pt>
                <c:pt idx="14393">
                  <c:v>5.2000000000000141E-8</c:v>
                </c:pt>
                <c:pt idx="14394">
                  <c:v>5.2000000000000141E-8</c:v>
                </c:pt>
                <c:pt idx="14395">
                  <c:v>5.2000000000000141E-8</c:v>
                </c:pt>
                <c:pt idx="14396">
                  <c:v>5.2000000000000141E-8</c:v>
                </c:pt>
                <c:pt idx="14397">
                  <c:v>5.2000000000000141E-8</c:v>
                </c:pt>
                <c:pt idx="14398">
                  <c:v>5.2000000000000141E-8</c:v>
                </c:pt>
                <c:pt idx="14399">
                  <c:v>5.2000000000000141E-8</c:v>
                </c:pt>
                <c:pt idx="14400">
                  <c:v>5.2000000000000141E-8</c:v>
                </c:pt>
                <c:pt idx="14401">
                  <c:v>5.1000000000000126E-8</c:v>
                </c:pt>
                <c:pt idx="14402">
                  <c:v>5.2000000000000141E-8</c:v>
                </c:pt>
                <c:pt idx="14403">
                  <c:v>5.1000000000000126E-8</c:v>
                </c:pt>
                <c:pt idx="14404">
                  <c:v>5.1000000000000126E-8</c:v>
                </c:pt>
                <c:pt idx="14405">
                  <c:v>5.1000000000000126E-8</c:v>
                </c:pt>
                <c:pt idx="14406">
                  <c:v>5.0000000000000117E-8</c:v>
                </c:pt>
                <c:pt idx="14407">
                  <c:v>5.1000000000000126E-8</c:v>
                </c:pt>
                <c:pt idx="14408">
                  <c:v>5.1000000000000126E-8</c:v>
                </c:pt>
                <c:pt idx="14409">
                  <c:v>5.1000000000000126E-8</c:v>
                </c:pt>
                <c:pt idx="14410">
                  <c:v>5.1000000000000126E-8</c:v>
                </c:pt>
                <c:pt idx="14411">
                  <c:v>5.0000000000000117E-8</c:v>
                </c:pt>
                <c:pt idx="14412">
                  <c:v>5.1000000000000126E-8</c:v>
                </c:pt>
                <c:pt idx="14413">
                  <c:v>5.0000000000000117E-8</c:v>
                </c:pt>
                <c:pt idx="14414">
                  <c:v>5.1000000000000126E-8</c:v>
                </c:pt>
                <c:pt idx="14415">
                  <c:v>5.0000000000000117E-8</c:v>
                </c:pt>
                <c:pt idx="14416">
                  <c:v>5.1000000000000126E-8</c:v>
                </c:pt>
                <c:pt idx="14417">
                  <c:v>5.0000000000000117E-8</c:v>
                </c:pt>
                <c:pt idx="14418">
                  <c:v>5.0000000000000117E-8</c:v>
                </c:pt>
                <c:pt idx="14419">
                  <c:v>5.1000000000000126E-8</c:v>
                </c:pt>
                <c:pt idx="14420">
                  <c:v>5.0000000000000117E-8</c:v>
                </c:pt>
                <c:pt idx="14421">
                  <c:v>5.1000000000000126E-8</c:v>
                </c:pt>
                <c:pt idx="14422">
                  <c:v>5.0000000000000117E-8</c:v>
                </c:pt>
                <c:pt idx="14423">
                  <c:v>5.1000000000000126E-8</c:v>
                </c:pt>
                <c:pt idx="14424">
                  <c:v>5.0000000000000117E-8</c:v>
                </c:pt>
                <c:pt idx="14425">
                  <c:v>5.0000000000000117E-8</c:v>
                </c:pt>
                <c:pt idx="14426">
                  <c:v>5.0000000000000117E-8</c:v>
                </c:pt>
                <c:pt idx="14427">
                  <c:v>8.6000000000000214E-8</c:v>
                </c:pt>
                <c:pt idx="14428">
                  <c:v>8.8000000000000272E-8</c:v>
                </c:pt>
                <c:pt idx="14429">
                  <c:v>8.4000000000000276E-8</c:v>
                </c:pt>
                <c:pt idx="14430">
                  <c:v>8.00000000000002E-8</c:v>
                </c:pt>
                <c:pt idx="14431">
                  <c:v>7.8000000000000169E-8</c:v>
                </c:pt>
                <c:pt idx="14432">
                  <c:v>7.4000000000000226E-8</c:v>
                </c:pt>
                <c:pt idx="14433">
                  <c:v>6.4000000000000189E-8</c:v>
                </c:pt>
                <c:pt idx="14434">
                  <c:v>6.2000000000000158E-8</c:v>
                </c:pt>
                <c:pt idx="14435">
                  <c:v>6.1000000000000162E-8</c:v>
                </c:pt>
                <c:pt idx="14436">
                  <c:v>6.3000000000000154E-8</c:v>
                </c:pt>
                <c:pt idx="14437">
                  <c:v>6.2000000000000158E-8</c:v>
                </c:pt>
                <c:pt idx="14438">
                  <c:v>6.1000000000000162E-8</c:v>
                </c:pt>
                <c:pt idx="14439">
                  <c:v>5.7000000000000153E-8</c:v>
                </c:pt>
                <c:pt idx="14440">
                  <c:v>5.6000000000000131E-8</c:v>
                </c:pt>
                <c:pt idx="14441">
                  <c:v>5.6000000000000131E-8</c:v>
                </c:pt>
                <c:pt idx="14442">
                  <c:v>5.5000000000000142E-8</c:v>
                </c:pt>
                <c:pt idx="14443">
                  <c:v>5.4000000000000153E-8</c:v>
                </c:pt>
                <c:pt idx="14444">
                  <c:v>5.4000000000000153E-8</c:v>
                </c:pt>
                <c:pt idx="14445">
                  <c:v>5.3000000000000137E-8</c:v>
                </c:pt>
                <c:pt idx="14446">
                  <c:v>5.3000000000000137E-8</c:v>
                </c:pt>
                <c:pt idx="14447">
                  <c:v>5.2000000000000141E-8</c:v>
                </c:pt>
                <c:pt idx="14448">
                  <c:v>5.2000000000000141E-8</c:v>
                </c:pt>
                <c:pt idx="14449">
                  <c:v>6.4000000000000189E-8</c:v>
                </c:pt>
                <c:pt idx="14450">
                  <c:v>6.6000000000000154E-8</c:v>
                </c:pt>
                <c:pt idx="14451">
                  <c:v>6.3000000000000154E-8</c:v>
                </c:pt>
                <c:pt idx="14452">
                  <c:v>6.1000000000000162E-8</c:v>
                </c:pt>
                <c:pt idx="14453">
                  <c:v>6.0000000000000153E-8</c:v>
                </c:pt>
                <c:pt idx="14454">
                  <c:v>5.8000000000000142E-8</c:v>
                </c:pt>
                <c:pt idx="14455">
                  <c:v>5.8000000000000142E-8</c:v>
                </c:pt>
                <c:pt idx="14456">
                  <c:v>5.7000000000000153E-8</c:v>
                </c:pt>
                <c:pt idx="14457">
                  <c:v>5.5000000000000142E-8</c:v>
                </c:pt>
                <c:pt idx="14458">
                  <c:v>5.4000000000000153E-8</c:v>
                </c:pt>
                <c:pt idx="14459">
                  <c:v>5.4000000000000153E-8</c:v>
                </c:pt>
                <c:pt idx="14460">
                  <c:v>5.3000000000000137E-8</c:v>
                </c:pt>
                <c:pt idx="14461">
                  <c:v>5.3000000000000137E-8</c:v>
                </c:pt>
                <c:pt idx="14462">
                  <c:v>5.2000000000000141E-8</c:v>
                </c:pt>
                <c:pt idx="14463">
                  <c:v>5.2000000000000141E-8</c:v>
                </c:pt>
                <c:pt idx="14464">
                  <c:v>5.2000000000000141E-8</c:v>
                </c:pt>
                <c:pt idx="14465">
                  <c:v>5.2000000000000141E-8</c:v>
                </c:pt>
                <c:pt idx="14466">
                  <c:v>5.1000000000000126E-8</c:v>
                </c:pt>
                <c:pt idx="14467">
                  <c:v>5.6000000000000131E-8</c:v>
                </c:pt>
                <c:pt idx="14468">
                  <c:v>5.6000000000000131E-8</c:v>
                </c:pt>
                <c:pt idx="14469">
                  <c:v>5.5000000000000142E-8</c:v>
                </c:pt>
                <c:pt idx="14470">
                  <c:v>5.4000000000000153E-8</c:v>
                </c:pt>
                <c:pt idx="14471">
                  <c:v>5.4000000000000153E-8</c:v>
                </c:pt>
                <c:pt idx="14472">
                  <c:v>5.3000000000000137E-8</c:v>
                </c:pt>
                <c:pt idx="14473">
                  <c:v>5.3000000000000137E-8</c:v>
                </c:pt>
                <c:pt idx="14474">
                  <c:v>5.2000000000000141E-8</c:v>
                </c:pt>
                <c:pt idx="14475">
                  <c:v>5.2000000000000141E-8</c:v>
                </c:pt>
                <c:pt idx="14476">
                  <c:v>5.1000000000000126E-8</c:v>
                </c:pt>
                <c:pt idx="14477">
                  <c:v>5.1000000000000126E-8</c:v>
                </c:pt>
                <c:pt idx="14478">
                  <c:v>5.1000000000000126E-8</c:v>
                </c:pt>
                <c:pt idx="14479">
                  <c:v>5.0000000000000117E-8</c:v>
                </c:pt>
                <c:pt idx="14480">
                  <c:v>5.0000000000000117E-8</c:v>
                </c:pt>
                <c:pt idx="14481">
                  <c:v>5.0000000000000117E-8</c:v>
                </c:pt>
                <c:pt idx="14482">
                  <c:v>5.0000000000000117E-8</c:v>
                </c:pt>
                <c:pt idx="14483">
                  <c:v>5.0000000000000117E-8</c:v>
                </c:pt>
                <c:pt idx="14484">
                  <c:v>4.9000000000000167E-8</c:v>
                </c:pt>
                <c:pt idx="14485">
                  <c:v>4.9000000000000167E-8</c:v>
                </c:pt>
                <c:pt idx="14486">
                  <c:v>4.9000000000000167E-8</c:v>
                </c:pt>
                <c:pt idx="14487">
                  <c:v>4.9000000000000167E-8</c:v>
                </c:pt>
                <c:pt idx="14488">
                  <c:v>4.8000000000000106E-8</c:v>
                </c:pt>
                <c:pt idx="14489">
                  <c:v>4.8000000000000106E-8</c:v>
                </c:pt>
                <c:pt idx="14490">
                  <c:v>4.8000000000000106E-8</c:v>
                </c:pt>
                <c:pt idx="14491">
                  <c:v>4.8000000000000106E-8</c:v>
                </c:pt>
                <c:pt idx="14492">
                  <c:v>4.8000000000000106E-8</c:v>
                </c:pt>
                <c:pt idx="14493">
                  <c:v>4.7000000000000123E-8</c:v>
                </c:pt>
                <c:pt idx="14494">
                  <c:v>4.8000000000000106E-8</c:v>
                </c:pt>
                <c:pt idx="14495">
                  <c:v>4.7000000000000123E-8</c:v>
                </c:pt>
                <c:pt idx="14496">
                  <c:v>4.8000000000000106E-8</c:v>
                </c:pt>
                <c:pt idx="14497">
                  <c:v>4.7000000000000123E-8</c:v>
                </c:pt>
                <c:pt idx="14498">
                  <c:v>4.7000000000000123E-8</c:v>
                </c:pt>
                <c:pt idx="14499">
                  <c:v>4.7000000000000123E-8</c:v>
                </c:pt>
                <c:pt idx="14500">
                  <c:v>4.7000000000000123E-8</c:v>
                </c:pt>
                <c:pt idx="14501">
                  <c:v>4.8000000000000106E-8</c:v>
                </c:pt>
                <c:pt idx="14502">
                  <c:v>4.7000000000000123E-8</c:v>
                </c:pt>
                <c:pt idx="14503">
                  <c:v>4.8000000000000106E-8</c:v>
                </c:pt>
                <c:pt idx="14504">
                  <c:v>4.7000000000000123E-8</c:v>
                </c:pt>
                <c:pt idx="14505">
                  <c:v>4.7000000000000123E-8</c:v>
                </c:pt>
                <c:pt idx="14506">
                  <c:v>4.7000000000000123E-8</c:v>
                </c:pt>
                <c:pt idx="14507">
                  <c:v>4.7000000000000123E-8</c:v>
                </c:pt>
                <c:pt idx="14508">
                  <c:v>4.7000000000000123E-8</c:v>
                </c:pt>
                <c:pt idx="14509">
                  <c:v>4.7000000000000123E-8</c:v>
                </c:pt>
                <c:pt idx="14510">
                  <c:v>4.7000000000000123E-8</c:v>
                </c:pt>
                <c:pt idx="14511">
                  <c:v>4.7000000000000123E-8</c:v>
                </c:pt>
                <c:pt idx="14512">
                  <c:v>4.7000000000000123E-8</c:v>
                </c:pt>
                <c:pt idx="14513">
                  <c:v>4.6000000000000108E-8</c:v>
                </c:pt>
                <c:pt idx="14514">
                  <c:v>4.7000000000000123E-8</c:v>
                </c:pt>
                <c:pt idx="14515">
                  <c:v>4.7000000000000123E-8</c:v>
                </c:pt>
                <c:pt idx="14516">
                  <c:v>4.6000000000000108E-8</c:v>
                </c:pt>
                <c:pt idx="14517">
                  <c:v>4.7000000000000123E-8</c:v>
                </c:pt>
                <c:pt idx="14518">
                  <c:v>4.6000000000000108E-8</c:v>
                </c:pt>
                <c:pt idx="14519">
                  <c:v>4.6000000000000108E-8</c:v>
                </c:pt>
                <c:pt idx="14520">
                  <c:v>4.7000000000000123E-8</c:v>
                </c:pt>
                <c:pt idx="14521">
                  <c:v>4.6000000000000108E-8</c:v>
                </c:pt>
                <c:pt idx="14522">
                  <c:v>4.7000000000000123E-8</c:v>
                </c:pt>
                <c:pt idx="14523">
                  <c:v>4.6000000000000108E-8</c:v>
                </c:pt>
                <c:pt idx="14524">
                  <c:v>4.7000000000000123E-8</c:v>
                </c:pt>
                <c:pt idx="14525">
                  <c:v>4.6000000000000108E-8</c:v>
                </c:pt>
                <c:pt idx="14526">
                  <c:v>4.6000000000000108E-8</c:v>
                </c:pt>
                <c:pt idx="14527">
                  <c:v>4.7000000000000123E-8</c:v>
                </c:pt>
                <c:pt idx="14528">
                  <c:v>4.6000000000000108E-8</c:v>
                </c:pt>
                <c:pt idx="14529">
                  <c:v>4.7000000000000123E-8</c:v>
                </c:pt>
                <c:pt idx="14530">
                  <c:v>4.6000000000000108E-8</c:v>
                </c:pt>
                <c:pt idx="14531">
                  <c:v>4.6000000000000108E-8</c:v>
                </c:pt>
                <c:pt idx="14532">
                  <c:v>4.6000000000000108E-8</c:v>
                </c:pt>
                <c:pt idx="14533">
                  <c:v>4.6000000000000108E-8</c:v>
                </c:pt>
                <c:pt idx="14534">
                  <c:v>4.6000000000000108E-8</c:v>
                </c:pt>
                <c:pt idx="14535">
                  <c:v>4.6000000000000108E-8</c:v>
                </c:pt>
                <c:pt idx="14536">
                  <c:v>4.5000000000000112E-8</c:v>
                </c:pt>
                <c:pt idx="14537">
                  <c:v>4.5000000000000112E-8</c:v>
                </c:pt>
                <c:pt idx="14538">
                  <c:v>4.5000000000000112E-8</c:v>
                </c:pt>
                <c:pt idx="14539">
                  <c:v>4.5000000000000112E-8</c:v>
                </c:pt>
                <c:pt idx="14540">
                  <c:v>4.5000000000000112E-8</c:v>
                </c:pt>
                <c:pt idx="14541">
                  <c:v>4.6000000000000108E-8</c:v>
                </c:pt>
                <c:pt idx="14542">
                  <c:v>4.5000000000000112E-8</c:v>
                </c:pt>
                <c:pt idx="14543">
                  <c:v>4.6000000000000108E-8</c:v>
                </c:pt>
                <c:pt idx="14544">
                  <c:v>4.6000000000000108E-8</c:v>
                </c:pt>
                <c:pt idx="14545">
                  <c:v>4.6000000000000108E-8</c:v>
                </c:pt>
                <c:pt idx="14546">
                  <c:v>4.6000000000000108E-8</c:v>
                </c:pt>
                <c:pt idx="14547">
                  <c:v>4.6000000000000108E-8</c:v>
                </c:pt>
                <c:pt idx="14548">
                  <c:v>4.5000000000000112E-8</c:v>
                </c:pt>
                <c:pt idx="14549">
                  <c:v>4.6000000000000108E-8</c:v>
                </c:pt>
                <c:pt idx="14550">
                  <c:v>4.5000000000000112E-8</c:v>
                </c:pt>
                <c:pt idx="14551">
                  <c:v>4.5000000000000112E-8</c:v>
                </c:pt>
                <c:pt idx="14552">
                  <c:v>4.5000000000000112E-8</c:v>
                </c:pt>
                <c:pt idx="14553">
                  <c:v>4.5000000000000112E-8</c:v>
                </c:pt>
                <c:pt idx="14554">
                  <c:v>4.5000000000000112E-8</c:v>
                </c:pt>
                <c:pt idx="14555">
                  <c:v>4.4000000000000136E-8</c:v>
                </c:pt>
                <c:pt idx="14556">
                  <c:v>4.4000000000000136E-8</c:v>
                </c:pt>
                <c:pt idx="14557">
                  <c:v>4.4000000000000136E-8</c:v>
                </c:pt>
                <c:pt idx="14558">
                  <c:v>4.5000000000000112E-8</c:v>
                </c:pt>
                <c:pt idx="14559">
                  <c:v>4.4000000000000136E-8</c:v>
                </c:pt>
                <c:pt idx="14560">
                  <c:v>4.4000000000000136E-8</c:v>
                </c:pt>
                <c:pt idx="14561">
                  <c:v>4.5000000000000112E-8</c:v>
                </c:pt>
                <c:pt idx="14562">
                  <c:v>4.4000000000000136E-8</c:v>
                </c:pt>
                <c:pt idx="14563">
                  <c:v>4.4000000000000136E-8</c:v>
                </c:pt>
                <c:pt idx="14564">
                  <c:v>4.4000000000000136E-8</c:v>
                </c:pt>
                <c:pt idx="14565">
                  <c:v>4.4000000000000136E-8</c:v>
                </c:pt>
                <c:pt idx="14566">
                  <c:v>4.4000000000000136E-8</c:v>
                </c:pt>
                <c:pt idx="14567">
                  <c:v>4.4000000000000136E-8</c:v>
                </c:pt>
                <c:pt idx="14568">
                  <c:v>4.4000000000000136E-8</c:v>
                </c:pt>
                <c:pt idx="14569">
                  <c:v>4.4000000000000136E-8</c:v>
                </c:pt>
                <c:pt idx="14570">
                  <c:v>4.4000000000000136E-8</c:v>
                </c:pt>
                <c:pt idx="14571">
                  <c:v>4.4000000000000136E-8</c:v>
                </c:pt>
                <c:pt idx="14572">
                  <c:v>4.4000000000000136E-8</c:v>
                </c:pt>
                <c:pt idx="14573">
                  <c:v>4.4000000000000136E-8</c:v>
                </c:pt>
                <c:pt idx="14574">
                  <c:v>4.4000000000000136E-8</c:v>
                </c:pt>
                <c:pt idx="14575">
                  <c:v>4.4000000000000136E-8</c:v>
                </c:pt>
                <c:pt idx="14576">
                  <c:v>4.4000000000000136E-8</c:v>
                </c:pt>
                <c:pt idx="14577">
                  <c:v>4.5000000000000112E-8</c:v>
                </c:pt>
                <c:pt idx="14578">
                  <c:v>7.7000000000000226E-8</c:v>
                </c:pt>
                <c:pt idx="14579">
                  <c:v>9.0000000000000277E-8</c:v>
                </c:pt>
                <c:pt idx="14580">
                  <c:v>8.9000000000000268E-8</c:v>
                </c:pt>
                <c:pt idx="14581">
                  <c:v>8.9000000000000268E-8</c:v>
                </c:pt>
                <c:pt idx="14582">
                  <c:v>8.1000000000000222E-8</c:v>
                </c:pt>
                <c:pt idx="14583">
                  <c:v>7.8000000000000169E-8</c:v>
                </c:pt>
                <c:pt idx="14584">
                  <c:v>7.4000000000000226E-8</c:v>
                </c:pt>
                <c:pt idx="14585">
                  <c:v>7.0000000000000177E-8</c:v>
                </c:pt>
                <c:pt idx="14586">
                  <c:v>6.8000000000000159E-8</c:v>
                </c:pt>
                <c:pt idx="14587">
                  <c:v>6.5000000000000159E-8</c:v>
                </c:pt>
                <c:pt idx="14588">
                  <c:v>5.6000000000000131E-8</c:v>
                </c:pt>
                <c:pt idx="14589">
                  <c:v>5.5000000000000142E-8</c:v>
                </c:pt>
                <c:pt idx="14590">
                  <c:v>5.4000000000000153E-8</c:v>
                </c:pt>
                <c:pt idx="14591">
                  <c:v>5.3000000000000137E-8</c:v>
                </c:pt>
                <c:pt idx="14592">
                  <c:v>5.3000000000000137E-8</c:v>
                </c:pt>
                <c:pt idx="14593">
                  <c:v>5.2000000000000141E-8</c:v>
                </c:pt>
                <c:pt idx="14594">
                  <c:v>5.0000000000000117E-8</c:v>
                </c:pt>
                <c:pt idx="14595">
                  <c:v>5.0000000000000117E-8</c:v>
                </c:pt>
                <c:pt idx="14596">
                  <c:v>5.0000000000000117E-8</c:v>
                </c:pt>
                <c:pt idx="14597">
                  <c:v>4.9000000000000167E-8</c:v>
                </c:pt>
                <c:pt idx="14598">
                  <c:v>4.9000000000000167E-8</c:v>
                </c:pt>
                <c:pt idx="14599">
                  <c:v>4.9000000000000167E-8</c:v>
                </c:pt>
                <c:pt idx="14600">
                  <c:v>4.9000000000000167E-8</c:v>
                </c:pt>
                <c:pt idx="14601">
                  <c:v>4.9000000000000167E-8</c:v>
                </c:pt>
                <c:pt idx="14602">
                  <c:v>4.9000000000000167E-8</c:v>
                </c:pt>
                <c:pt idx="14603">
                  <c:v>4.8000000000000106E-8</c:v>
                </c:pt>
                <c:pt idx="14604">
                  <c:v>4.8000000000000106E-8</c:v>
                </c:pt>
                <c:pt idx="14605">
                  <c:v>4.8000000000000106E-8</c:v>
                </c:pt>
                <c:pt idx="14606">
                  <c:v>5.3000000000000137E-8</c:v>
                </c:pt>
                <c:pt idx="14607">
                  <c:v>5.4000000000000153E-8</c:v>
                </c:pt>
                <c:pt idx="14608">
                  <c:v>5.4000000000000153E-8</c:v>
                </c:pt>
                <c:pt idx="14609">
                  <c:v>7.5000000000000182E-8</c:v>
                </c:pt>
                <c:pt idx="14610">
                  <c:v>8.00000000000002E-8</c:v>
                </c:pt>
                <c:pt idx="14611">
                  <c:v>8.5000000000000232E-8</c:v>
                </c:pt>
                <c:pt idx="14612">
                  <c:v>7.0000000000000177E-8</c:v>
                </c:pt>
                <c:pt idx="14613">
                  <c:v>6.7000000000000176E-8</c:v>
                </c:pt>
                <c:pt idx="14614">
                  <c:v>6.5000000000000159E-8</c:v>
                </c:pt>
                <c:pt idx="14615">
                  <c:v>6.2000000000000158E-8</c:v>
                </c:pt>
                <c:pt idx="14616">
                  <c:v>6.0000000000000153E-8</c:v>
                </c:pt>
                <c:pt idx="14617">
                  <c:v>5.8000000000000142E-8</c:v>
                </c:pt>
                <c:pt idx="14618">
                  <c:v>5.2000000000000141E-8</c:v>
                </c:pt>
                <c:pt idx="14619">
                  <c:v>5.2000000000000141E-8</c:v>
                </c:pt>
                <c:pt idx="14620">
                  <c:v>5.1000000000000126E-8</c:v>
                </c:pt>
                <c:pt idx="14621">
                  <c:v>5.0000000000000117E-8</c:v>
                </c:pt>
                <c:pt idx="14622">
                  <c:v>5.0000000000000117E-8</c:v>
                </c:pt>
                <c:pt idx="14623">
                  <c:v>5.0000000000000117E-8</c:v>
                </c:pt>
                <c:pt idx="14624">
                  <c:v>4.9000000000000167E-8</c:v>
                </c:pt>
                <c:pt idx="14625">
                  <c:v>4.8000000000000106E-8</c:v>
                </c:pt>
                <c:pt idx="14626">
                  <c:v>4.8000000000000106E-8</c:v>
                </c:pt>
                <c:pt idx="14627">
                  <c:v>4.8000000000000106E-8</c:v>
                </c:pt>
                <c:pt idx="14628">
                  <c:v>4.8000000000000106E-8</c:v>
                </c:pt>
                <c:pt idx="14629">
                  <c:v>4.7000000000000123E-8</c:v>
                </c:pt>
                <c:pt idx="14630">
                  <c:v>4.7000000000000123E-8</c:v>
                </c:pt>
                <c:pt idx="14631">
                  <c:v>4.7000000000000123E-8</c:v>
                </c:pt>
                <c:pt idx="14632">
                  <c:v>4.6000000000000108E-8</c:v>
                </c:pt>
                <c:pt idx="14633">
                  <c:v>4.6000000000000108E-8</c:v>
                </c:pt>
                <c:pt idx="14634">
                  <c:v>4.6000000000000108E-8</c:v>
                </c:pt>
                <c:pt idx="14635">
                  <c:v>4.5000000000000112E-8</c:v>
                </c:pt>
                <c:pt idx="14636">
                  <c:v>5.7000000000000153E-8</c:v>
                </c:pt>
                <c:pt idx="14637">
                  <c:v>6.1000000000000162E-8</c:v>
                </c:pt>
                <c:pt idx="14638">
                  <c:v>6.3000000000000154E-8</c:v>
                </c:pt>
                <c:pt idx="14639">
                  <c:v>5.7000000000000153E-8</c:v>
                </c:pt>
                <c:pt idx="14640">
                  <c:v>5.5000000000000142E-8</c:v>
                </c:pt>
                <c:pt idx="14641">
                  <c:v>5.4000000000000153E-8</c:v>
                </c:pt>
                <c:pt idx="14642">
                  <c:v>5.2000000000000141E-8</c:v>
                </c:pt>
                <c:pt idx="14643">
                  <c:v>5.1000000000000126E-8</c:v>
                </c:pt>
                <c:pt idx="14644">
                  <c:v>5.1000000000000126E-8</c:v>
                </c:pt>
                <c:pt idx="14645">
                  <c:v>4.8000000000000106E-8</c:v>
                </c:pt>
                <c:pt idx="14646">
                  <c:v>4.8000000000000106E-8</c:v>
                </c:pt>
                <c:pt idx="14647">
                  <c:v>4.7000000000000123E-8</c:v>
                </c:pt>
                <c:pt idx="14648">
                  <c:v>4.7000000000000123E-8</c:v>
                </c:pt>
                <c:pt idx="14649">
                  <c:v>4.7000000000000123E-8</c:v>
                </c:pt>
                <c:pt idx="14650">
                  <c:v>4.7000000000000123E-8</c:v>
                </c:pt>
                <c:pt idx="14651">
                  <c:v>4.6000000000000108E-8</c:v>
                </c:pt>
                <c:pt idx="14652">
                  <c:v>4.6000000000000108E-8</c:v>
                </c:pt>
                <c:pt idx="14653">
                  <c:v>4.6000000000000108E-8</c:v>
                </c:pt>
                <c:pt idx="14654">
                  <c:v>4.5000000000000112E-8</c:v>
                </c:pt>
                <c:pt idx="14655">
                  <c:v>4.5000000000000112E-8</c:v>
                </c:pt>
                <c:pt idx="14656">
                  <c:v>4.5000000000000112E-8</c:v>
                </c:pt>
                <c:pt idx="14657">
                  <c:v>4.5000000000000112E-8</c:v>
                </c:pt>
                <c:pt idx="14658">
                  <c:v>4.4000000000000136E-8</c:v>
                </c:pt>
                <c:pt idx="14659">
                  <c:v>4.4000000000000136E-8</c:v>
                </c:pt>
                <c:pt idx="14660">
                  <c:v>4.4000000000000136E-8</c:v>
                </c:pt>
                <c:pt idx="14661">
                  <c:v>4.4000000000000136E-8</c:v>
                </c:pt>
                <c:pt idx="14662">
                  <c:v>4.4000000000000136E-8</c:v>
                </c:pt>
                <c:pt idx="14663">
                  <c:v>4.4000000000000136E-8</c:v>
                </c:pt>
                <c:pt idx="14664">
                  <c:v>4.30000000000001E-8</c:v>
                </c:pt>
                <c:pt idx="14665">
                  <c:v>6.9000000000000194E-8</c:v>
                </c:pt>
                <c:pt idx="14666">
                  <c:v>8.00000000000002E-8</c:v>
                </c:pt>
                <c:pt idx="14667">
                  <c:v>8.1000000000000222E-8</c:v>
                </c:pt>
                <c:pt idx="14668">
                  <c:v>8.300000000000028E-8</c:v>
                </c:pt>
                <c:pt idx="14669">
                  <c:v>7.9000000000000244E-8</c:v>
                </c:pt>
                <c:pt idx="14670">
                  <c:v>6.2000000000000158E-8</c:v>
                </c:pt>
                <c:pt idx="14671">
                  <c:v>5.9000000000000178E-8</c:v>
                </c:pt>
                <c:pt idx="14672">
                  <c:v>5.8000000000000142E-8</c:v>
                </c:pt>
                <c:pt idx="14673">
                  <c:v>5.8000000000000142E-8</c:v>
                </c:pt>
                <c:pt idx="14674">
                  <c:v>5.6000000000000131E-8</c:v>
                </c:pt>
                <c:pt idx="14675">
                  <c:v>5.5000000000000142E-8</c:v>
                </c:pt>
                <c:pt idx="14676">
                  <c:v>5.0000000000000117E-8</c:v>
                </c:pt>
                <c:pt idx="14677">
                  <c:v>5.0000000000000117E-8</c:v>
                </c:pt>
                <c:pt idx="14678">
                  <c:v>4.9000000000000167E-8</c:v>
                </c:pt>
                <c:pt idx="14679">
                  <c:v>4.8000000000000106E-8</c:v>
                </c:pt>
                <c:pt idx="14680">
                  <c:v>4.8000000000000106E-8</c:v>
                </c:pt>
                <c:pt idx="14681">
                  <c:v>4.8000000000000106E-8</c:v>
                </c:pt>
                <c:pt idx="14682">
                  <c:v>8.5000000000000232E-8</c:v>
                </c:pt>
                <c:pt idx="14683">
                  <c:v>8.2000000000000218E-8</c:v>
                </c:pt>
                <c:pt idx="14684">
                  <c:v>8.4000000000000276E-8</c:v>
                </c:pt>
                <c:pt idx="14685">
                  <c:v>8.2000000000000218E-8</c:v>
                </c:pt>
                <c:pt idx="14686">
                  <c:v>7.8000000000000169E-8</c:v>
                </c:pt>
                <c:pt idx="14687">
                  <c:v>7.4000000000000226E-8</c:v>
                </c:pt>
                <c:pt idx="14688">
                  <c:v>5.9000000000000178E-8</c:v>
                </c:pt>
                <c:pt idx="14689">
                  <c:v>5.8000000000000142E-8</c:v>
                </c:pt>
                <c:pt idx="14690">
                  <c:v>5.7000000000000153E-8</c:v>
                </c:pt>
                <c:pt idx="14691">
                  <c:v>5.5000000000000142E-8</c:v>
                </c:pt>
                <c:pt idx="14692">
                  <c:v>5.4000000000000153E-8</c:v>
                </c:pt>
                <c:pt idx="14693">
                  <c:v>5.3000000000000137E-8</c:v>
                </c:pt>
                <c:pt idx="14694">
                  <c:v>5.0000000000000117E-8</c:v>
                </c:pt>
                <c:pt idx="14695">
                  <c:v>5.0000000000000117E-8</c:v>
                </c:pt>
                <c:pt idx="14696">
                  <c:v>5.0000000000000117E-8</c:v>
                </c:pt>
                <c:pt idx="14697">
                  <c:v>4.9000000000000167E-8</c:v>
                </c:pt>
                <c:pt idx="14698">
                  <c:v>6.2000000000000158E-8</c:v>
                </c:pt>
                <c:pt idx="14699">
                  <c:v>6.6000000000000154E-8</c:v>
                </c:pt>
                <c:pt idx="14700">
                  <c:v>5.8000000000000142E-8</c:v>
                </c:pt>
                <c:pt idx="14701">
                  <c:v>5.6000000000000131E-8</c:v>
                </c:pt>
                <c:pt idx="14702">
                  <c:v>5.5000000000000142E-8</c:v>
                </c:pt>
                <c:pt idx="14703">
                  <c:v>5.4000000000000153E-8</c:v>
                </c:pt>
                <c:pt idx="14704">
                  <c:v>5.3000000000000137E-8</c:v>
                </c:pt>
                <c:pt idx="14705">
                  <c:v>5.2000000000000141E-8</c:v>
                </c:pt>
                <c:pt idx="14706">
                  <c:v>5.0000000000000117E-8</c:v>
                </c:pt>
                <c:pt idx="14707">
                  <c:v>4.9000000000000167E-8</c:v>
                </c:pt>
                <c:pt idx="14708">
                  <c:v>4.9000000000000167E-8</c:v>
                </c:pt>
                <c:pt idx="14709">
                  <c:v>4.9000000000000167E-8</c:v>
                </c:pt>
                <c:pt idx="14710">
                  <c:v>4.8000000000000106E-8</c:v>
                </c:pt>
                <c:pt idx="14711">
                  <c:v>4.8000000000000106E-8</c:v>
                </c:pt>
                <c:pt idx="14712">
                  <c:v>4.8000000000000106E-8</c:v>
                </c:pt>
                <c:pt idx="14713">
                  <c:v>4.7000000000000123E-8</c:v>
                </c:pt>
                <c:pt idx="14714">
                  <c:v>4.7000000000000123E-8</c:v>
                </c:pt>
                <c:pt idx="14715">
                  <c:v>4.7000000000000123E-8</c:v>
                </c:pt>
                <c:pt idx="14716">
                  <c:v>4.7000000000000123E-8</c:v>
                </c:pt>
                <c:pt idx="14717">
                  <c:v>4.7000000000000123E-8</c:v>
                </c:pt>
                <c:pt idx="14718">
                  <c:v>4.7000000000000123E-8</c:v>
                </c:pt>
                <c:pt idx="14719">
                  <c:v>4.7000000000000123E-8</c:v>
                </c:pt>
                <c:pt idx="14720">
                  <c:v>4.6000000000000108E-8</c:v>
                </c:pt>
                <c:pt idx="14721">
                  <c:v>4.6000000000000108E-8</c:v>
                </c:pt>
                <c:pt idx="14722">
                  <c:v>4.6000000000000108E-8</c:v>
                </c:pt>
                <c:pt idx="14723">
                  <c:v>4.6000000000000108E-8</c:v>
                </c:pt>
                <c:pt idx="14724">
                  <c:v>1.1000000000000032E-7</c:v>
                </c:pt>
                <c:pt idx="14725">
                  <c:v>1.1000000000000032E-7</c:v>
                </c:pt>
                <c:pt idx="14726">
                  <c:v>1.0000000000000026E-7</c:v>
                </c:pt>
                <c:pt idx="14727">
                  <c:v>1.0000000000000026E-7</c:v>
                </c:pt>
                <c:pt idx="14728">
                  <c:v>9.4000000000000273E-8</c:v>
                </c:pt>
                <c:pt idx="14729">
                  <c:v>9.3000000000000303E-8</c:v>
                </c:pt>
                <c:pt idx="14730">
                  <c:v>7.0000000000000177E-8</c:v>
                </c:pt>
                <c:pt idx="14731">
                  <c:v>6.6000000000000154E-8</c:v>
                </c:pt>
                <c:pt idx="14732">
                  <c:v>6.5000000000000159E-8</c:v>
                </c:pt>
                <c:pt idx="14733">
                  <c:v>6.3000000000000154E-8</c:v>
                </c:pt>
                <c:pt idx="14734">
                  <c:v>6.1000000000000162E-8</c:v>
                </c:pt>
                <c:pt idx="14735">
                  <c:v>7.1000000000000146E-8</c:v>
                </c:pt>
                <c:pt idx="14736">
                  <c:v>6.4000000000000189E-8</c:v>
                </c:pt>
                <c:pt idx="14737">
                  <c:v>6.3000000000000154E-8</c:v>
                </c:pt>
                <c:pt idx="14738">
                  <c:v>6.1000000000000162E-8</c:v>
                </c:pt>
                <c:pt idx="14739">
                  <c:v>5.9000000000000178E-8</c:v>
                </c:pt>
                <c:pt idx="14740">
                  <c:v>5.7000000000000153E-8</c:v>
                </c:pt>
                <c:pt idx="14741">
                  <c:v>5.6000000000000131E-8</c:v>
                </c:pt>
                <c:pt idx="14742">
                  <c:v>5.2000000000000141E-8</c:v>
                </c:pt>
                <c:pt idx="14743">
                  <c:v>5.2000000000000141E-8</c:v>
                </c:pt>
                <c:pt idx="14744">
                  <c:v>5.1000000000000126E-8</c:v>
                </c:pt>
                <c:pt idx="14745">
                  <c:v>5.0000000000000117E-8</c:v>
                </c:pt>
                <c:pt idx="14746">
                  <c:v>5.0000000000000117E-8</c:v>
                </c:pt>
                <c:pt idx="14747">
                  <c:v>5.0000000000000117E-8</c:v>
                </c:pt>
                <c:pt idx="14748">
                  <c:v>5.0000000000000117E-8</c:v>
                </c:pt>
                <c:pt idx="14749">
                  <c:v>5.0000000000000117E-8</c:v>
                </c:pt>
                <c:pt idx="14750">
                  <c:v>5.0000000000000117E-8</c:v>
                </c:pt>
                <c:pt idx="14751">
                  <c:v>4.9000000000000167E-8</c:v>
                </c:pt>
                <c:pt idx="14752">
                  <c:v>4.9000000000000167E-8</c:v>
                </c:pt>
                <c:pt idx="14753">
                  <c:v>4.8000000000000106E-8</c:v>
                </c:pt>
                <c:pt idx="14754">
                  <c:v>4.7000000000000123E-8</c:v>
                </c:pt>
                <c:pt idx="14755">
                  <c:v>4.7000000000000123E-8</c:v>
                </c:pt>
                <c:pt idx="14756">
                  <c:v>5.1000000000000126E-8</c:v>
                </c:pt>
                <c:pt idx="14757">
                  <c:v>5.3000000000000137E-8</c:v>
                </c:pt>
                <c:pt idx="14758">
                  <c:v>5.3000000000000137E-8</c:v>
                </c:pt>
                <c:pt idx="14759">
                  <c:v>5.3000000000000137E-8</c:v>
                </c:pt>
                <c:pt idx="14760">
                  <c:v>5.0000000000000117E-8</c:v>
                </c:pt>
                <c:pt idx="14761">
                  <c:v>5.0000000000000117E-8</c:v>
                </c:pt>
                <c:pt idx="14762">
                  <c:v>5.0000000000000117E-8</c:v>
                </c:pt>
                <c:pt idx="14763">
                  <c:v>4.9000000000000167E-8</c:v>
                </c:pt>
                <c:pt idx="14764">
                  <c:v>4.8000000000000106E-8</c:v>
                </c:pt>
                <c:pt idx="14765">
                  <c:v>4.8000000000000106E-8</c:v>
                </c:pt>
                <c:pt idx="14766">
                  <c:v>4.8000000000000106E-8</c:v>
                </c:pt>
                <c:pt idx="14767">
                  <c:v>4.7000000000000123E-8</c:v>
                </c:pt>
                <c:pt idx="14768">
                  <c:v>4.7000000000000123E-8</c:v>
                </c:pt>
                <c:pt idx="14769">
                  <c:v>4.7000000000000123E-8</c:v>
                </c:pt>
                <c:pt idx="14770">
                  <c:v>4.7000000000000123E-8</c:v>
                </c:pt>
                <c:pt idx="14771">
                  <c:v>4.6000000000000108E-8</c:v>
                </c:pt>
                <c:pt idx="14772">
                  <c:v>5.3000000000000137E-8</c:v>
                </c:pt>
                <c:pt idx="14773">
                  <c:v>5.2000000000000141E-8</c:v>
                </c:pt>
                <c:pt idx="14774">
                  <c:v>5.2000000000000141E-8</c:v>
                </c:pt>
                <c:pt idx="14775">
                  <c:v>5.0000000000000117E-8</c:v>
                </c:pt>
                <c:pt idx="14776">
                  <c:v>5.0000000000000117E-8</c:v>
                </c:pt>
                <c:pt idx="14777">
                  <c:v>4.9000000000000167E-8</c:v>
                </c:pt>
                <c:pt idx="14778">
                  <c:v>4.7000000000000123E-8</c:v>
                </c:pt>
                <c:pt idx="14779">
                  <c:v>4.7000000000000123E-8</c:v>
                </c:pt>
                <c:pt idx="14780">
                  <c:v>4.6000000000000108E-8</c:v>
                </c:pt>
                <c:pt idx="14781">
                  <c:v>4.6000000000000108E-8</c:v>
                </c:pt>
                <c:pt idx="14782">
                  <c:v>4.6000000000000108E-8</c:v>
                </c:pt>
                <c:pt idx="14783">
                  <c:v>4.5000000000000112E-8</c:v>
                </c:pt>
                <c:pt idx="14784">
                  <c:v>4.5000000000000112E-8</c:v>
                </c:pt>
                <c:pt idx="14785">
                  <c:v>4.5000000000000112E-8</c:v>
                </c:pt>
                <c:pt idx="14786">
                  <c:v>4.5000000000000112E-8</c:v>
                </c:pt>
                <c:pt idx="14787">
                  <c:v>4.5000000000000112E-8</c:v>
                </c:pt>
                <c:pt idx="14788">
                  <c:v>4.5000000000000112E-8</c:v>
                </c:pt>
                <c:pt idx="14789">
                  <c:v>4.5000000000000112E-8</c:v>
                </c:pt>
                <c:pt idx="14790">
                  <c:v>4.5000000000000112E-8</c:v>
                </c:pt>
                <c:pt idx="14791">
                  <c:v>4.5000000000000112E-8</c:v>
                </c:pt>
                <c:pt idx="14792">
                  <c:v>4.5000000000000112E-8</c:v>
                </c:pt>
                <c:pt idx="14793">
                  <c:v>4.4000000000000136E-8</c:v>
                </c:pt>
                <c:pt idx="14794">
                  <c:v>6.7000000000000176E-8</c:v>
                </c:pt>
                <c:pt idx="14795">
                  <c:v>7.8000000000000169E-8</c:v>
                </c:pt>
                <c:pt idx="14796">
                  <c:v>7.9000000000000244E-8</c:v>
                </c:pt>
                <c:pt idx="14797">
                  <c:v>7.6000000000000204E-8</c:v>
                </c:pt>
                <c:pt idx="14798">
                  <c:v>7.2000000000000195E-8</c:v>
                </c:pt>
                <c:pt idx="14799">
                  <c:v>6.8000000000000159E-8</c:v>
                </c:pt>
                <c:pt idx="14800">
                  <c:v>6.5000000000000159E-8</c:v>
                </c:pt>
                <c:pt idx="14801">
                  <c:v>6.2000000000000158E-8</c:v>
                </c:pt>
                <c:pt idx="14802">
                  <c:v>5.7000000000000153E-8</c:v>
                </c:pt>
                <c:pt idx="14803">
                  <c:v>8.300000000000028E-8</c:v>
                </c:pt>
                <c:pt idx="14804">
                  <c:v>9.0000000000000277E-8</c:v>
                </c:pt>
                <c:pt idx="14805">
                  <c:v>9.8000000000000335E-8</c:v>
                </c:pt>
                <c:pt idx="14806">
                  <c:v>9.6000000000000291E-8</c:v>
                </c:pt>
                <c:pt idx="14807">
                  <c:v>9.1000000000000233E-8</c:v>
                </c:pt>
                <c:pt idx="14808">
                  <c:v>1.1000000000000032E-7</c:v>
                </c:pt>
                <c:pt idx="14809">
                  <c:v>1.1000000000000032E-7</c:v>
                </c:pt>
                <c:pt idx="14810">
                  <c:v>1.1000000000000032E-7</c:v>
                </c:pt>
                <c:pt idx="14811">
                  <c:v>1.0000000000000026E-7</c:v>
                </c:pt>
                <c:pt idx="14812">
                  <c:v>9.6000000000000291E-8</c:v>
                </c:pt>
                <c:pt idx="14813">
                  <c:v>8.9000000000000268E-8</c:v>
                </c:pt>
                <c:pt idx="14814">
                  <c:v>6.7000000000000176E-8</c:v>
                </c:pt>
                <c:pt idx="14815">
                  <c:v>6.6000000000000154E-8</c:v>
                </c:pt>
                <c:pt idx="14816">
                  <c:v>6.3000000000000154E-8</c:v>
                </c:pt>
                <c:pt idx="14817">
                  <c:v>6.1000000000000162E-8</c:v>
                </c:pt>
                <c:pt idx="14818">
                  <c:v>5.9000000000000178E-8</c:v>
                </c:pt>
                <c:pt idx="14819">
                  <c:v>5.8000000000000142E-8</c:v>
                </c:pt>
                <c:pt idx="14820">
                  <c:v>5.3000000000000137E-8</c:v>
                </c:pt>
                <c:pt idx="14821">
                  <c:v>5.3000000000000137E-8</c:v>
                </c:pt>
                <c:pt idx="14822">
                  <c:v>5.2000000000000141E-8</c:v>
                </c:pt>
                <c:pt idx="14823">
                  <c:v>5.2000000000000141E-8</c:v>
                </c:pt>
                <c:pt idx="14824">
                  <c:v>5.2000000000000141E-8</c:v>
                </c:pt>
                <c:pt idx="14825">
                  <c:v>5.1000000000000126E-8</c:v>
                </c:pt>
                <c:pt idx="14826">
                  <c:v>5.0000000000000117E-8</c:v>
                </c:pt>
                <c:pt idx="14827">
                  <c:v>5.0000000000000117E-8</c:v>
                </c:pt>
                <c:pt idx="14828">
                  <c:v>4.9000000000000167E-8</c:v>
                </c:pt>
                <c:pt idx="14829">
                  <c:v>4.9000000000000167E-8</c:v>
                </c:pt>
                <c:pt idx="14830">
                  <c:v>4.8000000000000106E-8</c:v>
                </c:pt>
                <c:pt idx="14831">
                  <c:v>5.0000000000000117E-8</c:v>
                </c:pt>
                <c:pt idx="14832">
                  <c:v>4.9000000000000167E-8</c:v>
                </c:pt>
                <c:pt idx="14833">
                  <c:v>4.9000000000000167E-8</c:v>
                </c:pt>
                <c:pt idx="14834">
                  <c:v>4.8000000000000106E-8</c:v>
                </c:pt>
                <c:pt idx="14835">
                  <c:v>4.8000000000000106E-8</c:v>
                </c:pt>
                <c:pt idx="14836">
                  <c:v>4.8000000000000106E-8</c:v>
                </c:pt>
                <c:pt idx="14837">
                  <c:v>4.8000000000000106E-8</c:v>
                </c:pt>
                <c:pt idx="14838">
                  <c:v>4.7000000000000123E-8</c:v>
                </c:pt>
                <c:pt idx="14839">
                  <c:v>4.7000000000000123E-8</c:v>
                </c:pt>
                <c:pt idx="14840">
                  <c:v>4.7000000000000123E-8</c:v>
                </c:pt>
                <c:pt idx="14841">
                  <c:v>4.7000000000000123E-8</c:v>
                </c:pt>
                <c:pt idx="14842">
                  <c:v>4.6000000000000108E-8</c:v>
                </c:pt>
                <c:pt idx="14843">
                  <c:v>4.6000000000000108E-8</c:v>
                </c:pt>
                <c:pt idx="14844">
                  <c:v>4.6000000000000108E-8</c:v>
                </c:pt>
                <c:pt idx="14845">
                  <c:v>4.6000000000000108E-8</c:v>
                </c:pt>
                <c:pt idx="14846">
                  <c:v>5.3000000000000137E-8</c:v>
                </c:pt>
                <c:pt idx="14847">
                  <c:v>5.6000000000000131E-8</c:v>
                </c:pt>
                <c:pt idx="14848">
                  <c:v>5.4000000000000153E-8</c:v>
                </c:pt>
                <c:pt idx="14849">
                  <c:v>5.3000000000000137E-8</c:v>
                </c:pt>
                <c:pt idx="14850">
                  <c:v>5.2000000000000141E-8</c:v>
                </c:pt>
                <c:pt idx="14851">
                  <c:v>5.1000000000000126E-8</c:v>
                </c:pt>
                <c:pt idx="14852">
                  <c:v>5.0000000000000117E-8</c:v>
                </c:pt>
                <c:pt idx="14853">
                  <c:v>4.9000000000000167E-8</c:v>
                </c:pt>
                <c:pt idx="14854">
                  <c:v>4.8000000000000106E-8</c:v>
                </c:pt>
                <c:pt idx="14855">
                  <c:v>4.7000000000000123E-8</c:v>
                </c:pt>
                <c:pt idx="14856">
                  <c:v>4.7000000000000123E-8</c:v>
                </c:pt>
                <c:pt idx="14857">
                  <c:v>4.7000000000000123E-8</c:v>
                </c:pt>
                <c:pt idx="14858">
                  <c:v>4.6000000000000108E-8</c:v>
                </c:pt>
                <c:pt idx="14859">
                  <c:v>4.6000000000000108E-8</c:v>
                </c:pt>
                <c:pt idx="14860">
                  <c:v>4.6000000000000108E-8</c:v>
                </c:pt>
                <c:pt idx="14861">
                  <c:v>4.5000000000000112E-8</c:v>
                </c:pt>
                <c:pt idx="14862">
                  <c:v>4.5000000000000112E-8</c:v>
                </c:pt>
                <c:pt idx="14863">
                  <c:v>4.5000000000000112E-8</c:v>
                </c:pt>
                <c:pt idx="14864">
                  <c:v>4.5000000000000112E-8</c:v>
                </c:pt>
                <c:pt idx="14865">
                  <c:v>4.5000000000000112E-8</c:v>
                </c:pt>
                <c:pt idx="14866">
                  <c:v>8.9000000000000268E-8</c:v>
                </c:pt>
                <c:pt idx="14867">
                  <c:v>8.5000000000000232E-8</c:v>
                </c:pt>
                <c:pt idx="14868">
                  <c:v>8.2000000000000218E-8</c:v>
                </c:pt>
                <c:pt idx="14869">
                  <c:v>7.7000000000000226E-8</c:v>
                </c:pt>
                <c:pt idx="14870">
                  <c:v>7.2000000000000195E-8</c:v>
                </c:pt>
                <c:pt idx="14871">
                  <c:v>6.8000000000000159E-8</c:v>
                </c:pt>
                <c:pt idx="14872">
                  <c:v>5.6000000000000131E-8</c:v>
                </c:pt>
                <c:pt idx="14873">
                  <c:v>5.5000000000000142E-8</c:v>
                </c:pt>
                <c:pt idx="14874">
                  <c:v>5.4000000000000153E-8</c:v>
                </c:pt>
                <c:pt idx="14875">
                  <c:v>5.3000000000000137E-8</c:v>
                </c:pt>
                <c:pt idx="14876">
                  <c:v>5.2000000000000141E-8</c:v>
                </c:pt>
                <c:pt idx="14877">
                  <c:v>5.2000000000000141E-8</c:v>
                </c:pt>
                <c:pt idx="14878">
                  <c:v>5.6000000000000131E-8</c:v>
                </c:pt>
                <c:pt idx="14879">
                  <c:v>5.7000000000000153E-8</c:v>
                </c:pt>
                <c:pt idx="14880">
                  <c:v>5.6000000000000131E-8</c:v>
                </c:pt>
                <c:pt idx="14881">
                  <c:v>5.5000000000000142E-8</c:v>
                </c:pt>
                <c:pt idx="14882">
                  <c:v>5.5000000000000142E-8</c:v>
                </c:pt>
                <c:pt idx="14883">
                  <c:v>5.4000000000000153E-8</c:v>
                </c:pt>
                <c:pt idx="14884">
                  <c:v>5.0000000000000117E-8</c:v>
                </c:pt>
                <c:pt idx="14885">
                  <c:v>4.9000000000000167E-8</c:v>
                </c:pt>
                <c:pt idx="14886">
                  <c:v>4.9000000000000167E-8</c:v>
                </c:pt>
                <c:pt idx="14887">
                  <c:v>4.9000000000000167E-8</c:v>
                </c:pt>
                <c:pt idx="14888">
                  <c:v>4.8000000000000106E-8</c:v>
                </c:pt>
                <c:pt idx="14889">
                  <c:v>4.8000000000000106E-8</c:v>
                </c:pt>
                <c:pt idx="14890">
                  <c:v>5.4000000000000153E-8</c:v>
                </c:pt>
                <c:pt idx="14891">
                  <c:v>5.4000000000000153E-8</c:v>
                </c:pt>
                <c:pt idx="14892">
                  <c:v>5.3000000000000137E-8</c:v>
                </c:pt>
                <c:pt idx="14893">
                  <c:v>5.3000000000000137E-8</c:v>
                </c:pt>
                <c:pt idx="14894">
                  <c:v>5.1000000000000126E-8</c:v>
                </c:pt>
                <c:pt idx="14895">
                  <c:v>5.1000000000000126E-8</c:v>
                </c:pt>
                <c:pt idx="14896">
                  <c:v>4.8000000000000106E-8</c:v>
                </c:pt>
                <c:pt idx="14897">
                  <c:v>4.7000000000000123E-8</c:v>
                </c:pt>
                <c:pt idx="14898">
                  <c:v>4.7000000000000123E-8</c:v>
                </c:pt>
                <c:pt idx="14899">
                  <c:v>4.7000000000000123E-8</c:v>
                </c:pt>
                <c:pt idx="14900">
                  <c:v>4.6000000000000108E-8</c:v>
                </c:pt>
                <c:pt idx="14901">
                  <c:v>4.6000000000000108E-8</c:v>
                </c:pt>
                <c:pt idx="14902">
                  <c:v>4.6000000000000108E-8</c:v>
                </c:pt>
                <c:pt idx="14903">
                  <c:v>4.5000000000000112E-8</c:v>
                </c:pt>
                <c:pt idx="14904">
                  <c:v>4.5000000000000112E-8</c:v>
                </c:pt>
                <c:pt idx="14905">
                  <c:v>4.5000000000000112E-8</c:v>
                </c:pt>
                <c:pt idx="14906">
                  <c:v>7.2000000000000195E-8</c:v>
                </c:pt>
                <c:pt idx="14907">
                  <c:v>8.8000000000000272E-8</c:v>
                </c:pt>
                <c:pt idx="14908">
                  <c:v>8.5000000000000232E-8</c:v>
                </c:pt>
                <c:pt idx="14909">
                  <c:v>7.9000000000000244E-8</c:v>
                </c:pt>
                <c:pt idx="14910">
                  <c:v>7.4000000000000226E-8</c:v>
                </c:pt>
                <c:pt idx="14911">
                  <c:v>7.0000000000000177E-8</c:v>
                </c:pt>
                <c:pt idx="14912">
                  <c:v>6.6000000000000154E-8</c:v>
                </c:pt>
                <c:pt idx="14913">
                  <c:v>5.7000000000000153E-8</c:v>
                </c:pt>
                <c:pt idx="14914">
                  <c:v>5.5000000000000142E-8</c:v>
                </c:pt>
                <c:pt idx="14915">
                  <c:v>5.4000000000000153E-8</c:v>
                </c:pt>
                <c:pt idx="14916">
                  <c:v>5.3000000000000137E-8</c:v>
                </c:pt>
                <c:pt idx="14917">
                  <c:v>5.2000000000000141E-8</c:v>
                </c:pt>
                <c:pt idx="14918">
                  <c:v>5.2000000000000141E-8</c:v>
                </c:pt>
                <c:pt idx="14919">
                  <c:v>5.8000000000000142E-8</c:v>
                </c:pt>
                <c:pt idx="14920">
                  <c:v>5.9000000000000178E-8</c:v>
                </c:pt>
                <c:pt idx="14921">
                  <c:v>5.9000000000000178E-8</c:v>
                </c:pt>
                <c:pt idx="14922">
                  <c:v>5.8000000000000142E-8</c:v>
                </c:pt>
                <c:pt idx="14923">
                  <c:v>5.7000000000000153E-8</c:v>
                </c:pt>
                <c:pt idx="14924">
                  <c:v>5.6000000000000131E-8</c:v>
                </c:pt>
                <c:pt idx="14925">
                  <c:v>5.0000000000000117E-8</c:v>
                </c:pt>
                <c:pt idx="14926">
                  <c:v>5.0000000000000117E-8</c:v>
                </c:pt>
                <c:pt idx="14927">
                  <c:v>4.9000000000000167E-8</c:v>
                </c:pt>
                <c:pt idx="14928">
                  <c:v>5.0000000000000117E-8</c:v>
                </c:pt>
                <c:pt idx="14929">
                  <c:v>4.9000000000000167E-8</c:v>
                </c:pt>
                <c:pt idx="14930">
                  <c:v>4.9000000000000167E-8</c:v>
                </c:pt>
                <c:pt idx="14931">
                  <c:v>4.8000000000000106E-8</c:v>
                </c:pt>
                <c:pt idx="14932">
                  <c:v>4.7000000000000123E-8</c:v>
                </c:pt>
                <c:pt idx="14933">
                  <c:v>4.7000000000000123E-8</c:v>
                </c:pt>
                <c:pt idx="14934">
                  <c:v>4.7000000000000123E-8</c:v>
                </c:pt>
                <c:pt idx="14935">
                  <c:v>4.7000000000000123E-8</c:v>
                </c:pt>
                <c:pt idx="14936">
                  <c:v>4.6000000000000108E-8</c:v>
                </c:pt>
                <c:pt idx="14937">
                  <c:v>4.6000000000000108E-8</c:v>
                </c:pt>
                <c:pt idx="14938">
                  <c:v>4.6000000000000108E-8</c:v>
                </c:pt>
                <c:pt idx="14939">
                  <c:v>4.6000000000000108E-8</c:v>
                </c:pt>
                <c:pt idx="14940">
                  <c:v>4.6000000000000108E-8</c:v>
                </c:pt>
                <c:pt idx="14941">
                  <c:v>4.5000000000000112E-8</c:v>
                </c:pt>
                <c:pt idx="14942">
                  <c:v>4.5000000000000112E-8</c:v>
                </c:pt>
                <c:pt idx="14943">
                  <c:v>4.5000000000000112E-8</c:v>
                </c:pt>
                <c:pt idx="14944">
                  <c:v>4.5000000000000112E-8</c:v>
                </c:pt>
                <c:pt idx="14945">
                  <c:v>4.4000000000000136E-8</c:v>
                </c:pt>
                <c:pt idx="14946">
                  <c:v>4.4000000000000136E-8</c:v>
                </c:pt>
                <c:pt idx="14947">
                  <c:v>4.4000000000000136E-8</c:v>
                </c:pt>
                <c:pt idx="14948">
                  <c:v>4.4000000000000136E-8</c:v>
                </c:pt>
                <c:pt idx="14949">
                  <c:v>4.4000000000000136E-8</c:v>
                </c:pt>
                <c:pt idx="14950">
                  <c:v>4.4000000000000136E-8</c:v>
                </c:pt>
                <c:pt idx="14951">
                  <c:v>4.4000000000000136E-8</c:v>
                </c:pt>
                <c:pt idx="14952">
                  <c:v>4.4000000000000136E-8</c:v>
                </c:pt>
                <c:pt idx="14953">
                  <c:v>4.4000000000000136E-8</c:v>
                </c:pt>
                <c:pt idx="14954">
                  <c:v>5.8000000000000142E-8</c:v>
                </c:pt>
                <c:pt idx="14955">
                  <c:v>5.9000000000000178E-8</c:v>
                </c:pt>
                <c:pt idx="14956">
                  <c:v>6.4000000000000189E-8</c:v>
                </c:pt>
                <c:pt idx="14957">
                  <c:v>6.4000000000000189E-8</c:v>
                </c:pt>
                <c:pt idx="14958">
                  <c:v>5.6000000000000131E-8</c:v>
                </c:pt>
                <c:pt idx="14959">
                  <c:v>6.1000000000000162E-8</c:v>
                </c:pt>
                <c:pt idx="14960">
                  <c:v>5.9000000000000178E-8</c:v>
                </c:pt>
                <c:pt idx="14961">
                  <c:v>5.9000000000000178E-8</c:v>
                </c:pt>
                <c:pt idx="14962">
                  <c:v>5.7000000000000153E-8</c:v>
                </c:pt>
                <c:pt idx="14963">
                  <c:v>5.6000000000000131E-8</c:v>
                </c:pt>
                <c:pt idx="14964">
                  <c:v>5.1000000000000126E-8</c:v>
                </c:pt>
                <c:pt idx="14965">
                  <c:v>5.0000000000000117E-8</c:v>
                </c:pt>
                <c:pt idx="14966">
                  <c:v>5.0000000000000117E-8</c:v>
                </c:pt>
                <c:pt idx="14967">
                  <c:v>4.9000000000000167E-8</c:v>
                </c:pt>
                <c:pt idx="14968">
                  <c:v>4.9000000000000167E-8</c:v>
                </c:pt>
                <c:pt idx="14969">
                  <c:v>4.8000000000000106E-8</c:v>
                </c:pt>
                <c:pt idx="14970">
                  <c:v>4.8000000000000106E-8</c:v>
                </c:pt>
                <c:pt idx="14971">
                  <c:v>4.7000000000000123E-8</c:v>
                </c:pt>
                <c:pt idx="14972">
                  <c:v>4.7000000000000123E-8</c:v>
                </c:pt>
                <c:pt idx="14973">
                  <c:v>4.7000000000000123E-8</c:v>
                </c:pt>
                <c:pt idx="14974">
                  <c:v>4.6000000000000108E-8</c:v>
                </c:pt>
                <c:pt idx="14975">
                  <c:v>4.6000000000000108E-8</c:v>
                </c:pt>
                <c:pt idx="14976">
                  <c:v>4.5000000000000112E-8</c:v>
                </c:pt>
                <c:pt idx="14977">
                  <c:v>4.6000000000000108E-8</c:v>
                </c:pt>
                <c:pt idx="14978">
                  <c:v>4.5000000000000112E-8</c:v>
                </c:pt>
                <c:pt idx="14979">
                  <c:v>4.5000000000000112E-8</c:v>
                </c:pt>
                <c:pt idx="14980">
                  <c:v>4.5000000000000112E-8</c:v>
                </c:pt>
                <c:pt idx="14981">
                  <c:v>4.5000000000000112E-8</c:v>
                </c:pt>
                <c:pt idx="14982">
                  <c:v>4.30000000000001E-8</c:v>
                </c:pt>
                <c:pt idx="14983">
                  <c:v>4.2000000000000111E-8</c:v>
                </c:pt>
                <c:pt idx="14984">
                  <c:v>4.2000000000000111E-8</c:v>
                </c:pt>
                <c:pt idx="14985">
                  <c:v>4.1000000000000096E-8</c:v>
                </c:pt>
                <c:pt idx="14986">
                  <c:v>4.1000000000000096E-8</c:v>
                </c:pt>
                <c:pt idx="14987">
                  <c:v>4.0000000000000107E-8</c:v>
                </c:pt>
                <c:pt idx="14988">
                  <c:v>3.9000000000000085E-8</c:v>
                </c:pt>
                <c:pt idx="14989">
                  <c:v>3.8000000000000102E-8</c:v>
                </c:pt>
                <c:pt idx="14990">
                  <c:v>3.8000000000000102E-8</c:v>
                </c:pt>
                <c:pt idx="14991">
                  <c:v>3.8000000000000102E-8</c:v>
                </c:pt>
                <c:pt idx="14992">
                  <c:v>3.8000000000000102E-8</c:v>
                </c:pt>
                <c:pt idx="14993">
                  <c:v>3.8000000000000102E-8</c:v>
                </c:pt>
                <c:pt idx="14994">
                  <c:v>3.700000000000012E-8</c:v>
                </c:pt>
                <c:pt idx="14995">
                  <c:v>3.700000000000012E-8</c:v>
                </c:pt>
                <c:pt idx="14996">
                  <c:v>3.700000000000012E-8</c:v>
                </c:pt>
                <c:pt idx="14997">
                  <c:v>3.700000000000012E-8</c:v>
                </c:pt>
                <c:pt idx="14998">
                  <c:v>3.6000000000000104E-8</c:v>
                </c:pt>
                <c:pt idx="14999">
                  <c:v>3.6000000000000104E-8</c:v>
                </c:pt>
                <c:pt idx="15000">
                  <c:v>3.6000000000000104E-8</c:v>
                </c:pt>
                <c:pt idx="15001">
                  <c:v>3.6000000000000104E-8</c:v>
                </c:pt>
                <c:pt idx="15002">
                  <c:v>3.6000000000000104E-8</c:v>
                </c:pt>
                <c:pt idx="15003">
                  <c:v>3.5000000000000088E-8</c:v>
                </c:pt>
                <c:pt idx="15004">
                  <c:v>3.6000000000000104E-8</c:v>
                </c:pt>
                <c:pt idx="15005">
                  <c:v>3.5000000000000088E-8</c:v>
                </c:pt>
                <c:pt idx="15006">
                  <c:v>3.5000000000000088E-8</c:v>
                </c:pt>
                <c:pt idx="15007">
                  <c:v>3.5000000000000088E-8</c:v>
                </c:pt>
                <c:pt idx="15008">
                  <c:v>3.5000000000000088E-8</c:v>
                </c:pt>
                <c:pt idx="15009">
                  <c:v>3.5000000000000088E-8</c:v>
                </c:pt>
                <c:pt idx="15010">
                  <c:v>3.5000000000000088E-8</c:v>
                </c:pt>
                <c:pt idx="15011">
                  <c:v>3.5000000000000088E-8</c:v>
                </c:pt>
                <c:pt idx="15012">
                  <c:v>3.5000000000000088E-8</c:v>
                </c:pt>
                <c:pt idx="15013">
                  <c:v>3.4000000000000093E-8</c:v>
                </c:pt>
                <c:pt idx="15014">
                  <c:v>3.5000000000000088E-8</c:v>
                </c:pt>
                <c:pt idx="15015">
                  <c:v>3.4000000000000093E-8</c:v>
                </c:pt>
                <c:pt idx="15016">
                  <c:v>3.4000000000000093E-8</c:v>
                </c:pt>
                <c:pt idx="15017">
                  <c:v>3.4000000000000093E-8</c:v>
                </c:pt>
                <c:pt idx="15018">
                  <c:v>3.4000000000000093E-8</c:v>
                </c:pt>
                <c:pt idx="15019">
                  <c:v>3.4000000000000093E-8</c:v>
                </c:pt>
                <c:pt idx="15020">
                  <c:v>3.4000000000000093E-8</c:v>
                </c:pt>
                <c:pt idx="15021">
                  <c:v>3.4000000000000093E-8</c:v>
                </c:pt>
                <c:pt idx="15022">
                  <c:v>3.4000000000000093E-8</c:v>
                </c:pt>
                <c:pt idx="15023">
                  <c:v>3.4000000000000093E-8</c:v>
                </c:pt>
                <c:pt idx="15024">
                  <c:v>3.4000000000000093E-8</c:v>
                </c:pt>
                <c:pt idx="15025">
                  <c:v>3.3000000000000077E-8</c:v>
                </c:pt>
                <c:pt idx="15026">
                  <c:v>3.3000000000000077E-8</c:v>
                </c:pt>
                <c:pt idx="15027">
                  <c:v>3.3000000000000077E-8</c:v>
                </c:pt>
                <c:pt idx="15028">
                  <c:v>3.3000000000000077E-8</c:v>
                </c:pt>
                <c:pt idx="15029">
                  <c:v>3.3000000000000077E-8</c:v>
                </c:pt>
                <c:pt idx="15030">
                  <c:v>3.3000000000000077E-8</c:v>
                </c:pt>
                <c:pt idx="15031">
                  <c:v>3.3000000000000077E-8</c:v>
                </c:pt>
                <c:pt idx="15032">
                  <c:v>3.3000000000000077E-8</c:v>
                </c:pt>
                <c:pt idx="15033">
                  <c:v>3.3000000000000077E-8</c:v>
                </c:pt>
                <c:pt idx="15034">
                  <c:v>3.3000000000000077E-8</c:v>
                </c:pt>
                <c:pt idx="15035">
                  <c:v>3.3000000000000077E-8</c:v>
                </c:pt>
                <c:pt idx="15036">
                  <c:v>3.3000000000000077E-8</c:v>
                </c:pt>
                <c:pt idx="15037">
                  <c:v>3.3000000000000077E-8</c:v>
                </c:pt>
                <c:pt idx="15038">
                  <c:v>3.3000000000000077E-8</c:v>
                </c:pt>
                <c:pt idx="15039">
                  <c:v>3.3000000000000077E-8</c:v>
                </c:pt>
                <c:pt idx="15040">
                  <c:v>3.3000000000000077E-8</c:v>
                </c:pt>
                <c:pt idx="15041">
                  <c:v>3.3000000000000077E-8</c:v>
                </c:pt>
                <c:pt idx="15042">
                  <c:v>3.3000000000000077E-8</c:v>
                </c:pt>
                <c:pt idx="15043">
                  <c:v>3.3000000000000077E-8</c:v>
                </c:pt>
                <c:pt idx="15044">
                  <c:v>3.3000000000000077E-8</c:v>
                </c:pt>
                <c:pt idx="15045">
                  <c:v>3.2000000000000095E-8</c:v>
                </c:pt>
                <c:pt idx="15046">
                  <c:v>3.3000000000000077E-8</c:v>
                </c:pt>
                <c:pt idx="15047">
                  <c:v>3.3000000000000077E-8</c:v>
                </c:pt>
                <c:pt idx="15048">
                  <c:v>3.3000000000000077E-8</c:v>
                </c:pt>
                <c:pt idx="15049">
                  <c:v>3.3000000000000077E-8</c:v>
                </c:pt>
                <c:pt idx="15050">
                  <c:v>3.3000000000000077E-8</c:v>
                </c:pt>
                <c:pt idx="15051">
                  <c:v>3.2000000000000095E-8</c:v>
                </c:pt>
                <c:pt idx="15052">
                  <c:v>3.2000000000000095E-8</c:v>
                </c:pt>
                <c:pt idx="15053">
                  <c:v>3.2000000000000095E-8</c:v>
                </c:pt>
                <c:pt idx="15054">
                  <c:v>3.2000000000000095E-8</c:v>
                </c:pt>
                <c:pt idx="15055">
                  <c:v>3.2000000000000095E-8</c:v>
                </c:pt>
                <c:pt idx="15056">
                  <c:v>3.2000000000000095E-8</c:v>
                </c:pt>
                <c:pt idx="15057">
                  <c:v>3.2000000000000095E-8</c:v>
                </c:pt>
                <c:pt idx="15058">
                  <c:v>3.2000000000000095E-8</c:v>
                </c:pt>
                <c:pt idx="15059">
                  <c:v>3.2000000000000095E-8</c:v>
                </c:pt>
                <c:pt idx="15060">
                  <c:v>3.2000000000000095E-8</c:v>
                </c:pt>
                <c:pt idx="15061">
                  <c:v>3.2000000000000095E-8</c:v>
                </c:pt>
                <c:pt idx="15062">
                  <c:v>3.2000000000000095E-8</c:v>
                </c:pt>
                <c:pt idx="15063">
                  <c:v>3.2000000000000095E-8</c:v>
                </c:pt>
                <c:pt idx="15064">
                  <c:v>3.2000000000000095E-8</c:v>
                </c:pt>
                <c:pt idx="15065">
                  <c:v>3.2000000000000095E-8</c:v>
                </c:pt>
                <c:pt idx="15066">
                  <c:v>3.2000000000000095E-8</c:v>
                </c:pt>
                <c:pt idx="15067">
                  <c:v>3.2000000000000095E-8</c:v>
                </c:pt>
                <c:pt idx="15068">
                  <c:v>3.2000000000000095E-8</c:v>
                </c:pt>
                <c:pt idx="15069">
                  <c:v>3.2000000000000095E-8</c:v>
                </c:pt>
                <c:pt idx="15070">
                  <c:v>3.2000000000000095E-8</c:v>
                </c:pt>
                <c:pt idx="15071">
                  <c:v>3.2000000000000095E-8</c:v>
                </c:pt>
                <c:pt idx="15072">
                  <c:v>3.2000000000000095E-8</c:v>
                </c:pt>
                <c:pt idx="15073">
                  <c:v>3.2000000000000095E-8</c:v>
                </c:pt>
                <c:pt idx="15074">
                  <c:v>3.2000000000000095E-8</c:v>
                </c:pt>
                <c:pt idx="15075">
                  <c:v>3.2000000000000095E-8</c:v>
                </c:pt>
                <c:pt idx="15076">
                  <c:v>3.2000000000000095E-8</c:v>
                </c:pt>
                <c:pt idx="15077">
                  <c:v>3.2000000000000095E-8</c:v>
                </c:pt>
                <c:pt idx="15078">
                  <c:v>3.2000000000000095E-8</c:v>
                </c:pt>
                <c:pt idx="15079">
                  <c:v>3.2000000000000095E-8</c:v>
                </c:pt>
                <c:pt idx="15080">
                  <c:v>3.2000000000000095E-8</c:v>
                </c:pt>
                <c:pt idx="15081">
                  <c:v>3.2000000000000095E-8</c:v>
                </c:pt>
                <c:pt idx="15082">
                  <c:v>3.2000000000000095E-8</c:v>
                </c:pt>
                <c:pt idx="15083">
                  <c:v>3.3000000000000077E-8</c:v>
                </c:pt>
                <c:pt idx="15084">
                  <c:v>3.2000000000000095E-8</c:v>
                </c:pt>
                <c:pt idx="15085">
                  <c:v>3.2000000000000095E-8</c:v>
                </c:pt>
                <c:pt idx="15086">
                  <c:v>3.2000000000000095E-8</c:v>
                </c:pt>
                <c:pt idx="15087">
                  <c:v>3.2000000000000095E-8</c:v>
                </c:pt>
                <c:pt idx="15088">
                  <c:v>3.2000000000000095E-8</c:v>
                </c:pt>
                <c:pt idx="15089">
                  <c:v>3.3000000000000077E-8</c:v>
                </c:pt>
                <c:pt idx="15090">
                  <c:v>3.2000000000000095E-8</c:v>
                </c:pt>
                <c:pt idx="15091">
                  <c:v>3.2000000000000095E-8</c:v>
                </c:pt>
                <c:pt idx="15092">
                  <c:v>3.2000000000000095E-8</c:v>
                </c:pt>
                <c:pt idx="15093">
                  <c:v>3.3000000000000077E-8</c:v>
                </c:pt>
                <c:pt idx="15094">
                  <c:v>3.2000000000000095E-8</c:v>
                </c:pt>
                <c:pt idx="15095">
                  <c:v>3.2000000000000095E-8</c:v>
                </c:pt>
                <c:pt idx="15096">
                  <c:v>3.2000000000000095E-8</c:v>
                </c:pt>
                <c:pt idx="15097">
                  <c:v>3.2000000000000095E-8</c:v>
                </c:pt>
                <c:pt idx="15098">
                  <c:v>3.2000000000000095E-8</c:v>
                </c:pt>
                <c:pt idx="15099">
                  <c:v>3.2000000000000095E-8</c:v>
                </c:pt>
                <c:pt idx="15100">
                  <c:v>3.2000000000000095E-8</c:v>
                </c:pt>
                <c:pt idx="15101">
                  <c:v>3.2000000000000095E-8</c:v>
                </c:pt>
                <c:pt idx="15102">
                  <c:v>3.2000000000000095E-8</c:v>
                </c:pt>
                <c:pt idx="15103">
                  <c:v>3.2000000000000095E-8</c:v>
                </c:pt>
                <c:pt idx="15104">
                  <c:v>3.2000000000000095E-8</c:v>
                </c:pt>
                <c:pt idx="15105">
                  <c:v>3.2000000000000095E-8</c:v>
                </c:pt>
                <c:pt idx="15106">
                  <c:v>3.1000000000000079E-8</c:v>
                </c:pt>
                <c:pt idx="15107">
                  <c:v>3.2000000000000095E-8</c:v>
                </c:pt>
                <c:pt idx="15108">
                  <c:v>3.2000000000000095E-8</c:v>
                </c:pt>
                <c:pt idx="15109">
                  <c:v>3.1000000000000079E-8</c:v>
                </c:pt>
                <c:pt idx="15110">
                  <c:v>3.1000000000000079E-8</c:v>
                </c:pt>
                <c:pt idx="15111">
                  <c:v>3.1000000000000079E-8</c:v>
                </c:pt>
                <c:pt idx="15112">
                  <c:v>3.1000000000000079E-8</c:v>
                </c:pt>
                <c:pt idx="15113">
                  <c:v>3.1000000000000079E-8</c:v>
                </c:pt>
                <c:pt idx="15114">
                  <c:v>3.1000000000000079E-8</c:v>
                </c:pt>
                <c:pt idx="15115">
                  <c:v>3.1000000000000079E-8</c:v>
                </c:pt>
                <c:pt idx="15116">
                  <c:v>3.1000000000000079E-8</c:v>
                </c:pt>
                <c:pt idx="15117">
                  <c:v>3.1000000000000079E-8</c:v>
                </c:pt>
                <c:pt idx="15118">
                  <c:v>3.1000000000000079E-8</c:v>
                </c:pt>
                <c:pt idx="15119">
                  <c:v>3.1000000000000079E-8</c:v>
                </c:pt>
                <c:pt idx="15120">
                  <c:v>3.1000000000000079E-8</c:v>
                </c:pt>
                <c:pt idx="15121">
                  <c:v>3.1000000000000079E-8</c:v>
                </c:pt>
                <c:pt idx="15122">
                  <c:v>3.1000000000000079E-8</c:v>
                </c:pt>
                <c:pt idx="15123">
                  <c:v>3.1000000000000079E-8</c:v>
                </c:pt>
                <c:pt idx="15124">
                  <c:v>3.1000000000000079E-8</c:v>
                </c:pt>
                <c:pt idx="15125">
                  <c:v>3.1000000000000079E-8</c:v>
                </c:pt>
                <c:pt idx="15126">
                  <c:v>3.1000000000000079E-8</c:v>
                </c:pt>
                <c:pt idx="15127">
                  <c:v>3.1000000000000079E-8</c:v>
                </c:pt>
                <c:pt idx="15128">
                  <c:v>3.1000000000000079E-8</c:v>
                </c:pt>
                <c:pt idx="15129">
                  <c:v>3.1000000000000079E-8</c:v>
                </c:pt>
                <c:pt idx="15130">
                  <c:v>3.1000000000000079E-8</c:v>
                </c:pt>
                <c:pt idx="15131">
                  <c:v>3.1000000000000079E-8</c:v>
                </c:pt>
                <c:pt idx="15132">
                  <c:v>3.1000000000000079E-8</c:v>
                </c:pt>
                <c:pt idx="15133">
                  <c:v>3.1000000000000079E-8</c:v>
                </c:pt>
                <c:pt idx="15134">
                  <c:v>3.0000000000000077E-8</c:v>
                </c:pt>
                <c:pt idx="15135">
                  <c:v>3.0000000000000077E-8</c:v>
                </c:pt>
                <c:pt idx="15136">
                  <c:v>3.0000000000000077E-8</c:v>
                </c:pt>
                <c:pt idx="15137">
                  <c:v>3.0000000000000077E-8</c:v>
                </c:pt>
                <c:pt idx="15138">
                  <c:v>3.0000000000000077E-8</c:v>
                </c:pt>
                <c:pt idx="15139">
                  <c:v>3.0000000000000077E-8</c:v>
                </c:pt>
                <c:pt idx="15140">
                  <c:v>3.0000000000000077E-8</c:v>
                </c:pt>
                <c:pt idx="15141">
                  <c:v>3.0000000000000077E-8</c:v>
                </c:pt>
                <c:pt idx="15142">
                  <c:v>3.0000000000000077E-8</c:v>
                </c:pt>
                <c:pt idx="15143">
                  <c:v>3.0000000000000077E-8</c:v>
                </c:pt>
                <c:pt idx="15144">
                  <c:v>3.0000000000000077E-8</c:v>
                </c:pt>
                <c:pt idx="15145">
                  <c:v>3.0000000000000077E-8</c:v>
                </c:pt>
                <c:pt idx="15146">
                  <c:v>3.0000000000000077E-8</c:v>
                </c:pt>
                <c:pt idx="15147">
                  <c:v>3.0000000000000077E-8</c:v>
                </c:pt>
                <c:pt idx="15148">
                  <c:v>3.0000000000000077E-8</c:v>
                </c:pt>
                <c:pt idx="15149">
                  <c:v>3.0000000000000077E-8</c:v>
                </c:pt>
                <c:pt idx="15150">
                  <c:v>3.0000000000000077E-8</c:v>
                </c:pt>
                <c:pt idx="15151">
                  <c:v>2.9000000000000074E-8</c:v>
                </c:pt>
                <c:pt idx="15152">
                  <c:v>2.9000000000000074E-8</c:v>
                </c:pt>
                <c:pt idx="15153">
                  <c:v>2.9000000000000074E-8</c:v>
                </c:pt>
                <c:pt idx="15154">
                  <c:v>3.0000000000000077E-8</c:v>
                </c:pt>
                <c:pt idx="15155">
                  <c:v>2.9000000000000074E-8</c:v>
                </c:pt>
                <c:pt idx="15156">
                  <c:v>2.9000000000000074E-8</c:v>
                </c:pt>
                <c:pt idx="15157">
                  <c:v>2.9000000000000074E-8</c:v>
                </c:pt>
                <c:pt idx="15158">
                  <c:v>2.9000000000000074E-8</c:v>
                </c:pt>
                <c:pt idx="15159">
                  <c:v>2.9000000000000074E-8</c:v>
                </c:pt>
                <c:pt idx="15160">
                  <c:v>2.9000000000000074E-8</c:v>
                </c:pt>
                <c:pt idx="15161">
                  <c:v>2.9000000000000074E-8</c:v>
                </c:pt>
                <c:pt idx="15162">
                  <c:v>2.9000000000000074E-8</c:v>
                </c:pt>
                <c:pt idx="15163">
                  <c:v>2.9000000000000074E-8</c:v>
                </c:pt>
                <c:pt idx="15164">
                  <c:v>2.9000000000000074E-8</c:v>
                </c:pt>
                <c:pt idx="15165">
                  <c:v>2.9000000000000074E-8</c:v>
                </c:pt>
                <c:pt idx="15166">
                  <c:v>2.9000000000000074E-8</c:v>
                </c:pt>
                <c:pt idx="15167">
                  <c:v>2.9000000000000074E-8</c:v>
                </c:pt>
                <c:pt idx="15168">
                  <c:v>2.9000000000000074E-8</c:v>
                </c:pt>
                <c:pt idx="15169">
                  <c:v>2.9000000000000074E-8</c:v>
                </c:pt>
                <c:pt idx="15170">
                  <c:v>2.9000000000000074E-8</c:v>
                </c:pt>
                <c:pt idx="15171">
                  <c:v>2.9000000000000074E-8</c:v>
                </c:pt>
                <c:pt idx="15172">
                  <c:v>2.9000000000000074E-8</c:v>
                </c:pt>
                <c:pt idx="15173">
                  <c:v>2.9000000000000074E-8</c:v>
                </c:pt>
                <c:pt idx="15174">
                  <c:v>2.9000000000000074E-8</c:v>
                </c:pt>
                <c:pt idx="15175">
                  <c:v>2.9000000000000074E-8</c:v>
                </c:pt>
                <c:pt idx="15176">
                  <c:v>2.9000000000000074E-8</c:v>
                </c:pt>
                <c:pt idx="15177">
                  <c:v>2.9000000000000074E-8</c:v>
                </c:pt>
                <c:pt idx="15178">
                  <c:v>2.9000000000000074E-8</c:v>
                </c:pt>
                <c:pt idx="15179">
                  <c:v>2.8000000000000059E-8</c:v>
                </c:pt>
                <c:pt idx="15180">
                  <c:v>2.9000000000000074E-8</c:v>
                </c:pt>
                <c:pt idx="15181">
                  <c:v>2.8000000000000059E-8</c:v>
                </c:pt>
                <c:pt idx="15182">
                  <c:v>2.8000000000000059E-8</c:v>
                </c:pt>
                <c:pt idx="15183">
                  <c:v>2.9000000000000074E-8</c:v>
                </c:pt>
                <c:pt idx="15184">
                  <c:v>2.8000000000000059E-8</c:v>
                </c:pt>
                <c:pt idx="15185">
                  <c:v>2.9000000000000074E-8</c:v>
                </c:pt>
                <c:pt idx="15186">
                  <c:v>2.8000000000000059E-8</c:v>
                </c:pt>
                <c:pt idx="15187">
                  <c:v>2.9000000000000074E-8</c:v>
                </c:pt>
                <c:pt idx="15188">
                  <c:v>2.8000000000000059E-8</c:v>
                </c:pt>
                <c:pt idx="15189">
                  <c:v>2.9000000000000074E-8</c:v>
                </c:pt>
                <c:pt idx="15190">
                  <c:v>2.8000000000000059E-8</c:v>
                </c:pt>
                <c:pt idx="15191">
                  <c:v>2.8000000000000059E-8</c:v>
                </c:pt>
                <c:pt idx="15192">
                  <c:v>2.8000000000000059E-8</c:v>
                </c:pt>
                <c:pt idx="15193">
                  <c:v>2.8000000000000059E-8</c:v>
                </c:pt>
                <c:pt idx="15194">
                  <c:v>2.8000000000000059E-8</c:v>
                </c:pt>
                <c:pt idx="15195">
                  <c:v>2.8000000000000059E-8</c:v>
                </c:pt>
                <c:pt idx="15196">
                  <c:v>2.8000000000000059E-8</c:v>
                </c:pt>
                <c:pt idx="15197">
                  <c:v>2.8000000000000059E-8</c:v>
                </c:pt>
                <c:pt idx="15198">
                  <c:v>2.8000000000000059E-8</c:v>
                </c:pt>
                <c:pt idx="15199">
                  <c:v>2.8000000000000059E-8</c:v>
                </c:pt>
                <c:pt idx="15200">
                  <c:v>2.8000000000000059E-8</c:v>
                </c:pt>
                <c:pt idx="15201">
                  <c:v>2.8000000000000059E-8</c:v>
                </c:pt>
                <c:pt idx="15202">
                  <c:v>2.8000000000000059E-8</c:v>
                </c:pt>
                <c:pt idx="15203">
                  <c:v>2.8000000000000059E-8</c:v>
                </c:pt>
                <c:pt idx="15204">
                  <c:v>2.8000000000000059E-8</c:v>
                </c:pt>
                <c:pt idx="15205">
                  <c:v>2.9000000000000074E-8</c:v>
                </c:pt>
                <c:pt idx="15206">
                  <c:v>2.8000000000000059E-8</c:v>
                </c:pt>
                <c:pt idx="15207">
                  <c:v>2.8000000000000059E-8</c:v>
                </c:pt>
                <c:pt idx="15208">
                  <c:v>2.8000000000000059E-8</c:v>
                </c:pt>
                <c:pt idx="15209">
                  <c:v>2.8000000000000059E-8</c:v>
                </c:pt>
                <c:pt idx="15210">
                  <c:v>2.8000000000000059E-8</c:v>
                </c:pt>
                <c:pt idx="15211">
                  <c:v>2.8000000000000059E-8</c:v>
                </c:pt>
                <c:pt idx="15212">
                  <c:v>2.8000000000000059E-8</c:v>
                </c:pt>
                <c:pt idx="15213">
                  <c:v>2.8000000000000059E-8</c:v>
                </c:pt>
                <c:pt idx="15214">
                  <c:v>2.8000000000000059E-8</c:v>
                </c:pt>
                <c:pt idx="15215">
                  <c:v>2.8000000000000059E-8</c:v>
                </c:pt>
                <c:pt idx="15216">
                  <c:v>2.8000000000000059E-8</c:v>
                </c:pt>
                <c:pt idx="15217">
                  <c:v>2.8000000000000059E-8</c:v>
                </c:pt>
                <c:pt idx="15218">
                  <c:v>2.8000000000000059E-8</c:v>
                </c:pt>
                <c:pt idx="15219">
                  <c:v>2.8000000000000059E-8</c:v>
                </c:pt>
                <c:pt idx="15220">
                  <c:v>2.8000000000000059E-8</c:v>
                </c:pt>
                <c:pt idx="15221">
                  <c:v>2.8000000000000059E-8</c:v>
                </c:pt>
                <c:pt idx="15222">
                  <c:v>2.8000000000000059E-8</c:v>
                </c:pt>
                <c:pt idx="15223">
                  <c:v>2.8000000000000059E-8</c:v>
                </c:pt>
                <c:pt idx="15224">
                  <c:v>2.8000000000000059E-8</c:v>
                </c:pt>
                <c:pt idx="15225">
                  <c:v>2.8000000000000059E-8</c:v>
                </c:pt>
                <c:pt idx="15226">
                  <c:v>2.8000000000000059E-8</c:v>
                </c:pt>
                <c:pt idx="15227">
                  <c:v>2.700000000000009E-8</c:v>
                </c:pt>
                <c:pt idx="15228">
                  <c:v>2.8000000000000059E-8</c:v>
                </c:pt>
                <c:pt idx="15229">
                  <c:v>2.700000000000009E-8</c:v>
                </c:pt>
                <c:pt idx="15230">
                  <c:v>2.8000000000000059E-8</c:v>
                </c:pt>
                <c:pt idx="15231">
                  <c:v>2.700000000000009E-8</c:v>
                </c:pt>
                <c:pt idx="15232">
                  <c:v>2.700000000000009E-8</c:v>
                </c:pt>
                <c:pt idx="15233">
                  <c:v>2.700000000000009E-8</c:v>
                </c:pt>
                <c:pt idx="15234">
                  <c:v>2.700000000000009E-8</c:v>
                </c:pt>
                <c:pt idx="15235">
                  <c:v>2.700000000000009E-8</c:v>
                </c:pt>
                <c:pt idx="15236">
                  <c:v>2.700000000000009E-8</c:v>
                </c:pt>
                <c:pt idx="15237">
                  <c:v>2.700000000000009E-8</c:v>
                </c:pt>
                <c:pt idx="15238">
                  <c:v>2.700000000000009E-8</c:v>
                </c:pt>
                <c:pt idx="15239">
                  <c:v>2.700000000000009E-8</c:v>
                </c:pt>
                <c:pt idx="15240">
                  <c:v>2.700000000000009E-8</c:v>
                </c:pt>
                <c:pt idx="15241">
                  <c:v>2.700000000000009E-8</c:v>
                </c:pt>
                <c:pt idx="15242">
                  <c:v>2.700000000000009E-8</c:v>
                </c:pt>
                <c:pt idx="15243">
                  <c:v>2.700000000000009E-8</c:v>
                </c:pt>
                <c:pt idx="15244">
                  <c:v>2.700000000000009E-8</c:v>
                </c:pt>
                <c:pt idx="15245">
                  <c:v>2.700000000000009E-8</c:v>
                </c:pt>
                <c:pt idx="15246">
                  <c:v>2.700000000000009E-8</c:v>
                </c:pt>
                <c:pt idx="15247">
                  <c:v>2.700000000000009E-8</c:v>
                </c:pt>
                <c:pt idx="15248">
                  <c:v>2.700000000000009E-8</c:v>
                </c:pt>
                <c:pt idx="15249">
                  <c:v>2.700000000000009E-8</c:v>
                </c:pt>
                <c:pt idx="15250">
                  <c:v>2.700000000000009E-8</c:v>
                </c:pt>
                <c:pt idx="15251">
                  <c:v>2.700000000000009E-8</c:v>
                </c:pt>
                <c:pt idx="15252">
                  <c:v>2.700000000000009E-8</c:v>
                </c:pt>
                <c:pt idx="15253">
                  <c:v>2.700000000000009E-8</c:v>
                </c:pt>
                <c:pt idx="15254">
                  <c:v>2.700000000000009E-8</c:v>
                </c:pt>
                <c:pt idx="15255">
                  <c:v>2.700000000000009E-8</c:v>
                </c:pt>
                <c:pt idx="15256">
                  <c:v>2.700000000000009E-8</c:v>
                </c:pt>
                <c:pt idx="15257">
                  <c:v>2.700000000000009E-8</c:v>
                </c:pt>
                <c:pt idx="15258">
                  <c:v>2.700000000000009E-8</c:v>
                </c:pt>
                <c:pt idx="15259">
                  <c:v>2.700000000000009E-8</c:v>
                </c:pt>
                <c:pt idx="15260">
                  <c:v>2.700000000000009E-8</c:v>
                </c:pt>
                <c:pt idx="15261">
                  <c:v>2.700000000000009E-8</c:v>
                </c:pt>
                <c:pt idx="15262">
                  <c:v>2.700000000000009E-8</c:v>
                </c:pt>
                <c:pt idx="15263">
                  <c:v>2.700000000000009E-8</c:v>
                </c:pt>
                <c:pt idx="15264">
                  <c:v>2.700000000000009E-8</c:v>
                </c:pt>
                <c:pt idx="15265">
                  <c:v>2.700000000000009E-8</c:v>
                </c:pt>
                <c:pt idx="15266">
                  <c:v>2.700000000000009E-8</c:v>
                </c:pt>
                <c:pt idx="15267">
                  <c:v>2.700000000000009E-8</c:v>
                </c:pt>
                <c:pt idx="15268">
                  <c:v>2.700000000000009E-8</c:v>
                </c:pt>
                <c:pt idx="15269">
                  <c:v>2.700000000000009E-8</c:v>
                </c:pt>
                <c:pt idx="15270">
                  <c:v>2.700000000000009E-8</c:v>
                </c:pt>
                <c:pt idx="15271">
                  <c:v>2.700000000000009E-8</c:v>
                </c:pt>
                <c:pt idx="15272">
                  <c:v>2.700000000000009E-8</c:v>
                </c:pt>
                <c:pt idx="15273">
                  <c:v>2.700000000000009E-8</c:v>
                </c:pt>
                <c:pt idx="15274">
                  <c:v>2.700000000000009E-8</c:v>
                </c:pt>
                <c:pt idx="15275">
                  <c:v>2.700000000000009E-8</c:v>
                </c:pt>
                <c:pt idx="15276">
                  <c:v>2.700000000000009E-8</c:v>
                </c:pt>
                <c:pt idx="15277">
                  <c:v>2.700000000000009E-8</c:v>
                </c:pt>
                <c:pt idx="15278">
                  <c:v>2.700000000000009E-8</c:v>
                </c:pt>
                <c:pt idx="15279">
                  <c:v>2.8000000000000059E-8</c:v>
                </c:pt>
                <c:pt idx="15280">
                  <c:v>2.8000000000000059E-8</c:v>
                </c:pt>
                <c:pt idx="15281">
                  <c:v>2.9000000000000074E-8</c:v>
                </c:pt>
                <c:pt idx="15282">
                  <c:v>2.9000000000000074E-8</c:v>
                </c:pt>
                <c:pt idx="15283">
                  <c:v>3.0000000000000077E-8</c:v>
                </c:pt>
                <c:pt idx="15284">
                  <c:v>3.0000000000000077E-8</c:v>
                </c:pt>
                <c:pt idx="15285">
                  <c:v>3.0000000000000077E-8</c:v>
                </c:pt>
                <c:pt idx="15286">
                  <c:v>3.1000000000000079E-8</c:v>
                </c:pt>
                <c:pt idx="15287">
                  <c:v>3.1000000000000079E-8</c:v>
                </c:pt>
                <c:pt idx="15288">
                  <c:v>3.1000000000000079E-8</c:v>
                </c:pt>
                <c:pt idx="15289">
                  <c:v>3.1000000000000079E-8</c:v>
                </c:pt>
                <c:pt idx="15290">
                  <c:v>3.1000000000000079E-8</c:v>
                </c:pt>
                <c:pt idx="15291">
                  <c:v>3.2000000000000095E-8</c:v>
                </c:pt>
                <c:pt idx="15292">
                  <c:v>3.2000000000000095E-8</c:v>
                </c:pt>
                <c:pt idx="15293">
                  <c:v>3.2000000000000095E-8</c:v>
                </c:pt>
                <c:pt idx="15294">
                  <c:v>3.2000000000000095E-8</c:v>
                </c:pt>
                <c:pt idx="15295">
                  <c:v>3.2000000000000095E-8</c:v>
                </c:pt>
                <c:pt idx="15296">
                  <c:v>3.2000000000000095E-8</c:v>
                </c:pt>
                <c:pt idx="15297">
                  <c:v>3.2000000000000095E-8</c:v>
                </c:pt>
                <c:pt idx="15298">
                  <c:v>3.2000000000000095E-8</c:v>
                </c:pt>
                <c:pt idx="15299">
                  <c:v>3.2000000000000095E-8</c:v>
                </c:pt>
                <c:pt idx="15300">
                  <c:v>3.2000000000000095E-8</c:v>
                </c:pt>
                <c:pt idx="15301">
                  <c:v>3.2000000000000095E-8</c:v>
                </c:pt>
                <c:pt idx="15302">
                  <c:v>3.2000000000000095E-8</c:v>
                </c:pt>
                <c:pt idx="15303">
                  <c:v>3.2000000000000095E-8</c:v>
                </c:pt>
                <c:pt idx="15304">
                  <c:v>3.2000000000000095E-8</c:v>
                </c:pt>
                <c:pt idx="15305">
                  <c:v>3.2000000000000095E-8</c:v>
                </c:pt>
                <c:pt idx="15306">
                  <c:v>3.3000000000000077E-8</c:v>
                </c:pt>
                <c:pt idx="15307">
                  <c:v>3.3000000000000077E-8</c:v>
                </c:pt>
                <c:pt idx="15308">
                  <c:v>3.3000000000000077E-8</c:v>
                </c:pt>
                <c:pt idx="15309">
                  <c:v>3.3000000000000077E-8</c:v>
                </c:pt>
                <c:pt idx="15310">
                  <c:v>3.3000000000000077E-8</c:v>
                </c:pt>
                <c:pt idx="15311">
                  <c:v>3.4000000000000093E-8</c:v>
                </c:pt>
                <c:pt idx="15312">
                  <c:v>3.4000000000000093E-8</c:v>
                </c:pt>
                <c:pt idx="15313">
                  <c:v>3.4000000000000093E-8</c:v>
                </c:pt>
                <c:pt idx="15314">
                  <c:v>3.4000000000000093E-8</c:v>
                </c:pt>
                <c:pt idx="15315">
                  <c:v>3.4000000000000093E-8</c:v>
                </c:pt>
                <c:pt idx="15316">
                  <c:v>3.4000000000000093E-8</c:v>
                </c:pt>
                <c:pt idx="15317">
                  <c:v>3.4000000000000093E-8</c:v>
                </c:pt>
                <c:pt idx="15318">
                  <c:v>3.5000000000000088E-8</c:v>
                </c:pt>
                <c:pt idx="15319">
                  <c:v>3.5000000000000088E-8</c:v>
                </c:pt>
                <c:pt idx="15320">
                  <c:v>3.6000000000000104E-8</c:v>
                </c:pt>
                <c:pt idx="15321">
                  <c:v>4.9000000000000167E-8</c:v>
                </c:pt>
                <c:pt idx="15322">
                  <c:v>4.8000000000000106E-8</c:v>
                </c:pt>
                <c:pt idx="15323">
                  <c:v>4.7000000000000123E-8</c:v>
                </c:pt>
                <c:pt idx="15324">
                  <c:v>4.5000000000000112E-8</c:v>
                </c:pt>
                <c:pt idx="15325">
                  <c:v>4.4000000000000136E-8</c:v>
                </c:pt>
                <c:pt idx="15326">
                  <c:v>4.30000000000001E-8</c:v>
                </c:pt>
                <c:pt idx="15327">
                  <c:v>4.0000000000000107E-8</c:v>
                </c:pt>
                <c:pt idx="15328">
                  <c:v>4.0000000000000107E-8</c:v>
                </c:pt>
                <c:pt idx="15329">
                  <c:v>4.0000000000000107E-8</c:v>
                </c:pt>
                <c:pt idx="15330">
                  <c:v>4.0000000000000107E-8</c:v>
                </c:pt>
                <c:pt idx="15331">
                  <c:v>3.9000000000000085E-8</c:v>
                </c:pt>
                <c:pt idx="15332">
                  <c:v>3.9000000000000085E-8</c:v>
                </c:pt>
                <c:pt idx="15333">
                  <c:v>3.9000000000000085E-8</c:v>
                </c:pt>
                <c:pt idx="15334">
                  <c:v>3.9000000000000085E-8</c:v>
                </c:pt>
                <c:pt idx="15335">
                  <c:v>3.9000000000000085E-8</c:v>
                </c:pt>
                <c:pt idx="15336">
                  <c:v>3.9000000000000085E-8</c:v>
                </c:pt>
                <c:pt idx="15337">
                  <c:v>3.9000000000000085E-8</c:v>
                </c:pt>
                <c:pt idx="15338">
                  <c:v>5.2000000000000141E-8</c:v>
                </c:pt>
                <c:pt idx="15339">
                  <c:v>1.5000000000000034E-7</c:v>
                </c:pt>
                <c:pt idx="15340">
                  <c:v>1.800000000000005E-7</c:v>
                </c:pt>
                <c:pt idx="15341">
                  <c:v>1.9000000000000051E-7</c:v>
                </c:pt>
                <c:pt idx="15342">
                  <c:v>2.1000000000000058E-7</c:v>
                </c:pt>
                <c:pt idx="15343">
                  <c:v>3.1000000000000084E-7</c:v>
                </c:pt>
                <c:pt idx="15344">
                  <c:v>4.1000000000000073E-7</c:v>
                </c:pt>
                <c:pt idx="15345">
                  <c:v>4.4000000000000119E-7</c:v>
                </c:pt>
                <c:pt idx="15346">
                  <c:v>4.1000000000000073E-7</c:v>
                </c:pt>
                <c:pt idx="15347">
                  <c:v>4.0000000000000093E-7</c:v>
                </c:pt>
                <c:pt idx="15348">
                  <c:v>3.5000000000000078E-7</c:v>
                </c:pt>
                <c:pt idx="15349">
                  <c:v>3.2000000000000085E-7</c:v>
                </c:pt>
                <c:pt idx="15350">
                  <c:v>3.1000000000000084E-7</c:v>
                </c:pt>
                <c:pt idx="15351">
                  <c:v>3.7000000000000101E-7</c:v>
                </c:pt>
                <c:pt idx="15352">
                  <c:v>3.9000000000000092E-7</c:v>
                </c:pt>
                <c:pt idx="15353">
                  <c:v>3.7000000000000101E-7</c:v>
                </c:pt>
                <c:pt idx="15354">
                  <c:v>3.7000000000000101E-7</c:v>
                </c:pt>
                <c:pt idx="15355">
                  <c:v>3.3000000000000065E-7</c:v>
                </c:pt>
                <c:pt idx="15356">
                  <c:v>3.5000000000000078E-7</c:v>
                </c:pt>
                <c:pt idx="15357">
                  <c:v>2.4000000000000051E-7</c:v>
                </c:pt>
                <c:pt idx="15358">
                  <c:v>2.1000000000000058E-7</c:v>
                </c:pt>
                <c:pt idx="15359">
                  <c:v>2.0000000000000044E-7</c:v>
                </c:pt>
                <c:pt idx="15360">
                  <c:v>1.800000000000005E-7</c:v>
                </c:pt>
                <c:pt idx="15361">
                  <c:v>1.800000000000005E-7</c:v>
                </c:pt>
                <c:pt idx="15362">
                  <c:v>1.9000000000000051E-7</c:v>
                </c:pt>
                <c:pt idx="15363">
                  <c:v>2.6000000000000063E-7</c:v>
                </c:pt>
                <c:pt idx="15364">
                  <c:v>2.6000000000000063E-7</c:v>
                </c:pt>
                <c:pt idx="15365">
                  <c:v>2.700000000000007E-7</c:v>
                </c:pt>
                <c:pt idx="15366">
                  <c:v>2.9000000000000061E-7</c:v>
                </c:pt>
                <c:pt idx="15367">
                  <c:v>2.800000000000006E-7</c:v>
                </c:pt>
                <c:pt idx="15368">
                  <c:v>2.9000000000000061E-7</c:v>
                </c:pt>
                <c:pt idx="15369">
                  <c:v>2.6000000000000063E-7</c:v>
                </c:pt>
                <c:pt idx="15370">
                  <c:v>2.9000000000000061E-7</c:v>
                </c:pt>
                <c:pt idx="15371">
                  <c:v>3.0000000000000067E-7</c:v>
                </c:pt>
                <c:pt idx="15372">
                  <c:v>3.1000000000000084E-7</c:v>
                </c:pt>
                <c:pt idx="15373">
                  <c:v>3.1000000000000084E-7</c:v>
                </c:pt>
                <c:pt idx="15374">
                  <c:v>3.0000000000000067E-7</c:v>
                </c:pt>
                <c:pt idx="15375">
                  <c:v>2.0000000000000044E-7</c:v>
                </c:pt>
                <c:pt idx="15376">
                  <c:v>1.9000000000000051E-7</c:v>
                </c:pt>
                <c:pt idx="15377">
                  <c:v>2.0000000000000044E-7</c:v>
                </c:pt>
                <c:pt idx="15378">
                  <c:v>2.0000000000000044E-7</c:v>
                </c:pt>
                <c:pt idx="15379">
                  <c:v>2.1000000000000058E-7</c:v>
                </c:pt>
                <c:pt idx="15380">
                  <c:v>2.4000000000000051E-7</c:v>
                </c:pt>
                <c:pt idx="15381">
                  <c:v>2.800000000000006E-7</c:v>
                </c:pt>
                <c:pt idx="15382">
                  <c:v>2.9000000000000061E-7</c:v>
                </c:pt>
                <c:pt idx="15383">
                  <c:v>4.0000000000000093E-7</c:v>
                </c:pt>
                <c:pt idx="15384">
                  <c:v>4.2000000000000106E-7</c:v>
                </c:pt>
                <c:pt idx="15385">
                  <c:v>4.3000000000000097E-7</c:v>
                </c:pt>
                <c:pt idx="15386">
                  <c:v>5.500000000000013E-7</c:v>
                </c:pt>
                <c:pt idx="15387">
                  <c:v>3.7000000000000101E-7</c:v>
                </c:pt>
                <c:pt idx="15388">
                  <c:v>3.2000000000000085E-7</c:v>
                </c:pt>
                <c:pt idx="15389">
                  <c:v>2.800000000000006E-7</c:v>
                </c:pt>
                <c:pt idx="15390">
                  <c:v>2.6000000000000063E-7</c:v>
                </c:pt>
                <c:pt idx="15391">
                  <c:v>2.6000000000000063E-7</c:v>
                </c:pt>
                <c:pt idx="15392">
                  <c:v>2.5000000000000057E-7</c:v>
                </c:pt>
                <c:pt idx="15393">
                  <c:v>2.5000000000000057E-7</c:v>
                </c:pt>
                <c:pt idx="15394">
                  <c:v>2.6000000000000063E-7</c:v>
                </c:pt>
                <c:pt idx="15395">
                  <c:v>2.4000000000000051E-7</c:v>
                </c:pt>
                <c:pt idx="15396">
                  <c:v>2.3000000000000047E-7</c:v>
                </c:pt>
                <c:pt idx="15397">
                  <c:v>2.1000000000000058E-7</c:v>
                </c:pt>
                <c:pt idx="15398">
                  <c:v>2.0000000000000044E-7</c:v>
                </c:pt>
                <c:pt idx="15399">
                  <c:v>1.9000000000000051E-7</c:v>
                </c:pt>
                <c:pt idx="15400">
                  <c:v>2.0000000000000044E-7</c:v>
                </c:pt>
                <c:pt idx="15401">
                  <c:v>1.9000000000000051E-7</c:v>
                </c:pt>
                <c:pt idx="15402">
                  <c:v>1.800000000000005E-7</c:v>
                </c:pt>
                <c:pt idx="15403">
                  <c:v>1.7000000000000036E-7</c:v>
                </c:pt>
                <c:pt idx="15404">
                  <c:v>1.6000000000000048E-7</c:v>
                </c:pt>
                <c:pt idx="15405">
                  <c:v>1.6000000000000048E-7</c:v>
                </c:pt>
                <c:pt idx="15406">
                  <c:v>1.6000000000000048E-7</c:v>
                </c:pt>
                <c:pt idx="15407">
                  <c:v>1.6000000000000048E-7</c:v>
                </c:pt>
                <c:pt idx="15408">
                  <c:v>1.5000000000000034E-7</c:v>
                </c:pt>
                <c:pt idx="15409">
                  <c:v>1.7000000000000036E-7</c:v>
                </c:pt>
                <c:pt idx="15410">
                  <c:v>1.6000000000000048E-7</c:v>
                </c:pt>
                <c:pt idx="15411">
                  <c:v>1.2000000000000025E-7</c:v>
                </c:pt>
                <c:pt idx="15412">
                  <c:v>1.2000000000000025E-7</c:v>
                </c:pt>
                <c:pt idx="15413">
                  <c:v>1.1000000000000032E-7</c:v>
                </c:pt>
                <c:pt idx="15414">
                  <c:v>1.1000000000000032E-7</c:v>
                </c:pt>
                <c:pt idx="15415">
                  <c:v>1.1000000000000032E-7</c:v>
                </c:pt>
                <c:pt idx="15416">
                  <c:v>1.1000000000000032E-7</c:v>
                </c:pt>
                <c:pt idx="15417">
                  <c:v>9.8000000000000335E-8</c:v>
                </c:pt>
                <c:pt idx="15418">
                  <c:v>9.7000000000000233E-8</c:v>
                </c:pt>
                <c:pt idx="15419">
                  <c:v>9.6000000000000291E-8</c:v>
                </c:pt>
                <c:pt idx="15420">
                  <c:v>9.4000000000000273E-8</c:v>
                </c:pt>
                <c:pt idx="15421">
                  <c:v>9.4000000000000273E-8</c:v>
                </c:pt>
                <c:pt idx="15422">
                  <c:v>9.3000000000000303E-8</c:v>
                </c:pt>
                <c:pt idx="15423">
                  <c:v>1.5000000000000034E-7</c:v>
                </c:pt>
                <c:pt idx="15424">
                  <c:v>1.5000000000000034E-7</c:v>
                </c:pt>
                <c:pt idx="15425">
                  <c:v>1.5000000000000034E-7</c:v>
                </c:pt>
                <c:pt idx="15426">
                  <c:v>1.5000000000000034E-7</c:v>
                </c:pt>
                <c:pt idx="15427">
                  <c:v>1.5000000000000034E-7</c:v>
                </c:pt>
                <c:pt idx="15428">
                  <c:v>1.400000000000003E-7</c:v>
                </c:pt>
                <c:pt idx="15429">
                  <c:v>1.3000000000000034E-7</c:v>
                </c:pt>
                <c:pt idx="15430">
                  <c:v>1.3000000000000034E-7</c:v>
                </c:pt>
                <c:pt idx="15431">
                  <c:v>1.400000000000003E-7</c:v>
                </c:pt>
                <c:pt idx="15432">
                  <c:v>1.5000000000000034E-7</c:v>
                </c:pt>
                <c:pt idx="15433">
                  <c:v>1.5000000000000034E-7</c:v>
                </c:pt>
                <c:pt idx="15434">
                  <c:v>1.400000000000003E-7</c:v>
                </c:pt>
                <c:pt idx="15435">
                  <c:v>1.1000000000000032E-7</c:v>
                </c:pt>
                <c:pt idx="15436">
                  <c:v>1.0000000000000026E-7</c:v>
                </c:pt>
                <c:pt idx="15437">
                  <c:v>1.0000000000000026E-7</c:v>
                </c:pt>
                <c:pt idx="15438">
                  <c:v>9.9000000000000291E-8</c:v>
                </c:pt>
                <c:pt idx="15439">
                  <c:v>9.7000000000000233E-8</c:v>
                </c:pt>
                <c:pt idx="15440">
                  <c:v>9.4000000000000273E-8</c:v>
                </c:pt>
                <c:pt idx="15441">
                  <c:v>8.8000000000000272E-8</c:v>
                </c:pt>
                <c:pt idx="15442">
                  <c:v>8.8000000000000272E-8</c:v>
                </c:pt>
                <c:pt idx="15443">
                  <c:v>8.6000000000000214E-8</c:v>
                </c:pt>
                <c:pt idx="15444">
                  <c:v>8.6000000000000214E-8</c:v>
                </c:pt>
                <c:pt idx="15445">
                  <c:v>8.5000000000000232E-8</c:v>
                </c:pt>
                <c:pt idx="15446">
                  <c:v>8.4000000000000276E-8</c:v>
                </c:pt>
                <c:pt idx="15447">
                  <c:v>8.300000000000028E-8</c:v>
                </c:pt>
                <c:pt idx="15448">
                  <c:v>8.2000000000000218E-8</c:v>
                </c:pt>
                <c:pt idx="15449">
                  <c:v>8.1000000000000222E-8</c:v>
                </c:pt>
                <c:pt idx="15450">
                  <c:v>8.1000000000000222E-8</c:v>
                </c:pt>
                <c:pt idx="15451">
                  <c:v>8.00000000000002E-8</c:v>
                </c:pt>
                <c:pt idx="15452">
                  <c:v>7.9000000000000244E-8</c:v>
                </c:pt>
                <c:pt idx="15453">
                  <c:v>7.8000000000000169E-8</c:v>
                </c:pt>
                <c:pt idx="15454">
                  <c:v>7.8000000000000169E-8</c:v>
                </c:pt>
                <c:pt idx="15455">
                  <c:v>8.300000000000028E-8</c:v>
                </c:pt>
                <c:pt idx="15456">
                  <c:v>9.4000000000000273E-8</c:v>
                </c:pt>
                <c:pt idx="15457">
                  <c:v>9.3000000000000303E-8</c:v>
                </c:pt>
                <c:pt idx="15458">
                  <c:v>9.2000000000000241E-8</c:v>
                </c:pt>
                <c:pt idx="15459">
                  <c:v>1.400000000000003E-7</c:v>
                </c:pt>
                <c:pt idx="15460">
                  <c:v>1.3000000000000034E-7</c:v>
                </c:pt>
                <c:pt idx="15461">
                  <c:v>1.2000000000000025E-7</c:v>
                </c:pt>
                <c:pt idx="15462">
                  <c:v>1.2000000000000025E-7</c:v>
                </c:pt>
                <c:pt idx="15463">
                  <c:v>1.1000000000000032E-7</c:v>
                </c:pt>
                <c:pt idx="15464">
                  <c:v>1.1000000000000032E-7</c:v>
                </c:pt>
                <c:pt idx="15465">
                  <c:v>9.1000000000000233E-8</c:v>
                </c:pt>
                <c:pt idx="15466">
                  <c:v>8.9000000000000268E-8</c:v>
                </c:pt>
                <c:pt idx="15467">
                  <c:v>8.6000000000000214E-8</c:v>
                </c:pt>
                <c:pt idx="15468">
                  <c:v>8.5000000000000232E-8</c:v>
                </c:pt>
                <c:pt idx="15469">
                  <c:v>8.4000000000000276E-8</c:v>
                </c:pt>
                <c:pt idx="15470">
                  <c:v>8.300000000000028E-8</c:v>
                </c:pt>
                <c:pt idx="15471">
                  <c:v>9.3000000000000303E-8</c:v>
                </c:pt>
                <c:pt idx="15472">
                  <c:v>1.0000000000000026E-7</c:v>
                </c:pt>
                <c:pt idx="15473">
                  <c:v>1.0000000000000026E-7</c:v>
                </c:pt>
                <c:pt idx="15474">
                  <c:v>9.8000000000000335E-8</c:v>
                </c:pt>
                <c:pt idx="15475">
                  <c:v>9.4000000000000273E-8</c:v>
                </c:pt>
                <c:pt idx="15476">
                  <c:v>9.0000000000000277E-8</c:v>
                </c:pt>
                <c:pt idx="15477">
                  <c:v>8.2000000000000218E-8</c:v>
                </c:pt>
                <c:pt idx="15478">
                  <c:v>8.1000000000000222E-8</c:v>
                </c:pt>
                <c:pt idx="15479">
                  <c:v>7.9000000000000244E-8</c:v>
                </c:pt>
                <c:pt idx="15480">
                  <c:v>7.8000000000000169E-8</c:v>
                </c:pt>
                <c:pt idx="15481">
                  <c:v>7.8000000000000169E-8</c:v>
                </c:pt>
                <c:pt idx="15482">
                  <c:v>7.7000000000000226E-8</c:v>
                </c:pt>
                <c:pt idx="15483">
                  <c:v>1.0000000000000026E-7</c:v>
                </c:pt>
                <c:pt idx="15484">
                  <c:v>1.3000000000000034E-7</c:v>
                </c:pt>
                <c:pt idx="15485">
                  <c:v>1.5000000000000034E-7</c:v>
                </c:pt>
                <c:pt idx="15486">
                  <c:v>1.5000000000000034E-7</c:v>
                </c:pt>
                <c:pt idx="15487">
                  <c:v>1.6000000000000048E-7</c:v>
                </c:pt>
                <c:pt idx="15488">
                  <c:v>1.6000000000000048E-7</c:v>
                </c:pt>
                <c:pt idx="15489">
                  <c:v>1.2000000000000025E-7</c:v>
                </c:pt>
                <c:pt idx="15490">
                  <c:v>1.2000000000000025E-7</c:v>
                </c:pt>
                <c:pt idx="15491">
                  <c:v>1.1000000000000032E-7</c:v>
                </c:pt>
                <c:pt idx="15492">
                  <c:v>1.0000000000000026E-7</c:v>
                </c:pt>
                <c:pt idx="15493">
                  <c:v>9.8000000000000335E-8</c:v>
                </c:pt>
                <c:pt idx="15494">
                  <c:v>9.4000000000000273E-8</c:v>
                </c:pt>
                <c:pt idx="15495">
                  <c:v>8.4000000000000276E-8</c:v>
                </c:pt>
                <c:pt idx="15496">
                  <c:v>8.300000000000028E-8</c:v>
                </c:pt>
                <c:pt idx="15497">
                  <c:v>8.1000000000000222E-8</c:v>
                </c:pt>
                <c:pt idx="15498">
                  <c:v>8.00000000000002E-8</c:v>
                </c:pt>
                <c:pt idx="15499">
                  <c:v>7.9000000000000244E-8</c:v>
                </c:pt>
                <c:pt idx="15500">
                  <c:v>7.9000000000000244E-8</c:v>
                </c:pt>
                <c:pt idx="15501">
                  <c:v>7.5000000000000182E-8</c:v>
                </c:pt>
                <c:pt idx="15502">
                  <c:v>7.5000000000000182E-8</c:v>
                </c:pt>
                <c:pt idx="15503">
                  <c:v>7.4000000000000226E-8</c:v>
                </c:pt>
                <c:pt idx="15504">
                  <c:v>7.4000000000000226E-8</c:v>
                </c:pt>
                <c:pt idx="15505">
                  <c:v>7.3000000000000204E-8</c:v>
                </c:pt>
                <c:pt idx="15506">
                  <c:v>7.3000000000000204E-8</c:v>
                </c:pt>
                <c:pt idx="15507">
                  <c:v>7.2000000000000195E-8</c:v>
                </c:pt>
                <c:pt idx="15508">
                  <c:v>7.1000000000000146E-8</c:v>
                </c:pt>
                <c:pt idx="15509">
                  <c:v>7.1000000000000146E-8</c:v>
                </c:pt>
                <c:pt idx="15510">
                  <c:v>7.1000000000000146E-8</c:v>
                </c:pt>
                <c:pt idx="15511">
                  <c:v>7.0000000000000177E-8</c:v>
                </c:pt>
                <c:pt idx="15512">
                  <c:v>7.0000000000000177E-8</c:v>
                </c:pt>
                <c:pt idx="15513">
                  <c:v>7.0000000000000177E-8</c:v>
                </c:pt>
                <c:pt idx="15514">
                  <c:v>7.0000000000000177E-8</c:v>
                </c:pt>
                <c:pt idx="15515">
                  <c:v>6.9000000000000194E-8</c:v>
                </c:pt>
                <c:pt idx="15516">
                  <c:v>6.9000000000000194E-8</c:v>
                </c:pt>
                <c:pt idx="15517">
                  <c:v>6.8000000000000159E-8</c:v>
                </c:pt>
                <c:pt idx="15518">
                  <c:v>6.9000000000000194E-8</c:v>
                </c:pt>
                <c:pt idx="15519">
                  <c:v>6.8000000000000159E-8</c:v>
                </c:pt>
                <c:pt idx="15520">
                  <c:v>6.7000000000000176E-8</c:v>
                </c:pt>
                <c:pt idx="15521">
                  <c:v>6.8000000000000159E-8</c:v>
                </c:pt>
                <c:pt idx="15522">
                  <c:v>6.7000000000000176E-8</c:v>
                </c:pt>
                <c:pt idx="15523">
                  <c:v>6.7000000000000176E-8</c:v>
                </c:pt>
                <c:pt idx="15524">
                  <c:v>6.7000000000000176E-8</c:v>
                </c:pt>
                <c:pt idx="15525">
                  <c:v>6.6000000000000154E-8</c:v>
                </c:pt>
                <c:pt idx="15526">
                  <c:v>6.6000000000000154E-8</c:v>
                </c:pt>
                <c:pt idx="15527">
                  <c:v>6.6000000000000154E-8</c:v>
                </c:pt>
                <c:pt idx="15528">
                  <c:v>8.1000000000000222E-8</c:v>
                </c:pt>
                <c:pt idx="15529">
                  <c:v>9.8000000000000335E-8</c:v>
                </c:pt>
                <c:pt idx="15530">
                  <c:v>1.1000000000000032E-7</c:v>
                </c:pt>
                <c:pt idx="15531">
                  <c:v>9.2000000000000241E-8</c:v>
                </c:pt>
                <c:pt idx="15532">
                  <c:v>1.1000000000000032E-7</c:v>
                </c:pt>
                <c:pt idx="15533">
                  <c:v>1.2000000000000025E-7</c:v>
                </c:pt>
                <c:pt idx="15534">
                  <c:v>1.2000000000000025E-7</c:v>
                </c:pt>
                <c:pt idx="15535">
                  <c:v>1.2000000000000025E-7</c:v>
                </c:pt>
                <c:pt idx="15536">
                  <c:v>1.1000000000000032E-7</c:v>
                </c:pt>
                <c:pt idx="15537">
                  <c:v>8.6000000000000214E-8</c:v>
                </c:pt>
                <c:pt idx="15538">
                  <c:v>8.300000000000028E-8</c:v>
                </c:pt>
                <c:pt idx="15539">
                  <c:v>8.1000000000000222E-8</c:v>
                </c:pt>
                <c:pt idx="15540">
                  <c:v>7.9000000000000244E-8</c:v>
                </c:pt>
                <c:pt idx="15541">
                  <c:v>7.7000000000000226E-8</c:v>
                </c:pt>
                <c:pt idx="15542">
                  <c:v>7.5000000000000182E-8</c:v>
                </c:pt>
                <c:pt idx="15543">
                  <c:v>1.0000000000000026E-7</c:v>
                </c:pt>
                <c:pt idx="15544">
                  <c:v>1.1000000000000032E-7</c:v>
                </c:pt>
                <c:pt idx="15545">
                  <c:v>1.1000000000000032E-7</c:v>
                </c:pt>
                <c:pt idx="15546">
                  <c:v>1.1000000000000032E-7</c:v>
                </c:pt>
                <c:pt idx="15547">
                  <c:v>1.400000000000003E-7</c:v>
                </c:pt>
                <c:pt idx="15548">
                  <c:v>1.400000000000003E-7</c:v>
                </c:pt>
                <c:pt idx="15549">
                  <c:v>1.6000000000000048E-7</c:v>
                </c:pt>
                <c:pt idx="15550">
                  <c:v>1.5000000000000034E-7</c:v>
                </c:pt>
                <c:pt idx="15551">
                  <c:v>1.400000000000003E-7</c:v>
                </c:pt>
                <c:pt idx="15552">
                  <c:v>1.3000000000000034E-7</c:v>
                </c:pt>
                <c:pt idx="15553">
                  <c:v>1.2000000000000025E-7</c:v>
                </c:pt>
                <c:pt idx="15554">
                  <c:v>1.1000000000000032E-7</c:v>
                </c:pt>
                <c:pt idx="15555">
                  <c:v>1.3000000000000034E-7</c:v>
                </c:pt>
                <c:pt idx="15556">
                  <c:v>1.5000000000000034E-7</c:v>
                </c:pt>
                <c:pt idx="15557">
                  <c:v>1.5000000000000034E-7</c:v>
                </c:pt>
                <c:pt idx="15558">
                  <c:v>1.400000000000003E-7</c:v>
                </c:pt>
                <c:pt idx="15559">
                  <c:v>1.3000000000000034E-7</c:v>
                </c:pt>
                <c:pt idx="15560">
                  <c:v>1.2000000000000025E-7</c:v>
                </c:pt>
                <c:pt idx="15561">
                  <c:v>1.7000000000000036E-7</c:v>
                </c:pt>
                <c:pt idx="15562">
                  <c:v>1.7000000000000036E-7</c:v>
                </c:pt>
                <c:pt idx="15563">
                  <c:v>1.6000000000000048E-7</c:v>
                </c:pt>
                <c:pt idx="15564">
                  <c:v>1.5000000000000034E-7</c:v>
                </c:pt>
                <c:pt idx="15565">
                  <c:v>1.5000000000000034E-7</c:v>
                </c:pt>
                <c:pt idx="15566">
                  <c:v>1.7000000000000036E-7</c:v>
                </c:pt>
                <c:pt idx="15567">
                  <c:v>1.3000000000000034E-7</c:v>
                </c:pt>
                <c:pt idx="15568">
                  <c:v>1.2000000000000025E-7</c:v>
                </c:pt>
                <c:pt idx="15569">
                  <c:v>1.2000000000000025E-7</c:v>
                </c:pt>
                <c:pt idx="15570">
                  <c:v>1.1000000000000032E-7</c:v>
                </c:pt>
                <c:pt idx="15571">
                  <c:v>1.0000000000000026E-7</c:v>
                </c:pt>
                <c:pt idx="15572">
                  <c:v>1.0000000000000026E-7</c:v>
                </c:pt>
                <c:pt idx="15573">
                  <c:v>8.6000000000000214E-8</c:v>
                </c:pt>
                <c:pt idx="15574">
                  <c:v>8.7000000000000223E-8</c:v>
                </c:pt>
                <c:pt idx="15575">
                  <c:v>9.6000000000000291E-8</c:v>
                </c:pt>
                <c:pt idx="15576">
                  <c:v>9.8000000000000335E-8</c:v>
                </c:pt>
                <c:pt idx="15577">
                  <c:v>1.0000000000000026E-7</c:v>
                </c:pt>
                <c:pt idx="15578">
                  <c:v>1.400000000000003E-7</c:v>
                </c:pt>
                <c:pt idx="15579">
                  <c:v>1.800000000000005E-7</c:v>
                </c:pt>
                <c:pt idx="15580">
                  <c:v>1.7000000000000036E-7</c:v>
                </c:pt>
                <c:pt idx="15581">
                  <c:v>1.6000000000000048E-7</c:v>
                </c:pt>
                <c:pt idx="15582">
                  <c:v>1.5000000000000034E-7</c:v>
                </c:pt>
                <c:pt idx="15583">
                  <c:v>1.400000000000003E-7</c:v>
                </c:pt>
                <c:pt idx="15584">
                  <c:v>1.3000000000000034E-7</c:v>
                </c:pt>
                <c:pt idx="15585">
                  <c:v>9.9000000000000291E-8</c:v>
                </c:pt>
                <c:pt idx="15586">
                  <c:v>9.6000000000000291E-8</c:v>
                </c:pt>
                <c:pt idx="15587">
                  <c:v>9.3000000000000303E-8</c:v>
                </c:pt>
                <c:pt idx="15588">
                  <c:v>1.1000000000000032E-7</c:v>
                </c:pt>
                <c:pt idx="15589">
                  <c:v>1.3000000000000034E-7</c:v>
                </c:pt>
                <c:pt idx="15590">
                  <c:v>1.7000000000000036E-7</c:v>
                </c:pt>
                <c:pt idx="15591">
                  <c:v>3.3000000000000065E-7</c:v>
                </c:pt>
                <c:pt idx="15592">
                  <c:v>3.0000000000000067E-7</c:v>
                </c:pt>
                <c:pt idx="15593">
                  <c:v>2.9000000000000061E-7</c:v>
                </c:pt>
                <c:pt idx="15594">
                  <c:v>2.6000000000000063E-7</c:v>
                </c:pt>
                <c:pt idx="15595">
                  <c:v>2.3000000000000047E-7</c:v>
                </c:pt>
                <c:pt idx="15596">
                  <c:v>2.0000000000000044E-7</c:v>
                </c:pt>
                <c:pt idx="15597">
                  <c:v>1.400000000000003E-7</c:v>
                </c:pt>
                <c:pt idx="15598">
                  <c:v>1.3000000000000034E-7</c:v>
                </c:pt>
                <c:pt idx="15599">
                  <c:v>1.2000000000000025E-7</c:v>
                </c:pt>
                <c:pt idx="15600">
                  <c:v>1.2000000000000025E-7</c:v>
                </c:pt>
                <c:pt idx="15601">
                  <c:v>1.1000000000000032E-7</c:v>
                </c:pt>
                <c:pt idx="15602">
                  <c:v>1.1000000000000032E-7</c:v>
                </c:pt>
                <c:pt idx="15603">
                  <c:v>9.8000000000000335E-8</c:v>
                </c:pt>
                <c:pt idx="15604">
                  <c:v>9.6000000000000291E-8</c:v>
                </c:pt>
                <c:pt idx="15605">
                  <c:v>9.4000000000000273E-8</c:v>
                </c:pt>
                <c:pt idx="15606">
                  <c:v>1.0000000000000026E-7</c:v>
                </c:pt>
                <c:pt idx="15607">
                  <c:v>1.2000000000000025E-7</c:v>
                </c:pt>
                <c:pt idx="15608">
                  <c:v>1.3000000000000034E-7</c:v>
                </c:pt>
                <c:pt idx="15609">
                  <c:v>1.5000000000000034E-7</c:v>
                </c:pt>
                <c:pt idx="15610">
                  <c:v>1.400000000000003E-7</c:v>
                </c:pt>
                <c:pt idx="15611">
                  <c:v>1.3000000000000034E-7</c:v>
                </c:pt>
                <c:pt idx="15612">
                  <c:v>1.2000000000000025E-7</c:v>
                </c:pt>
                <c:pt idx="15613">
                  <c:v>1.2000000000000025E-7</c:v>
                </c:pt>
                <c:pt idx="15614">
                  <c:v>1.400000000000003E-7</c:v>
                </c:pt>
                <c:pt idx="15615">
                  <c:v>1.7000000000000036E-7</c:v>
                </c:pt>
                <c:pt idx="15616">
                  <c:v>1.800000000000005E-7</c:v>
                </c:pt>
                <c:pt idx="15617">
                  <c:v>1.7000000000000036E-7</c:v>
                </c:pt>
                <c:pt idx="15618">
                  <c:v>1.6000000000000048E-7</c:v>
                </c:pt>
                <c:pt idx="15619">
                  <c:v>1.5000000000000034E-7</c:v>
                </c:pt>
                <c:pt idx="15620">
                  <c:v>1.5000000000000034E-7</c:v>
                </c:pt>
                <c:pt idx="15621">
                  <c:v>1.6000000000000048E-7</c:v>
                </c:pt>
                <c:pt idx="15622">
                  <c:v>1.5000000000000034E-7</c:v>
                </c:pt>
                <c:pt idx="15623">
                  <c:v>1.400000000000003E-7</c:v>
                </c:pt>
                <c:pt idx="15624">
                  <c:v>1.5000000000000034E-7</c:v>
                </c:pt>
                <c:pt idx="15625">
                  <c:v>1.5000000000000034E-7</c:v>
                </c:pt>
                <c:pt idx="15626">
                  <c:v>1.6000000000000048E-7</c:v>
                </c:pt>
                <c:pt idx="15627">
                  <c:v>1.6000000000000048E-7</c:v>
                </c:pt>
                <c:pt idx="15628">
                  <c:v>1.7000000000000036E-7</c:v>
                </c:pt>
                <c:pt idx="15629">
                  <c:v>1.9000000000000051E-7</c:v>
                </c:pt>
                <c:pt idx="15630">
                  <c:v>1.800000000000005E-7</c:v>
                </c:pt>
                <c:pt idx="15631">
                  <c:v>1.7000000000000036E-7</c:v>
                </c:pt>
                <c:pt idx="15632">
                  <c:v>1.6000000000000048E-7</c:v>
                </c:pt>
                <c:pt idx="15633">
                  <c:v>1.400000000000003E-7</c:v>
                </c:pt>
                <c:pt idx="15634">
                  <c:v>1.3000000000000034E-7</c:v>
                </c:pt>
                <c:pt idx="15635">
                  <c:v>1.400000000000003E-7</c:v>
                </c:pt>
                <c:pt idx="15636">
                  <c:v>1.5000000000000034E-7</c:v>
                </c:pt>
                <c:pt idx="15637">
                  <c:v>1.5000000000000034E-7</c:v>
                </c:pt>
                <c:pt idx="15638">
                  <c:v>1.5000000000000034E-7</c:v>
                </c:pt>
                <c:pt idx="15639">
                  <c:v>1.5000000000000034E-7</c:v>
                </c:pt>
                <c:pt idx="15640">
                  <c:v>1.400000000000003E-7</c:v>
                </c:pt>
                <c:pt idx="15641">
                  <c:v>1.3000000000000034E-7</c:v>
                </c:pt>
                <c:pt idx="15642">
                  <c:v>1.3000000000000034E-7</c:v>
                </c:pt>
                <c:pt idx="15643">
                  <c:v>1.2000000000000025E-7</c:v>
                </c:pt>
                <c:pt idx="15644">
                  <c:v>1.1000000000000032E-7</c:v>
                </c:pt>
                <c:pt idx="15645">
                  <c:v>9.8000000000000335E-8</c:v>
                </c:pt>
                <c:pt idx="15646">
                  <c:v>9.6000000000000291E-8</c:v>
                </c:pt>
                <c:pt idx="15647">
                  <c:v>9.4000000000000273E-8</c:v>
                </c:pt>
                <c:pt idx="15648">
                  <c:v>9.2000000000000241E-8</c:v>
                </c:pt>
                <c:pt idx="15649">
                  <c:v>9.2000000000000241E-8</c:v>
                </c:pt>
                <c:pt idx="15650">
                  <c:v>9.0000000000000277E-8</c:v>
                </c:pt>
                <c:pt idx="15651">
                  <c:v>8.6000000000000214E-8</c:v>
                </c:pt>
                <c:pt idx="15652">
                  <c:v>8.5000000000000232E-8</c:v>
                </c:pt>
                <c:pt idx="15653">
                  <c:v>8.4000000000000276E-8</c:v>
                </c:pt>
                <c:pt idx="15654">
                  <c:v>8.300000000000028E-8</c:v>
                </c:pt>
                <c:pt idx="15655">
                  <c:v>8.300000000000028E-8</c:v>
                </c:pt>
                <c:pt idx="15656">
                  <c:v>8.2000000000000218E-8</c:v>
                </c:pt>
                <c:pt idx="15657">
                  <c:v>8.1000000000000222E-8</c:v>
                </c:pt>
                <c:pt idx="15658">
                  <c:v>8.00000000000002E-8</c:v>
                </c:pt>
                <c:pt idx="15659">
                  <c:v>7.9000000000000244E-8</c:v>
                </c:pt>
                <c:pt idx="15660">
                  <c:v>7.9000000000000244E-8</c:v>
                </c:pt>
                <c:pt idx="15661">
                  <c:v>7.9000000000000244E-8</c:v>
                </c:pt>
                <c:pt idx="15662">
                  <c:v>7.9000000000000244E-8</c:v>
                </c:pt>
                <c:pt idx="15663">
                  <c:v>7.7000000000000226E-8</c:v>
                </c:pt>
                <c:pt idx="15664">
                  <c:v>7.7000000000000226E-8</c:v>
                </c:pt>
                <c:pt idx="15665">
                  <c:v>9.0000000000000277E-8</c:v>
                </c:pt>
                <c:pt idx="15666">
                  <c:v>8.9000000000000268E-8</c:v>
                </c:pt>
                <c:pt idx="15667">
                  <c:v>8.8000000000000272E-8</c:v>
                </c:pt>
                <c:pt idx="15668">
                  <c:v>8.6000000000000214E-8</c:v>
                </c:pt>
                <c:pt idx="15669">
                  <c:v>8.00000000000002E-8</c:v>
                </c:pt>
                <c:pt idx="15670">
                  <c:v>7.9000000000000244E-8</c:v>
                </c:pt>
                <c:pt idx="15671">
                  <c:v>7.8000000000000169E-8</c:v>
                </c:pt>
                <c:pt idx="15672">
                  <c:v>7.7000000000000226E-8</c:v>
                </c:pt>
                <c:pt idx="15673">
                  <c:v>7.7000000000000226E-8</c:v>
                </c:pt>
                <c:pt idx="15674">
                  <c:v>7.6000000000000204E-8</c:v>
                </c:pt>
                <c:pt idx="15675">
                  <c:v>7.5000000000000182E-8</c:v>
                </c:pt>
                <c:pt idx="15676">
                  <c:v>7.4000000000000226E-8</c:v>
                </c:pt>
                <c:pt idx="15677">
                  <c:v>7.4000000000000226E-8</c:v>
                </c:pt>
                <c:pt idx="15678">
                  <c:v>7.3000000000000204E-8</c:v>
                </c:pt>
                <c:pt idx="15679">
                  <c:v>7.3000000000000204E-8</c:v>
                </c:pt>
                <c:pt idx="15680">
                  <c:v>7.3000000000000204E-8</c:v>
                </c:pt>
                <c:pt idx="15681">
                  <c:v>7.2000000000000195E-8</c:v>
                </c:pt>
                <c:pt idx="15682">
                  <c:v>7.2000000000000195E-8</c:v>
                </c:pt>
                <c:pt idx="15683">
                  <c:v>7.1000000000000146E-8</c:v>
                </c:pt>
                <c:pt idx="15684">
                  <c:v>7.1000000000000146E-8</c:v>
                </c:pt>
                <c:pt idx="15685">
                  <c:v>7.1000000000000146E-8</c:v>
                </c:pt>
                <c:pt idx="15686">
                  <c:v>7.0000000000000177E-8</c:v>
                </c:pt>
                <c:pt idx="15687">
                  <c:v>7.0000000000000177E-8</c:v>
                </c:pt>
                <c:pt idx="15688">
                  <c:v>6.9000000000000194E-8</c:v>
                </c:pt>
                <c:pt idx="15689">
                  <c:v>6.9000000000000194E-8</c:v>
                </c:pt>
                <c:pt idx="15690">
                  <c:v>6.9000000000000194E-8</c:v>
                </c:pt>
                <c:pt idx="15691">
                  <c:v>6.9000000000000194E-8</c:v>
                </c:pt>
                <c:pt idx="15692">
                  <c:v>6.8000000000000159E-8</c:v>
                </c:pt>
                <c:pt idx="15693">
                  <c:v>6.8000000000000159E-8</c:v>
                </c:pt>
                <c:pt idx="15694">
                  <c:v>6.7000000000000176E-8</c:v>
                </c:pt>
                <c:pt idx="15695">
                  <c:v>6.7000000000000176E-8</c:v>
                </c:pt>
                <c:pt idx="15696">
                  <c:v>6.7000000000000176E-8</c:v>
                </c:pt>
                <c:pt idx="15697">
                  <c:v>6.7000000000000176E-8</c:v>
                </c:pt>
                <c:pt idx="15698">
                  <c:v>6.7000000000000176E-8</c:v>
                </c:pt>
                <c:pt idx="15699">
                  <c:v>6.6000000000000154E-8</c:v>
                </c:pt>
                <c:pt idx="15700">
                  <c:v>6.6000000000000154E-8</c:v>
                </c:pt>
                <c:pt idx="15701">
                  <c:v>6.6000000000000154E-8</c:v>
                </c:pt>
                <c:pt idx="15702">
                  <c:v>6.6000000000000154E-8</c:v>
                </c:pt>
                <c:pt idx="15703">
                  <c:v>6.6000000000000154E-8</c:v>
                </c:pt>
                <c:pt idx="15704">
                  <c:v>6.5000000000000159E-8</c:v>
                </c:pt>
                <c:pt idx="15705">
                  <c:v>6.5000000000000159E-8</c:v>
                </c:pt>
                <c:pt idx="15706">
                  <c:v>6.5000000000000159E-8</c:v>
                </c:pt>
                <c:pt idx="15707">
                  <c:v>6.4000000000000189E-8</c:v>
                </c:pt>
                <c:pt idx="15708">
                  <c:v>6.4000000000000189E-8</c:v>
                </c:pt>
                <c:pt idx="15709">
                  <c:v>6.4000000000000189E-8</c:v>
                </c:pt>
                <c:pt idx="15710">
                  <c:v>6.4000000000000189E-8</c:v>
                </c:pt>
                <c:pt idx="15711">
                  <c:v>6.4000000000000189E-8</c:v>
                </c:pt>
                <c:pt idx="15712">
                  <c:v>6.4000000000000189E-8</c:v>
                </c:pt>
                <c:pt idx="15713">
                  <c:v>6.4000000000000189E-8</c:v>
                </c:pt>
                <c:pt idx="15714">
                  <c:v>6.3000000000000154E-8</c:v>
                </c:pt>
                <c:pt idx="15715">
                  <c:v>6.3000000000000154E-8</c:v>
                </c:pt>
                <c:pt idx="15716">
                  <c:v>6.3000000000000154E-8</c:v>
                </c:pt>
                <c:pt idx="15717">
                  <c:v>6.3000000000000154E-8</c:v>
                </c:pt>
                <c:pt idx="15718">
                  <c:v>6.3000000000000154E-8</c:v>
                </c:pt>
                <c:pt idx="15719">
                  <c:v>6.3000000000000154E-8</c:v>
                </c:pt>
                <c:pt idx="15720">
                  <c:v>6.3000000000000154E-8</c:v>
                </c:pt>
                <c:pt idx="15721">
                  <c:v>6.2000000000000158E-8</c:v>
                </c:pt>
                <c:pt idx="15722">
                  <c:v>6.2000000000000158E-8</c:v>
                </c:pt>
                <c:pt idx="15723">
                  <c:v>6.2000000000000158E-8</c:v>
                </c:pt>
                <c:pt idx="15724">
                  <c:v>6.2000000000000158E-8</c:v>
                </c:pt>
                <c:pt idx="15725">
                  <c:v>6.2000000000000158E-8</c:v>
                </c:pt>
                <c:pt idx="15726">
                  <c:v>6.2000000000000158E-8</c:v>
                </c:pt>
                <c:pt idx="15727">
                  <c:v>6.2000000000000158E-8</c:v>
                </c:pt>
                <c:pt idx="15728">
                  <c:v>6.1000000000000162E-8</c:v>
                </c:pt>
                <c:pt idx="15729">
                  <c:v>6.1000000000000162E-8</c:v>
                </c:pt>
                <c:pt idx="15730">
                  <c:v>6.1000000000000162E-8</c:v>
                </c:pt>
                <c:pt idx="15731">
                  <c:v>6.1000000000000162E-8</c:v>
                </c:pt>
                <c:pt idx="15732">
                  <c:v>6.1000000000000162E-8</c:v>
                </c:pt>
                <c:pt idx="15733">
                  <c:v>6.1000000000000162E-8</c:v>
                </c:pt>
                <c:pt idx="15734">
                  <c:v>6.1000000000000162E-8</c:v>
                </c:pt>
                <c:pt idx="15735">
                  <c:v>6.1000000000000162E-8</c:v>
                </c:pt>
                <c:pt idx="15736">
                  <c:v>6.0000000000000153E-8</c:v>
                </c:pt>
                <c:pt idx="15737">
                  <c:v>6.0000000000000153E-8</c:v>
                </c:pt>
                <c:pt idx="15738">
                  <c:v>6.0000000000000153E-8</c:v>
                </c:pt>
                <c:pt idx="15739">
                  <c:v>6.0000000000000153E-8</c:v>
                </c:pt>
                <c:pt idx="15740">
                  <c:v>5.9000000000000178E-8</c:v>
                </c:pt>
                <c:pt idx="15741">
                  <c:v>6.0000000000000153E-8</c:v>
                </c:pt>
                <c:pt idx="15742">
                  <c:v>5.9000000000000178E-8</c:v>
                </c:pt>
                <c:pt idx="15743">
                  <c:v>5.9000000000000178E-8</c:v>
                </c:pt>
                <c:pt idx="15744">
                  <c:v>5.9000000000000178E-8</c:v>
                </c:pt>
                <c:pt idx="15745">
                  <c:v>5.9000000000000178E-8</c:v>
                </c:pt>
                <c:pt idx="15746">
                  <c:v>7.3000000000000204E-8</c:v>
                </c:pt>
                <c:pt idx="15747">
                  <c:v>7.4000000000000226E-8</c:v>
                </c:pt>
                <c:pt idx="15748">
                  <c:v>7.3000000000000204E-8</c:v>
                </c:pt>
                <c:pt idx="15749">
                  <c:v>8.7000000000000223E-8</c:v>
                </c:pt>
                <c:pt idx="15750">
                  <c:v>8.8000000000000272E-8</c:v>
                </c:pt>
                <c:pt idx="15751">
                  <c:v>8.9000000000000268E-8</c:v>
                </c:pt>
                <c:pt idx="15752">
                  <c:v>7.5000000000000182E-8</c:v>
                </c:pt>
                <c:pt idx="15753">
                  <c:v>7.3000000000000204E-8</c:v>
                </c:pt>
                <c:pt idx="15754">
                  <c:v>7.1000000000000146E-8</c:v>
                </c:pt>
                <c:pt idx="15755">
                  <c:v>7.0000000000000177E-8</c:v>
                </c:pt>
                <c:pt idx="15756">
                  <c:v>6.9000000000000194E-8</c:v>
                </c:pt>
                <c:pt idx="15757">
                  <c:v>6.7000000000000176E-8</c:v>
                </c:pt>
                <c:pt idx="15758">
                  <c:v>6.4000000000000189E-8</c:v>
                </c:pt>
                <c:pt idx="15759">
                  <c:v>6.3000000000000154E-8</c:v>
                </c:pt>
                <c:pt idx="15760">
                  <c:v>6.3000000000000154E-8</c:v>
                </c:pt>
                <c:pt idx="15761">
                  <c:v>6.2000000000000158E-8</c:v>
                </c:pt>
                <c:pt idx="15762">
                  <c:v>6.2000000000000158E-8</c:v>
                </c:pt>
                <c:pt idx="15763">
                  <c:v>6.1000000000000162E-8</c:v>
                </c:pt>
                <c:pt idx="15764">
                  <c:v>6.1000000000000162E-8</c:v>
                </c:pt>
                <c:pt idx="15765">
                  <c:v>6.1000000000000162E-8</c:v>
                </c:pt>
                <c:pt idx="15766">
                  <c:v>6.0000000000000153E-8</c:v>
                </c:pt>
                <c:pt idx="15767">
                  <c:v>5.9000000000000178E-8</c:v>
                </c:pt>
                <c:pt idx="15768">
                  <c:v>5.9000000000000178E-8</c:v>
                </c:pt>
                <c:pt idx="15769">
                  <c:v>5.9000000000000178E-8</c:v>
                </c:pt>
                <c:pt idx="15770">
                  <c:v>6.3000000000000154E-8</c:v>
                </c:pt>
                <c:pt idx="15771">
                  <c:v>6.4000000000000189E-8</c:v>
                </c:pt>
                <c:pt idx="15772">
                  <c:v>6.3000000000000154E-8</c:v>
                </c:pt>
                <c:pt idx="15773">
                  <c:v>6.2000000000000158E-8</c:v>
                </c:pt>
                <c:pt idx="15774">
                  <c:v>6.2000000000000158E-8</c:v>
                </c:pt>
                <c:pt idx="15775">
                  <c:v>6.1000000000000162E-8</c:v>
                </c:pt>
                <c:pt idx="15776">
                  <c:v>6.1000000000000162E-8</c:v>
                </c:pt>
                <c:pt idx="15777">
                  <c:v>6.0000000000000153E-8</c:v>
                </c:pt>
                <c:pt idx="15778">
                  <c:v>6.0000000000000153E-8</c:v>
                </c:pt>
                <c:pt idx="15779">
                  <c:v>5.9000000000000178E-8</c:v>
                </c:pt>
                <c:pt idx="15780">
                  <c:v>5.9000000000000178E-8</c:v>
                </c:pt>
                <c:pt idx="15781">
                  <c:v>5.9000000000000178E-8</c:v>
                </c:pt>
                <c:pt idx="15782">
                  <c:v>5.9000000000000178E-8</c:v>
                </c:pt>
                <c:pt idx="15783">
                  <c:v>5.8000000000000142E-8</c:v>
                </c:pt>
                <c:pt idx="15784">
                  <c:v>5.8000000000000142E-8</c:v>
                </c:pt>
                <c:pt idx="15785">
                  <c:v>5.8000000000000142E-8</c:v>
                </c:pt>
                <c:pt idx="15786">
                  <c:v>5.8000000000000142E-8</c:v>
                </c:pt>
                <c:pt idx="15787">
                  <c:v>5.7000000000000153E-8</c:v>
                </c:pt>
                <c:pt idx="15788">
                  <c:v>5.7000000000000153E-8</c:v>
                </c:pt>
                <c:pt idx="15789">
                  <c:v>5.7000000000000153E-8</c:v>
                </c:pt>
                <c:pt idx="15790">
                  <c:v>5.6000000000000131E-8</c:v>
                </c:pt>
                <c:pt idx="15791">
                  <c:v>5.6000000000000131E-8</c:v>
                </c:pt>
                <c:pt idx="15792">
                  <c:v>5.6000000000000131E-8</c:v>
                </c:pt>
                <c:pt idx="15793">
                  <c:v>5.6000000000000131E-8</c:v>
                </c:pt>
                <c:pt idx="15794">
                  <c:v>5.5000000000000142E-8</c:v>
                </c:pt>
                <c:pt idx="15795">
                  <c:v>5.5000000000000142E-8</c:v>
                </c:pt>
                <c:pt idx="15796">
                  <c:v>5.6000000000000131E-8</c:v>
                </c:pt>
                <c:pt idx="15797">
                  <c:v>5.5000000000000142E-8</c:v>
                </c:pt>
                <c:pt idx="15798">
                  <c:v>5.5000000000000142E-8</c:v>
                </c:pt>
                <c:pt idx="15799">
                  <c:v>5.4000000000000153E-8</c:v>
                </c:pt>
                <c:pt idx="15800">
                  <c:v>5.5000000000000142E-8</c:v>
                </c:pt>
                <c:pt idx="15801">
                  <c:v>5.4000000000000153E-8</c:v>
                </c:pt>
                <c:pt idx="15802">
                  <c:v>5.4000000000000153E-8</c:v>
                </c:pt>
                <c:pt idx="15803">
                  <c:v>5.4000000000000153E-8</c:v>
                </c:pt>
                <c:pt idx="15804">
                  <c:v>5.4000000000000153E-8</c:v>
                </c:pt>
                <c:pt idx="15805">
                  <c:v>5.4000000000000153E-8</c:v>
                </c:pt>
                <c:pt idx="15806">
                  <c:v>5.4000000000000153E-8</c:v>
                </c:pt>
                <c:pt idx="15807">
                  <c:v>5.4000000000000153E-8</c:v>
                </c:pt>
                <c:pt idx="15808">
                  <c:v>5.4000000000000153E-8</c:v>
                </c:pt>
                <c:pt idx="15809">
                  <c:v>5.4000000000000153E-8</c:v>
                </c:pt>
                <c:pt idx="15810">
                  <c:v>5.4000000000000153E-8</c:v>
                </c:pt>
                <c:pt idx="15811">
                  <c:v>5.4000000000000153E-8</c:v>
                </c:pt>
                <c:pt idx="15812">
                  <c:v>5.3000000000000137E-8</c:v>
                </c:pt>
                <c:pt idx="15813">
                  <c:v>5.4000000000000153E-8</c:v>
                </c:pt>
                <c:pt idx="15814">
                  <c:v>5.3000000000000137E-8</c:v>
                </c:pt>
                <c:pt idx="15815">
                  <c:v>5.3000000000000137E-8</c:v>
                </c:pt>
                <c:pt idx="15816">
                  <c:v>5.3000000000000137E-8</c:v>
                </c:pt>
                <c:pt idx="15817">
                  <c:v>5.3000000000000137E-8</c:v>
                </c:pt>
                <c:pt idx="15818">
                  <c:v>5.3000000000000137E-8</c:v>
                </c:pt>
                <c:pt idx="15819">
                  <c:v>5.3000000000000137E-8</c:v>
                </c:pt>
                <c:pt idx="15820">
                  <c:v>5.3000000000000137E-8</c:v>
                </c:pt>
                <c:pt idx="15821">
                  <c:v>5.3000000000000137E-8</c:v>
                </c:pt>
                <c:pt idx="15822">
                  <c:v>5.3000000000000137E-8</c:v>
                </c:pt>
                <c:pt idx="15823">
                  <c:v>5.4000000000000153E-8</c:v>
                </c:pt>
                <c:pt idx="15824">
                  <c:v>5.3000000000000137E-8</c:v>
                </c:pt>
                <c:pt idx="15825">
                  <c:v>5.3000000000000137E-8</c:v>
                </c:pt>
                <c:pt idx="15826">
                  <c:v>5.3000000000000137E-8</c:v>
                </c:pt>
                <c:pt idx="15827">
                  <c:v>5.3000000000000137E-8</c:v>
                </c:pt>
                <c:pt idx="15828">
                  <c:v>5.3000000000000137E-8</c:v>
                </c:pt>
                <c:pt idx="15829">
                  <c:v>5.3000000000000137E-8</c:v>
                </c:pt>
                <c:pt idx="15830">
                  <c:v>5.2000000000000141E-8</c:v>
                </c:pt>
                <c:pt idx="15831">
                  <c:v>5.3000000000000137E-8</c:v>
                </c:pt>
                <c:pt idx="15832">
                  <c:v>5.2000000000000141E-8</c:v>
                </c:pt>
                <c:pt idx="15833">
                  <c:v>5.3000000000000137E-8</c:v>
                </c:pt>
                <c:pt idx="15834">
                  <c:v>5.2000000000000141E-8</c:v>
                </c:pt>
                <c:pt idx="15835">
                  <c:v>5.2000000000000141E-8</c:v>
                </c:pt>
                <c:pt idx="15836">
                  <c:v>5.2000000000000141E-8</c:v>
                </c:pt>
                <c:pt idx="15837">
                  <c:v>5.3000000000000137E-8</c:v>
                </c:pt>
                <c:pt idx="15838">
                  <c:v>5.2000000000000141E-8</c:v>
                </c:pt>
                <c:pt idx="15839">
                  <c:v>5.2000000000000141E-8</c:v>
                </c:pt>
                <c:pt idx="15840">
                  <c:v>5.2000000000000141E-8</c:v>
                </c:pt>
                <c:pt idx="15841">
                  <c:v>5.2000000000000141E-8</c:v>
                </c:pt>
                <c:pt idx="15842">
                  <c:v>5.2000000000000141E-8</c:v>
                </c:pt>
                <c:pt idx="15843">
                  <c:v>5.2000000000000141E-8</c:v>
                </c:pt>
                <c:pt idx="15844">
                  <c:v>5.2000000000000141E-8</c:v>
                </c:pt>
                <c:pt idx="15845">
                  <c:v>5.2000000000000141E-8</c:v>
                </c:pt>
                <c:pt idx="15846">
                  <c:v>5.2000000000000141E-8</c:v>
                </c:pt>
                <c:pt idx="15847">
                  <c:v>5.2000000000000141E-8</c:v>
                </c:pt>
                <c:pt idx="15848">
                  <c:v>5.1000000000000126E-8</c:v>
                </c:pt>
                <c:pt idx="15849">
                  <c:v>5.1000000000000126E-8</c:v>
                </c:pt>
                <c:pt idx="15850">
                  <c:v>5.0000000000000117E-8</c:v>
                </c:pt>
                <c:pt idx="15851">
                  <c:v>5.0000000000000117E-8</c:v>
                </c:pt>
                <c:pt idx="15852">
                  <c:v>5.0000000000000117E-8</c:v>
                </c:pt>
                <c:pt idx="15853">
                  <c:v>5.1000000000000126E-8</c:v>
                </c:pt>
                <c:pt idx="15854">
                  <c:v>5.0000000000000117E-8</c:v>
                </c:pt>
                <c:pt idx="15855">
                  <c:v>5.1000000000000126E-8</c:v>
                </c:pt>
                <c:pt idx="15856">
                  <c:v>5.1000000000000126E-8</c:v>
                </c:pt>
                <c:pt idx="15857">
                  <c:v>5.1000000000000126E-8</c:v>
                </c:pt>
                <c:pt idx="15858">
                  <c:v>5.0000000000000117E-8</c:v>
                </c:pt>
                <c:pt idx="15859">
                  <c:v>5.1000000000000126E-8</c:v>
                </c:pt>
                <c:pt idx="15860">
                  <c:v>5.0000000000000117E-8</c:v>
                </c:pt>
                <c:pt idx="15861">
                  <c:v>5.1000000000000126E-8</c:v>
                </c:pt>
                <c:pt idx="15862">
                  <c:v>5.0000000000000117E-8</c:v>
                </c:pt>
                <c:pt idx="15863">
                  <c:v>5.1000000000000126E-8</c:v>
                </c:pt>
                <c:pt idx="15864">
                  <c:v>5.0000000000000117E-8</c:v>
                </c:pt>
                <c:pt idx="15865">
                  <c:v>5.1000000000000126E-8</c:v>
                </c:pt>
                <c:pt idx="15866">
                  <c:v>5.0000000000000117E-8</c:v>
                </c:pt>
                <c:pt idx="15867">
                  <c:v>5.0000000000000117E-8</c:v>
                </c:pt>
                <c:pt idx="15868">
                  <c:v>5.1000000000000126E-8</c:v>
                </c:pt>
                <c:pt idx="15869">
                  <c:v>5.0000000000000117E-8</c:v>
                </c:pt>
                <c:pt idx="15870">
                  <c:v>5.0000000000000117E-8</c:v>
                </c:pt>
                <c:pt idx="15871">
                  <c:v>5.0000000000000117E-8</c:v>
                </c:pt>
                <c:pt idx="15872">
                  <c:v>5.0000000000000117E-8</c:v>
                </c:pt>
                <c:pt idx="15873">
                  <c:v>5.0000000000000117E-8</c:v>
                </c:pt>
                <c:pt idx="15874">
                  <c:v>5.0000000000000117E-8</c:v>
                </c:pt>
                <c:pt idx="15875">
                  <c:v>5.0000000000000117E-8</c:v>
                </c:pt>
                <c:pt idx="15876">
                  <c:v>5.3000000000000137E-8</c:v>
                </c:pt>
                <c:pt idx="15877">
                  <c:v>5.7000000000000153E-8</c:v>
                </c:pt>
                <c:pt idx="15878">
                  <c:v>5.3000000000000137E-8</c:v>
                </c:pt>
                <c:pt idx="15879">
                  <c:v>5.3000000000000137E-8</c:v>
                </c:pt>
                <c:pt idx="15880">
                  <c:v>5.3000000000000137E-8</c:v>
                </c:pt>
                <c:pt idx="15881">
                  <c:v>5.2000000000000141E-8</c:v>
                </c:pt>
                <c:pt idx="15882">
                  <c:v>5.2000000000000141E-8</c:v>
                </c:pt>
                <c:pt idx="15883">
                  <c:v>5.2000000000000141E-8</c:v>
                </c:pt>
                <c:pt idx="15884">
                  <c:v>5.1000000000000126E-8</c:v>
                </c:pt>
                <c:pt idx="15885">
                  <c:v>5.1000000000000126E-8</c:v>
                </c:pt>
                <c:pt idx="15886">
                  <c:v>5.0000000000000117E-8</c:v>
                </c:pt>
                <c:pt idx="15887">
                  <c:v>5.0000000000000117E-8</c:v>
                </c:pt>
                <c:pt idx="15888">
                  <c:v>5.0000000000000117E-8</c:v>
                </c:pt>
                <c:pt idx="15889">
                  <c:v>5.0000000000000117E-8</c:v>
                </c:pt>
                <c:pt idx="15890">
                  <c:v>5.0000000000000117E-8</c:v>
                </c:pt>
                <c:pt idx="15891">
                  <c:v>5.0000000000000117E-8</c:v>
                </c:pt>
                <c:pt idx="15892">
                  <c:v>5.0000000000000117E-8</c:v>
                </c:pt>
                <c:pt idx="15893">
                  <c:v>5.0000000000000117E-8</c:v>
                </c:pt>
                <c:pt idx="15894">
                  <c:v>5.0000000000000117E-8</c:v>
                </c:pt>
                <c:pt idx="15895">
                  <c:v>5.0000000000000117E-8</c:v>
                </c:pt>
                <c:pt idx="15896">
                  <c:v>4.9000000000000167E-8</c:v>
                </c:pt>
                <c:pt idx="15897">
                  <c:v>5.0000000000000117E-8</c:v>
                </c:pt>
                <c:pt idx="15898">
                  <c:v>4.9000000000000167E-8</c:v>
                </c:pt>
                <c:pt idx="15899">
                  <c:v>4.9000000000000167E-8</c:v>
                </c:pt>
                <c:pt idx="15900">
                  <c:v>4.9000000000000167E-8</c:v>
                </c:pt>
                <c:pt idx="15901">
                  <c:v>4.8000000000000106E-8</c:v>
                </c:pt>
                <c:pt idx="15902">
                  <c:v>4.9000000000000167E-8</c:v>
                </c:pt>
                <c:pt idx="15903">
                  <c:v>4.9000000000000167E-8</c:v>
                </c:pt>
                <c:pt idx="15904">
                  <c:v>4.9000000000000167E-8</c:v>
                </c:pt>
                <c:pt idx="15905">
                  <c:v>4.9000000000000167E-8</c:v>
                </c:pt>
                <c:pt idx="15906">
                  <c:v>4.9000000000000167E-8</c:v>
                </c:pt>
                <c:pt idx="15907">
                  <c:v>4.9000000000000167E-8</c:v>
                </c:pt>
                <c:pt idx="15908">
                  <c:v>4.9000000000000167E-8</c:v>
                </c:pt>
                <c:pt idx="15909">
                  <c:v>4.9000000000000167E-8</c:v>
                </c:pt>
                <c:pt idx="15910">
                  <c:v>4.9000000000000167E-8</c:v>
                </c:pt>
                <c:pt idx="15911">
                  <c:v>4.9000000000000167E-8</c:v>
                </c:pt>
                <c:pt idx="15912">
                  <c:v>4.9000000000000167E-8</c:v>
                </c:pt>
                <c:pt idx="15913">
                  <c:v>1.1000000000000032E-7</c:v>
                </c:pt>
                <c:pt idx="15914">
                  <c:v>1.1000000000000032E-7</c:v>
                </c:pt>
                <c:pt idx="15915">
                  <c:v>1.3000000000000034E-7</c:v>
                </c:pt>
                <c:pt idx="15916">
                  <c:v>1.2000000000000025E-7</c:v>
                </c:pt>
                <c:pt idx="15917">
                  <c:v>1.400000000000003E-7</c:v>
                </c:pt>
                <c:pt idx="15918">
                  <c:v>1.3000000000000034E-7</c:v>
                </c:pt>
                <c:pt idx="15919">
                  <c:v>9.7000000000000233E-8</c:v>
                </c:pt>
                <c:pt idx="15920">
                  <c:v>9.6000000000000291E-8</c:v>
                </c:pt>
                <c:pt idx="15921">
                  <c:v>1.0000000000000026E-7</c:v>
                </c:pt>
                <c:pt idx="15922">
                  <c:v>9.8000000000000335E-8</c:v>
                </c:pt>
                <c:pt idx="15923">
                  <c:v>9.7000000000000233E-8</c:v>
                </c:pt>
                <c:pt idx="15924">
                  <c:v>1.1000000000000032E-7</c:v>
                </c:pt>
                <c:pt idx="15925">
                  <c:v>1.5000000000000034E-7</c:v>
                </c:pt>
                <c:pt idx="15926">
                  <c:v>1.5000000000000034E-7</c:v>
                </c:pt>
                <c:pt idx="15927">
                  <c:v>1.5000000000000034E-7</c:v>
                </c:pt>
                <c:pt idx="15928">
                  <c:v>1.3000000000000034E-7</c:v>
                </c:pt>
                <c:pt idx="15929">
                  <c:v>1.2000000000000025E-7</c:v>
                </c:pt>
                <c:pt idx="15930">
                  <c:v>1.1000000000000032E-7</c:v>
                </c:pt>
                <c:pt idx="15931">
                  <c:v>8.2000000000000218E-8</c:v>
                </c:pt>
                <c:pt idx="15932">
                  <c:v>8.00000000000002E-8</c:v>
                </c:pt>
                <c:pt idx="15933">
                  <c:v>7.7000000000000226E-8</c:v>
                </c:pt>
                <c:pt idx="15934">
                  <c:v>7.4000000000000226E-8</c:v>
                </c:pt>
                <c:pt idx="15935">
                  <c:v>7.2000000000000195E-8</c:v>
                </c:pt>
                <c:pt idx="15936">
                  <c:v>7.1000000000000146E-8</c:v>
                </c:pt>
                <c:pt idx="15937">
                  <c:v>6.7000000000000176E-8</c:v>
                </c:pt>
                <c:pt idx="15938">
                  <c:v>6.6000000000000154E-8</c:v>
                </c:pt>
                <c:pt idx="15939">
                  <c:v>6.5000000000000159E-8</c:v>
                </c:pt>
                <c:pt idx="15940">
                  <c:v>6.4000000000000189E-8</c:v>
                </c:pt>
                <c:pt idx="15941">
                  <c:v>6.3000000000000154E-8</c:v>
                </c:pt>
                <c:pt idx="15942">
                  <c:v>6.2000000000000158E-8</c:v>
                </c:pt>
                <c:pt idx="15943">
                  <c:v>6.1000000000000162E-8</c:v>
                </c:pt>
                <c:pt idx="15944">
                  <c:v>6.1000000000000162E-8</c:v>
                </c:pt>
                <c:pt idx="15945">
                  <c:v>6.0000000000000153E-8</c:v>
                </c:pt>
                <c:pt idx="15946">
                  <c:v>6.0000000000000153E-8</c:v>
                </c:pt>
                <c:pt idx="15947">
                  <c:v>6.0000000000000153E-8</c:v>
                </c:pt>
                <c:pt idx="15948">
                  <c:v>6.0000000000000153E-8</c:v>
                </c:pt>
                <c:pt idx="15949">
                  <c:v>5.9000000000000178E-8</c:v>
                </c:pt>
                <c:pt idx="15950">
                  <c:v>5.9000000000000178E-8</c:v>
                </c:pt>
                <c:pt idx="15951">
                  <c:v>5.8000000000000142E-8</c:v>
                </c:pt>
                <c:pt idx="15952">
                  <c:v>5.8000000000000142E-8</c:v>
                </c:pt>
                <c:pt idx="15953">
                  <c:v>5.8000000000000142E-8</c:v>
                </c:pt>
                <c:pt idx="15954">
                  <c:v>5.7000000000000153E-8</c:v>
                </c:pt>
                <c:pt idx="15955">
                  <c:v>5.7000000000000153E-8</c:v>
                </c:pt>
                <c:pt idx="15956">
                  <c:v>5.7000000000000153E-8</c:v>
                </c:pt>
                <c:pt idx="15957">
                  <c:v>5.6000000000000131E-8</c:v>
                </c:pt>
                <c:pt idx="15958">
                  <c:v>5.6000000000000131E-8</c:v>
                </c:pt>
                <c:pt idx="15959">
                  <c:v>5.6000000000000131E-8</c:v>
                </c:pt>
                <c:pt idx="15960">
                  <c:v>5.5000000000000142E-8</c:v>
                </c:pt>
                <c:pt idx="15961">
                  <c:v>5.5000000000000142E-8</c:v>
                </c:pt>
                <c:pt idx="15962">
                  <c:v>5.5000000000000142E-8</c:v>
                </c:pt>
                <c:pt idx="15963">
                  <c:v>5.5000000000000142E-8</c:v>
                </c:pt>
                <c:pt idx="15964">
                  <c:v>1.1000000000000032E-7</c:v>
                </c:pt>
                <c:pt idx="15965">
                  <c:v>1.2000000000000025E-7</c:v>
                </c:pt>
                <c:pt idx="15966">
                  <c:v>1.5000000000000034E-7</c:v>
                </c:pt>
                <c:pt idx="15967">
                  <c:v>2.0000000000000044E-7</c:v>
                </c:pt>
                <c:pt idx="15968">
                  <c:v>2.2000000000000065E-7</c:v>
                </c:pt>
                <c:pt idx="15969">
                  <c:v>2.1000000000000058E-7</c:v>
                </c:pt>
                <c:pt idx="15970">
                  <c:v>1.7000000000000036E-7</c:v>
                </c:pt>
                <c:pt idx="15971">
                  <c:v>1.5000000000000034E-7</c:v>
                </c:pt>
                <c:pt idx="15972">
                  <c:v>1.3000000000000034E-7</c:v>
                </c:pt>
                <c:pt idx="15973">
                  <c:v>1.2000000000000025E-7</c:v>
                </c:pt>
                <c:pt idx="15974">
                  <c:v>1.2000000000000025E-7</c:v>
                </c:pt>
                <c:pt idx="15975">
                  <c:v>1.5000000000000034E-7</c:v>
                </c:pt>
                <c:pt idx="15976">
                  <c:v>1.3000000000000034E-7</c:v>
                </c:pt>
                <c:pt idx="15977">
                  <c:v>1.2000000000000025E-7</c:v>
                </c:pt>
                <c:pt idx="15978">
                  <c:v>1.2000000000000025E-7</c:v>
                </c:pt>
                <c:pt idx="15979">
                  <c:v>1.1000000000000032E-7</c:v>
                </c:pt>
                <c:pt idx="15980">
                  <c:v>1.0000000000000026E-7</c:v>
                </c:pt>
                <c:pt idx="15981">
                  <c:v>9.9000000000000291E-8</c:v>
                </c:pt>
                <c:pt idx="15982">
                  <c:v>1.400000000000003E-7</c:v>
                </c:pt>
                <c:pt idx="15983">
                  <c:v>1.400000000000003E-7</c:v>
                </c:pt>
                <c:pt idx="15984">
                  <c:v>1.5000000000000034E-7</c:v>
                </c:pt>
                <c:pt idx="15985">
                  <c:v>1.400000000000003E-7</c:v>
                </c:pt>
                <c:pt idx="15986">
                  <c:v>1.3000000000000034E-7</c:v>
                </c:pt>
                <c:pt idx="15987">
                  <c:v>1.2000000000000025E-7</c:v>
                </c:pt>
                <c:pt idx="15988">
                  <c:v>1.5000000000000034E-7</c:v>
                </c:pt>
                <c:pt idx="15989">
                  <c:v>1.400000000000003E-7</c:v>
                </c:pt>
                <c:pt idx="15990">
                  <c:v>1.6000000000000048E-7</c:v>
                </c:pt>
                <c:pt idx="15991">
                  <c:v>1.800000000000005E-7</c:v>
                </c:pt>
                <c:pt idx="15992">
                  <c:v>1.800000000000005E-7</c:v>
                </c:pt>
                <c:pt idx="15993">
                  <c:v>2.1000000000000058E-7</c:v>
                </c:pt>
                <c:pt idx="15994">
                  <c:v>1.6000000000000048E-7</c:v>
                </c:pt>
                <c:pt idx="15995">
                  <c:v>1.5000000000000034E-7</c:v>
                </c:pt>
                <c:pt idx="15996">
                  <c:v>1.3000000000000034E-7</c:v>
                </c:pt>
                <c:pt idx="15997">
                  <c:v>1.3000000000000034E-7</c:v>
                </c:pt>
                <c:pt idx="15998">
                  <c:v>1.2000000000000025E-7</c:v>
                </c:pt>
                <c:pt idx="15999">
                  <c:v>1.1000000000000032E-7</c:v>
                </c:pt>
                <c:pt idx="16000">
                  <c:v>9.1000000000000233E-8</c:v>
                </c:pt>
                <c:pt idx="16001">
                  <c:v>8.9000000000000268E-8</c:v>
                </c:pt>
                <c:pt idx="16002">
                  <c:v>8.8000000000000272E-8</c:v>
                </c:pt>
                <c:pt idx="16003">
                  <c:v>1.0000000000000026E-7</c:v>
                </c:pt>
                <c:pt idx="16004">
                  <c:v>1.0000000000000026E-7</c:v>
                </c:pt>
                <c:pt idx="16005">
                  <c:v>1.0000000000000026E-7</c:v>
                </c:pt>
                <c:pt idx="16006">
                  <c:v>1.0000000000000026E-7</c:v>
                </c:pt>
                <c:pt idx="16007">
                  <c:v>9.8000000000000335E-8</c:v>
                </c:pt>
                <c:pt idx="16008">
                  <c:v>9.3000000000000303E-8</c:v>
                </c:pt>
                <c:pt idx="16009">
                  <c:v>9.0000000000000277E-8</c:v>
                </c:pt>
                <c:pt idx="16010">
                  <c:v>8.8000000000000272E-8</c:v>
                </c:pt>
                <c:pt idx="16011">
                  <c:v>8.5000000000000232E-8</c:v>
                </c:pt>
                <c:pt idx="16012">
                  <c:v>7.6000000000000204E-8</c:v>
                </c:pt>
                <c:pt idx="16013">
                  <c:v>8.00000000000002E-8</c:v>
                </c:pt>
                <c:pt idx="16014">
                  <c:v>9.3000000000000303E-8</c:v>
                </c:pt>
                <c:pt idx="16015">
                  <c:v>9.4000000000000273E-8</c:v>
                </c:pt>
                <c:pt idx="16016">
                  <c:v>9.6000000000000291E-8</c:v>
                </c:pt>
                <c:pt idx="16017">
                  <c:v>9.3000000000000303E-8</c:v>
                </c:pt>
                <c:pt idx="16018">
                  <c:v>8.300000000000028E-8</c:v>
                </c:pt>
                <c:pt idx="16019">
                  <c:v>8.00000000000002E-8</c:v>
                </c:pt>
                <c:pt idx="16020">
                  <c:v>7.9000000000000244E-8</c:v>
                </c:pt>
                <c:pt idx="16021">
                  <c:v>9.3000000000000303E-8</c:v>
                </c:pt>
                <c:pt idx="16022">
                  <c:v>9.1000000000000233E-8</c:v>
                </c:pt>
                <c:pt idx="16023">
                  <c:v>8.8000000000000272E-8</c:v>
                </c:pt>
                <c:pt idx="16024">
                  <c:v>7.7000000000000226E-8</c:v>
                </c:pt>
                <c:pt idx="16025">
                  <c:v>7.4000000000000226E-8</c:v>
                </c:pt>
                <c:pt idx="16026">
                  <c:v>7.3000000000000204E-8</c:v>
                </c:pt>
                <c:pt idx="16027">
                  <c:v>7.2000000000000195E-8</c:v>
                </c:pt>
                <c:pt idx="16028">
                  <c:v>7.1000000000000146E-8</c:v>
                </c:pt>
                <c:pt idx="16029">
                  <c:v>7.0000000000000177E-8</c:v>
                </c:pt>
                <c:pt idx="16030">
                  <c:v>6.8000000000000159E-8</c:v>
                </c:pt>
                <c:pt idx="16031">
                  <c:v>6.7000000000000176E-8</c:v>
                </c:pt>
                <c:pt idx="16032">
                  <c:v>6.7000000000000176E-8</c:v>
                </c:pt>
                <c:pt idx="16033">
                  <c:v>6.7000000000000176E-8</c:v>
                </c:pt>
                <c:pt idx="16034">
                  <c:v>6.6000000000000154E-8</c:v>
                </c:pt>
                <c:pt idx="16035">
                  <c:v>6.8000000000000159E-8</c:v>
                </c:pt>
                <c:pt idx="16036">
                  <c:v>6.5000000000000159E-8</c:v>
                </c:pt>
                <c:pt idx="16037">
                  <c:v>6.5000000000000159E-8</c:v>
                </c:pt>
                <c:pt idx="16038">
                  <c:v>6.5000000000000159E-8</c:v>
                </c:pt>
                <c:pt idx="16039">
                  <c:v>6.4000000000000189E-8</c:v>
                </c:pt>
                <c:pt idx="16040">
                  <c:v>6.4000000000000189E-8</c:v>
                </c:pt>
                <c:pt idx="16041">
                  <c:v>6.4000000000000189E-8</c:v>
                </c:pt>
                <c:pt idx="16042">
                  <c:v>6.3000000000000154E-8</c:v>
                </c:pt>
                <c:pt idx="16043">
                  <c:v>6.3000000000000154E-8</c:v>
                </c:pt>
                <c:pt idx="16044">
                  <c:v>6.3000000000000154E-8</c:v>
                </c:pt>
                <c:pt idx="16045">
                  <c:v>6.3000000000000154E-8</c:v>
                </c:pt>
                <c:pt idx="16046">
                  <c:v>6.2000000000000158E-8</c:v>
                </c:pt>
                <c:pt idx="16047">
                  <c:v>6.2000000000000158E-8</c:v>
                </c:pt>
                <c:pt idx="16048">
                  <c:v>6.2000000000000158E-8</c:v>
                </c:pt>
                <c:pt idx="16049">
                  <c:v>6.1000000000000162E-8</c:v>
                </c:pt>
                <c:pt idx="16050">
                  <c:v>7.8000000000000169E-8</c:v>
                </c:pt>
                <c:pt idx="16051">
                  <c:v>8.300000000000028E-8</c:v>
                </c:pt>
                <c:pt idx="16052">
                  <c:v>8.1000000000000222E-8</c:v>
                </c:pt>
                <c:pt idx="16053">
                  <c:v>8.1000000000000222E-8</c:v>
                </c:pt>
                <c:pt idx="16054">
                  <c:v>7.0000000000000177E-8</c:v>
                </c:pt>
                <c:pt idx="16055">
                  <c:v>6.8000000000000159E-8</c:v>
                </c:pt>
                <c:pt idx="16056">
                  <c:v>6.7000000000000176E-8</c:v>
                </c:pt>
                <c:pt idx="16057">
                  <c:v>6.7000000000000176E-8</c:v>
                </c:pt>
                <c:pt idx="16058">
                  <c:v>6.6000000000000154E-8</c:v>
                </c:pt>
                <c:pt idx="16059">
                  <c:v>6.5000000000000159E-8</c:v>
                </c:pt>
                <c:pt idx="16060">
                  <c:v>6.3000000000000154E-8</c:v>
                </c:pt>
                <c:pt idx="16061">
                  <c:v>6.2000000000000158E-8</c:v>
                </c:pt>
                <c:pt idx="16062">
                  <c:v>6.1000000000000162E-8</c:v>
                </c:pt>
                <c:pt idx="16063">
                  <c:v>6.1000000000000162E-8</c:v>
                </c:pt>
                <c:pt idx="16064">
                  <c:v>6.0000000000000153E-8</c:v>
                </c:pt>
                <c:pt idx="16065">
                  <c:v>6.0000000000000153E-8</c:v>
                </c:pt>
                <c:pt idx="16066">
                  <c:v>6.0000000000000153E-8</c:v>
                </c:pt>
                <c:pt idx="16067">
                  <c:v>5.9000000000000178E-8</c:v>
                </c:pt>
                <c:pt idx="16068">
                  <c:v>5.9000000000000178E-8</c:v>
                </c:pt>
                <c:pt idx="16069">
                  <c:v>5.9000000000000178E-8</c:v>
                </c:pt>
                <c:pt idx="16070">
                  <c:v>5.8000000000000142E-8</c:v>
                </c:pt>
                <c:pt idx="16071">
                  <c:v>5.8000000000000142E-8</c:v>
                </c:pt>
                <c:pt idx="16072">
                  <c:v>5.8000000000000142E-8</c:v>
                </c:pt>
                <c:pt idx="16073">
                  <c:v>5.7000000000000153E-8</c:v>
                </c:pt>
                <c:pt idx="16074">
                  <c:v>5.7000000000000153E-8</c:v>
                </c:pt>
                <c:pt idx="16075">
                  <c:v>5.7000000000000153E-8</c:v>
                </c:pt>
                <c:pt idx="16076">
                  <c:v>5.7000000000000153E-8</c:v>
                </c:pt>
                <c:pt idx="16077">
                  <c:v>5.6000000000000131E-8</c:v>
                </c:pt>
                <c:pt idx="16078">
                  <c:v>5.6000000000000131E-8</c:v>
                </c:pt>
                <c:pt idx="16079">
                  <c:v>5.6000000000000131E-8</c:v>
                </c:pt>
                <c:pt idx="16080">
                  <c:v>5.6000000000000131E-8</c:v>
                </c:pt>
                <c:pt idx="16081">
                  <c:v>5.6000000000000131E-8</c:v>
                </c:pt>
                <c:pt idx="16082">
                  <c:v>5.6000000000000131E-8</c:v>
                </c:pt>
                <c:pt idx="16083">
                  <c:v>5.6000000000000131E-8</c:v>
                </c:pt>
                <c:pt idx="16084">
                  <c:v>5.6000000000000131E-8</c:v>
                </c:pt>
                <c:pt idx="16085">
                  <c:v>5.5000000000000142E-8</c:v>
                </c:pt>
                <c:pt idx="16086">
                  <c:v>5.6000000000000131E-8</c:v>
                </c:pt>
                <c:pt idx="16087">
                  <c:v>5.5000000000000142E-8</c:v>
                </c:pt>
                <c:pt idx="16088">
                  <c:v>5.5000000000000142E-8</c:v>
                </c:pt>
                <c:pt idx="16089">
                  <c:v>5.5000000000000142E-8</c:v>
                </c:pt>
                <c:pt idx="16090">
                  <c:v>5.4000000000000153E-8</c:v>
                </c:pt>
                <c:pt idx="16091">
                  <c:v>5.4000000000000153E-8</c:v>
                </c:pt>
                <c:pt idx="16092">
                  <c:v>5.4000000000000153E-8</c:v>
                </c:pt>
                <c:pt idx="16093">
                  <c:v>5.4000000000000153E-8</c:v>
                </c:pt>
                <c:pt idx="16094">
                  <c:v>5.4000000000000153E-8</c:v>
                </c:pt>
                <c:pt idx="16095">
                  <c:v>5.4000000000000153E-8</c:v>
                </c:pt>
                <c:pt idx="16096">
                  <c:v>5.3000000000000137E-8</c:v>
                </c:pt>
                <c:pt idx="16097">
                  <c:v>5.3000000000000137E-8</c:v>
                </c:pt>
                <c:pt idx="16098">
                  <c:v>5.3000000000000137E-8</c:v>
                </c:pt>
                <c:pt idx="16099">
                  <c:v>5.3000000000000137E-8</c:v>
                </c:pt>
                <c:pt idx="16100">
                  <c:v>5.3000000000000137E-8</c:v>
                </c:pt>
                <c:pt idx="16101">
                  <c:v>5.3000000000000137E-8</c:v>
                </c:pt>
                <c:pt idx="16102">
                  <c:v>5.2000000000000141E-8</c:v>
                </c:pt>
                <c:pt idx="16103">
                  <c:v>5.2000000000000141E-8</c:v>
                </c:pt>
                <c:pt idx="16104">
                  <c:v>5.2000000000000141E-8</c:v>
                </c:pt>
                <c:pt idx="16105">
                  <c:v>5.2000000000000141E-8</c:v>
                </c:pt>
                <c:pt idx="16106">
                  <c:v>5.2000000000000141E-8</c:v>
                </c:pt>
                <c:pt idx="16107">
                  <c:v>5.2000000000000141E-8</c:v>
                </c:pt>
                <c:pt idx="16108">
                  <c:v>5.2000000000000141E-8</c:v>
                </c:pt>
                <c:pt idx="16109">
                  <c:v>5.2000000000000141E-8</c:v>
                </c:pt>
                <c:pt idx="16110">
                  <c:v>5.2000000000000141E-8</c:v>
                </c:pt>
                <c:pt idx="16111">
                  <c:v>8.6000000000000214E-8</c:v>
                </c:pt>
                <c:pt idx="16112">
                  <c:v>1.1000000000000032E-7</c:v>
                </c:pt>
                <c:pt idx="16113">
                  <c:v>1.2000000000000025E-7</c:v>
                </c:pt>
                <c:pt idx="16114">
                  <c:v>1.2000000000000025E-7</c:v>
                </c:pt>
                <c:pt idx="16115">
                  <c:v>1.3000000000000034E-7</c:v>
                </c:pt>
                <c:pt idx="16116">
                  <c:v>1.400000000000003E-7</c:v>
                </c:pt>
                <c:pt idx="16117">
                  <c:v>1.2000000000000025E-7</c:v>
                </c:pt>
                <c:pt idx="16118">
                  <c:v>1.400000000000003E-7</c:v>
                </c:pt>
                <c:pt idx="16119">
                  <c:v>1.5000000000000034E-7</c:v>
                </c:pt>
                <c:pt idx="16120">
                  <c:v>1.5000000000000034E-7</c:v>
                </c:pt>
                <c:pt idx="16121">
                  <c:v>1.6000000000000048E-7</c:v>
                </c:pt>
                <c:pt idx="16122">
                  <c:v>1.5000000000000034E-7</c:v>
                </c:pt>
                <c:pt idx="16123">
                  <c:v>9.9000000000000291E-8</c:v>
                </c:pt>
                <c:pt idx="16124">
                  <c:v>9.3000000000000303E-8</c:v>
                </c:pt>
                <c:pt idx="16125">
                  <c:v>9.0000000000000277E-8</c:v>
                </c:pt>
                <c:pt idx="16126">
                  <c:v>8.6000000000000214E-8</c:v>
                </c:pt>
                <c:pt idx="16127">
                  <c:v>8.300000000000028E-8</c:v>
                </c:pt>
                <c:pt idx="16128">
                  <c:v>8.00000000000002E-8</c:v>
                </c:pt>
                <c:pt idx="16129">
                  <c:v>7.2000000000000195E-8</c:v>
                </c:pt>
                <c:pt idx="16130">
                  <c:v>7.1000000000000146E-8</c:v>
                </c:pt>
                <c:pt idx="16131">
                  <c:v>7.0000000000000177E-8</c:v>
                </c:pt>
                <c:pt idx="16132">
                  <c:v>6.9000000000000194E-8</c:v>
                </c:pt>
                <c:pt idx="16133">
                  <c:v>6.7000000000000176E-8</c:v>
                </c:pt>
                <c:pt idx="16134">
                  <c:v>6.7000000000000176E-8</c:v>
                </c:pt>
                <c:pt idx="16135">
                  <c:v>9.4000000000000273E-8</c:v>
                </c:pt>
                <c:pt idx="16136">
                  <c:v>9.3000000000000303E-8</c:v>
                </c:pt>
                <c:pt idx="16137">
                  <c:v>9.0000000000000277E-8</c:v>
                </c:pt>
                <c:pt idx="16138">
                  <c:v>8.6000000000000214E-8</c:v>
                </c:pt>
                <c:pt idx="16139">
                  <c:v>8.5000000000000232E-8</c:v>
                </c:pt>
                <c:pt idx="16140">
                  <c:v>8.1000000000000222E-8</c:v>
                </c:pt>
                <c:pt idx="16141">
                  <c:v>6.9000000000000194E-8</c:v>
                </c:pt>
                <c:pt idx="16142">
                  <c:v>6.7000000000000176E-8</c:v>
                </c:pt>
                <c:pt idx="16143">
                  <c:v>6.6000000000000154E-8</c:v>
                </c:pt>
                <c:pt idx="16144">
                  <c:v>6.5000000000000159E-8</c:v>
                </c:pt>
                <c:pt idx="16145">
                  <c:v>6.4000000000000189E-8</c:v>
                </c:pt>
                <c:pt idx="16146">
                  <c:v>6.3000000000000154E-8</c:v>
                </c:pt>
                <c:pt idx="16147">
                  <c:v>6.1000000000000162E-8</c:v>
                </c:pt>
                <c:pt idx="16148">
                  <c:v>6.1000000000000162E-8</c:v>
                </c:pt>
                <c:pt idx="16149">
                  <c:v>6.0000000000000153E-8</c:v>
                </c:pt>
                <c:pt idx="16150">
                  <c:v>5.9000000000000178E-8</c:v>
                </c:pt>
                <c:pt idx="16151">
                  <c:v>5.9000000000000178E-8</c:v>
                </c:pt>
                <c:pt idx="16152">
                  <c:v>5.9000000000000178E-8</c:v>
                </c:pt>
                <c:pt idx="16153">
                  <c:v>5.8000000000000142E-8</c:v>
                </c:pt>
                <c:pt idx="16154">
                  <c:v>5.8000000000000142E-8</c:v>
                </c:pt>
                <c:pt idx="16155">
                  <c:v>5.7000000000000153E-8</c:v>
                </c:pt>
                <c:pt idx="16156">
                  <c:v>5.7000000000000153E-8</c:v>
                </c:pt>
                <c:pt idx="16157">
                  <c:v>5.7000000000000153E-8</c:v>
                </c:pt>
                <c:pt idx="16158">
                  <c:v>5.6000000000000131E-8</c:v>
                </c:pt>
                <c:pt idx="16159">
                  <c:v>5.6000000000000131E-8</c:v>
                </c:pt>
                <c:pt idx="16160">
                  <c:v>5.6000000000000131E-8</c:v>
                </c:pt>
                <c:pt idx="16161">
                  <c:v>5.5000000000000142E-8</c:v>
                </c:pt>
                <c:pt idx="16162">
                  <c:v>5.5000000000000142E-8</c:v>
                </c:pt>
                <c:pt idx="16163">
                  <c:v>5.4000000000000153E-8</c:v>
                </c:pt>
                <c:pt idx="16164">
                  <c:v>5.4000000000000153E-8</c:v>
                </c:pt>
                <c:pt idx="16165">
                  <c:v>5.4000000000000153E-8</c:v>
                </c:pt>
                <c:pt idx="16166">
                  <c:v>5.4000000000000153E-8</c:v>
                </c:pt>
                <c:pt idx="16167">
                  <c:v>5.3000000000000137E-8</c:v>
                </c:pt>
                <c:pt idx="16168">
                  <c:v>5.4000000000000153E-8</c:v>
                </c:pt>
                <c:pt idx="16169">
                  <c:v>5.3000000000000137E-8</c:v>
                </c:pt>
                <c:pt idx="16170">
                  <c:v>5.3000000000000137E-8</c:v>
                </c:pt>
                <c:pt idx="16171">
                  <c:v>5.3000000000000137E-8</c:v>
                </c:pt>
                <c:pt idx="16172">
                  <c:v>5.3000000000000137E-8</c:v>
                </c:pt>
                <c:pt idx="16173">
                  <c:v>5.3000000000000137E-8</c:v>
                </c:pt>
                <c:pt idx="16174">
                  <c:v>5.2000000000000141E-8</c:v>
                </c:pt>
                <c:pt idx="16175">
                  <c:v>5.2000000000000141E-8</c:v>
                </c:pt>
                <c:pt idx="16176">
                  <c:v>5.2000000000000141E-8</c:v>
                </c:pt>
                <c:pt idx="16177">
                  <c:v>5.2000000000000141E-8</c:v>
                </c:pt>
                <c:pt idx="16178">
                  <c:v>5.2000000000000141E-8</c:v>
                </c:pt>
                <c:pt idx="16179">
                  <c:v>5.2000000000000141E-8</c:v>
                </c:pt>
                <c:pt idx="16180">
                  <c:v>5.2000000000000141E-8</c:v>
                </c:pt>
                <c:pt idx="16181">
                  <c:v>5.1000000000000126E-8</c:v>
                </c:pt>
                <c:pt idx="16182">
                  <c:v>5.1000000000000126E-8</c:v>
                </c:pt>
                <c:pt idx="16183">
                  <c:v>5.1000000000000126E-8</c:v>
                </c:pt>
                <c:pt idx="16184">
                  <c:v>5.0000000000000117E-8</c:v>
                </c:pt>
                <c:pt idx="16185">
                  <c:v>5.1000000000000126E-8</c:v>
                </c:pt>
                <c:pt idx="16186">
                  <c:v>5.0000000000000117E-8</c:v>
                </c:pt>
                <c:pt idx="16187">
                  <c:v>5.0000000000000117E-8</c:v>
                </c:pt>
                <c:pt idx="16188">
                  <c:v>5.0000000000000117E-8</c:v>
                </c:pt>
                <c:pt idx="16189">
                  <c:v>5.0000000000000117E-8</c:v>
                </c:pt>
                <c:pt idx="16190">
                  <c:v>5.0000000000000117E-8</c:v>
                </c:pt>
                <c:pt idx="16191">
                  <c:v>5.0000000000000117E-8</c:v>
                </c:pt>
                <c:pt idx="16192">
                  <c:v>5.0000000000000117E-8</c:v>
                </c:pt>
                <c:pt idx="16193">
                  <c:v>5.0000000000000117E-8</c:v>
                </c:pt>
                <c:pt idx="16194">
                  <c:v>5.0000000000000117E-8</c:v>
                </c:pt>
                <c:pt idx="16195">
                  <c:v>4.9000000000000167E-8</c:v>
                </c:pt>
                <c:pt idx="16196">
                  <c:v>6.6000000000000154E-8</c:v>
                </c:pt>
                <c:pt idx="16197">
                  <c:v>7.8000000000000169E-8</c:v>
                </c:pt>
                <c:pt idx="16198">
                  <c:v>7.9000000000000244E-8</c:v>
                </c:pt>
                <c:pt idx="16199">
                  <c:v>7.6000000000000204E-8</c:v>
                </c:pt>
                <c:pt idx="16200">
                  <c:v>6.2000000000000158E-8</c:v>
                </c:pt>
                <c:pt idx="16201">
                  <c:v>6.0000000000000153E-8</c:v>
                </c:pt>
                <c:pt idx="16202">
                  <c:v>5.9000000000000178E-8</c:v>
                </c:pt>
                <c:pt idx="16203">
                  <c:v>5.8000000000000142E-8</c:v>
                </c:pt>
                <c:pt idx="16204">
                  <c:v>5.7000000000000153E-8</c:v>
                </c:pt>
                <c:pt idx="16205">
                  <c:v>5.5000000000000142E-8</c:v>
                </c:pt>
                <c:pt idx="16206">
                  <c:v>5.5000000000000142E-8</c:v>
                </c:pt>
                <c:pt idx="16207">
                  <c:v>5.4000000000000153E-8</c:v>
                </c:pt>
                <c:pt idx="16208">
                  <c:v>5.3000000000000137E-8</c:v>
                </c:pt>
                <c:pt idx="16209">
                  <c:v>5.3000000000000137E-8</c:v>
                </c:pt>
                <c:pt idx="16210">
                  <c:v>5.3000000000000137E-8</c:v>
                </c:pt>
                <c:pt idx="16211">
                  <c:v>5.2000000000000141E-8</c:v>
                </c:pt>
                <c:pt idx="16212">
                  <c:v>5.2000000000000141E-8</c:v>
                </c:pt>
                <c:pt idx="16213">
                  <c:v>5.2000000000000141E-8</c:v>
                </c:pt>
                <c:pt idx="16214">
                  <c:v>5.1000000000000126E-8</c:v>
                </c:pt>
                <c:pt idx="16215">
                  <c:v>5.1000000000000126E-8</c:v>
                </c:pt>
                <c:pt idx="16216">
                  <c:v>5.1000000000000126E-8</c:v>
                </c:pt>
                <c:pt idx="16217">
                  <c:v>5.0000000000000117E-8</c:v>
                </c:pt>
                <c:pt idx="16218">
                  <c:v>5.1000000000000126E-8</c:v>
                </c:pt>
                <c:pt idx="16219">
                  <c:v>5.1000000000000126E-8</c:v>
                </c:pt>
                <c:pt idx="16220">
                  <c:v>5.0000000000000117E-8</c:v>
                </c:pt>
                <c:pt idx="16221">
                  <c:v>5.0000000000000117E-8</c:v>
                </c:pt>
                <c:pt idx="16222">
                  <c:v>5.0000000000000117E-8</c:v>
                </c:pt>
                <c:pt idx="16223">
                  <c:v>5.0000000000000117E-8</c:v>
                </c:pt>
                <c:pt idx="16224">
                  <c:v>5.0000000000000117E-8</c:v>
                </c:pt>
                <c:pt idx="16225">
                  <c:v>5.0000000000000117E-8</c:v>
                </c:pt>
                <c:pt idx="16226">
                  <c:v>5.0000000000000117E-8</c:v>
                </c:pt>
                <c:pt idx="16227">
                  <c:v>4.9000000000000167E-8</c:v>
                </c:pt>
                <c:pt idx="16228">
                  <c:v>6.8000000000000159E-8</c:v>
                </c:pt>
                <c:pt idx="16229">
                  <c:v>6.6000000000000154E-8</c:v>
                </c:pt>
                <c:pt idx="16230">
                  <c:v>6.4000000000000189E-8</c:v>
                </c:pt>
                <c:pt idx="16231">
                  <c:v>6.3000000000000154E-8</c:v>
                </c:pt>
                <c:pt idx="16232">
                  <c:v>6.1000000000000162E-8</c:v>
                </c:pt>
                <c:pt idx="16233">
                  <c:v>6.0000000000000153E-8</c:v>
                </c:pt>
                <c:pt idx="16234">
                  <c:v>5.6000000000000131E-8</c:v>
                </c:pt>
                <c:pt idx="16235">
                  <c:v>5.5000000000000142E-8</c:v>
                </c:pt>
                <c:pt idx="16236">
                  <c:v>5.4000000000000153E-8</c:v>
                </c:pt>
                <c:pt idx="16237">
                  <c:v>5.4000000000000153E-8</c:v>
                </c:pt>
                <c:pt idx="16238">
                  <c:v>5.3000000000000137E-8</c:v>
                </c:pt>
                <c:pt idx="16239">
                  <c:v>5.3000000000000137E-8</c:v>
                </c:pt>
                <c:pt idx="16240">
                  <c:v>5.2000000000000141E-8</c:v>
                </c:pt>
                <c:pt idx="16241">
                  <c:v>5.2000000000000141E-8</c:v>
                </c:pt>
                <c:pt idx="16242">
                  <c:v>5.1000000000000126E-8</c:v>
                </c:pt>
                <c:pt idx="16243">
                  <c:v>5.1000000000000126E-8</c:v>
                </c:pt>
                <c:pt idx="16244">
                  <c:v>5.1000000000000126E-8</c:v>
                </c:pt>
                <c:pt idx="16245">
                  <c:v>5.1000000000000126E-8</c:v>
                </c:pt>
                <c:pt idx="16246">
                  <c:v>5.0000000000000117E-8</c:v>
                </c:pt>
                <c:pt idx="16247">
                  <c:v>5.2000000000000141E-8</c:v>
                </c:pt>
                <c:pt idx="16248">
                  <c:v>5.2000000000000141E-8</c:v>
                </c:pt>
                <c:pt idx="16249">
                  <c:v>5.2000000000000141E-8</c:v>
                </c:pt>
                <c:pt idx="16250">
                  <c:v>5.1000000000000126E-8</c:v>
                </c:pt>
                <c:pt idx="16251">
                  <c:v>5.1000000000000126E-8</c:v>
                </c:pt>
                <c:pt idx="16252">
                  <c:v>5.0000000000000117E-8</c:v>
                </c:pt>
                <c:pt idx="16253">
                  <c:v>5.0000000000000117E-8</c:v>
                </c:pt>
                <c:pt idx="16254">
                  <c:v>5.0000000000000117E-8</c:v>
                </c:pt>
                <c:pt idx="16255">
                  <c:v>5.0000000000000117E-8</c:v>
                </c:pt>
                <c:pt idx="16256">
                  <c:v>4.9000000000000167E-8</c:v>
                </c:pt>
                <c:pt idx="16257">
                  <c:v>4.9000000000000167E-8</c:v>
                </c:pt>
                <c:pt idx="16258">
                  <c:v>4.9000000000000167E-8</c:v>
                </c:pt>
                <c:pt idx="16259">
                  <c:v>4.9000000000000167E-8</c:v>
                </c:pt>
                <c:pt idx="16260">
                  <c:v>4.9000000000000167E-8</c:v>
                </c:pt>
                <c:pt idx="16261">
                  <c:v>4.9000000000000167E-8</c:v>
                </c:pt>
                <c:pt idx="16262">
                  <c:v>4.9000000000000167E-8</c:v>
                </c:pt>
                <c:pt idx="16263">
                  <c:v>4.9000000000000167E-8</c:v>
                </c:pt>
                <c:pt idx="16264">
                  <c:v>4.9000000000000167E-8</c:v>
                </c:pt>
                <c:pt idx="16265">
                  <c:v>4.9000000000000167E-8</c:v>
                </c:pt>
                <c:pt idx="16266">
                  <c:v>4.9000000000000167E-8</c:v>
                </c:pt>
                <c:pt idx="16267">
                  <c:v>4.9000000000000167E-8</c:v>
                </c:pt>
                <c:pt idx="16268">
                  <c:v>4.9000000000000167E-8</c:v>
                </c:pt>
                <c:pt idx="16269">
                  <c:v>4.8000000000000106E-8</c:v>
                </c:pt>
                <c:pt idx="16270">
                  <c:v>4.9000000000000167E-8</c:v>
                </c:pt>
                <c:pt idx="16271">
                  <c:v>4.8000000000000106E-8</c:v>
                </c:pt>
                <c:pt idx="16272">
                  <c:v>4.8000000000000106E-8</c:v>
                </c:pt>
                <c:pt idx="16273">
                  <c:v>4.8000000000000106E-8</c:v>
                </c:pt>
                <c:pt idx="16274">
                  <c:v>4.8000000000000106E-8</c:v>
                </c:pt>
                <c:pt idx="16275">
                  <c:v>4.8000000000000106E-8</c:v>
                </c:pt>
                <c:pt idx="16276">
                  <c:v>4.8000000000000106E-8</c:v>
                </c:pt>
                <c:pt idx="16277">
                  <c:v>4.8000000000000106E-8</c:v>
                </c:pt>
                <c:pt idx="16278">
                  <c:v>4.8000000000000106E-8</c:v>
                </c:pt>
                <c:pt idx="16279">
                  <c:v>4.8000000000000106E-8</c:v>
                </c:pt>
                <c:pt idx="16280">
                  <c:v>4.7000000000000123E-8</c:v>
                </c:pt>
                <c:pt idx="16281">
                  <c:v>4.8000000000000106E-8</c:v>
                </c:pt>
                <c:pt idx="16282">
                  <c:v>4.6000000000000108E-8</c:v>
                </c:pt>
                <c:pt idx="16283">
                  <c:v>4.6000000000000108E-8</c:v>
                </c:pt>
                <c:pt idx="16284">
                  <c:v>4.6000000000000108E-8</c:v>
                </c:pt>
                <c:pt idx="16285">
                  <c:v>4.6000000000000108E-8</c:v>
                </c:pt>
                <c:pt idx="16286">
                  <c:v>4.6000000000000108E-8</c:v>
                </c:pt>
                <c:pt idx="16287">
                  <c:v>4.6000000000000108E-8</c:v>
                </c:pt>
                <c:pt idx="16288">
                  <c:v>4.6000000000000108E-8</c:v>
                </c:pt>
                <c:pt idx="16289">
                  <c:v>4.6000000000000108E-8</c:v>
                </c:pt>
                <c:pt idx="16290">
                  <c:v>4.6000000000000108E-8</c:v>
                </c:pt>
                <c:pt idx="16291">
                  <c:v>4.7000000000000123E-8</c:v>
                </c:pt>
                <c:pt idx="16292">
                  <c:v>4.6000000000000108E-8</c:v>
                </c:pt>
                <c:pt idx="16293">
                  <c:v>4.6000000000000108E-8</c:v>
                </c:pt>
                <c:pt idx="16294">
                  <c:v>4.6000000000000108E-8</c:v>
                </c:pt>
                <c:pt idx="16295">
                  <c:v>4.5000000000000112E-8</c:v>
                </c:pt>
                <c:pt idx="16296">
                  <c:v>4.5000000000000112E-8</c:v>
                </c:pt>
                <c:pt idx="16297">
                  <c:v>4.5000000000000112E-8</c:v>
                </c:pt>
                <c:pt idx="16298">
                  <c:v>4.8000000000000106E-8</c:v>
                </c:pt>
                <c:pt idx="16299">
                  <c:v>6.0000000000000153E-8</c:v>
                </c:pt>
                <c:pt idx="16300">
                  <c:v>6.4000000000000189E-8</c:v>
                </c:pt>
                <c:pt idx="16301">
                  <c:v>6.7000000000000176E-8</c:v>
                </c:pt>
                <c:pt idx="16302">
                  <c:v>6.6000000000000154E-8</c:v>
                </c:pt>
                <c:pt idx="16303">
                  <c:v>6.6000000000000154E-8</c:v>
                </c:pt>
                <c:pt idx="16304">
                  <c:v>5.9000000000000178E-8</c:v>
                </c:pt>
                <c:pt idx="16305">
                  <c:v>5.8000000000000142E-8</c:v>
                </c:pt>
                <c:pt idx="16306">
                  <c:v>5.6000000000000131E-8</c:v>
                </c:pt>
                <c:pt idx="16307">
                  <c:v>5.5000000000000142E-8</c:v>
                </c:pt>
                <c:pt idx="16308">
                  <c:v>5.4000000000000153E-8</c:v>
                </c:pt>
                <c:pt idx="16309">
                  <c:v>5.3000000000000137E-8</c:v>
                </c:pt>
                <c:pt idx="16310">
                  <c:v>5.1000000000000126E-8</c:v>
                </c:pt>
                <c:pt idx="16311">
                  <c:v>5.0000000000000117E-8</c:v>
                </c:pt>
                <c:pt idx="16312">
                  <c:v>5.0000000000000117E-8</c:v>
                </c:pt>
                <c:pt idx="16313">
                  <c:v>4.9000000000000167E-8</c:v>
                </c:pt>
                <c:pt idx="16314">
                  <c:v>4.9000000000000167E-8</c:v>
                </c:pt>
                <c:pt idx="16315">
                  <c:v>4.8000000000000106E-8</c:v>
                </c:pt>
                <c:pt idx="16316">
                  <c:v>4.8000000000000106E-8</c:v>
                </c:pt>
                <c:pt idx="16317">
                  <c:v>4.8000000000000106E-8</c:v>
                </c:pt>
                <c:pt idx="16318">
                  <c:v>4.7000000000000123E-8</c:v>
                </c:pt>
                <c:pt idx="16319">
                  <c:v>4.7000000000000123E-8</c:v>
                </c:pt>
                <c:pt idx="16320">
                  <c:v>4.7000000000000123E-8</c:v>
                </c:pt>
                <c:pt idx="16321">
                  <c:v>4.7000000000000123E-8</c:v>
                </c:pt>
                <c:pt idx="16322">
                  <c:v>4.7000000000000123E-8</c:v>
                </c:pt>
                <c:pt idx="16323">
                  <c:v>4.7000000000000123E-8</c:v>
                </c:pt>
                <c:pt idx="16324">
                  <c:v>4.7000000000000123E-8</c:v>
                </c:pt>
                <c:pt idx="16325">
                  <c:v>4.7000000000000123E-8</c:v>
                </c:pt>
                <c:pt idx="16326">
                  <c:v>4.6000000000000108E-8</c:v>
                </c:pt>
                <c:pt idx="16327">
                  <c:v>4.7000000000000123E-8</c:v>
                </c:pt>
                <c:pt idx="16328">
                  <c:v>4.6000000000000108E-8</c:v>
                </c:pt>
                <c:pt idx="16329">
                  <c:v>4.6000000000000108E-8</c:v>
                </c:pt>
                <c:pt idx="16330">
                  <c:v>4.6000000000000108E-8</c:v>
                </c:pt>
                <c:pt idx="16331">
                  <c:v>4.6000000000000108E-8</c:v>
                </c:pt>
                <c:pt idx="16332">
                  <c:v>4.6000000000000108E-8</c:v>
                </c:pt>
                <c:pt idx="16333">
                  <c:v>4.6000000000000108E-8</c:v>
                </c:pt>
                <c:pt idx="16334">
                  <c:v>4.6000000000000108E-8</c:v>
                </c:pt>
                <c:pt idx="16335">
                  <c:v>4.6000000000000108E-8</c:v>
                </c:pt>
                <c:pt idx="16336">
                  <c:v>4.5000000000000112E-8</c:v>
                </c:pt>
                <c:pt idx="16337">
                  <c:v>4.5000000000000112E-8</c:v>
                </c:pt>
                <c:pt idx="16338">
                  <c:v>4.5000000000000112E-8</c:v>
                </c:pt>
                <c:pt idx="16339">
                  <c:v>4.5000000000000112E-8</c:v>
                </c:pt>
                <c:pt idx="16340">
                  <c:v>4.5000000000000112E-8</c:v>
                </c:pt>
                <c:pt idx="16341">
                  <c:v>4.5000000000000112E-8</c:v>
                </c:pt>
                <c:pt idx="16342">
                  <c:v>4.5000000000000112E-8</c:v>
                </c:pt>
                <c:pt idx="16343">
                  <c:v>4.5000000000000112E-8</c:v>
                </c:pt>
                <c:pt idx="16344">
                  <c:v>4.5000000000000112E-8</c:v>
                </c:pt>
                <c:pt idx="16345">
                  <c:v>4.5000000000000112E-8</c:v>
                </c:pt>
                <c:pt idx="16346">
                  <c:v>4.5000000000000112E-8</c:v>
                </c:pt>
                <c:pt idx="16347">
                  <c:v>4.5000000000000112E-8</c:v>
                </c:pt>
                <c:pt idx="16348">
                  <c:v>4.5000000000000112E-8</c:v>
                </c:pt>
                <c:pt idx="16349">
                  <c:v>4.5000000000000112E-8</c:v>
                </c:pt>
                <c:pt idx="16350">
                  <c:v>4.5000000000000112E-8</c:v>
                </c:pt>
                <c:pt idx="16351">
                  <c:v>4.4000000000000136E-8</c:v>
                </c:pt>
                <c:pt idx="16352">
                  <c:v>4.4000000000000136E-8</c:v>
                </c:pt>
                <c:pt idx="16353">
                  <c:v>4.4000000000000136E-8</c:v>
                </c:pt>
                <c:pt idx="16354">
                  <c:v>4.4000000000000136E-8</c:v>
                </c:pt>
                <c:pt idx="16355">
                  <c:v>4.4000000000000136E-8</c:v>
                </c:pt>
                <c:pt idx="16356">
                  <c:v>4.4000000000000136E-8</c:v>
                </c:pt>
                <c:pt idx="16357">
                  <c:v>4.4000000000000136E-8</c:v>
                </c:pt>
                <c:pt idx="16358">
                  <c:v>4.4000000000000136E-8</c:v>
                </c:pt>
                <c:pt idx="16359">
                  <c:v>4.4000000000000136E-8</c:v>
                </c:pt>
                <c:pt idx="16360">
                  <c:v>4.4000000000000136E-8</c:v>
                </c:pt>
                <c:pt idx="16361">
                  <c:v>4.4000000000000136E-8</c:v>
                </c:pt>
                <c:pt idx="16362">
                  <c:v>4.30000000000001E-8</c:v>
                </c:pt>
                <c:pt idx="16363">
                  <c:v>4.4000000000000136E-8</c:v>
                </c:pt>
                <c:pt idx="16364">
                  <c:v>4.30000000000001E-8</c:v>
                </c:pt>
                <c:pt idx="16365">
                  <c:v>4.30000000000001E-8</c:v>
                </c:pt>
                <c:pt idx="16366">
                  <c:v>4.30000000000001E-8</c:v>
                </c:pt>
                <c:pt idx="16367">
                  <c:v>4.30000000000001E-8</c:v>
                </c:pt>
                <c:pt idx="16368">
                  <c:v>4.30000000000001E-8</c:v>
                </c:pt>
                <c:pt idx="16369">
                  <c:v>4.30000000000001E-8</c:v>
                </c:pt>
                <c:pt idx="16370">
                  <c:v>4.30000000000001E-8</c:v>
                </c:pt>
                <c:pt idx="16371">
                  <c:v>4.30000000000001E-8</c:v>
                </c:pt>
                <c:pt idx="16372">
                  <c:v>4.30000000000001E-8</c:v>
                </c:pt>
                <c:pt idx="16373">
                  <c:v>4.30000000000001E-8</c:v>
                </c:pt>
                <c:pt idx="16374">
                  <c:v>4.30000000000001E-8</c:v>
                </c:pt>
                <c:pt idx="16375">
                  <c:v>4.30000000000001E-8</c:v>
                </c:pt>
                <c:pt idx="16376">
                  <c:v>4.30000000000001E-8</c:v>
                </c:pt>
                <c:pt idx="16377">
                  <c:v>4.30000000000001E-8</c:v>
                </c:pt>
                <c:pt idx="16378">
                  <c:v>4.30000000000001E-8</c:v>
                </c:pt>
                <c:pt idx="16379">
                  <c:v>4.30000000000001E-8</c:v>
                </c:pt>
                <c:pt idx="16380">
                  <c:v>4.30000000000001E-8</c:v>
                </c:pt>
                <c:pt idx="16381">
                  <c:v>4.30000000000001E-8</c:v>
                </c:pt>
                <c:pt idx="16382">
                  <c:v>4.30000000000001E-8</c:v>
                </c:pt>
                <c:pt idx="16383">
                  <c:v>4.30000000000001E-8</c:v>
                </c:pt>
                <c:pt idx="16384">
                  <c:v>4.30000000000001E-8</c:v>
                </c:pt>
                <c:pt idx="16385">
                  <c:v>4.30000000000001E-8</c:v>
                </c:pt>
                <c:pt idx="16386">
                  <c:v>4.30000000000001E-8</c:v>
                </c:pt>
                <c:pt idx="16387">
                  <c:v>4.30000000000001E-8</c:v>
                </c:pt>
                <c:pt idx="16388">
                  <c:v>4.30000000000001E-8</c:v>
                </c:pt>
                <c:pt idx="16389">
                  <c:v>4.30000000000001E-8</c:v>
                </c:pt>
                <c:pt idx="16390">
                  <c:v>4.30000000000001E-8</c:v>
                </c:pt>
                <c:pt idx="16391">
                  <c:v>4.30000000000001E-8</c:v>
                </c:pt>
                <c:pt idx="16392">
                  <c:v>4.30000000000001E-8</c:v>
                </c:pt>
                <c:pt idx="16393">
                  <c:v>4.30000000000001E-8</c:v>
                </c:pt>
                <c:pt idx="16394">
                  <c:v>4.30000000000001E-8</c:v>
                </c:pt>
                <c:pt idx="16395">
                  <c:v>4.30000000000001E-8</c:v>
                </c:pt>
                <c:pt idx="16396">
                  <c:v>4.30000000000001E-8</c:v>
                </c:pt>
                <c:pt idx="16397">
                  <c:v>4.2000000000000111E-8</c:v>
                </c:pt>
                <c:pt idx="16398">
                  <c:v>4.30000000000001E-8</c:v>
                </c:pt>
                <c:pt idx="16399">
                  <c:v>4.30000000000001E-8</c:v>
                </c:pt>
                <c:pt idx="16400">
                  <c:v>4.30000000000001E-8</c:v>
                </c:pt>
                <c:pt idx="16401">
                  <c:v>4.2000000000000111E-8</c:v>
                </c:pt>
                <c:pt idx="16402">
                  <c:v>4.2000000000000111E-8</c:v>
                </c:pt>
                <c:pt idx="16403">
                  <c:v>4.2000000000000111E-8</c:v>
                </c:pt>
                <c:pt idx="16404">
                  <c:v>4.2000000000000111E-8</c:v>
                </c:pt>
                <c:pt idx="16405">
                  <c:v>4.2000000000000111E-8</c:v>
                </c:pt>
                <c:pt idx="16406">
                  <c:v>4.2000000000000111E-8</c:v>
                </c:pt>
                <c:pt idx="16407">
                  <c:v>4.2000000000000111E-8</c:v>
                </c:pt>
                <c:pt idx="16408">
                  <c:v>4.2000000000000111E-8</c:v>
                </c:pt>
                <c:pt idx="16409">
                  <c:v>4.1000000000000096E-8</c:v>
                </c:pt>
                <c:pt idx="16410">
                  <c:v>4.2000000000000111E-8</c:v>
                </c:pt>
                <c:pt idx="16411">
                  <c:v>4.1000000000000096E-8</c:v>
                </c:pt>
                <c:pt idx="16412">
                  <c:v>4.1000000000000096E-8</c:v>
                </c:pt>
                <c:pt idx="16413">
                  <c:v>4.1000000000000096E-8</c:v>
                </c:pt>
                <c:pt idx="16414">
                  <c:v>4.1000000000000096E-8</c:v>
                </c:pt>
                <c:pt idx="16415">
                  <c:v>4.1000000000000096E-8</c:v>
                </c:pt>
                <c:pt idx="16416">
                  <c:v>4.1000000000000096E-8</c:v>
                </c:pt>
                <c:pt idx="16417">
                  <c:v>4.1000000000000096E-8</c:v>
                </c:pt>
                <c:pt idx="16418">
                  <c:v>4.1000000000000096E-8</c:v>
                </c:pt>
                <c:pt idx="16419">
                  <c:v>4.1000000000000096E-8</c:v>
                </c:pt>
                <c:pt idx="16420">
                  <c:v>4.1000000000000096E-8</c:v>
                </c:pt>
                <c:pt idx="16421">
                  <c:v>4.1000000000000096E-8</c:v>
                </c:pt>
                <c:pt idx="16422">
                  <c:v>4.1000000000000096E-8</c:v>
                </c:pt>
                <c:pt idx="16423">
                  <c:v>4.1000000000000096E-8</c:v>
                </c:pt>
                <c:pt idx="16424">
                  <c:v>4.1000000000000096E-8</c:v>
                </c:pt>
                <c:pt idx="16425">
                  <c:v>4.1000000000000096E-8</c:v>
                </c:pt>
                <c:pt idx="16426">
                  <c:v>4.1000000000000096E-8</c:v>
                </c:pt>
                <c:pt idx="16427">
                  <c:v>4.1000000000000096E-8</c:v>
                </c:pt>
                <c:pt idx="16428">
                  <c:v>4.2000000000000111E-8</c:v>
                </c:pt>
                <c:pt idx="16429">
                  <c:v>4.1000000000000096E-8</c:v>
                </c:pt>
                <c:pt idx="16430">
                  <c:v>4.2000000000000111E-8</c:v>
                </c:pt>
                <c:pt idx="16431">
                  <c:v>4.1000000000000096E-8</c:v>
                </c:pt>
                <c:pt idx="16432">
                  <c:v>4.2000000000000111E-8</c:v>
                </c:pt>
                <c:pt idx="16433">
                  <c:v>4.1000000000000096E-8</c:v>
                </c:pt>
                <c:pt idx="16434">
                  <c:v>5.1000000000000126E-8</c:v>
                </c:pt>
                <c:pt idx="16435">
                  <c:v>9.4000000000000273E-8</c:v>
                </c:pt>
                <c:pt idx="16436">
                  <c:v>1.2000000000000025E-7</c:v>
                </c:pt>
                <c:pt idx="16437">
                  <c:v>1.400000000000003E-7</c:v>
                </c:pt>
                <c:pt idx="16438">
                  <c:v>1.7000000000000036E-7</c:v>
                </c:pt>
                <c:pt idx="16439">
                  <c:v>2.6000000000000063E-7</c:v>
                </c:pt>
                <c:pt idx="16440">
                  <c:v>2.5000000000000057E-7</c:v>
                </c:pt>
                <c:pt idx="16441">
                  <c:v>2.4000000000000051E-7</c:v>
                </c:pt>
                <c:pt idx="16442">
                  <c:v>2.6000000000000063E-7</c:v>
                </c:pt>
                <c:pt idx="16443">
                  <c:v>2.5000000000000057E-7</c:v>
                </c:pt>
                <c:pt idx="16444">
                  <c:v>2.4000000000000051E-7</c:v>
                </c:pt>
                <c:pt idx="16445">
                  <c:v>1.800000000000005E-7</c:v>
                </c:pt>
                <c:pt idx="16446">
                  <c:v>1.7000000000000036E-7</c:v>
                </c:pt>
                <c:pt idx="16447">
                  <c:v>1.6000000000000048E-7</c:v>
                </c:pt>
                <c:pt idx="16448">
                  <c:v>1.7000000000000036E-7</c:v>
                </c:pt>
                <c:pt idx="16449">
                  <c:v>1.6000000000000048E-7</c:v>
                </c:pt>
                <c:pt idx="16450">
                  <c:v>1.5000000000000034E-7</c:v>
                </c:pt>
                <c:pt idx="16451">
                  <c:v>1.9000000000000051E-7</c:v>
                </c:pt>
                <c:pt idx="16452">
                  <c:v>1.9000000000000051E-7</c:v>
                </c:pt>
                <c:pt idx="16453">
                  <c:v>2.0000000000000044E-7</c:v>
                </c:pt>
                <c:pt idx="16454">
                  <c:v>1.9000000000000051E-7</c:v>
                </c:pt>
                <c:pt idx="16455">
                  <c:v>1.800000000000005E-7</c:v>
                </c:pt>
                <c:pt idx="16456">
                  <c:v>1.6000000000000048E-7</c:v>
                </c:pt>
                <c:pt idx="16457">
                  <c:v>1.3000000000000034E-7</c:v>
                </c:pt>
                <c:pt idx="16458">
                  <c:v>1.2000000000000025E-7</c:v>
                </c:pt>
                <c:pt idx="16459">
                  <c:v>1.1000000000000032E-7</c:v>
                </c:pt>
                <c:pt idx="16460">
                  <c:v>1.1000000000000032E-7</c:v>
                </c:pt>
                <c:pt idx="16461">
                  <c:v>1.2000000000000025E-7</c:v>
                </c:pt>
                <c:pt idx="16462">
                  <c:v>1.3000000000000034E-7</c:v>
                </c:pt>
                <c:pt idx="16463">
                  <c:v>1.3000000000000034E-7</c:v>
                </c:pt>
                <c:pt idx="16464">
                  <c:v>1.2000000000000025E-7</c:v>
                </c:pt>
                <c:pt idx="16465">
                  <c:v>1.1000000000000032E-7</c:v>
                </c:pt>
                <c:pt idx="16466">
                  <c:v>1.1000000000000032E-7</c:v>
                </c:pt>
                <c:pt idx="16467">
                  <c:v>9.9000000000000291E-8</c:v>
                </c:pt>
                <c:pt idx="16468">
                  <c:v>9.3000000000000303E-8</c:v>
                </c:pt>
                <c:pt idx="16469">
                  <c:v>7.7000000000000226E-8</c:v>
                </c:pt>
                <c:pt idx="16470">
                  <c:v>7.6000000000000204E-8</c:v>
                </c:pt>
                <c:pt idx="16471">
                  <c:v>7.4000000000000226E-8</c:v>
                </c:pt>
                <c:pt idx="16472">
                  <c:v>7.2000000000000195E-8</c:v>
                </c:pt>
                <c:pt idx="16473">
                  <c:v>7.0000000000000177E-8</c:v>
                </c:pt>
                <c:pt idx="16474">
                  <c:v>7.0000000000000177E-8</c:v>
                </c:pt>
                <c:pt idx="16475">
                  <c:v>6.6000000000000154E-8</c:v>
                </c:pt>
                <c:pt idx="16476">
                  <c:v>6.5000000000000159E-8</c:v>
                </c:pt>
                <c:pt idx="16477">
                  <c:v>6.4000000000000189E-8</c:v>
                </c:pt>
                <c:pt idx="16478">
                  <c:v>6.3000000000000154E-8</c:v>
                </c:pt>
                <c:pt idx="16479">
                  <c:v>6.3000000000000154E-8</c:v>
                </c:pt>
                <c:pt idx="16480">
                  <c:v>6.3000000000000154E-8</c:v>
                </c:pt>
                <c:pt idx="16481">
                  <c:v>6.0000000000000153E-8</c:v>
                </c:pt>
                <c:pt idx="16482">
                  <c:v>6.0000000000000153E-8</c:v>
                </c:pt>
                <c:pt idx="16483">
                  <c:v>5.9000000000000178E-8</c:v>
                </c:pt>
                <c:pt idx="16484">
                  <c:v>5.9000000000000178E-8</c:v>
                </c:pt>
                <c:pt idx="16485">
                  <c:v>5.9000000000000178E-8</c:v>
                </c:pt>
                <c:pt idx="16486">
                  <c:v>5.8000000000000142E-8</c:v>
                </c:pt>
                <c:pt idx="16487">
                  <c:v>5.8000000000000142E-8</c:v>
                </c:pt>
                <c:pt idx="16488">
                  <c:v>5.7000000000000153E-8</c:v>
                </c:pt>
                <c:pt idx="16489">
                  <c:v>5.7000000000000153E-8</c:v>
                </c:pt>
                <c:pt idx="16490">
                  <c:v>5.7000000000000153E-8</c:v>
                </c:pt>
                <c:pt idx="16491">
                  <c:v>5.6000000000000131E-8</c:v>
                </c:pt>
                <c:pt idx="16492">
                  <c:v>5.6000000000000131E-8</c:v>
                </c:pt>
                <c:pt idx="16493">
                  <c:v>5.5000000000000142E-8</c:v>
                </c:pt>
                <c:pt idx="16494">
                  <c:v>5.5000000000000142E-8</c:v>
                </c:pt>
                <c:pt idx="16495">
                  <c:v>5.5000000000000142E-8</c:v>
                </c:pt>
                <c:pt idx="16496">
                  <c:v>5.5000000000000142E-8</c:v>
                </c:pt>
                <c:pt idx="16497">
                  <c:v>5.4000000000000153E-8</c:v>
                </c:pt>
                <c:pt idx="16498">
                  <c:v>5.4000000000000153E-8</c:v>
                </c:pt>
                <c:pt idx="16499">
                  <c:v>5.4000000000000153E-8</c:v>
                </c:pt>
                <c:pt idx="16500">
                  <c:v>5.4000000000000153E-8</c:v>
                </c:pt>
                <c:pt idx="16501">
                  <c:v>5.3000000000000137E-8</c:v>
                </c:pt>
                <c:pt idx="16502">
                  <c:v>5.3000000000000137E-8</c:v>
                </c:pt>
                <c:pt idx="16503">
                  <c:v>5.3000000000000137E-8</c:v>
                </c:pt>
                <c:pt idx="16504">
                  <c:v>5.2000000000000141E-8</c:v>
                </c:pt>
                <c:pt idx="16505">
                  <c:v>5.2000000000000141E-8</c:v>
                </c:pt>
                <c:pt idx="16506">
                  <c:v>5.2000000000000141E-8</c:v>
                </c:pt>
                <c:pt idx="16507">
                  <c:v>5.2000000000000141E-8</c:v>
                </c:pt>
                <c:pt idx="16508">
                  <c:v>5.2000000000000141E-8</c:v>
                </c:pt>
                <c:pt idx="16509">
                  <c:v>5.2000000000000141E-8</c:v>
                </c:pt>
                <c:pt idx="16510">
                  <c:v>5.1000000000000126E-8</c:v>
                </c:pt>
                <c:pt idx="16511">
                  <c:v>8.9000000000000268E-8</c:v>
                </c:pt>
                <c:pt idx="16512">
                  <c:v>9.2000000000000241E-8</c:v>
                </c:pt>
                <c:pt idx="16513">
                  <c:v>9.0000000000000277E-8</c:v>
                </c:pt>
                <c:pt idx="16514">
                  <c:v>8.9000000000000268E-8</c:v>
                </c:pt>
                <c:pt idx="16515">
                  <c:v>8.4000000000000276E-8</c:v>
                </c:pt>
                <c:pt idx="16516">
                  <c:v>8.00000000000002E-8</c:v>
                </c:pt>
                <c:pt idx="16517">
                  <c:v>6.5000000000000159E-8</c:v>
                </c:pt>
                <c:pt idx="16518">
                  <c:v>6.3000000000000154E-8</c:v>
                </c:pt>
                <c:pt idx="16519">
                  <c:v>6.2000000000000158E-8</c:v>
                </c:pt>
                <c:pt idx="16520">
                  <c:v>6.1000000000000162E-8</c:v>
                </c:pt>
                <c:pt idx="16521">
                  <c:v>6.5000000000000159E-8</c:v>
                </c:pt>
                <c:pt idx="16522">
                  <c:v>7.5000000000000182E-8</c:v>
                </c:pt>
                <c:pt idx="16523">
                  <c:v>6.9000000000000194E-8</c:v>
                </c:pt>
                <c:pt idx="16524">
                  <c:v>6.6000000000000154E-8</c:v>
                </c:pt>
                <c:pt idx="16525">
                  <c:v>6.4000000000000189E-8</c:v>
                </c:pt>
                <c:pt idx="16526">
                  <c:v>6.2000000000000158E-8</c:v>
                </c:pt>
                <c:pt idx="16527">
                  <c:v>6.0000000000000153E-8</c:v>
                </c:pt>
                <c:pt idx="16528">
                  <c:v>6.0000000000000153E-8</c:v>
                </c:pt>
                <c:pt idx="16529">
                  <c:v>5.6000000000000131E-8</c:v>
                </c:pt>
                <c:pt idx="16530">
                  <c:v>5.5000000000000142E-8</c:v>
                </c:pt>
                <c:pt idx="16531">
                  <c:v>5.5000000000000142E-8</c:v>
                </c:pt>
                <c:pt idx="16532">
                  <c:v>5.4000000000000153E-8</c:v>
                </c:pt>
                <c:pt idx="16533">
                  <c:v>5.4000000000000153E-8</c:v>
                </c:pt>
                <c:pt idx="16534">
                  <c:v>5.4000000000000153E-8</c:v>
                </c:pt>
                <c:pt idx="16535">
                  <c:v>7.9000000000000244E-8</c:v>
                </c:pt>
                <c:pt idx="16536">
                  <c:v>7.7000000000000226E-8</c:v>
                </c:pt>
                <c:pt idx="16537">
                  <c:v>7.5000000000000182E-8</c:v>
                </c:pt>
                <c:pt idx="16538">
                  <c:v>7.2000000000000195E-8</c:v>
                </c:pt>
                <c:pt idx="16539">
                  <c:v>7.0000000000000177E-8</c:v>
                </c:pt>
                <c:pt idx="16540">
                  <c:v>6.7000000000000176E-8</c:v>
                </c:pt>
                <c:pt idx="16541">
                  <c:v>6.0000000000000153E-8</c:v>
                </c:pt>
                <c:pt idx="16542">
                  <c:v>5.9000000000000178E-8</c:v>
                </c:pt>
                <c:pt idx="16543">
                  <c:v>6.0000000000000153E-8</c:v>
                </c:pt>
                <c:pt idx="16544">
                  <c:v>5.9000000000000178E-8</c:v>
                </c:pt>
                <c:pt idx="16545">
                  <c:v>5.8000000000000142E-8</c:v>
                </c:pt>
                <c:pt idx="16546">
                  <c:v>7.3000000000000204E-8</c:v>
                </c:pt>
                <c:pt idx="16547">
                  <c:v>8.1000000000000222E-8</c:v>
                </c:pt>
                <c:pt idx="16548">
                  <c:v>7.7000000000000226E-8</c:v>
                </c:pt>
                <c:pt idx="16549">
                  <c:v>7.3000000000000204E-8</c:v>
                </c:pt>
                <c:pt idx="16550">
                  <c:v>7.1000000000000146E-8</c:v>
                </c:pt>
                <c:pt idx="16551">
                  <c:v>6.9000000000000194E-8</c:v>
                </c:pt>
                <c:pt idx="16552">
                  <c:v>6.6000000000000154E-8</c:v>
                </c:pt>
                <c:pt idx="16553">
                  <c:v>6.0000000000000153E-8</c:v>
                </c:pt>
                <c:pt idx="16554">
                  <c:v>5.9000000000000178E-8</c:v>
                </c:pt>
                <c:pt idx="16555">
                  <c:v>5.8000000000000142E-8</c:v>
                </c:pt>
                <c:pt idx="16556">
                  <c:v>5.8000000000000142E-8</c:v>
                </c:pt>
                <c:pt idx="16557">
                  <c:v>5.7000000000000153E-8</c:v>
                </c:pt>
                <c:pt idx="16558">
                  <c:v>5.6000000000000131E-8</c:v>
                </c:pt>
                <c:pt idx="16559">
                  <c:v>5.5000000000000142E-8</c:v>
                </c:pt>
                <c:pt idx="16560">
                  <c:v>5.4000000000000153E-8</c:v>
                </c:pt>
                <c:pt idx="16561">
                  <c:v>5.4000000000000153E-8</c:v>
                </c:pt>
                <c:pt idx="16562">
                  <c:v>5.4000000000000153E-8</c:v>
                </c:pt>
                <c:pt idx="16563">
                  <c:v>5.3000000000000137E-8</c:v>
                </c:pt>
                <c:pt idx="16564">
                  <c:v>5.3000000000000137E-8</c:v>
                </c:pt>
                <c:pt idx="16565">
                  <c:v>5.2000000000000141E-8</c:v>
                </c:pt>
                <c:pt idx="16566">
                  <c:v>5.2000000000000141E-8</c:v>
                </c:pt>
                <c:pt idx="16567">
                  <c:v>5.2000000000000141E-8</c:v>
                </c:pt>
                <c:pt idx="16568">
                  <c:v>5.1000000000000126E-8</c:v>
                </c:pt>
                <c:pt idx="16569">
                  <c:v>5.2000000000000141E-8</c:v>
                </c:pt>
                <c:pt idx="16570">
                  <c:v>5.1000000000000126E-8</c:v>
                </c:pt>
                <c:pt idx="16571">
                  <c:v>5.1000000000000126E-8</c:v>
                </c:pt>
                <c:pt idx="16572">
                  <c:v>5.1000000000000126E-8</c:v>
                </c:pt>
                <c:pt idx="16573">
                  <c:v>5.0000000000000117E-8</c:v>
                </c:pt>
                <c:pt idx="16574">
                  <c:v>5.0000000000000117E-8</c:v>
                </c:pt>
                <c:pt idx="16575">
                  <c:v>5.0000000000000117E-8</c:v>
                </c:pt>
                <c:pt idx="16576">
                  <c:v>5.0000000000000117E-8</c:v>
                </c:pt>
                <c:pt idx="16577">
                  <c:v>5.0000000000000117E-8</c:v>
                </c:pt>
                <c:pt idx="16578">
                  <c:v>5.0000000000000117E-8</c:v>
                </c:pt>
                <c:pt idx="16579">
                  <c:v>5.0000000000000117E-8</c:v>
                </c:pt>
                <c:pt idx="16580">
                  <c:v>5.8000000000000142E-8</c:v>
                </c:pt>
                <c:pt idx="16581">
                  <c:v>7.9000000000000244E-8</c:v>
                </c:pt>
                <c:pt idx="16582">
                  <c:v>8.7000000000000223E-8</c:v>
                </c:pt>
                <c:pt idx="16583">
                  <c:v>8.9000000000000268E-8</c:v>
                </c:pt>
                <c:pt idx="16584">
                  <c:v>8.9000000000000268E-8</c:v>
                </c:pt>
                <c:pt idx="16585">
                  <c:v>1.2000000000000025E-7</c:v>
                </c:pt>
                <c:pt idx="16586">
                  <c:v>1.2000000000000025E-7</c:v>
                </c:pt>
                <c:pt idx="16587">
                  <c:v>1.1000000000000032E-7</c:v>
                </c:pt>
                <c:pt idx="16588">
                  <c:v>1.1000000000000032E-7</c:v>
                </c:pt>
                <c:pt idx="16589">
                  <c:v>1.0000000000000026E-7</c:v>
                </c:pt>
                <c:pt idx="16590">
                  <c:v>9.4000000000000273E-8</c:v>
                </c:pt>
                <c:pt idx="16591">
                  <c:v>9.0000000000000277E-8</c:v>
                </c:pt>
                <c:pt idx="16592">
                  <c:v>9.5000000000000295E-8</c:v>
                </c:pt>
                <c:pt idx="16593">
                  <c:v>1.1000000000000032E-7</c:v>
                </c:pt>
                <c:pt idx="16594">
                  <c:v>1.2000000000000025E-7</c:v>
                </c:pt>
                <c:pt idx="16595">
                  <c:v>1.400000000000003E-7</c:v>
                </c:pt>
                <c:pt idx="16596">
                  <c:v>1.5000000000000034E-7</c:v>
                </c:pt>
                <c:pt idx="16597">
                  <c:v>1.5000000000000034E-7</c:v>
                </c:pt>
                <c:pt idx="16598">
                  <c:v>1.5000000000000034E-7</c:v>
                </c:pt>
                <c:pt idx="16599">
                  <c:v>1.6000000000000048E-7</c:v>
                </c:pt>
                <c:pt idx="16600">
                  <c:v>1.5000000000000034E-7</c:v>
                </c:pt>
                <c:pt idx="16601">
                  <c:v>1.400000000000003E-7</c:v>
                </c:pt>
                <c:pt idx="16602">
                  <c:v>1.3000000000000034E-7</c:v>
                </c:pt>
                <c:pt idx="16603">
                  <c:v>1.2000000000000025E-7</c:v>
                </c:pt>
                <c:pt idx="16604">
                  <c:v>1.1000000000000032E-7</c:v>
                </c:pt>
                <c:pt idx="16605">
                  <c:v>1.2000000000000025E-7</c:v>
                </c:pt>
                <c:pt idx="16606">
                  <c:v>1.3000000000000034E-7</c:v>
                </c:pt>
                <c:pt idx="16607">
                  <c:v>1.3000000000000034E-7</c:v>
                </c:pt>
                <c:pt idx="16608">
                  <c:v>1.5000000000000034E-7</c:v>
                </c:pt>
                <c:pt idx="16609">
                  <c:v>1.3000000000000034E-7</c:v>
                </c:pt>
                <c:pt idx="16610">
                  <c:v>1.2000000000000025E-7</c:v>
                </c:pt>
                <c:pt idx="16611">
                  <c:v>1.1000000000000032E-7</c:v>
                </c:pt>
                <c:pt idx="16612">
                  <c:v>1.2000000000000025E-7</c:v>
                </c:pt>
                <c:pt idx="16613">
                  <c:v>1.3000000000000034E-7</c:v>
                </c:pt>
                <c:pt idx="16614">
                  <c:v>1.2000000000000025E-7</c:v>
                </c:pt>
                <c:pt idx="16615">
                  <c:v>9.3000000000000303E-8</c:v>
                </c:pt>
                <c:pt idx="16616">
                  <c:v>8.9000000000000268E-8</c:v>
                </c:pt>
                <c:pt idx="16617">
                  <c:v>8.5000000000000232E-8</c:v>
                </c:pt>
                <c:pt idx="16618">
                  <c:v>8.300000000000028E-8</c:v>
                </c:pt>
                <c:pt idx="16619">
                  <c:v>8.1000000000000222E-8</c:v>
                </c:pt>
                <c:pt idx="16620">
                  <c:v>8.9000000000000268E-8</c:v>
                </c:pt>
                <c:pt idx="16621">
                  <c:v>1.0000000000000026E-7</c:v>
                </c:pt>
                <c:pt idx="16622">
                  <c:v>9.4000000000000273E-8</c:v>
                </c:pt>
                <c:pt idx="16623">
                  <c:v>9.2000000000000241E-8</c:v>
                </c:pt>
                <c:pt idx="16624">
                  <c:v>9.2000000000000241E-8</c:v>
                </c:pt>
                <c:pt idx="16625">
                  <c:v>1.1000000000000032E-7</c:v>
                </c:pt>
                <c:pt idx="16626">
                  <c:v>1.2000000000000025E-7</c:v>
                </c:pt>
                <c:pt idx="16627">
                  <c:v>1.1000000000000032E-7</c:v>
                </c:pt>
                <c:pt idx="16628">
                  <c:v>9.9000000000000291E-8</c:v>
                </c:pt>
                <c:pt idx="16629">
                  <c:v>9.6000000000000291E-8</c:v>
                </c:pt>
                <c:pt idx="16630">
                  <c:v>1.1000000000000032E-7</c:v>
                </c:pt>
                <c:pt idx="16631">
                  <c:v>1.2000000000000025E-7</c:v>
                </c:pt>
                <c:pt idx="16632">
                  <c:v>1.2000000000000025E-7</c:v>
                </c:pt>
                <c:pt idx="16633">
                  <c:v>9.2000000000000241E-8</c:v>
                </c:pt>
                <c:pt idx="16634">
                  <c:v>8.8000000000000272E-8</c:v>
                </c:pt>
                <c:pt idx="16635">
                  <c:v>8.4000000000000276E-8</c:v>
                </c:pt>
                <c:pt idx="16636">
                  <c:v>8.00000000000002E-8</c:v>
                </c:pt>
                <c:pt idx="16637">
                  <c:v>7.9000000000000244E-8</c:v>
                </c:pt>
                <c:pt idx="16638">
                  <c:v>7.6000000000000204E-8</c:v>
                </c:pt>
                <c:pt idx="16639">
                  <c:v>6.9000000000000194E-8</c:v>
                </c:pt>
                <c:pt idx="16640">
                  <c:v>6.8000000000000159E-8</c:v>
                </c:pt>
                <c:pt idx="16641">
                  <c:v>6.7000000000000176E-8</c:v>
                </c:pt>
                <c:pt idx="16642">
                  <c:v>6.7000000000000176E-8</c:v>
                </c:pt>
                <c:pt idx="16643">
                  <c:v>6.6000000000000154E-8</c:v>
                </c:pt>
                <c:pt idx="16644">
                  <c:v>6.5000000000000159E-8</c:v>
                </c:pt>
                <c:pt idx="16645">
                  <c:v>8.8000000000000272E-8</c:v>
                </c:pt>
                <c:pt idx="16646">
                  <c:v>9.0000000000000277E-8</c:v>
                </c:pt>
                <c:pt idx="16647">
                  <c:v>8.9000000000000268E-8</c:v>
                </c:pt>
                <c:pt idx="16648">
                  <c:v>8.6000000000000214E-8</c:v>
                </c:pt>
                <c:pt idx="16649">
                  <c:v>8.300000000000028E-8</c:v>
                </c:pt>
                <c:pt idx="16650">
                  <c:v>8.1000000000000222E-8</c:v>
                </c:pt>
                <c:pt idx="16651">
                  <c:v>7.0000000000000177E-8</c:v>
                </c:pt>
                <c:pt idx="16652">
                  <c:v>6.8000000000000159E-8</c:v>
                </c:pt>
                <c:pt idx="16653">
                  <c:v>6.7000000000000176E-8</c:v>
                </c:pt>
                <c:pt idx="16654">
                  <c:v>6.6000000000000154E-8</c:v>
                </c:pt>
                <c:pt idx="16655">
                  <c:v>6.5000000000000159E-8</c:v>
                </c:pt>
                <c:pt idx="16656">
                  <c:v>6.4000000000000189E-8</c:v>
                </c:pt>
                <c:pt idx="16657">
                  <c:v>6.2000000000000158E-8</c:v>
                </c:pt>
                <c:pt idx="16658">
                  <c:v>6.1000000000000162E-8</c:v>
                </c:pt>
                <c:pt idx="16659">
                  <c:v>6.1000000000000162E-8</c:v>
                </c:pt>
                <c:pt idx="16660">
                  <c:v>6.1000000000000162E-8</c:v>
                </c:pt>
                <c:pt idx="16661">
                  <c:v>6.0000000000000153E-8</c:v>
                </c:pt>
                <c:pt idx="16662">
                  <c:v>6.0000000000000153E-8</c:v>
                </c:pt>
                <c:pt idx="16663">
                  <c:v>5.9000000000000178E-8</c:v>
                </c:pt>
                <c:pt idx="16664">
                  <c:v>5.9000000000000178E-8</c:v>
                </c:pt>
                <c:pt idx="16665">
                  <c:v>5.8000000000000142E-8</c:v>
                </c:pt>
                <c:pt idx="16666">
                  <c:v>5.8000000000000142E-8</c:v>
                </c:pt>
                <c:pt idx="16667">
                  <c:v>5.8000000000000142E-8</c:v>
                </c:pt>
                <c:pt idx="16668">
                  <c:v>5.8000000000000142E-8</c:v>
                </c:pt>
                <c:pt idx="16669">
                  <c:v>5.7000000000000153E-8</c:v>
                </c:pt>
                <c:pt idx="16670">
                  <c:v>5.7000000000000153E-8</c:v>
                </c:pt>
                <c:pt idx="16671">
                  <c:v>5.6000000000000131E-8</c:v>
                </c:pt>
                <c:pt idx="16672">
                  <c:v>5.6000000000000131E-8</c:v>
                </c:pt>
                <c:pt idx="16673">
                  <c:v>5.6000000000000131E-8</c:v>
                </c:pt>
                <c:pt idx="16674">
                  <c:v>5.6000000000000131E-8</c:v>
                </c:pt>
                <c:pt idx="16675">
                  <c:v>5.5000000000000142E-8</c:v>
                </c:pt>
                <c:pt idx="16676">
                  <c:v>5.6000000000000131E-8</c:v>
                </c:pt>
                <c:pt idx="16677">
                  <c:v>5.5000000000000142E-8</c:v>
                </c:pt>
                <c:pt idx="16678">
                  <c:v>5.5000000000000142E-8</c:v>
                </c:pt>
                <c:pt idx="16679">
                  <c:v>5.5000000000000142E-8</c:v>
                </c:pt>
                <c:pt idx="16680">
                  <c:v>5.4000000000000153E-8</c:v>
                </c:pt>
                <c:pt idx="16681">
                  <c:v>5.4000000000000153E-8</c:v>
                </c:pt>
                <c:pt idx="16682">
                  <c:v>5.3000000000000137E-8</c:v>
                </c:pt>
                <c:pt idx="16683">
                  <c:v>6.9000000000000194E-8</c:v>
                </c:pt>
                <c:pt idx="16684">
                  <c:v>8.300000000000028E-8</c:v>
                </c:pt>
                <c:pt idx="16685">
                  <c:v>8.8000000000000272E-8</c:v>
                </c:pt>
                <c:pt idx="16686">
                  <c:v>8.9000000000000268E-8</c:v>
                </c:pt>
                <c:pt idx="16687">
                  <c:v>7.4000000000000226E-8</c:v>
                </c:pt>
                <c:pt idx="16688">
                  <c:v>7.1000000000000146E-8</c:v>
                </c:pt>
                <c:pt idx="16689">
                  <c:v>6.8000000000000159E-8</c:v>
                </c:pt>
                <c:pt idx="16690">
                  <c:v>6.7000000000000176E-8</c:v>
                </c:pt>
                <c:pt idx="16691">
                  <c:v>6.5000000000000159E-8</c:v>
                </c:pt>
                <c:pt idx="16692">
                  <c:v>6.3000000000000154E-8</c:v>
                </c:pt>
                <c:pt idx="16693">
                  <c:v>5.9000000000000178E-8</c:v>
                </c:pt>
                <c:pt idx="16694">
                  <c:v>5.8000000000000142E-8</c:v>
                </c:pt>
                <c:pt idx="16695">
                  <c:v>5.8000000000000142E-8</c:v>
                </c:pt>
                <c:pt idx="16696">
                  <c:v>5.8000000000000142E-8</c:v>
                </c:pt>
                <c:pt idx="16697">
                  <c:v>5.7000000000000153E-8</c:v>
                </c:pt>
                <c:pt idx="16698">
                  <c:v>5.7000000000000153E-8</c:v>
                </c:pt>
                <c:pt idx="16699">
                  <c:v>5.9000000000000178E-8</c:v>
                </c:pt>
                <c:pt idx="16700">
                  <c:v>5.9000000000000178E-8</c:v>
                </c:pt>
                <c:pt idx="16701">
                  <c:v>5.8000000000000142E-8</c:v>
                </c:pt>
                <c:pt idx="16702">
                  <c:v>5.8000000000000142E-8</c:v>
                </c:pt>
                <c:pt idx="16703">
                  <c:v>5.7000000000000153E-8</c:v>
                </c:pt>
                <c:pt idx="16704">
                  <c:v>5.7000000000000153E-8</c:v>
                </c:pt>
                <c:pt idx="16705">
                  <c:v>5.6000000000000131E-8</c:v>
                </c:pt>
                <c:pt idx="16706">
                  <c:v>5.6000000000000131E-8</c:v>
                </c:pt>
                <c:pt idx="16707">
                  <c:v>5.6000000000000131E-8</c:v>
                </c:pt>
                <c:pt idx="16708">
                  <c:v>5.5000000000000142E-8</c:v>
                </c:pt>
                <c:pt idx="16709">
                  <c:v>5.5000000000000142E-8</c:v>
                </c:pt>
                <c:pt idx="16710">
                  <c:v>5.4000000000000153E-8</c:v>
                </c:pt>
                <c:pt idx="16711">
                  <c:v>5.5000000000000142E-8</c:v>
                </c:pt>
                <c:pt idx="16712">
                  <c:v>5.5000000000000142E-8</c:v>
                </c:pt>
                <c:pt idx="16713">
                  <c:v>5.5000000000000142E-8</c:v>
                </c:pt>
                <c:pt idx="16714">
                  <c:v>5.4000000000000153E-8</c:v>
                </c:pt>
                <c:pt idx="16715">
                  <c:v>5.4000000000000153E-8</c:v>
                </c:pt>
                <c:pt idx="16716">
                  <c:v>5.3000000000000137E-8</c:v>
                </c:pt>
                <c:pt idx="16717">
                  <c:v>5.3000000000000137E-8</c:v>
                </c:pt>
                <c:pt idx="16718">
                  <c:v>5.3000000000000137E-8</c:v>
                </c:pt>
                <c:pt idx="16719">
                  <c:v>5.3000000000000137E-8</c:v>
                </c:pt>
                <c:pt idx="16720">
                  <c:v>1.0000000000000026E-7</c:v>
                </c:pt>
                <c:pt idx="16721">
                  <c:v>1.1000000000000032E-7</c:v>
                </c:pt>
                <c:pt idx="16722">
                  <c:v>1.0000000000000026E-7</c:v>
                </c:pt>
                <c:pt idx="16723">
                  <c:v>1.0000000000000026E-7</c:v>
                </c:pt>
                <c:pt idx="16724">
                  <c:v>9.7000000000000233E-8</c:v>
                </c:pt>
                <c:pt idx="16725">
                  <c:v>9.2000000000000241E-8</c:v>
                </c:pt>
                <c:pt idx="16726">
                  <c:v>7.3000000000000204E-8</c:v>
                </c:pt>
                <c:pt idx="16727">
                  <c:v>7.0000000000000177E-8</c:v>
                </c:pt>
                <c:pt idx="16728">
                  <c:v>6.9000000000000194E-8</c:v>
                </c:pt>
                <c:pt idx="16729">
                  <c:v>6.7000000000000176E-8</c:v>
                </c:pt>
                <c:pt idx="16730">
                  <c:v>6.5000000000000159E-8</c:v>
                </c:pt>
                <c:pt idx="16731">
                  <c:v>6.4000000000000189E-8</c:v>
                </c:pt>
                <c:pt idx="16732">
                  <c:v>6.1000000000000162E-8</c:v>
                </c:pt>
                <c:pt idx="16733">
                  <c:v>6.0000000000000153E-8</c:v>
                </c:pt>
                <c:pt idx="16734">
                  <c:v>5.9000000000000178E-8</c:v>
                </c:pt>
                <c:pt idx="16735">
                  <c:v>5.9000000000000178E-8</c:v>
                </c:pt>
                <c:pt idx="16736">
                  <c:v>5.8000000000000142E-8</c:v>
                </c:pt>
                <c:pt idx="16737">
                  <c:v>5.8000000000000142E-8</c:v>
                </c:pt>
                <c:pt idx="16738">
                  <c:v>5.7000000000000153E-8</c:v>
                </c:pt>
                <c:pt idx="16739">
                  <c:v>5.8000000000000142E-8</c:v>
                </c:pt>
                <c:pt idx="16740">
                  <c:v>5.8000000000000142E-8</c:v>
                </c:pt>
                <c:pt idx="16741">
                  <c:v>5.8000000000000142E-8</c:v>
                </c:pt>
                <c:pt idx="16742">
                  <c:v>5.7000000000000153E-8</c:v>
                </c:pt>
                <c:pt idx="16743">
                  <c:v>5.7000000000000153E-8</c:v>
                </c:pt>
                <c:pt idx="16744">
                  <c:v>5.6000000000000131E-8</c:v>
                </c:pt>
                <c:pt idx="16745">
                  <c:v>5.5000000000000142E-8</c:v>
                </c:pt>
                <c:pt idx="16746">
                  <c:v>5.5000000000000142E-8</c:v>
                </c:pt>
                <c:pt idx="16747">
                  <c:v>5.4000000000000153E-8</c:v>
                </c:pt>
                <c:pt idx="16748">
                  <c:v>5.4000000000000153E-8</c:v>
                </c:pt>
                <c:pt idx="16749">
                  <c:v>5.4000000000000153E-8</c:v>
                </c:pt>
                <c:pt idx="16750">
                  <c:v>5.3000000000000137E-8</c:v>
                </c:pt>
                <c:pt idx="16751">
                  <c:v>5.3000000000000137E-8</c:v>
                </c:pt>
                <c:pt idx="16752">
                  <c:v>5.3000000000000137E-8</c:v>
                </c:pt>
                <c:pt idx="16753">
                  <c:v>5.2000000000000141E-8</c:v>
                </c:pt>
                <c:pt idx="16754">
                  <c:v>5.2000000000000141E-8</c:v>
                </c:pt>
                <c:pt idx="16755">
                  <c:v>8.1000000000000222E-8</c:v>
                </c:pt>
                <c:pt idx="16756">
                  <c:v>1.0000000000000026E-7</c:v>
                </c:pt>
                <c:pt idx="16757">
                  <c:v>1.1000000000000032E-7</c:v>
                </c:pt>
                <c:pt idx="16758">
                  <c:v>1.1000000000000032E-7</c:v>
                </c:pt>
                <c:pt idx="16759">
                  <c:v>1.3000000000000034E-7</c:v>
                </c:pt>
                <c:pt idx="16760">
                  <c:v>1.3000000000000034E-7</c:v>
                </c:pt>
                <c:pt idx="16761">
                  <c:v>1.1000000000000032E-7</c:v>
                </c:pt>
                <c:pt idx="16762">
                  <c:v>1.1000000000000032E-7</c:v>
                </c:pt>
                <c:pt idx="16763">
                  <c:v>1.0000000000000026E-7</c:v>
                </c:pt>
                <c:pt idx="16764">
                  <c:v>9.8000000000000335E-8</c:v>
                </c:pt>
                <c:pt idx="16765">
                  <c:v>9.2000000000000241E-8</c:v>
                </c:pt>
                <c:pt idx="16766">
                  <c:v>8.6000000000000214E-8</c:v>
                </c:pt>
                <c:pt idx="16767">
                  <c:v>7.1000000000000146E-8</c:v>
                </c:pt>
                <c:pt idx="16768">
                  <c:v>7.0000000000000177E-8</c:v>
                </c:pt>
                <c:pt idx="16769">
                  <c:v>6.8000000000000159E-8</c:v>
                </c:pt>
                <c:pt idx="16770">
                  <c:v>6.6000000000000154E-8</c:v>
                </c:pt>
                <c:pt idx="16771">
                  <c:v>6.5000000000000159E-8</c:v>
                </c:pt>
                <c:pt idx="16772">
                  <c:v>6.4000000000000189E-8</c:v>
                </c:pt>
                <c:pt idx="16773">
                  <c:v>6.1000000000000162E-8</c:v>
                </c:pt>
                <c:pt idx="16774">
                  <c:v>6.0000000000000153E-8</c:v>
                </c:pt>
                <c:pt idx="16775">
                  <c:v>6.0000000000000153E-8</c:v>
                </c:pt>
                <c:pt idx="16776">
                  <c:v>5.9000000000000178E-8</c:v>
                </c:pt>
                <c:pt idx="16777">
                  <c:v>5.9000000000000178E-8</c:v>
                </c:pt>
                <c:pt idx="16778">
                  <c:v>5.8000000000000142E-8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5801472"/>
        <c:axId val="116020736"/>
      </c:scatterChart>
      <c:valAx>
        <c:axId val="1158014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zh-CN"/>
                  <a:t>Time</a:t>
                </a:r>
                <a:r>
                  <a:rPr lang="en-US" altLang="zh-CN" baseline="0"/>
                  <a:t> / Hour</a:t>
                </a:r>
                <a:endParaRPr lang="zh-CN" altLang="en-US"/>
              </a:p>
            </c:rich>
          </c:tx>
          <c:layout/>
          <c:overlay val="0"/>
        </c:title>
        <c:numFmt formatCode="0.00_);[Red]\(0.00\)" sourceLinked="1"/>
        <c:majorTickMark val="out"/>
        <c:minorTickMark val="none"/>
        <c:tickLblPos val="nextTo"/>
        <c:crossAx val="116020736"/>
        <c:crosses val="autoZero"/>
        <c:crossBetween val="midCat"/>
      </c:valAx>
      <c:valAx>
        <c:axId val="116020736"/>
        <c:scaling>
          <c:orientation val="minMax"/>
        </c:scaling>
        <c:delete val="0"/>
        <c:axPos val="l"/>
        <c:majorGridlines/>
        <c:numFmt formatCode="0.E+00" sourceLinked="0"/>
        <c:majorTickMark val="out"/>
        <c:minorTickMark val="none"/>
        <c:tickLblPos val="nextTo"/>
        <c:crossAx val="115801472"/>
        <c:crosses val="autoZero"/>
        <c:crossBetween val="midCat"/>
      </c:valAx>
    </c:plotArea>
    <c:legend>
      <c:legendPos val="t"/>
      <c:layout>
        <c:manualLayout>
          <c:xMode val="edge"/>
          <c:yMode val="edge"/>
          <c:x val="0.39828326660880786"/>
          <c:y val="8.5913458338974749E-2"/>
          <c:w val="0.27809995625546807"/>
          <c:h val="7.8537839020122513E-2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2013/9/19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2013/9/19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2013/9/19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2013/9/19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jpeg"/><Relationship Id="rId5" Type="http://schemas.openxmlformats.org/officeDocument/2006/relationships/image" Target="../media/image7.png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CLIC and XFEL study – </a:t>
            </a:r>
            <a:br>
              <a:rPr lang="en-US" altLang="zh-CN" dirty="0" smtClean="0"/>
            </a:br>
            <a:r>
              <a:rPr lang="en-US" altLang="zh-CN" dirty="0" smtClean="0"/>
              <a:t>information from SINAP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FEL projects and R&amp;D status</a:t>
            </a:r>
          </a:p>
          <a:p>
            <a:r>
              <a:rPr lang="en-US" altLang="zh-CN" dirty="0" smtClean="0"/>
              <a:t>XFEL plans and collaboration intention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4809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XFEL </a:t>
            </a:r>
            <a:r>
              <a:rPr lang="en-US" altLang="zh-CN" dirty="0" smtClean="0"/>
              <a:t>plan </a:t>
            </a:r>
            <a:r>
              <a:rPr lang="en-US" altLang="zh-CN" dirty="0"/>
              <a:t>and </a:t>
            </a:r>
            <a:r>
              <a:rPr lang="en-US" altLang="zh-CN" dirty="0" smtClean="0"/>
              <a:t>collaboration intention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The key features of the hard x-ray FEL</a:t>
            </a:r>
          </a:p>
          <a:p>
            <a:pPr lvl="1"/>
            <a:r>
              <a:rPr lang="en-US" altLang="zh-CN" dirty="0" smtClean="0"/>
              <a:t>Compact user facility, &lt;600m</a:t>
            </a:r>
          </a:p>
          <a:p>
            <a:pPr lvl="1"/>
            <a:r>
              <a:rPr lang="en-US" altLang="zh-CN" dirty="0" smtClean="0"/>
              <a:t>FEL operation scheme, seeded</a:t>
            </a:r>
          </a:p>
          <a:p>
            <a:pPr lvl="1"/>
            <a:r>
              <a:rPr lang="en-US" altLang="zh-CN" dirty="0" smtClean="0"/>
              <a:t>FEL pulse wavelength, &lt;0.1nm</a:t>
            </a:r>
          </a:p>
          <a:p>
            <a:pPr lvl="1"/>
            <a:r>
              <a:rPr lang="en-US" altLang="zh-CN" dirty="0" smtClean="0"/>
              <a:t>FEL pulse power, &gt;10GW</a:t>
            </a:r>
          </a:p>
          <a:p>
            <a:pPr lvl="1"/>
            <a:r>
              <a:rPr lang="en-US" altLang="zh-CN" dirty="0" smtClean="0"/>
              <a:t>E beam energy, 6~8GeV</a:t>
            </a:r>
          </a:p>
          <a:p>
            <a:pPr lvl="1"/>
            <a:r>
              <a:rPr lang="en-US" altLang="zh-CN" dirty="0" smtClean="0"/>
              <a:t>E beam peak current, &gt;3kA</a:t>
            </a:r>
          </a:p>
          <a:p>
            <a:pPr lvl="1"/>
            <a:r>
              <a:rPr lang="en-US" altLang="zh-CN" dirty="0" smtClean="0"/>
              <a:t>Repetition rate, &gt;50Hz</a:t>
            </a:r>
          </a:p>
          <a:p>
            <a:r>
              <a:rPr lang="en-US" altLang="zh-CN" dirty="0" smtClean="0"/>
              <a:t>Preliminary study has shown that 6GeV (0.1nm) could be achieved with the C band system within 300m long </a:t>
            </a:r>
            <a:r>
              <a:rPr lang="en-US" altLang="zh-CN" dirty="0" err="1" smtClean="0"/>
              <a:t>linac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7909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Design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zh-CN" dirty="0" smtClean="0"/>
              <a:t>The accelerator</a:t>
            </a:r>
          </a:p>
          <a:p>
            <a:pPr lvl="1"/>
            <a:r>
              <a:rPr lang="en-US" altLang="zh-CN" dirty="0" smtClean="0"/>
              <a:t>Simulation tools: </a:t>
            </a:r>
            <a:r>
              <a:rPr lang="en-US" altLang="zh-CN" dirty="0" err="1" smtClean="0"/>
              <a:t>astra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impactT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litrack</a:t>
            </a:r>
            <a:r>
              <a:rPr lang="en-US" altLang="zh-CN" dirty="0" smtClean="0"/>
              <a:t>, elegant, MAD/transport</a:t>
            </a:r>
          </a:p>
          <a:p>
            <a:pPr lvl="1"/>
            <a:r>
              <a:rPr lang="en-US" altLang="zh-CN" dirty="0" smtClean="0"/>
              <a:t>Gun and injector: </a:t>
            </a:r>
            <a:r>
              <a:rPr lang="en-US" altLang="zh-CN" dirty="0" err="1" smtClean="0"/>
              <a:t>emmitance</a:t>
            </a:r>
            <a:r>
              <a:rPr lang="en-US" altLang="zh-CN" dirty="0" smtClean="0"/>
              <a:t>/peak current optimization, jitter analysis, dark current tracking</a:t>
            </a:r>
          </a:p>
          <a:p>
            <a:pPr lvl="1"/>
            <a:r>
              <a:rPr lang="en-US" altLang="zh-CN" dirty="0" smtClean="0"/>
              <a:t>Main accelerator: lattice, micro bunching instability, longitudinal jitter analysis, trajectory correction, emittance preservation, energy and peak current feedback</a:t>
            </a:r>
          </a:p>
          <a:p>
            <a:pPr lvl="1"/>
            <a:r>
              <a:rPr lang="en-US" altLang="zh-CN" dirty="0" smtClean="0"/>
              <a:t>E beam distribution: lattice, emittance </a:t>
            </a:r>
            <a:r>
              <a:rPr lang="en-US" altLang="zh-CN" dirty="0"/>
              <a:t>preservation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4255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The radiator </a:t>
            </a:r>
          </a:p>
          <a:p>
            <a:pPr lvl="1"/>
            <a:r>
              <a:rPr lang="en-US" altLang="zh-CN" dirty="0" smtClean="0"/>
              <a:t>Simulation tools: genesis</a:t>
            </a:r>
          </a:p>
          <a:p>
            <a:pPr lvl="1"/>
            <a:r>
              <a:rPr lang="en-US" altLang="zh-CN" dirty="0" smtClean="0"/>
              <a:t>Lasing scheme choosing, </a:t>
            </a:r>
            <a:r>
              <a:rPr lang="en-US" altLang="zh-CN" dirty="0" err="1" smtClean="0"/>
              <a:t>undulator</a:t>
            </a:r>
            <a:r>
              <a:rPr lang="en-US" altLang="zh-CN" dirty="0" smtClean="0"/>
              <a:t> parameters optimization, lattice, stability study (S2E), trajectory correction</a:t>
            </a:r>
          </a:p>
        </p:txBody>
      </p:sp>
    </p:spTree>
    <p:extLst>
      <p:ext uri="{BB962C8B-B14F-4D97-AF65-F5344CB8AC3E}">
        <p14:creationId xmlns:p14="http://schemas.microsoft.com/office/powerpoint/2010/main" val="88039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RF system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/>
              <a:t>Collaboration with CLIC on the X band system R&amp;D including accelerating structure, waveguide components and high power test stand</a:t>
            </a:r>
          </a:p>
          <a:p>
            <a:r>
              <a:rPr lang="en-US" altLang="zh-CN" dirty="0" smtClean="0"/>
              <a:t>The structure development</a:t>
            </a:r>
          </a:p>
          <a:p>
            <a:pPr lvl="1"/>
            <a:r>
              <a:rPr lang="en-US" altLang="zh-CN" dirty="0" smtClean="0"/>
              <a:t>By end of this year, a mini workshop with turning and milling </a:t>
            </a:r>
            <a:r>
              <a:rPr lang="en-US" altLang="zh-CN" dirty="0"/>
              <a:t>machines, CMM, </a:t>
            </a:r>
            <a:r>
              <a:rPr lang="en-US" altLang="zh-CN" dirty="0" smtClean="0"/>
              <a:t>interferometer, surface </a:t>
            </a:r>
            <a:r>
              <a:rPr lang="en-US" altLang="zh-CN" dirty="0"/>
              <a:t>treatment </a:t>
            </a:r>
            <a:r>
              <a:rPr lang="en-US" altLang="zh-CN" dirty="0" smtClean="0"/>
              <a:t>equipment, vacuum furnace will be ready and we could produce the structure in house</a:t>
            </a:r>
          </a:p>
          <a:p>
            <a:pPr lvl="1"/>
            <a:r>
              <a:rPr lang="en-US" altLang="zh-CN" dirty="0" smtClean="0"/>
              <a:t>Optimizing the accelerating structure to increase the RF to e beam energy efficiency and reduce the cost in case of FEL </a:t>
            </a:r>
            <a:r>
              <a:rPr lang="en-US" altLang="zh-CN" dirty="0" err="1" smtClean="0"/>
              <a:t>linac</a:t>
            </a:r>
            <a:r>
              <a:rPr lang="en-US" altLang="zh-CN" dirty="0" smtClean="0"/>
              <a:t> application</a:t>
            </a:r>
          </a:p>
        </p:txBody>
      </p:sp>
    </p:spTree>
    <p:extLst>
      <p:ext uri="{BB962C8B-B14F-4D97-AF65-F5344CB8AC3E}">
        <p14:creationId xmlns:p14="http://schemas.microsoft.com/office/powerpoint/2010/main" val="153756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RF test stand</a:t>
            </a:r>
          </a:p>
          <a:p>
            <a:pPr lvl="1"/>
            <a:r>
              <a:rPr lang="en-US" altLang="zh-CN" dirty="0"/>
              <a:t>The building for the SDUV-FEL facility with the tunnel and service area could be used for the high power </a:t>
            </a:r>
            <a:r>
              <a:rPr lang="en-US" altLang="zh-CN" dirty="0" smtClean="0"/>
              <a:t>test</a:t>
            </a:r>
          </a:p>
          <a:p>
            <a:pPr lvl="1"/>
            <a:r>
              <a:rPr lang="en-US" altLang="zh-CN" dirty="0" smtClean="0"/>
              <a:t>RF power combination and compression with high repetition rate</a:t>
            </a:r>
            <a:endParaRPr lang="en-US" altLang="zh-CN" dirty="0"/>
          </a:p>
          <a:p>
            <a:pPr lvl="1"/>
            <a:r>
              <a:rPr lang="en-US" altLang="zh-CN" dirty="0"/>
              <a:t>We asked </a:t>
            </a:r>
            <a:r>
              <a:rPr lang="en-US" altLang="zh-CN" dirty="0" smtClean="0"/>
              <a:t>an </a:t>
            </a:r>
            <a:r>
              <a:rPr lang="en-US" altLang="zh-CN" dirty="0"/>
              <a:t>EVD company </a:t>
            </a:r>
            <a:r>
              <a:rPr lang="en-US" altLang="zh-CN" dirty="0" smtClean="0"/>
              <a:t>in China to </a:t>
            </a:r>
            <a:r>
              <a:rPr lang="en-US" altLang="zh-CN" dirty="0"/>
              <a:t>develop an X band klystron with 20MW RF </a:t>
            </a:r>
            <a:r>
              <a:rPr lang="en-US" altLang="zh-CN" dirty="0" smtClean="0"/>
              <a:t>power based on a collaboration agreement</a:t>
            </a:r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3089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 Beam test stand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zh-CN" dirty="0" smtClean="0"/>
              <a:t>Gun test stand</a:t>
            </a:r>
          </a:p>
          <a:p>
            <a:pPr lvl="1"/>
            <a:r>
              <a:rPr lang="en-US" altLang="zh-CN" dirty="0"/>
              <a:t>The building for the SDUV-FEL facility with the </a:t>
            </a:r>
            <a:r>
              <a:rPr lang="en-US" altLang="zh-CN" dirty="0" smtClean="0"/>
              <a:t>tunnel, S band RF power source, drive laser system, and the beam instrumentation could </a:t>
            </a:r>
            <a:r>
              <a:rPr lang="en-US" altLang="zh-CN" dirty="0"/>
              <a:t>be used for </a:t>
            </a:r>
            <a:r>
              <a:rPr lang="en-US" altLang="zh-CN" dirty="0" smtClean="0"/>
              <a:t>the gun test stand (with limited repetition rate)</a:t>
            </a:r>
          </a:p>
          <a:p>
            <a:r>
              <a:rPr lang="en-US" altLang="zh-CN" dirty="0" smtClean="0"/>
              <a:t>Structure test stand with e beam</a:t>
            </a:r>
          </a:p>
          <a:p>
            <a:pPr lvl="1"/>
            <a:r>
              <a:rPr lang="en-US" altLang="zh-CN" dirty="0"/>
              <a:t>The building for the SDUV-FEL facility with the tunnel, </a:t>
            </a:r>
            <a:r>
              <a:rPr lang="en-US" altLang="zh-CN" dirty="0" smtClean="0"/>
              <a:t>a 180MeV (max.) e beam from the </a:t>
            </a:r>
            <a:r>
              <a:rPr lang="en-US" altLang="zh-CN" dirty="0" err="1" smtClean="0"/>
              <a:t>linac</a:t>
            </a:r>
            <a:r>
              <a:rPr lang="en-US" altLang="zh-CN" dirty="0" smtClean="0"/>
              <a:t> could be </a:t>
            </a:r>
            <a:r>
              <a:rPr lang="en-US" altLang="zh-CN" dirty="0"/>
              <a:t>used for the </a:t>
            </a:r>
            <a:r>
              <a:rPr lang="en-US" altLang="zh-CN" dirty="0" smtClean="0"/>
              <a:t>structure test </a:t>
            </a:r>
            <a:r>
              <a:rPr lang="en-US" altLang="zh-CN" dirty="0"/>
              <a:t>(with limited repetition </a:t>
            </a:r>
            <a:r>
              <a:rPr lang="en-US" altLang="zh-CN" dirty="0" smtClean="0"/>
              <a:t>rate)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2181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Thanks for your attention</a:t>
            </a:r>
            <a:br>
              <a:rPr lang="en-US" altLang="zh-CN" dirty="0" smtClean="0"/>
            </a:br>
            <a:r>
              <a:rPr lang="en-US" altLang="zh-CN" dirty="0" smtClean="0"/>
              <a:t>Questions and comments please</a:t>
            </a:r>
            <a:endParaRPr lang="zh-CN" alt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27606" y="1556792"/>
            <a:ext cx="7976842" cy="4358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702191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FEL projects and R&amp;D </a:t>
            </a:r>
            <a:r>
              <a:rPr lang="en-US" altLang="zh-CN" dirty="0" smtClean="0"/>
              <a:t>status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Facilities </a:t>
            </a:r>
          </a:p>
          <a:p>
            <a:pPr lvl="1"/>
            <a:r>
              <a:rPr lang="en-US" altLang="zh-CN" dirty="0" smtClean="0"/>
              <a:t>The SDUV-FEL facility</a:t>
            </a:r>
          </a:p>
          <a:p>
            <a:pPr lvl="1"/>
            <a:r>
              <a:rPr lang="en-US" altLang="zh-CN" dirty="0" smtClean="0"/>
              <a:t>The DCLS facility</a:t>
            </a:r>
          </a:p>
          <a:p>
            <a:pPr lvl="1"/>
            <a:r>
              <a:rPr lang="en-US" altLang="zh-CN" dirty="0" smtClean="0"/>
              <a:t>The SXFEL facility</a:t>
            </a:r>
          </a:p>
          <a:p>
            <a:r>
              <a:rPr lang="en-US" altLang="zh-CN" dirty="0" smtClean="0"/>
              <a:t>The R&amp;D of the key components/technologies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149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The SDUV-FEL facility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The </a:t>
            </a:r>
            <a:r>
              <a:rPr lang="en-US" altLang="zh-CN" u="sng" dirty="0" smtClean="0"/>
              <a:t>S</a:t>
            </a:r>
            <a:r>
              <a:rPr lang="en-US" altLang="zh-CN" dirty="0" smtClean="0"/>
              <a:t>hanghai </a:t>
            </a:r>
            <a:r>
              <a:rPr lang="en-US" altLang="zh-CN" u="sng" dirty="0" smtClean="0"/>
              <a:t>D</a:t>
            </a:r>
            <a:r>
              <a:rPr lang="en-US" altLang="zh-CN" dirty="0" smtClean="0"/>
              <a:t>eep </a:t>
            </a:r>
            <a:r>
              <a:rPr lang="en-US" altLang="zh-CN" u="sng" dirty="0" smtClean="0"/>
              <a:t>U</a:t>
            </a:r>
            <a:r>
              <a:rPr lang="en-US" altLang="zh-CN" dirty="0" smtClean="0"/>
              <a:t>ltra </a:t>
            </a:r>
            <a:r>
              <a:rPr lang="en-US" altLang="zh-CN" u="sng" dirty="0" smtClean="0"/>
              <a:t>V</a:t>
            </a:r>
            <a:r>
              <a:rPr lang="en-US" altLang="zh-CN" dirty="0" smtClean="0"/>
              <a:t>iolet FEL facility is a test facility for various seeded FEL operation scheme.</a:t>
            </a:r>
          </a:p>
          <a:p>
            <a:r>
              <a:rPr lang="en-US" altLang="zh-CN" dirty="0" smtClean="0"/>
              <a:t>First lasing of this facility was in 2009. HGHG (3~11 harmonics), </a:t>
            </a:r>
            <a:r>
              <a:rPr lang="en-US" altLang="zh-CN" dirty="0" err="1" smtClean="0"/>
              <a:t>cHGHG</a:t>
            </a:r>
            <a:r>
              <a:rPr lang="en-US" altLang="zh-CN" dirty="0" smtClean="0"/>
              <a:t> (2*2), EEHG(4, 10 harmonics), and polarizing controlled HGHG have been demonstrated.</a:t>
            </a:r>
          </a:p>
          <a:p>
            <a:r>
              <a:rPr lang="en-US" altLang="zh-CN" dirty="0" smtClean="0"/>
              <a:t>The e beam parameters are:</a:t>
            </a:r>
          </a:p>
          <a:p>
            <a:pPr lvl="1"/>
            <a:r>
              <a:rPr lang="en-US" altLang="zh-CN" dirty="0" smtClean="0"/>
              <a:t>Emittance (Nor.), 2~3umrad</a:t>
            </a:r>
          </a:p>
          <a:p>
            <a:pPr lvl="1"/>
            <a:r>
              <a:rPr lang="en-US" altLang="zh-CN" dirty="0" smtClean="0"/>
              <a:t>Peak current (Max.), ~100A (~150pC, 3ps)</a:t>
            </a:r>
          </a:p>
          <a:p>
            <a:pPr lvl="1"/>
            <a:r>
              <a:rPr lang="en-US" altLang="zh-CN" dirty="0" smtClean="0"/>
              <a:t>Energy (Max), ~180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7116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The DCLS facility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The </a:t>
            </a:r>
            <a:r>
              <a:rPr lang="en-US" altLang="zh-CN" u="sng" dirty="0" smtClean="0"/>
              <a:t>D</a:t>
            </a:r>
            <a:r>
              <a:rPr lang="en-US" altLang="zh-CN" dirty="0" smtClean="0"/>
              <a:t>alian </a:t>
            </a:r>
            <a:r>
              <a:rPr lang="en-US" altLang="zh-CN" u="sng" dirty="0" smtClean="0"/>
              <a:t>C</a:t>
            </a:r>
            <a:r>
              <a:rPr lang="en-US" altLang="zh-CN" dirty="0" smtClean="0"/>
              <a:t>oherent </a:t>
            </a:r>
            <a:r>
              <a:rPr lang="en-US" altLang="zh-CN" u="sng" dirty="0" smtClean="0"/>
              <a:t>L</a:t>
            </a:r>
            <a:r>
              <a:rPr lang="en-US" altLang="zh-CN" dirty="0" smtClean="0"/>
              <a:t>ight </a:t>
            </a:r>
            <a:r>
              <a:rPr lang="en-US" altLang="zh-CN" u="sng" dirty="0" smtClean="0"/>
              <a:t>S</a:t>
            </a:r>
            <a:r>
              <a:rPr lang="en-US" altLang="zh-CN" dirty="0" smtClean="0"/>
              <a:t>ource facility is an FEL user facility.</a:t>
            </a:r>
          </a:p>
          <a:p>
            <a:r>
              <a:rPr lang="en-US" altLang="zh-CN" dirty="0" smtClean="0"/>
              <a:t>This project started at 2012 and will open to the users at 2015.</a:t>
            </a:r>
          </a:p>
          <a:p>
            <a:r>
              <a:rPr lang="en-US" altLang="zh-CN" dirty="0"/>
              <a:t>The </a:t>
            </a:r>
            <a:r>
              <a:rPr lang="en-US" altLang="zh-CN" dirty="0" smtClean="0"/>
              <a:t>parameters </a:t>
            </a:r>
            <a:r>
              <a:rPr lang="en-US" altLang="zh-CN" dirty="0"/>
              <a:t>are:</a:t>
            </a:r>
          </a:p>
          <a:p>
            <a:pPr lvl="1"/>
            <a:r>
              <a:rPr lang="en-US" altLang="zh-CN" dirty="0" smtClean="0"/>
              <a:t>FEL Wavelength, 50~150nm</a:t>
            </a:r>
          </a:p>
          <a:p>
            <a:pPr lvl="1"/>
            <a:r>
              <a:rPr lang="en-US" altLang="zh-CN" dirty="0" smtClean="0"/>
              <a:t>FEL pulse energy (max.), 100uJ</a:t>
            </a:r>
          </a:p>
          <a:p>
            <a:pPr lvl="1"/>
            <a:r>
              <a:rPr lang="en-US" altLang="zh-CN" dirty="0" smtClean="0"/>
              <a:t>FEL pulse length, 100fs, 1ps</a:t>
            </a:r>
          </a:p>
          <a:p>
            <a:pPr lvl="1"/>
            <a:r>
              <a:rPr lang="en-US" altLang="zh-CN" dirty="0" smtClean="0"/>
              <a:t>E beam emittance (nor</a:t>
            </a:r>
            <a:r>
              <a:rPr lang="en-US" altLang="zh-CN" dirty="0"/>
              <a:t>.), </a:t>
            </a:r>
            <a:r>
              <a:rPr lang="en-US" altLang="zh-CN" dirty="0" smtClean="0"/>
              <a:t>~2umrad</a:t>
            </a:r>
            <a:endParaRPr lang="en-US" altLang="zh-CN" dirty="0"/>
          </a:p>
          <a:p>
            <a:pPr lvl="1"/>
            <a:r>
              <a:rPr lang="en-US" altLang="zh-CN" dirty="0"/>
              <a:t>E beam p</a:t>
            </a:r>
            <a:r>
              <a:rPr lang="en-US" altLang="zh-CN" dirty="0" smtClean="0"/>
              <a:t>eak </a:t>
            </a:r>
            <a:r>
              <a:rPr lang="en-US" altLang="zh-CN" dirty="0"/>
              <a:t>current </a:t>
            </a:r>
            <a:r>
              <a:rPr lang="en-US" altLang="zh-CN" dirty="0" smtClean="0"/>
              <a:t>(max</a:t>
            </a:r>
            <a:r>
              <a:rPr lang="en-US" altLang="zh-CN" dirty="0"/>
              <a:t>.), </a:t>
            </a:r>
            <a:r>
              <a:rPr lang="en-US" altLang="zh-CN" dirty="0" smtClean="0"/>
              <a:t>~300A (~500pC</a:t>
            </a:r>
            <a:r>
              <a:rPr lang="en-US" altLang="zh-CN" dirty="0"/>
              <a:t>, 3ps)</a:t>
            </a:r>
          </a:p>
          <a:p>
            <a:pPr lvl="1"/>
            <a:r>
              <a:rPr lang="en-US" altLang="zh-CN" dirty="0"/>
              <a:t>E beam </a:t>
            </a:r>
            <a:r>
              <a:rPr lang="en-US" altLang="zh-CN" dirty="0" smtClean="0"/>
              <a:t>energy, ~300MeV</a:t>
            </a:r>
          </a:p>
          <a:p>
            <a:pPr lvl="1"/>
            <a:r>
              <a:rPr lang="en-US" altLang="zh-CN" dirty="0" smtClean="0"/>
              <a:t>Repetition rate, 50Hz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7270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The SXFEL facility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The </a:t>
            </a:r>
            <a:r>
              <a:rPr lang="en-US" altLang="zh-CN" u="sng" dirty="0" smtClean="0"/>
              <a:t>S</a:t>
            </a:r>
            <a:r>
              <a:rPr lang="en-US" altLang="zh-CN" dirty="0" smtClean="0"/>
              <a:t>hanghai </a:t>
            </a:r>
            <a:r>
              <a:rPr lang="en-US" altLang="zh-CN" u="sng" dirty="0" smtClean="0"/>
              <a:t>X</a:t>
            </a:r>
            <a:r>
              <a:rPr lang="en-US" altLang="zh-CN" dirty="0" smtClean="0"/>
              <a:t>-ray FEL is a test facility for the Hard X-ray FEL</a:t>
            </a:r>
            <a:r>
              <a:rPr lang="zh-CN" altLang="en-US" dirty="0" smtClean="0"/>
              <a:t> </a:t>
            </a:r>
            <a:r>
              <a:rPr lang="en-US" altLang="zh-CN" dirty="0" smtClean="0"/>
              <a:t>in China.</a:t>
            </a:r>
          </a:p>
          <a:p>
            <a:r>
              <a:rPr lang="en-US" altLang="zh-CN" dirty="0" smtClean="0"/>
              <a:t>The project will start by end of this year and get lasing within 2~3 years.</a:t>
            </a:r>
          </a:p>
          <a:p>
            <a:r>
              <a:rPr lang="en-US" altLang="zh-CN" dirty="0"/>
              <a:t>The parameters are:</a:t>
            </a:r>
          </a:p>
          <a:p>
            <a:pPr lvl="1"/>
            <a:r>
              <a:rPr lang="en-US" altLang="zh-CN" dirty="0"/>
              <a:t>FEL Wavelength, </a:t>
            </a:r>
            <a:r>
              <a:rPr lang="en-US" altLang="zh-CN" dirty="0" smtClean="0"/>
              <a:t>~9nm</a:t>
            </a:r>
            <a:endParaRPr lang="en-US" altLang="zh-CN" dirty="0"/>
          </a:p>
          <a:p>
            <a:pPr lvl="1"/>
            <a:r>
              <a:rPr lang="en-US" altLang="zh-CN" dirty="0"/>
              <a:t>FEL pulse </a:t>
            </a:r>
            <a:r>
              <a:rPr lang="en-US" altLang="zh-CN" dirty="0" smtClean="0"/>
              <a:t>power, ~100MW</a:t>
            </a:r>
            <a:endParaRPr lang="en-US" altLang="zh-CN" dirty="0"/>
          </a:p>
          <a:p>
            <a:pPr lvl="1"/>
            <a:r>
              <a:rPr lang="en-US" altLang="zh-CN" dirty="0"/>
              <a:t>E beam e</a:t>
            </a:r>
            <a:r>
              <a:rPr lang="en-US" altLang="zh-CN" dirty="0" smtClean="0"/>
              <a:t>mittance </a:t>
            </a:r>
            <a:r>
              <a:rPr lang="en-US" altLang="zh-CN" dirty="0"/>
              <a:t>(nor.), ~</a:t>
            </a:r>
            <a:r>
              <a:rPr lang="en-US" altLang="zh-CN" dirty="0" smtClean="0"/>
              <a:t>2.5umrad</a:t>
            </a:r>
            <a:endParaRPr lang="en-US" altLang="zh-CN" dirty="0"/>
          </a:p>
          <a:p>
            <a:pPr lvl="1"/>
            <a:r>
              <a:rPr lang="en-US" altLang="zh-CN" dirty="0"/>
              <a:t>E beam p</a:t>
            </a:r>
            <a:r>
              <a:rPr lang="en-US" altLang="zh-CN" dirty="0" smtClean="0"/>
              <a:t>eak </a:t>
            </a:r>
            <a:r>
              <a:rPr lang="en-US" altLang="zh-CN" dirty="0"/>
              <a:t>current (max.), </a:t>
            </a:r>
            <a:r>
              <a:rPr lang="en-US" altLang="zh-CN" dirty="0" smtClean="0"/>
              <a:t>~500A </a:t>
            </a:r>
            <a:r>
              <a:rPr lang="en-US" altLang="zh-CN" dirty="0"/>
              <a:t>(~500pC, </a:t>
            </a:r>
            <a:r>
              <a:rPr lang="en-US" altLang="zh-CN" dirty="0" smtClean="0"/>
              <a:t>1ps</a:t>
            </a:r>
            <a:r>
              <a:rPr lang="en-US" altLang="zh-CN" dirty="0"/>
              <a:t>)</a:t>
            </a:r>
          </a:p>
          <a:p>
            <a:pPr lvl="1"/>
            <a:r>
              <a:rPr lang="en-US" altLang="zh-CN" dirty="0"/>
              <a:t>E beam e</a:t>
            </a:r>
            <a:r>
              <a:rPr lang="en-US" altLang="zh-CN" dirty="0" smtClean="0"/>
              <a:t>nergy, ~840MeV</a:t>
            </a:r>
          </a:p>
        </p:txBody>
      </p:sp>
    </p:spTree>
    <p:extLst>
      <p:ext uri="{BB962C8B-B14F-4D97-AF65-F5344CB8AC3E}">
        <p14:creationId xmlns:p14="http://schemas.microsoft.com/office/powerpoint/2010/main" val="347390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The R&amp;D of the key components/technologies</a:t>
            </a:r>
            <a:endParaRPr lang="zh-CN" altLang="en-US" dirty="0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1682750"/>
            <a:ext cx="260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 b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00" b="0">
                <a:cs typeface="Times New Roman" pitchFamily="18" charset="0"/>
              </a:rPr>
              <a:t> </a:t>
            </a:r>
            <a:endParaRPr lang="en-US" altLang="zh-CN" b="0">
              <a:cs typeface="Times New Roman" pitchFamily="18" charset="0"/>
            </a:endParaRPr>
          </a:p>
        </p:txBody>
      </p:sp>
      <p:pic>
        <p:nvPicPr>
          <p:cNvPr id="5" name="图片 12" descr="IMG_104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5105" y="2132856"/>
            <a:ext cx="2846387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图表 8"/>
          <p:cNvGraphicFramePr/>
          <p:nvPr>
            <p:extLst>
              <p:ext uri="{D42A27DB-BD31-4B8C-83A1-F6EECF244321}">
                <p14:modId xmlns:p14="http://schemas.microsoft.com/office/powerpoint/2010/main" val="2345222181"/>
              </p:ext>
            </p:extLst>
          </p:nvPr>
        </p:nvGraphicFramePr>
        <p:xfrm>
          <a:off x="5537938" y="2011302"/>
          <a:ext cx="3426550" cy="2071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图表 10"/>
          <p:cNvGraphicFramePr/>
          <p:nvPr>
            <p:extLst>
              <p:ext uri="{D42A27DB-BD31-4B8C-83A1-F6EECF244321}">
                <p14:modId xmlns:p14="http://schemas.microsoft.com/office/powerpoint/2010/main" val="2768248680"/>
              </p:ext>
            </p:extLst>
          </p:nvPr>
        </p:nvGraphicFramePr>
        <p:xfrm>
          <a:off x="5567367" y="4221088"/>
          <a:ext cx="3325113" cy="2179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2" name="Picture 5" descr="C-band high power structur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956" y="2040129"/>
            <a:ext cx="2357454" cy="1768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图片 18" descr="final_field_phase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808" y="4000500"/>
            <a:ext cx="257175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667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Undulator</a:t>
            </a:r>
            <a:endParaRPr lang="zh-CN" altLang="en-US" dirty="0"/>
          </a:p>
        </p:txBody>
      </p:sp>
      <p:graphicFrame>
        <p:nvGraphicFramePr>
          <p:cNvPr id="6" name="Group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5110562"/>
              </p:ext>
            </p:extLst>
          </p:nvPr>
        </p:nvGraphicFramePr>
        <p:xfrm>
          <a:off x="611560" y="4967454"/>
          <a:ext cx="7956302" cy="765802"/>
        </p:xfrm>
        <a:graphic>
          <a:graphicData uri="http://schemas.openxmlformats.org/drawingml/2006/table">
            <a:tbl>
              <a:tblPr>
                <a:tableStyleId>{6E25E649-3F16-4E02-A733-19D2CDBF48F0}</a:tableStyleId>
              </a:tblPr>
              <a:tblGrid>
                <a:gridCol w="1671474"/>
                <a:gridCol w="1738660"/>
                <a:gridCol w="1353875"/>
                <a:gridCol w="1355910"/>
                <a:gridCol w="1836383"/>
              </a:tblGrid>
              <a:tr h="400046">
                <a:tc>
                  <a:txBody>
                    <a:bodyPr/>
                    <a:lstStyle>
                      <a:lvl1pPr ea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12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</a:defRPr>
                      </a:lvl1pPr>
                      <a:lvl2pPr marL="742950" indent="-285750" ea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buClr>
                          <a:srgbClr val="33CC33"/>
                        </a:buClr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SzPct val="9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altLang="zh-CN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λ</a:t>
                      </a:r>
                      <a:r>
                        <a:rPr kumimoji="0" lang="en-US" altLang="zh-CN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u (mm)</a:t>
                      </a: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T="45718" marB="45718" horzOverflow="overflow"/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12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</a:defRPr>
                      </a:lvl1pPr>
                      <a:lvl2pPr marL="742950" indent="-285750" ea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buClr>
                          <a:srgbClr val="33CC33"/>
                        </a:buClr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SzPct val="9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altLang="zh-CN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λ</a:t>
                      </a:r>
                      <a:r>
                        <a:rPr kumimoji="0" lang="en-US" altLang="zh-CN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res (nm)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T="45718" marB="45718" horzOverflow="overflow"/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12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</a:defRPr>
                      </a:lvl1pPr>
                      <a:lvl2pPr marL="742950" indent="-285750" ea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buClr>
                          <a:srgbClr val="33CC33"/>
                        </a:buClr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SzPct val="9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K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8" marB="45718" horzOverflow="overflow"/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12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</a:defRPr>
                      </a:lvl1pPr>
                      <a:lvl2pPr marL="742950" indent="-285750" ea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buClr>
                          <a:srgbClr val="33CC33"/>
                        </a:buClr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SzPct val="9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Beff</a:t>
                      </a:r>
                      <a:r>
                        <a:rPr kumimoji="0" lang="en-US" altLang="zh-CN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(T)</a:t>
                      </a: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8" marB="45718" horzOverflow="overflow"/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12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</a:defRPr>
                      </a:lvl1pPr>
                      <a:lvl2pPr marL="742950" indent="-285750" ea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buClr>
                          <a:srgbClr val="33CC33"/>
                        </a:buClr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SzPct val="9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Length (m)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8" marB="45718" horzOverflow="overflow"/>
                </a:tc>
              </a:tr>
              <a:tr h="320034">
                <a:tc>
                  <a:txBody>
                    <a:bodyPr/>
                    <a:lstStyle>
                      <a:lvl1pPr ea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12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</a:defRPr>
                      </a:lvl1pPr>
                      <a:lvl2pPr marL="742950" indent="-285750" ea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buClr>
                          <a:srgbClr val="33CC33"/>
                        </a:buClr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SzPct val="9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25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marT="45718" marB="45718" horzOverflow="overflow"/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12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</a:defRPr>
                      </a:lvl1pPr>
                      <a:lvl2pPr marL="742950" indent="-285750" ea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buClr>
                          <a:srgbClr val="33CC33"/>
                        </a:buClr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SzPct val="9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8.8</a:t>
                      </a: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8" marB="45718" horzOverflow="overflow"/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12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</a:defRPr>
                      </a:lvl1pPr>
                      <a:lvl2pPr marL="742950" indent="-285750" ea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buClr>
                          <a:srgbClr val="33CC33"/>
                        </a:buClr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SzPct val="9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1.35</a:t>
                      </a:r>
                      <a:endParaRPr kumimoji="0" lang="zh-CN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8" marB="45718" horzOverflow="overflow"/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12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</a:defRPr>
                      </a:lvl1pPr>
                      <a:lvl2pPr marL="742950" indent="-285750" ea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buClr>
                          <a:srgbClr val="33CC33"/>
                        </a:buClr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SzPct val="9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0.576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8" marB="45718" horzOverflow="overflow"/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12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</a:defRPr>
                      </a:lvl1pPr>
                      <a:lvl2pPr marL="742950" indent="-285750" ea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buClr>
                          <a:srgbClr val="33CC33"/>
                        </a:buClr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SzPct val="9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8" marB="45718" horzOverflow="overflow"/>
                </a:tc>
              </a:tr>
            </a:tbl>
          </a:graphicData>
        </a:graphic>
      </p:graphicFrame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8654"/>
          <a:stretch/>
        </p:blipFill>
        <p:spPr bwMode="auto">
          <a:xfrm>
            <a:off x="3779912" y="1916832"/>
            <a:ext cx="3088745" cy="2498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5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0091D4"/>
              </a:clrFrom>
              <a:clrTo>
                <a:srgbClr val="0091D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1628800"/>
            <a:ext cx="1619672" cy="3086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5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20596"/>
            <a:ext cx="3401963" cy="2845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11560" y="5949280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Proto types of cryogenic </a:t>
            </a:r>
            <a:r>
              <a:rPr lang="en-US" altLang="zh-CN" dirty="0" err="1" smtClean="0"/>
              <a:t>undulator</a:t>
            </a:r>
            <a:r>
              <a:rPr lang="en-US" altLang="zh-CN" dirty="0" smtClean="0"/>
              <a:t> and superconducting </a:t>
            </a:r>
            <a:r>
              <a:rPr lang="en-US" altLang="zh-CN" dirty="0" err="1" smtClean="0"/>
              <a:t>undulator</a:t>
            </a:r>
            <a:r>
              <a:rPr lang="en-US" altLang="zh-CN" dirty="0" smtClean="0"/>
              <a:t> are under developing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379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Cavity BPM</a:t>
            </a:r>
            <a:endParaRPr lang="zh-CN" alt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39752" y="4081760"/>
            <a:ext cx="2736850" cy="2471738"/>
          </a:xfrm>
          <a:prstGeom prst="rect">
            <a:avLst/>
          </a:prstGeom>
          <a:noFill/>
        </p:spPr>
      </p:pic>
      <p:graphicFrame>
        <p:nvGraphicFramePr>
          <p:cNvPr id="5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1945698"/>
              </p:ext>
            </p:extLst>
          </p:nvPr>
        </p:nvGraphicFramePr>
        <p:xfrm>
          <a:off x="395536" y="1700808"/>
          <a:ext cx="4781550" cy="227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BMP 图像" r:id="rId4" imgW="4780952" imgH="2276793" progId="Paint.Picture">
                  <p:embed/>
                </p:oleObj>
              </mc:Choice>
              <mc:Fallback>
                <p:oleObj name="BMP 图像" r:id="rId4" imgW="4780952" imgH="2276793" progId="Paint.Picture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700808"/>
                        <a:ext cx="4781550" cy="2276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9" descr="RIMG035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8672" y="1772816"/>
            <a:ext cx="3671888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204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Signal distribution</a:t>
            </a:r>
            <a:endParaRPr lang="zh-CN" altLang="en-US" dirty="0"/>
          </a:p>
        </p:txBody>
      </p:sp>
      <p:pic>
        <p:nvPicPr>
          <p:cNvPr id="4" name="Picture 4" descr="LLRF of phase stabilizatio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75656" y="1765838"/>
            <a:ext cx="4876800" cy="2799211"/>
          </a:xfrm>
        </p:spPr>
      </p:pic>
      <p:pic>
        <p:nvPicPr>
          <p:cNvPr id="5" name="Picture 5" descr="BOMPD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637057"/>
            <a:ext cx="3437961" cy="1912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ontent Placeholder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209" y="4997097"/>
            <a:ext cx="2428129" cy="1326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12" descr="F:\2012 year\激光与微波的同步\装置实物图\IMAG1116_副本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054995"/>
            <a:ext cx="2249624" cy="1327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肘形连接符 7"/>
          <p:cNvCxnSpPr/>
          <p:nvPr/>
        </p:nvCxnSpPr>
        <p:spPr>
          <a:xfrm rot="5400000">
            <a:off x="4499992" y="4493041"/>
            <a:ext cx="2448272" cy="576064"/>
          </a:xfrm>
          <a:prstGeom prst="bentConnector3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Picture 8" descr="C:\Documents and Settings\DELL\桌面\IMAG1127_副本.jpg"/>
          <p:cNvPicPr>
            <a:picLocks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1556792"/>
            <a:ext cx="2249624" cy="1424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2956" y="4997097"/>
            <a:ext cx="2610067" cy="1318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305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2_SINAP-SSRF新-水彩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2_SINAP-SSRF新-水彩">
    <a:majorFont>
      <a:latin typeface="Arial"/>
      <a:ea typeface="宋体"/>
      <a:cs typeface=""/>
    </a:majorFont>
    <a:minorFont>
      <a:latin typeface="Arial"/>
      <a:ea typeface="宋体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2_SINAP-SSRF新-水彩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2_SINAP-SSRF新-水彩">
    <a:majorFont>
      <a:latin typeface="Arial"/>
      <a:ea typeface="宋体"/>
      <a:cs typeface=""/>
    </a:majorFont>
    <a:minorFont>
      <a:latin typeface="Arial"/>
      <a:ea typeface="宋体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713</Words>
  <Application>Microsoft Office PowerPoint</Application>
  <PresentationFormat>全屏显示(4:3)</PresentationFormat>
  <Paragraphs>88</Paragraphs>
  <Slides>16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Office 主题</vt:lpstr>
      <vt:lpstr>BMP 图像</vt:lpstr>
      <vt:lpstr>CLIC and XFEL study –  information from SINAP</vt:lpstr>
      <vt:lpstr>FEL projects and R&amp;D status</vt:lpstr>
      <vt:lpstr>The SDUV-FEL facility</vt:lpstr>
      <vt:lpstr>The DCLS facility</vt:lpstr>
      <vt:lpstr>The SXFEL facility</vt:lpstr>
      <vt:lpstr>The R&amp;D of the key components/technologies</vt:lpstr>
      <vt:lpstr>Undulator</vt:lpstr>
      <vt:lpstr>Cavity BPM</vt:lpstr>
      <vt:lpstr>Signal distribution</vt:lpstr>
      <vt:lpstr>XFEL plan and collaboration intention</vt:lpstr>
      <vt:lpstr>Design</vt:lpstr>
      <vt:lpstr>PowerPoint 演示文稿</vt:lpstr>
      <vt:lpstr>RF system</vt:lpstr>
      <vt:lpstr>PowerPoint 演示文稿</vt:lpstr>
      <vt:lpstr>E Beam test stand</vt:lpstr>
      <vt:lpstr>Thanks for your attention Questions and comments please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 and XFEL study –  information from SINAP</dc:title>
  <dc:creator>guqiang</dc:creator>
  <cp:lastModifiedBy>guqiang</cp:lastModifiedBy>
  <cp:revision>33</cp:revision>
  <dcterms:created xsi:type="dcterms:W3CDTF">2013-09-19T05:22:40Z</dcterms:created>
  <dcterms:modified xsi:type="dcterms:W3CDTF">2013-09-19T15:05:55Z</dcterms:modified>
</cp:coreProperties>
</file>