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58" r:id="rId3"/>
    <p:sldId id="257" r:id="rId4"/>
    <p:sldId id="256" r:id="rId5"/>
    <p:sldId id="261" r:id="rId6"/>
    <p:sldId id="262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43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1CA33-54B3-4AD6-804C-8F4345095D53}" type="datetimeFigureOut">
              <a:rPr lang="en-GB" smtClean="0"/>
              <a:t>02/09/2013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5C2EE2-006C-44A3-83A8-9F35E0EFA8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7663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1CA33-54B3-4AD6-804C-8F4345095D53}" type="datetimeFigureOut">
              <a:rPr lang="en-GB" smtClean="0"/>
              <a:t>02/09/2013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5C2EE2-006C-44A3-83A8-9F35E0EFA8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544475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1CA33-54B3-4AD6-804C-8F4345095D53}" type="datetimeFigureOut">
              <a:rPr lang="en-GB" smtClean="0"/>
              <a:t>02/09/2013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5C2EE2-006C-44A3-83A8-9F35E0EFA8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261729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1CA33-54B3-4AD6-804C-8F4345095D53}" type="datetimeFigureOut">
              <a:rPr lang="en-GB" smtClean="0"/>
              <a:t>02/09/2013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5C2EE2-006C-44A3-83A8-9F35E0EFA8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513601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1CA33-54B3-4AD6-804C-8F4345095D53}" type="datetimeFigureOut">
              <a:rPr lang="en-GB" smtClean="0"/>
              <a:t>02/09/2013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5C2EE2-006C-44A3-83A8-9F35E0EFA8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19137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1CA33-54B3-4AD6-804C-8F4345095D53}" type="datetimeFigureOut">
              <a:rPr lang="en-GB" smtClean="0"/>
              <a:t>02/09/2013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5C2EE2-006C-44A3-83A8-9F35E0EFA8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431803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1CA33-54B3-4AD6-804C-8F4345095D53}" type="datetimeFigureOut">
              <a:rPr lang="en-GB" smtClean="0"/>
              <a:t>02/09/2013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5C2EE2-006C-44A3-83A8-9F35E0EFA8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211590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1CA33-54B3-4AD6-804C-8F4345095D53}" type="datetimeFigureOut">
              <a:rPr lang="en-GB" smtClean="0"/>
              <a:t>02/09/2013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5C2EE2-006C-44A3-83A8-9F35E0EFA8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296860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1CA33-54B3-4AD6-804C-8F4345095D53}" type="datetimeFigureOut">
              <a:rPr lang="en-GB" smtClean="0"/>
              <a:t>02/09/2013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5C2EE2-006C-44A3-83A8-9F35E0EFA8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59532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1CA33-54B3-4AD6-804C-8F4345095D53}" type="datetimeFigureOut">
              <a:rPr lang="en-GB" smtClean="0"/>
              <a:t>02/09/2013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5C2EE2-006C-44A3-83A8-9F35E0EFA8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203299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1CA33-54B3-4AD6-804C-8F4345095D53}" type="datetimeFigureOut">
              <a:rPr lang="en-GB" smtClean="0"/>
              <a:t>02/09/2013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5C2EE2-006C-44A3-83A8-9F35E0EFA8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74459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E1CA33-54B3-4AD6-804C-8F4345095D53}" type="datetimeFigureOut">
              <a:rPr lang="en-GB" smtClean="0"/>
              <a:t>02/09/2013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5C2EE2-006C-44A3-83A8-9F35E0EFA8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933092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if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tif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tif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</a:t>
            </a:r>
            <a:r>
              <a:rPr lang="en-US" dirty="0" smtClean="0"/>
              <a:t>ontrast </a:t>
            </a:r>
            <a:r>
              <a:rPr lang="en-US" dirty="0" smtClean="0"/>
              <a:t>layers </a:t>
            </a:r>
            <a:r>
              <a:rPr lang="en-US" dirty="0" smtClean="0"/>
              <a:t>at sub-surface: diamond turned Cu </a:t>
            </a:r>
            <a:r>
              <a:rPr lang="en-US" dirty="0" err="1" smtClean="0"/>
              <a:t>vs</a:t>
            </a:r>
            <a:r>
              <a:rPr lang="en-US" dirty="0" smtClean="0"/>
              <a:t> annealed Cu </a:t>
            </a:r>
            <a:endParaRPr lang="en-GB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Tomoko </a:t>
            </a:r>
            <a:r>
              <a:rPr lang="en-US" dirty="0" err="1" smtClean="0"/>
              <a:t>Muranaka</a:t>
            </a:r>
            <a:endParaRPr lang="en-US" dirty="0" smtClean="0"/>
          </a:p>
          <a:p>
            <a:r>
              <a:rPr lang="en-US" dirty="0" smtClean="0"/>
              <a:t>Breakdown meeting, 03/09/2013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70941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E:\Experiment\110824SandVFlatSurface\54.t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1396" y="0"/>
            <a:ext cx="736120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403648" y="548680"/>
            <a:ext cx="4526560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Only diamond turned sample,  </a:t>
            </a:r>
            <a:r>
              <a:rPr lang="en-US" dirty="0"/>
              <a:t>p</a:t>
            </a:r>
            <a:r>
              <a:rPr lang="en-US" dirty="0" smtClean="0"/>
              <a:t>ristine surface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1043608" y="3138809"/>
            <a:ext cx="2940613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Thin </a:t>
            </a:r>
            <a:r>
              <a:rPr lang="en-US" dirty="0" err="1" smtClean="0"/>
              <a:t>Pt</a:t>
            </a:r>
            <a:r>
              <a:rPr lang="en-US" dirty="0" smtClean="0"/>
              <a:t> deposited by electron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4641927" y="2204864"/>
            <a:ext cx="2848152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Thick </a:t>
            </a:r>
            <a:r>
              <a:rPr lang="en-US" dirty="0" err="1" smtClean="0"/>
              <a:t>Pt</a:t>
            </a:r>
            <a:r>
              <a:rPr lang="en-US" dirty="0" smtClean="0"/>
              <a:t> deposited by </a:t>
            </a:r>
            <a:r>
              <a:rPr lang="en-US" dirty="0" err="1" smtClean="0"/>
              <a:t>Ga</a:t>
            </a:r>
            <a:r>
              <a:rPr lang="en-US" dirty="0" smtClean="0"/>
              <a:t> ion</a:t>
            </a:r>
            <a:endParaRPr lang="en-GB" dirty="0"/>
          </a:p>
        </p:txBody>
      </p:sp>
      <p:cxnSp>
        <p:nvCxnSpPr>
          <p:cNvPr id="8" name="Straight Arrow Connector 7"/>
          <p:cNvCxnSpPr>
            <a:stCxn id="7" idx="1"/>
          </p:cNvCxnSpPr>
          <p:nvPr/>
        </p:nvCxnSpPr>
        <p:spPr>
          <a:xfrm flipH="1">
            <a:off x="4375601" y="2389530"/>
            <a:ext cx="266326" cy="751438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flipH="1">
            <a:off x="2051720" y="3508141"/>
            <a:ext cx="231362" cy="424915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880520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E:\Experiment\110824SandVMay12\166.t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1396" y="0"/>
            <a:ext cx="736120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403648" y="548680"/>
            <a:ext cx="5459764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Only diamond turned sample, middle of breakdown area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605572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Experiment\120203\Clevage2\13.t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1396" y="0"/>
            <a:ext cx="736120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043608" y="154287"/>
            <a:ext cx="4556632" cy="64633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Annealed in vacuum sample (without etching),</a:t>
            </a:r>
          </a:p>
          <a:p>
            <a:r>
              <a:rPr lang="en-US" dirty="0" smtClean="0"/>
              <a:t>around a grain boundary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6665052" y="1700808"/>
            <a:ext cx="2478948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 err="1" smtClean="0"/>
              <a:t>Pt</a:t>
            </a:r>
            <a:r>
              <a:rPr lang="en-US" dirty="0" smtClean="0"/>
              <a:t> deposited by electron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6616819" y="44624"/>
            <a:ext cx="2306337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 err="1" smtClean="0"/>
              <a:t>Pt</a:t>
            </a:r>
            <a:r>
              <a:rPr lang="en-US" dirty="0" smtClean="0"/>
              <a:t> deposited by </a:t>
            </a:r>
            <a:r>
              <a:rPr lang="en-US" dirty="0" err="1" smtClean="0"/>
              <a:t>Ga</a:t>
            </a:r>
            <a:r>
              <a:rPr lang="en-US" dirty="0" smtClean="0"/>
              <a:t> ion</a:t>
            </a:r>
            <a:endParaRPr lang="en-GB" dirty="0"/>
          </a:p>
        </p:txBody>
      </p:sp>
      <p:cxnSp>
        <p:nvCxnSpPr>
          <p:cNvPr id="11" name="Straight Arrow Connector 10"/>
          <p:cNvCxnSpPr>
            <a:stCxn id="7" idx="1"/>
          </p:cNvCxnSpPr>
          <p:nvPr/>
        </p:nvCxnSpPr>
        <p:spPr>
          <a:xfrm flipH="1">
            <a:off x="6084168" y="229290"/>
            <a:ext cx="532651" cy="0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>
            <a:stCxn id="6" idx="0"/>
          </p:cNvCxnSpPr>
          <p:nvPr/>
        </p:nvCxnSpPr>
        <p:spPr>
          <a:xfrm flipH="1" flipV="1">
            <a:off x="6948264" y="620688"/>
            <a:ext cx="956262" cy="1080120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4495725" y="3641413"/>
            <a:ext cx="375687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Due to misalignment of the system, some part of Cu are remained. Rectangular milling couldn’t be completed in this case.</a:t>
            </a:r>
            <a:endParaRPr lang="en-GB" dirty="0"/>
          </a:p>
        </p:txBody>
      </p:sp>
      <p:cxnSp>
        <p:nvCxnSpPr>
          <p:cNvPr id="18" name="Straight Arrow Connector 17"/>
          <p:cNvCxnSpPr/>
          <p:nvPr/>
        </p:nvCxnSpPr>
        <p:spPr>
          <a:xfrm flipH="1" flipV="1">
            <a:off x="6300192" y="2070140"/>
            <a:ext cx="73972" cy="1571274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83617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 descr="E:\Experiment\120203FIB\2_BeforeEdepo.T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1396" y="0"/>
            <a:ext cx="736120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043608" y="154287"/>
            <a:ext cx="5441811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Surface of annealed in vacuum sample (without etching)</a:t>
            </a:r>
          </a:p>
        </p:txBody>
      </p:sp>
      <p:sp>
        <p:nvSpPr>
          <p:cNvPr id="4" name="Rectangle 3"/>
          <p:cNvSpPr/>
          <p:nvPr/>
        </p:nvSpPr>
        <p:spPr>
          <a:xfrm>
            <a:off x="3779912" y="2564904"/>
            <a:ext cx="1656184" cy="1296144"/>
          </a:xfrm>
          <a:prstGeom prst="rect">
            <a:avLst/>
          </a:prstGeom>
          <a:noFill/>
          <a:ln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3949778" y="3892406"/>
            <a:ext cx="12444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</a:t>
            </a:r>
            <a:r>
              <a:rPr lang="en-US" dirty="0" smtClean="0"/>
              <a:t>illed area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744226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contrast layers are seen at sub-surface area only in the diamond turned sample but not in the annealed sample.</a:t>
            </a:r>
          </a:p>
          <a:p>
            <a:r>
              <a:rPr lang="en-US" smtClean="0"/>
              <a:t>This may </a:t>
            </a:r>
            <a:r>
              <a:rPr lang="en-US" dirty="0" smtClean="0"/>
              <a:t>indicate a stress-relaxation </a:t>
            </a:r>
            <a:r>
              <a:rPr lang="en-US" smtClean="0"/>
              <a:t>effect of annealing</a:t>
            </a:r>
            <a:r>
              <a:rPr lang="en-US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11755413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66</TotalTime>
  <Words>131</Words>
  <Application>Microsoft Office PowerPoint</Application>
  <PresentationFormat>On-screen Show (4:3)</PresentationFormat>
  <Paragraphs>17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Contrast layers at sub-surface: diamond turned Cu vs annealed Cu </vt:lpstr>
      <vt:lpstr>PowerPoint Presentation</vt:lpstr>
      <vt:lpstr>PowerPoint Presentation</vt:lpstr>
      <vt:lpstr>PowerPoint Presentation</vt:lpstr>
      <vt:lpstr>PowerPoint Presentation</vt:lpstr>
      <vt:lpstr>Summary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Layer contrast at sub-surface: diamond turned Cu vs annealed Cu </dc:title>
  <dc:creator>Tomoko Muranaka</dc:creator>
  <cp:lastModifiedBy>Tomoko Muranaka</cp:lastModifiedBy>
  <cp:revision>8</cp:revision>
  <dcterms:created xsi:type="dcterms:W3CDTF">2013-09-02T14:24:36Z</dcterms:created>
  <dcterms:modified xsi:type="dcterms:W3CDTF">2013-09-02T15:33:38Z</dcterms:modified>
</cp:coreProperties>
</file>