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</p:sldMasterIdLst>
  <p:notesMasterIdLst>
    <p:notesMasterId r:id="rId4"/>
  </p:notesMasterIdLst>
  <p:handoutMasterIdLst>
    <p:handoutMasterId r:id="rId5"/>
  </p:handoutMasterIdLst>
  <p:sldIdLst>
    <p:sldId id="27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0B3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816" autoAdjust="0"/>
    <p:restoredTop sz="99059" autoAdjust="0"/>
  </p:normalViewPr>
  <p:slideViewPr>
    <p:cSldViewPr snapToGrid="0" snapToObjects="1">
      <p:cViewPr varScale="1">
        <p:scale>
          <a:sx n="106" d="100"/>
          <a:sy n="106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97240-54EF-324F-AB7C-1333EE29BCBE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137C1-3096-9245-A52B-56D6F949F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049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6539E-170D-9747-B113-D64995328847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DBD1A-40DB-EF48-9C5E-B57B33540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337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323DE-5120-1D47-8B8C-8A010B625A9F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82E44-8203-E846-B042-D15AD3794427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58BCC-40D3-8743-AEAB-6DD5B7271EDF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923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283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663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783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298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472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288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1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025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907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480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de-CH" smtClean="0">
                <a:solidFill>
                  <a:prstClr val="black"/>
                </a:solidFill>
                <a:latin typeface="Calibri"/>
              </a:rPr>
              <a:t>D. Schulte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CLIC machine status, SPC March 2012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548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2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/>
            <a:r>
              <a:rPr lang="en-US" smtClean="0">
                <a:solidFill>
                  <a:prstClr val="black"/>
                </a:solidFill>
                <a:latin typeface="Calibri"/>
              </a:rPr>
              <a:t>Lucie Linssen, CLIC workshop, 28 January 2013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789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6F040-8355-C941-A31E-67A93826DD84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21AFC-976D-9D47-A8B6-63DE6DF74FBF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LIC-Logo-Color-72.png"/>
          <p:cNvPicPr>
            <a:picLocks noChangeAspect="1"/>
          </p:cNvPicPr>
          <p:nvPr userDrawn="1"/>
        </p:nvPicPr>
        <p:blipFill>
          <a:blip r:embed="rId2" cstate="print"/>
          <a:srcRect l="15208" t="13635" r="16617" b="15903"/>
          <a:stretch>
            <a:fillRect/>
          </a:stretch>
        </p:blipFill>
        <p:spPr bwMode="auto">
          <a:xfrm>
            <a:off x="8591901" y="0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C2C62-AC19-B049-A11B-F12E32BAB316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02F63-1F13-2243-960E-8DCD677BC237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7.jpeg"/><Relationship Id="rId15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GB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4F40D-8849-0448-B5C9-B29E48854769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brief update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/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434629" y="28666"/>
            <a:ext cx="614376" cy="6143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455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C4821AFC-976D-9D47-A8B6-63DE6DF74FBF}" type="datetime4">
              <a:rPr lang="en-US" smtClean="0"/>
              <a:t>October 10,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CLIC brief update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23964"/>
            <a:ext cx="9144000" cy="2035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8538"/>
            <a:ext cx="9144000" cy="530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71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5557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CERNCorporate4-3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Steinar Stapnes</cp:lastModifiedBy>
  <cp:revision>124</cp:revision>
  <dcterms:created xsi:type="dcterms:W3CDTF">2012-11-30T11:04:26Z</dcterms:created>
  <dcterms:modified xsi:type="dcterms:W3CDTF">2013-10-10T12:55:08Z</dcterms:modified>
</cp:coreProperties>
</file>