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4" r:id="rId2"/>
    <p:sldMasterId id="2147483706" r:id="rId3"/>
    <p:sldMasterId id="2147483718" r:id="rId4"/>
    <p:sldMasterId id="2147483731" r:id="rId5"/>
  </p:sldMasterIdLst>
  <p:sldIdLst>
    <p:sldId id="256" r:id="rId6"/>
    <p:sldId id="279" r:id="rId7"/>
    <p:sldId id="281" r:id="rId8"/>
    <p:sldId id="282" r:id="rId9"/>
    <p:sldId id="289" r:id="rId10"/>
    <p:sldId id="292" r:id="rId11"/>
    <p:sldId id="293" r:id="rId12"/>
    <p:sldId id="294" r:id="rId13"/>
    <p:sldId id="295" r:id="rId14"/>
    <p:sldId id="29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2544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écran 2013-03-25 à 2.49.40 PM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" y="0"/>
            <a:ext cx="91388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6808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861AC-7718-4870-8591-F14E301F46E0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86DB-79EC-4A08-8B0E-A84BDF496B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306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écran 2013-03-25 à 2.49.40 PM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" y="0"/>
            <a:ext cx="91388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5808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5576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652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9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70"/>
            <a:ext cx="6629400" cy="1066688"/>
          </a:xfrm>
        </p:spPr>
        <p:txBody>
          <a:bodyPr lIns="45205" tIns="0" rIns="4520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179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388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128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880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128" y="1269880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261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>
            <a:normAutofit/>
          </a:bodyPr>
          <a:lstStyle>
            <a:lvl1pPr algn="l"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250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218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205" tIns="0" rIns="4520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748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1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3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547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063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57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09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61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12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lIns="90307" tIns="45205" rIns="90307" bIns="45205"/>
          <a:lstStyle/>
          <a:p>
            <a:pPr defTabSz="903151"/>
            <a:fld id="{DED4DBDB-B06A-44D0-A692-EB7422335529}" type="datetimeFigureOut">
              <a:rPr lang="de-DE" smtClean="0">
                <a:solidFill>
                  <a:srgbClr val="0C377B"/>
                </a:solidFill>
              </a:rPr>
              <a:pPr defTabSz="903151"/>
              <a:t>11.09.2013</a:t>
            </a:fld>
            <a:endParaRPr lang="de-DE">
              <a:solidFill>
                <a:srgbClr val="0C37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lIns="90307" tIns="45205" rIns="90307" bIns="45205"/>
          <a:lstStyle/>
          <a:p>
            <a:pPr defTabSz="903151"/>
            <a:endParaRPr lang="de-DE">
              <a:solidFill>
                <a:srgbClr val="0C37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5394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154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31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547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063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579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095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61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126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53"/>
            <a:ext cx="2133600" cy="365125"/>
          </a:xfrm>
          <a:prstGeom prst="rect">
            <a:avLst/>
          </a:prstGeom>
        </p:spPr>
        <p:txBody>
          <a:bodyPr lIns="90307" tIns="45205" rIns="90307" bIns="45205"/>
          <a:lstStyle/>
          <a:p>
            <a:pPr defTabSz="903151"/>
            <a:fld id="{3E787DA3-2358-4BAB-ACB1-7F93A6BFCF26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903151"/>
              <a:t>11.09.2013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53"/>
            <a:ext cx="2895600" cy="365125"/>
          </a:xfrm>
          <a:prstGeom prst="rect">
            <a:avLst/>
          </a:prstGeom>
        </p:spPr>
        <p:txBody>
          <a:bodyPr lIns="90307" tIns="45205" rIns="90307" bIns="45205"/>
          <a:lstStyle/>
          <a:p>
            <a:pPr defTabSz="903151"/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A4993-A7E0-44D2-8387-FF1F40F11FA4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7366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écran 2013-03-25 à 2.49.40 PM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" y="0"/>
            <a:ext cx="91388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3312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0611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745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9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70"/>
            <a:ext cx="6629400" cy="1066688"/>
          </a:xfrm>
        </p:spPr>
        <p:txBody>
          <a:bodyPr lIns="45205" tIns="0" rIns="4520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3121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704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128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880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128" y="1269880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529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>
            <a:normAutofit/>
          </a:bodyPr>
          <a:lstStyle>
            <a:lvl1pPr algn="l"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176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670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450" y="44624"/>
            <a:ext cx="6713790" cy="940443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496" y="1052736"/>
            <a:ext cx="8648558" cy="4940291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7385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861AC-7718-4870-8591-F14E301F46E0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779912" y="6356350"/>
            <a:ext cx="3672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203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186DB-79EC-4A08-8B0E-A84BDF496B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205" tIns="0" rIns="4520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601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1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3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547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063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57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09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61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12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lIns="90307" tIns="45205" rIns="90307" bIns="45205"/>
          <a:lstStyle/>
          <a:p>
            <a:pPr defTabSz="903151"/>
            <a:fld id="{DED4DBDB-B06A-44D0-A692-EB7422335529}" type="datetimeFigureOut">
              <a:rPr lang="de-DE" smtClean="0">
                <a:solidFill>
                  <a:srgbClr val="0C377B"/>
                </a:solidFill>
              </a:rPr>
              <a:pPr defTabSz="903151"/>
              <a:t>11.09.2013</a:t>
            </a:fld>
            <a:endParaRPr lang="de-DE">
              <a:solidFill>
                <a:srgbClr val="0C37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lIns="90307" tIns="45205" rIns="90307" bIns="45205"/>
          <a:lstStyle/>
          <a:p>
            <a:pPr defTabSz="903151"/>
            <a:endParaRPr lang="de-DE">
              <a:solidFill>
                <a:srgbClr val="0C37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7590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154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31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547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063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579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095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61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126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53"/>
            <a:ext cx="2133600" cy="365125"/>
          </a:xfrm>
          <a:prstGeom prst="rect">
            <a:avLst/>
          </a:prstGeom>
        </p:spPr>
        <p:txBody>
          <a:bodyPr lIns="90307" tIns="45205" rIns="90307" bIns="45205"/>
          <a:lstStyle/>
          <a:p>
            <a:pPr defTabSz="903151"/>
            <a:fld id="{3E787DA3-2358-4BAB-ACB1-7F93A6BFCF26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903151"/>
              <a:t>11.09.2013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53"/>
            <a:ext cx="2895600" cy="365125"/>
          </a:xfrm>
          <a:prstGeom prst="rect">
            <a:avLst/>
          </a:prstGeom>
        </p:spPr>
        <p:txBody>
          <a:bodyPr lIns="90307" tIns="45205" rIns="90307" bIns="45205"/>
          <a:lstStyle/>
          <a:p>
            <a:pPr defTabSz="903151"/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A4993-A7E0-44D2-8387-FF1F40F11FA4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5572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écran 2013-03-25 à 2.49.40 PM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" y="0"/>
            <a:ext cx="91388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403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9371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60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9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70"/>
            <a:ext cx="6629400" cy="1066688"/>
          </a:xfrm>
        </p:spPr>
        <p:txBody>
          <a:bodyPr lIns="45205" tIns="0" rIns="4520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738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40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128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880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128" y="1269880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367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>
            <a:normAutofit/>
          </a:bodyPr>
          <a:lstStyle>
            <a:lvl1pPr algn="l"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3621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861AC-7718-4870-8591-F14E301F46E0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186DB-79EC-4A08-8B0E-A84BDF496B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313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205" tIns="0" rIns="4520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DED4DBDB-B06A-44D0-A692-EB7422335529}" type="datetimeFigureOut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11.09.2013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489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1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3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547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063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57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09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61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12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480"/>
            <a:ext cx="2133600" cy="365125"/>
          </a:xfrm>
          <a:prstGeom prst="rect">
            <a:avLst/>
          </a:prstGeom>
        </p:spPr>
        <p:txBody>
          <a:bodyPr lIns="90307" tIns="45205" rIns="90307" bIns="45205"/>
          <a:lstStyle/>
          <a:p>
            <a:pPr defTabSz="903151"/>
            <a:fld id="{DED4DBDB-B06A-44D0-A692-EB7422335529}" type="datetimeFigureOut">
              <a:rPr lang="de-DE" smtClean="0">
                <a:solidFill>
                  <a:srgbClr val="0C377B"/>
                </a:solidFill>
              </a:rPr>
              <a:pPr defTabSz="903151"/>
              <a:t>11.09.2013</a:t>
            </a:fld>
            <a:endParaRPr lang="de-DE">
              <a:solidFill>
                <a:srgbClr val="0C37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453"/>
            <a:ext cx="2895600" cy="365125"/>
          </a:xfrm>
          <a:prstGeom prst="rect">
            <a:avLst/>
          </a:prstGeom>
        </p:spPr>
        <p:txBody>
          <a:bodyPr lIns="90307" tIns="45205" rIns="90307" bIns="45205"/>
          <a:lstStyle/>
          <a:p>
            <a:pPr defTabSz="903151"/>
            <a:endParaRPr lang="de-DE">
              <a:solidFill>
                <a:srgbClr val="0C37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04068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154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31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547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063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579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095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61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126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53"/>
            <a:ext cx="2133600" cy="365125"/>
          </a:xfrm>
          <a:prstGeom prst="rect">
            <a:avLst/>
          </a:prstGeom>
        </p:spPr>
        <p:txBody>
          <a:bodyPr lIns="90307" tIns="45205" rIns="90307" bIns="45205"/>
          <a:lstStyle/>
          <a:p>
            <a:pPr defTabSz="903151"/>
            <a:fld id="{3E787DA3-2358-4BAB-ACB1-7F93A6BFCF26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903151"/>
              <a:t>11.09.2013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53"/>
            <a:ext cx="2895600" cy="365125"/>
          </a:xfrm>
          <a:prstGeom prst="rect">
            <a:avLst/>
          </a:prstGeom>
        </p:spPr>
        <p:txBody>
          <a:bodyPr lIns="90307" tIns="45205" rIns="90307" bIns="45205"/>
          <a:lstStyle/>
          <a:p>
            <a:pPr defTabSz="903151"/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A4993-A7E0-44D2-8387-FF1F40F11FA4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3424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31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03151"/>
            <a:fld id="{3E787DA3-2358-4BAB-ACB1-7F93A6BFCF26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903151"/>
              <a:t>11.09.2013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31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03151"/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A4993-A7E0-44D2-8387-FF1F40F11FA4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938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4D81F-7CE1-4D61-B305-27337F9307F3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855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06D3AF-20CF-42D4-A40F-831C07A25248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8853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7CEAE-E633-4F9C-8D4A-104BD4B7A2DF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1725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16F58-289F-4DA3-B860-34E69C2354F6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2402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EC7B76-A9B7-4CF8-AD4B-F48DCC7186AD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972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861AC-7718-4870-8591-F14E301F46E0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186DB-79EC-4A08-8B0E-A84BDF496B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18CA0C-64C6-48A6-8518-E52B91BB270D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23966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0781C3-855A-4054-B0EE-7C0C1534AD7E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22259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8EF86-D912-4E70-AA29-2FDB0DAB6224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1104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16EFD3-AC7B-47C4-A9BC-02DF548A4B0F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67700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13FB4-2D0F-4EF4-B12C-CE4DEAC2B030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58336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F81EFE-3D60-46B5-AAB2-C4F1A10D8241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668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861AC-7718-4870-8591-F14E301F46E0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186DB-79EC-4A08-8B0E-A84BDF496B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>
            <a:normAutofit/>
          </a:bodyPr>
          <a:lstStyle>
            <a:lvl1pPr algn="l"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861AC-7718-4870-8591-F14E301F46E0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186DB-79EC-4A08-8B0E-A84BDF496B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861AC-7718-4870-8591-F14E301F46E0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186DB-79EC-4A08-8B0E-A84BDF496B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861AC-7718-4870-8591-F14E301F46E0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186DB-79EC-4A08-8B0E-A84BDF496B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17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6.emf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6" Type="http://schemas.openxmlformats.org/officeDocument/2006/relationships/image" Target="../media/image6.emf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2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image" Target="../media/image6.emf"/><Relationship Id="rId2" Type="http://schemas.openxmlformats.org/officeDocument/2006/relationships/slideLayout" Target="../slideLayouts/slideLayout34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image" Target="../media/image1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12"/>
          <a:srcRect l="42187" t="35582"/>
          <a:stretch/>
        </p:blipFill>
        <p:spPr>
          <a:xfrm rot="10800000">
            <a:off x="7323958" y="4667240"/>
            <a:ext cx="1826691" cy="220953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13"/>
          <a:srcRect l="76498"/>
          <a:stretch/>
        </p:blipFill>
        <p:spPr>
          <a:xfrm rot="10800000">
            <a:off x="8337047" y="455354"/>
            <a:ext cx="806953" cy="372737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14"/>
          <a:srcRect t="34374" r="14216"/>
          <a:stretch/>
        </p:blipFill>
        <p:spPr>
          <a:xfrm>
            <a:off x="6589354" y="0"/>
            <a:ext cx="2554646" cy="212156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15">
            <a:alphaModFix amt="22000"/>
          </a:blip>
          <a:stretch>
            <a:fillRect/>
          </a:stretch>
        </p:blipFill>
        <p:spPr>
          <a:xfrm>
            <a:off x="3731425" y="225604"/>
            <a:ext cx="6569244" cy="7131319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084762"/>
            <a:ext cx="9144000" cy="707202"/>
          </a:xfrm>
          <a:prstGeom prst="rect">
            <a:avLst/>
          </a:prstGeom>
        </p:spPr>
      </p:pic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3143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861AC-7718-4870-8591-F14E301F46E0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28358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683952" y="642960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186DB-79EC-4A08-8B0E-A84BDF496B5D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30785" y="6046395"/>
            <a:ext cx="1869422" cy="7297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Lucida Grande"/>
        <a:buChar char="-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13"/>
          <a:srcRect l="42187" t="35582"/>
          <a:stretch/>
        </p:blipFill>
        <p:spPr>
          <a:xfrm rot="10800000">
            <a:off x="7324061" y="4667242"/>
            <a:ext cx="1826691" cy="220953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14"/>
          <a:srcRect l="76498"/>
          <a:stretch/>
        </p:blipFill>
        <p:spPr>
          <a:xfrm rot="10800000">
            <a:off x="8337049" y="455354"/>
            <a:ext cx="806953" cy="372737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15"/>
          <a:srcRect t="34374" r="14216"/>
          <a:stretch/>
        </p:blipFill>
        <p:spPr>
          <a:xfrm>
            <a:off x="6589354" y="0"/>
            <a:ext cx="2554646" cy="212156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123728" y="6046498"/>
            <a:ext cx="5130510" cy="717309"/>
          </a:xfrm>
          <a:prstGeom prst="rect">
            <a:avLst/>
          </a:prstGeom>
        </p:spPr>
        <p:txBody>
          <a:bodyPr vert="horz" lIns="45205" tIns="45205" rIns="45205" bIns="45205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0295" y="116632"/>
            <a:ext cx="8350239" cy="5760640"/>
          </a:xfrm>
          <a:prstGeom prst="rect">
            <a:avLst/>
          </a:prstGeom>
        </p:spPr>
        <p:txBody>
          <a:bodyPr vert="horz" lIns="90307" tIns="45205" rIns="90307" bIns="45205">
            <a:normAutofit/>
          </a:bodyPr>
          <a:lstStyle/>
          <a:p>
            <a:pPr lvl="0" eaLnBrk="1" latinLnBrk="0" hangingPunct="1"/>
            <a:r>
              <a:rPr kumimoji="0" lang="fr-FR" noProof="0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noProof="0" dirty="0" smtClean="0"/>
              <a:t>Deuxième niveau</a:t>
            </a:r>
          </a:p>
          <a:p>
            <a:pPr lvl="2" eaLnBrk="1" latinLnBrk="0" hangingPunct="1"/>
            <a:r>
              <a:rPr kumimoji="0" lang="fr-FR" noProof="0" dirty="0" smtClean="0"/>
              <a:t>Troisième niveau</a:t>
            </a:r>
          </a:p>
          <a:p>
            <a:pPr lvl="3" eaLnBrk="1" latinLnBrk="0" hangingPunct="1"/>
            <a:r>
              <a:rPr kumimoji="0" lang="fr-FR" noProof="0" dirty="0" smtClean="0"/>
              <a:t>Quatrième niveau</a:t>
            </a:r>
          </a:p>
          <a:p>
            <a:pPr lvl="4" eaLnBrk="1" latinLnBrk="0" hangingPunct="1"/>
            <a:r>
              <a:rPr kumimoji="0" lang="fr-FR" noProof="0" dirty="0" smtClean="0"/>
              <a:t>Cinquième niveau</a:t>
            </a:r>
            <a:endParaRPr kumimoji="0" lang="fr-FR" noProof="0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79513" y="6046396"/>
            <a:ext cx="1869422" cy="72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817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7709" indent="-45154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94141" indent="-451540" algn="l" rtl="0" eaLnBrk="1" latinLnBrk="0" hangingPunct="1">
        <a:spcBef>
          <a:spcPct val="20000"/>
        </a:spcBef>
        <a:buClr>
          <a:schemeClr val="tx1"/>
        </a:buClr>
        <a:buSzPct val="90000"/>
        <a:buFont typeface="Arial" pitchFamily="34" charset="0"/>
        <a:buChar char="•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79295" indent="-338704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296" indent="-338704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30214" indent="-338704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9891" indent="-180628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896645" indent="-180628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13411" indent="-180628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03069" indent="-180628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15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0315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5474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063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579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095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610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1267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13"/>
          <a:srcRect l="42187" t="35582"/>
          <a:stretch/>
        </p:blipFill>
        <p:spPr>
          <a:xfrm rot="10800000">
            <a:off x="7324061" y="4667242"/>
            <a:ext cx="1826691" cy="220953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14"/>
          <a:srcRect l="76498"/>
          <a:stretch/>
        </p:blipFill>
        <p:spPr>
          <a:xfrm rot="10800000">
            <a:off x="8337049" y="455354"/>
            <a:ext cx="806953" cy="372737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15"/>
          <a:srcRect t="34374" r="14216"/>
          <a:stretch/>
        </p:blipFill>
        <p:spPr>
          <a:xfrm>
            <a:off x="6589354" y="0"/>
            <a:ext cx="2554646" cy="212156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123728" y="6046498"/>
            <a:ext cx="5130510" cy="717309"/>
          </a:xfrm>
          <a:prstGeom prst="rect">
            <a:avLst/>
          </a:prstGeom>
        </p:spPr>
        <p:txBody>
          <a:bodyPr vert="horz" lIns="45205" tIns="45205" rIns="45205" bIns="45205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0295" y="116632"/>
            <a:ext cx="8350239" cy="5760640"/>
          </a:xfrm>
          <a:prstGeom prst="rect">
            <a:avLst/>
          </a:prstGeom>
        </p:spPr>
        <p:txBody>
          <a:bodyPr vert="horz" lIns="90307" tIns="45205" rIns="90307" bIns="45205">
            <a:normAutofit/>
          </a:bodyPr>
          <a:lstStyle/>
          <a:p>
            <a:pPr lvl="0" eaLnBrk="1" latinLnBrk="0" hangingPunct="1"/>
            <a:r>
              <a:rPr kumimoji="0" lang="fr-FR" noProof="0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noProof="0" dirty="0" smtClean="0"/>
              <a:t>Deuxième niveau</a:t>
            </a:r>
          </a:p>
          <a:p>
            <a:pPr lvl="2" eaLnBrk="1" latinLnBrk="0" hangingPunct="1"/>
            <a:r>
              <a:rPr kumimoji="0" lang="fr-FR" noProof="0" dirty="0" smtClean="0"/>
              <a:t>Troisième niveau</a:t>
            </a:r>
          </a:p>
          <a:p>
            <a:pPr lvl="3" eaLnBrk="1" latinLnBrk="0" hangingPunct="1"/>
            <a:r>
              <a:rPr kumimoji="0" lang="fr-FR" noProof="0" dirty="0" smtClean="0"/>
              <a:t>Quatrième niveau</a:t>
            </a:r>
          </a:p>
          <a:p>
            <a:pPr lvl="4" eaLnBrk="1" latinLnBrk="0" hangingPunct="1"/>
            <a:r>
              <a:rPr kumimoji="0" lang="fr-FR" noProof="0" dirty="0" smtClean="0"/>
              <a:t>Cinquième niveau</a:t>
            </a:r>
            <a:endParaRPr kumimoji="0" lang="fr-FR" noProof="0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79513" y="6046396"/>
            <a:ext cx="1869422" cy="72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89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7709" indent="-45154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94141" indent="-451540" algn="l" rtl="0" eaLnBrk="1" latinLnBrk="0" hangingPunct="1">
        <a:spcBef>
          <a:spcPct val="20000"/>
        </a:spcBef>
        <a:buClr>
          <a:schemeClr val="tx1"/>
        </a:buClr>
        <a:buSzPct val="90000"/>
        <a:buFont typeface="Arial" pitchFamily="34" charset="0"/>
        <a:buChar char="•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79295" indent="-338704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296" indent="-338704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30214" indent="-338704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9891" indent="-180628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896645" indent="-180628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13411" indent="-180628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03069" indent="-180628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15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0315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5474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063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579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095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610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1267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14"/>
          <a:srcRect l="42187" t="35582"/>
          <a:stretch/>
        </p:blipFill>
        <p:spPr>
          <a:xfrm rot="10800000">
            <a:off x="7324061" y="4667242"/>
            <a:ext cx="1826691" cy="220953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15"/>
          <a:srcRect l="76498"/>
          <a:stretch/>
        </p:blipFill>
        <p:spPr>
          <a:xfrm rot="10800000">
            <a:off x="8337049" y="455354"/>
            <a:ext cx="806953" cy="372737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16"/>
          <a:srcRect t="34374" r="14216"/>
          <a:stretch/>
        </p:blipFill>
        <p:spPr>
          <a:xfrm>
            <a:off x="6589354" y="0"/>
            <a:ext cx="2554646" cy="212156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123728" y="6046498"/>
            <a:ext cx="5130510" cy="717309"/>
          </a:xfrm>
          <a:prstGeom prst="rect">
            <a:avLst/>
          </a:prstGeom>
        </p:spPr>
        <p:txBody>
          <a:bodyPr vert="horz" lIns="45205" tIns="45205" rIns="45205" bIns="45205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0295" y="116632"/>
            <a:ext cx="8350239" cy="5760640"/>
          </a:xfrm>
          <a:prstGeom prst="rect">
            <a:avLst/>
          </a:prstGeom>
        </p:spPr>
        <p:txBody>
          <a:bodyPr vert="horz" lIns="90307" tIns="45205" rIns="90307" bIns="45205">
            <a:normAutofit/>
          </a:bodyPr>
          <a:lstStyle/>
          <a:p>
            <a:pPr lvl="0" eaLnBrk="1" latinLnBrk="0" hangingPunct="1"/>
            <a:r>
              <a:rPr kumimoji="0" lang="fr-FR" noProof="0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noProof="0" dirty="0" smtClean="0"/>
              <a:t>Deuxième niveau</a:t>
            </a:r>
          </a:p>
          <a:p>
            <a:pPr lvl="2" eaLnBrk="1" latinLnBrk="0" hangingPunct="1"/>
            <a:r>
              <a:rPr kumimoji="0" lang="fr-FR" noProof="0" dirty="0" smtClean="0"/>
              <a:t>Troisième niveau</a:t>
            </a:r>
          </a:p>
          <a:p>
            <a:pPr lvl="3" eaLnBrk="1" latinLnBrk="0" hangingPunct="1"/>
            <a:r>
              <a:rPr kumimoji="0" lang="fr-FR" noProof="0" dirty="0" smtClean="0"/>
              <a:t>Quatrième niveau</a:t>
            </a:r>
          </a:p>
          <a:p>
            <a:pPr lvl="4" eaLnBrk="1" latinLnBrk="0" hangingPunct="1"/>
            <a:r>
              <a:rPr kumimoji="0" lang="fr-FR" noProof="0" dirty="0" smtClean="0"/>
              <a:t>Cinquième niveau</a:t>
            </a:r>
            <a:endParaRPr kumimoji="0" lang="fr-FR" noProof="0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453"/>
            <a:ext cx="501424" cy="365125"/>
          </a:xfrm>
          <a:prstGeom prst="rect">
            <a:avLst/>
          </a:prstGeom>
        </p:spPr>
        <p:txBody>
          <a:bodyPr vert="horz" lIns="90307" tIns="45205" rIns="90307" bIns="4520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51"/>
            <a:fld id="{8FC753C1-ECF4-4581-833E-2261F71748A5}" type="slidenum">
              <a:rPr lang="de-DE" smtClean="0">
                <a:solidFill>
                  <a:srgbClr val="0C377B">
                    <a:tint val="75000"/>
                  </a:srgbClr>
                </a:solidFill>
              </a:rPr>
              <a:pPr defTabSz="903151"/>
              <a:t>‹#›</a:t>
            </a:fld>
            <a:endParaRPr lang="de-DE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79513" y="6046396"/>
            <a:ext cx="1869422" cy="72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160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7709" indent="-45154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94141" indent="-451540" algn="l" rtl="0" eaLnBrk="1" latinLnBrk="0" hangingPunct="1">
        <a:spcBef>
          <a:spcPct val="20000"/>
        </a:spcBef>
        <a:buClr>
          <a:schemeClr val="tx1"/>
        </a:buClr>
        <a:buSzPct val="90000"/>
        <a:buFont typeface="Arial" pitchFamily="34" charset="0"/>
        <a:buChar char="•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79295" indent="-338704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296" indent="-338704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30214" indent="-338704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9891" indent="-180628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896645" indent="-180628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13411" indent="-180628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03069" indent="-180628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15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0315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5474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063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579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095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610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1267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C70E3A8-FB66-4E7E-A4FE-AA04738608B4}" type="slidenum">
              <a:rPr 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F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816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4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Underground Visits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September </a:t>
            </a:r>
            <a:r>
              <a:rPr lang="en-GB" dirty="0" smtClean="0"/>
              <a:t>11</a:t>
            </a:r>
            <a:r>
              <a:rPr lang="en-GB" baseline="30000" dirty="0" smtClean="0"/>
              <a:t>th</a:t>
            </a:r>
            <a:r>
              <a:rPr lang="en-GB" dirty="0" smtClean="0"/>
              <a:t>, </a:t>
            </a:r>
            <a:r>
              <a:rPr lang="en-GB" dirty="0" smtClean="0"/>
              <a:t>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16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3919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361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Budget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0706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General Information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2630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Planning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02" y="0"/>
            <a:ext cx="4226862" cy="6010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11960" y="2924944"/>
            <a:ext cx="48245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Being</a:t>
            </a:r>
            <a:r>
              <a:rPr lang="de-DE" sz="2400" dirty="0" smtClean="0"/>
              <a:t> </a:t>
            </a:r>
            <a:r>
              <a:rPr lang="de-DE" sz="2400" dirty="0" err="1" smtClean="0"/>
              <a:t>finalized</a:t>
            </a:r>
            <a:endParaRPr lang="de-DE" sz="2400" dirty="0"/>
          </a:p>
          <a:p>
            <a:endParaRPr lang="de-DE" sz="2400" dirty="0" smtClean="0"/>
          </a:p>
          <a:p>
            <a:r>
              <a:rPr lang="de-DE" sz="2400" dirty="0" smtClean="0"/>
              <a:t>Marie will </a:t>
            </a:r>
            <a:r>
              <a:rPr lang="de-DE" sz="2400" dirty="0" err="1" smtClean="0"/>
              <a:t>contact</a:t>
            </a:r>
            <a:r>
              <a:rPr lang="de-DE" sz="2400" dirty="0" smtClean="0"/>
              <a:t> </a:t>
            </a:r>
            <a:r>
              <a:rPr lang="de-DE" sz="2400" dirty="0" err="1" smtClean="0"/>
              <a:t>you</a:t>
            </a:r>
            <a:r>
              <a:rPr lang="de-DE" sz="2400" dirty="0" smtClean="0"/>
              <a:t> in </a:t>
            </a:r>
            <a:r>
              <a:rPr lang="de-DE" sz="2400" dirty="0" err="1" smtClean="0"/>
              <a:t>case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information</a:t>
            </a:r>
            <a:r>
              <a:rPr lang="de-DE" sz="2400" dirty="0" smtClean="0"/>
              <a:t> </a:t>
            </a:r>
            <a:r>
              <a:rPr lang="de-DE" sz="2400" dirty="0" err="1" smtClean="0"/>
              <a:t>need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67650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-171401"/>
            <a:ext cx="5004047" cy="7126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188640"/>
            <a:ext cx="43924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03151">
              <a:buFont typeface="Arial" pitchFamily="34" charset="0"/>
              <a:buChar char="•"/>
            </a:pPr>
            <a:r>
              <a:rPr lang="fr-FR" dirty="0" smtClean="0">
                <a:solidFill>
                  <a:srgbClr val="0C377B"/>
                </a:solidFill>
              </a:rPr>
              <a:t>Flyer </a:t>
            </a:r>
          </a:p>
          <a:p>
            <a:pPr marL="737290" lvl="1" indent="-285750" defTabSz="903151">
              <a:buFont typeface="Arial" pitchFamily="34" charset="0"/>
              <a:buChar char="•"/>
            </a:pPr>
            <a:r>
              <a:rPr lang="fr-FR" dirty="0" smtClean="0">
                <a:solidFill>
                  <a:srgbClr val="0C377B"/>
                </a:solidFill>
              </a:rPr>
              <a:t>~82000 copies</a:t>
            </a:r>
          </a:p>
          <a:p>
            <a:pPr marL="1194490" lvl="2" indent="-285750" defTabSz="903151">
              <a:buFont typeface="Arial" pitchFamily="34" charset="0"/>
              <a:buChar char="•"/>
            </a:pPr>
            <a:r>
              <a:rPr lang="fr-FR" dirty="0" err="1" smtClean="0">
                <a:solidFill>
                  <a:srgbClr val="0C377B"/>
                </a:solidFill>
              </a:rPr>
              <a:t>Swiss</a:t>
            </a:r>
            <a:r>
              <a:rPr lang="fr-FR" dirty="0" smtClean="0">
                <a:solidFill>
                  <a:srgbClr val="0C377B"/>
                </a:solidFill>
              </a:rPr>
              <a:t> </a:t>
            </a:r>
            <a:r>
              <a:rPr lang="fr-FR" dirty="0" err="1" smtClean="0">
                <a:solidFill>
                  <a:srgbClr val="0C377B"/>
                </a:solidFill>
              </a:rPr>
              <a:t>towns</a:t>
            </a:r>
            <a:endParaRPr lang="fr-FR" dirty="0" smtClean="0">
              <a:solidFill>
                <a:srgbClr val="0C377B"/>
              </a:solidFill>
            </a:endParaRPr>
          </a:p>
          <a:p>
            <a:pPr marL="1194490" lvl="2" indent="-285750" defTabSz="903151">
              <a:buFont typeface="Arial" pitchFamily="34" charset="0"/>
              <a:buChar char="•"/>
            </a:pPr>
            <a:r>
              <a:rPr lang="fr-FR" dirty="0" smtClean="0">
                <a:solidFill>
                  <a:srgbClr val="0C377B"/>
                </a:solidFill>
              </a:rPr>
              <a:t>Pays de Gex</a:t>
            </a:r>
          </a:p>
          <a:p>
            <a:pPr marL="1194490" lvl="2" indent="-285750" defTabSz="903151">
              <a:buFont typeface="Arial" pitchFamily="34" charset="0"/>
              <a:buChar char="•"/>
            </a:pPr>
            <a:r>
              <a:rPr lang="fr-FR" dirty="0" smtClean="0">
                <a:solidFill>
                  <a:srgbClr val="0C377B"/>
                </a:solidFill>
              </a:rPr>
              <a:t>Haute Savoie</a:t>
            </a:r>
          </a:p>
          <a:p>
            <a:pPr marL="737290" lvl="1" indent="-285750" defTabSz="903151">
              <a:buFont typeface="Arial" pitchFamily="34" charset="0"/>
              <a:buChar char="•"/>
            </a:pPr>
            <a:r>
              <a:rPr lang="fr-FR" dirty="0" smtClean="0">
                <a:solidFill>
                  <a:srgbClr val="0C377B"/>
                </a:solidFill>
              </a:rPr>
              <a:t>~30000 copies</a:t>
            </a:r>
          </a:p>
          <a:p>
            <a:pPr marL="1194490" lvl="2" indent="-285750" defTabSz="903151">
              <a:buFont typeface="Arial" pitchFamily="34" charset="0"/>
              <a:buChar char="•"/>
            </a:pPr>
            <a:r>
              <a:rPr lang="fr-FR" dirty="0" smtClean="0">
                <a:solidFill>
                  <a:srgbClr val="0C377B"/>
                </a:solidFill>
              </a:rPr>
              <a:t>Meyrin Border Station </a:t>
            </a:r>
            <a:endParaRPr lang="fr-FR" dirty="0">
              <a:solidFill>
                <a:srgbClr val="0C377B"/>
              </a:solidFill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40" y="2219965"/>
            <a:ext cx="2695192" cy="3804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6046498"/>
            <a:ext cx="7272808" cy="717309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 smtClean="0"/>
              <a:t>Information / Communication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2239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access</a:t>
            </a:r>
            <a:r>
              <a:rPr lang="de-DE" dirty="0" smtClean="0"/>
              <a:t> </a:t>
            </a:r>
            <a:r>
              <a:rPr lang="de-DE" dirty="0" err="1" smtClean="0"/>
              <a:t>sites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roads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closed</a:t>
            </a:r>
            <a:endParaRPr lang="de-DE" dirty="0" smtClean="0"/>
          </a:p>
          <a:p>
            <a:pPr lvl="1"/>
            <a:r>
              <a:rPr lang="de-DE" dirty="0" smtClean="0"/>
              <a:t>Route de Meyrin</a:t>
            </a:r>
          </a:p>
          <a:p>
            <a:pPr lvl="1"/>
            <a:r>
              <a:rPr lang="de-DE" dirty="0" smtClean="0"/>
              <a:t>Route de </a:t>
            </a:r>
            <a:r>
              <a:rPr lang="de-DE" dirty="0" err="1" smtClean="0"/>
              <a:t>l‘Europe</a:t>
            </a:r>
            <a:endParaRPr lang="de-DE" dirty="0" smtClean="0"/>
          </a:p>
          <a:p>
            <a:pPr lvl="1"/>
            <a:r>
              <a:rPr lang="de-DE" dirty="0" smtClean="0"/>
              <a:t>D35</a:t>
            </a:r>
          </a:p>
          <a:p>
            <a:pPr lvl="1"/>
            <a:endParaRPr lang="de-DE" dirty="0"/>
          </a:p>
          <a:p>
            <a:r>
              <a:rPr lang="de-DE" dirty="0" smtClean="0"/>
              <a:t>Access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sticker</a:t>
            </a:r>
            <a:endParaRPr lang="de-DE" dirty="0" smtClean="0"/>
          </a:p>
          <a:p>
            <a:pPr lvl="1"/>
            <a:r>
              <a:rPr lang="de-DE" dirty="0" err="1" smtClean="0"/>
              <a:t>Please</a:t>
            </a:r>
            <a:r>
              <a:rPr lang="de-DE" dirty="0" smtClean="0"/>
              <a:t> </a:t>
            </a:r>
            <a:r>
              <a:rPr lang="de-DE" dirty="0" err="1" smtClean="0"/>
              <a:t>let</a:t>
            </a:r>
            <a:r>
              <a:rPr lang="de-DE" dirty="0" smtClean="0"/>
              <a:t> </a:t>
            </a:r>
            <a:r>
              <a:rPr lang="de-DE" dirty="0" err="1" smtClean="0"/>
              <a:t>us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asap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needs</a:t>
            </a:r>
            <a:r>
              <a:rPr lang="de-DE" dirty="0" smtClean="0"/>
              <a:t> for CERN </a:t>
            </a:r>
            <a:r>
              <a:rPr lang="de-DE" dirty="0" err="1" smtClean="0"/>
              <a:t>cars</a:t>
            </a:r>
            <a:r>
              <a:rPr lang="de-DE" dirty="0" smtClean="0"/>
              <a:t>.</a:t>
            </a:r>
          </a:p>
          <a:p>
            <a:pPr lvl="1"/>
            <a:r>
              <a:rPr lang="de-DE" dirty="0" err="1" smtClean="0"/>
              <a:t>Volunteers</a:t>
            </a:r>
            <a:r>
              <a:rPr lang="de-DE" dirty="0" smtClean="0"/>
              <a:t> will </a:t>
            </a:r>
            <a:r>
              <a:rPr lang="de-DE" dirty="0" err="1" smtClean="0"/>
              <a:t>get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sticker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package</a:t>
            </a:r>
            <a:r>
              <a:rPr lang="de-DE" dirty="0" smtClean="0"/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831" y="3284984"/>
            <a:ext cx="3919538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84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8" t="16556" r="2150" b="10692"/>
          <a:stretch>
            <a:fillRect/>
          </a:stretch>
        </p:blipFill>
        <p:spPr bwMode="auto">
          <a:xfrm>
            <a:off x="0" y="476250"/>
            <a:ext cx="9144000" cy="528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8101013" y="1628775"/>
            <a:ext cx="1008062" cy="336550"/>
            <a:chOff x="1791" y="1673"/>
            <a:chExt cx="646" cy="212"/>
          </a:xfrm>
        </p:grpSpPr>
        <p:sp>
          <p:nvSpPr>
            <p:cNvPr id="2054" name="AutoShape 6"/>
            <p:cNvSpPr>
              <a:spLocks noChangeArrowheads="1"/>
            </p:cNvSpPr>
            <p:nvPr/>
          </p:nvSpPr>
          <p:spPr bwMode="auto">
            <a:xfrm rot="10800000">
              <a:off x="1791" y="1706"/>
              <a:ext cx="635" cy="142"/>
            </a:xfrm>
            <a:prstGeom prst="homePlate">
              <a:avLst>
                <a:gd name="adj" fmla="val 111796"/>
              </a:avLst>
            </a:prstGeom>
            <a:solidFill>
              <a:srgbClr val="FF66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defTabSz="1030288" fontAlgn="base">
                <a:spcBef>
                  <a:spcPct val="0"/>
                </a:spcBef>
                <a:spcAft>
                  <a:spcPct val="0"/>
                </a:spcAft>
              </a:pPr>
              <a:endParaRPr lang="en-US" sz="400" b="1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1975" y="1673"/>
              <a:ext cx="4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CH" sz="800" smtClean="0">
                  <a:solidFill>
                    <a:srgbClr val="000000"/>
                  </a:solidFill>
                </a:rPr>
                <a:t>St.-Genis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CH" sz="800" smtClean="0">
                  <a:solidFill>
                    <a:srgbClr val="000000"/>
                  </a:solidFill>
                </a:rPr>
                <a:t>Thoiry</a:t>
              </a:r>
              <a:endParaRPr lang="fr-FR" sz="800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2056" name="Picture 8" descr="OSR4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070388">
            <a:off x="1763713" y="2033588"/>
            <a:ext cx="157162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OSR2_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692150"/>
            <a:ext cx="142875" cy="14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OSR2_0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01081">
            <a:off x="2216944" y="2256632"/>
            <a:ext cx="146050" cy="15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OSR4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549822">
            <a:off x="1908175" y="2600325"/>
            <a:ext cx="157163" cy="15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OSR2_0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01081">
            <a:off x="345282" y="3320256"/>
            <a:ext cx="146050" cy="15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OSR4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492590">
            <a:off x="2181225" y="2727325"/>
            <a:ext cx="157163" cy="15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OSR4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46045">
            <a:off x="2195513" y="2959100"/>
            <a:ext cx="157162" cy="15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 descr="OSR4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549822">
            <a:off x="2916237" y="2308226"/>
            <a:ext cx="157163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OSR4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363956">
            <a:off x="2411413" y="2979738"/>
            <a:ext cx="157162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Picture 21" descr="OSR2_0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21487">
            <a:off x="1812132" y="2753518"/>
            <a:ext cx="146050" cy="15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OSR2_0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17856">
            <a:off x="1259682" y="3806031"/>
            <a:ext cx="146050" cy="15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1" name="Picture 23" descr="OSR4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46045">
            <a:off x="2573338" y="2416175"/>
            <a:ext cx="157162" cy="15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OSR2_0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01081">
            <a:off x="2382044" y="2775744"/>
            <a:ext cx="146050" cy="15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3" name="Picture 25" descr="OSR2_0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01081">
            <a:off x="3494882" y="2524918"/>
            <a:ext cx="146050" cy="15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OSR2_0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01081">
            <a:off x="4339432" y="3136106"/>
            <a:ext cx="146050" cy="15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5" name="Picture 27" descr="OSR4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46045">
            <a:off x="3132138" y="2655888"/>
            <a:ext cx="157162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OSR4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46045">
            <a:off x="3543300" y="2806700"/>
            <a:ext cx="157163" cy="15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7" name="Picture 29" descr="OSR4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46045">
            <a:off x="3983038" y="3009900"/>
            <a:ext cx="157162" cy="15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 descr="OSR2_0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17856">
            <a:off x="3815557" y="3355181"/>
            <a:ext cx="146050" cy="15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9" name="Picture 31" descr="OSR2_0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17856">
            <a:off x="3369469" y="3171032"/>
            <a:ext cx="146050" cy="15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0" name="Picture 32" descr="OSR2_0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17856">
            <a:off x="2990057" y="2994818"/>
            <a:ext cx="146050" cy="15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2" name="Picture 34" descr="OSR2_4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804216">
            <a:off x="2779713" y="2911475"/>
            <a:ext cx="16510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3" name="Picture 35" descr="OSR2_4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804216">
            <a:off x="3190875" y="3087688"/>
            <a:ext cx="16510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4" name="Picture 36" descr="OSR2_4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804216">
            <a:off x="3621088" y="3284538"/>
            <a:ext cx="16510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5" name="Picture 37" descr="OSR2_4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13425" flipH="1">
            <a:off x="4346575" y="3316288"/>
            <a:ext cx="16510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6" name="Freeform 38"/>
          <p:cNvSpPr>
            <a:spLocks/>
          </p:cNvSpPr>
          <p:nvPr/>
        </p:nvSpPr>
        <p:spPr bwMode="auto">
          <a:xfrm>
            <a:off x="8461375" y="1911350"/>
            <a:ext cx="619125" cy="725488"/>
          </a:xfrm>
          <a:custGeom>
            <a:avLst/>
            <a:gdLst>
              <a:gd name="T0" fmla="*/ 390 w 390"/>
              <a:gd name="T1" fmla="*/ 0 h 457"/>
              <a:gd name="T2" fmla="*/ 0 w 390"/>
              <a:gd name="T3" fmla="*/ 457 h 45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90" h="457">
                <a:moveTo>
                  <a:pt x="390" y="0"/>
                </a:moveTo>
                <a:lnTo>
                  <a:pt x="0" y="45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2088" name="Freeform 40"/>
          <p:cNvSpPr>
            <a:spLocks/>
          </p:cNvSpPr>
          <p:nvPr/>
        </p:nvSpPr>
        <p:spPr bwMode="auto">
          <a:xfrm>
            <a:off x="8105775" y="1409700"/>
            <a:ext cx="971550" cy="257175"/>
          </a:xfrm>
          <a:custGeom>
            <a:avLst/>
            <a:gdLst>
              <a:gd name="T0" fmla="*/ 612 w 612"/>
              <a:gd name="T1" fmla="*/ 162 h 162"/>
              <a:gd name="T2" fmla="*/ 0 w 612"/>
              <a:gd name="T3" fmla="*/ 0 h 16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12" h="162">
                <a:moveTo>
                  <a:pt x="612" y="162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525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0" t="16714" r="2522" b="7474"/>
          <a:stretch>
            <a:fillRect/>
          </a:stretch>
        </p:blipFill>
        <p:spPr bwMode="auto">
          <a:xfrm>
            <a:off x="0" y="527050"/>
            <a:ext cx="9144000" cy="556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OSR2_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3284538"/>
            <a:ext cx="142875" cy="14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OSR2_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96353">
            <a:off x="3456782" y="1948656"/>
            <a:ext cx="146050" cy="15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OSR4_0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321270">
            <a:off x="1154113" y="3306763"/>
            <a:ext cx="157162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80" name="Group 8"/>
          <p:cNvGrpSpPr>
            <a:grpSpLocks/>
          </p:cNvGrpSpPr>
          <p:nvPr/>
        </p:nvGrpSpPr>
        <p:grpSpPr bwMode="auto">
          <a:xfrm>
            <a:off x="6227763" y="1220788"/>
            <a:ext cx="1008062" cy="336550"/>
            <a:chOff x="1791" y="1673"/>
            <a:chExt cx="646" cy="212"/>
          </a:xfrm>
        </p:grpSpPr>
        <p:sp>
          <p:nvSpPr>
            <p:cNvPr id="3081" name="AutoShape 9"/>
            <p:cNvSpPr>
              <a:spLocks noChangeArrowheads="1"/>
            </p:cNvSpPr>
            <p:nvPr/>
          </p:nvSpPr>
          <p:spPr bwMode="auto">
            <a:xfrm rot="10800000">
              <a:off x="1791" y="1706"/>
              <a:ext cx="635" cy="142"/>
            </a:xfrm>
            <a:prstGeom prst="homePlate">
              <a:avLst>
                <a:gd name="adj" fmla="val 111796"/>
              </a:avLst>
            </a:prstGeom>
            <a:solidFill>
              <a:srgbClr val="FF66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defTabSz="1030288" fontAlgn="base">
                <a:spcBef>
                  <a:spcPct val="0"/>
                </a:spcBef>
                <a:spcAft>
                  <a:spcPct val="0"/>
                </a:spcAft>
              </a:pPr>
              <a:endParaRPr lang="en-US" sz="400" b="1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3082" name="Text Box 10"/>
            <p:cNvSpPr txBox="1">
              <a:spLocks noChangeArrowheads="1"/>
            </p:cNvSpPr>
            <p:nvPr/>
          </p:nvSpPr>
          <p:spPr bwMode="auto">
            <a:xfrm>
              <a:off x="1975" y="1673"/>
              <a:ext cx="4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CH" sz="800" smtClean="0">
                  <a:solidFill>
                    <a:srgbClr val="000000"/>
                  </a:solidFill>
                </a:rPr>
                <a:t>St.-Genis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CH" sz="800" smtClean="0">
                  <a:solidFill>
                    <a:srgbClr val="000000"/>
                  </a:solidFill>
                </a:rPr>
                <a:t>Thoiry</a:t>
              </a:r>
              <a:endParaRPr lang="fr-FR" sz="80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3083" name="Group 11"/>
          <p:cNvGrpSpPr>
            <a:grpSpLocks/>
          </p:cNvGrpSpPr>
          <p:nvPr/>
        </p:nvGrpSpPr>
        <p:grpSpPr bwMode="auto">
          <a:xfrm>
            <a:off x="6156325" y="4005263"/>
            <a:ext cx="1008063" cy="336550"/>
            <a:chOff x="1791" y="1673"/>
            <a:chExt cx="646" cy="212"/>
          </a:xfrm>
        </p:grpSpPr>
        <p:sp>
          <p:nvSpPr>
            <p:cNvPr id="3084" name="AutoShape 12"/>
            <p:cNvSpPr>
              <a:spLocks noChangeArrowheads="1"/>
            </p:cNvSpPr>
            <p:nvPr/>
          </p:nvSpPr>
          <p:spPr bwMode="auto">
            <a:xfrm rot="10800000">
              <a:off x="1791" y="1706"/>
              <a:ext cx="635" cy="142"/>
            </a:xfrm>
            <a:prstGeom prst="homePlate">
              <a:avLst>
                <a:gd name="adj" fmla="val 111796"/>
              </a:avLst>
            </a:prstGeom>
            <a:solidFill>
              <a:srgbClr val="FF66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defTabSz="1030288" fontAlgn="base">
                <a:spcBef>
                  <a:spcPct val="0"/>
                </a:spcBef>
                <a:spcAft>
                  <a:spcPct val="0"/>
                </a:spcAft>
              </a:pPr>
              <a:endParaRPr lang="en-US" sz="400" b="1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3085" name="Text Box 13"/>
            <p:cNvSpPr txBox="1">
              <a:spLocks noChangeArrowheads="1"/>
            </p:cNvSpPr>
            <p:nvPr/>
          </p:nvSpPr>
          <p:spPr bwMode="auto">
            <a:xfrm>
              <a:off x="1975" y="1673"/>
              <a:ext cx="4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CH" sz="800" smtClean="0">
                  <a:solidFill>
                    <a:srgbClr val="000000"/>
                  </a:solidFill>
                </a:rPr>
                <a:t>St.-Genis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CH" sz="800" smtClean="0">
                  <a:solidFill>
                    <a:srgbClr val="000000"/>
                  </a:solidFill>
                </a:rPr>
                <a:t>Thoiry</a:t>
              </a:r>
              <a:endParaRPr lang="fr-FR" sz="8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3087" name="Freeform 15"/>
          <p:cNvSpPr>
            <a:spLocks/>
          </p:cNvSpPr>
          <p:nvPr/>
        </p:nvSpPr>
        <p:spPr bwMode="auto">
          <a:xfrm>
            <a:off x="5724525" y="4279900"/>
            <a:ext cx="682625" cy="1020763"/>
          </a:xfrm>
          <a:custGeom>
            <a:avLst/>
            <a:gdLst>
              <a:gd name="T0" fmla="*/ 430 w 430"/>
              <a:gd name="T1" fmla="*/ 0 h 643"/>
              <a:gd name="T2" fmla="*/ 0 w 430"/>
              <a:gd name="T3" fmla="*/ 643 h 6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30" h="643">
                <a:moveTo>
                  <a:pt x="430" y="0"/>
                </a:moveTo>
                <a:lnTo>
                  <a:pt x="0" y="643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3088" name="Freeform 16"/>
          <p:cNvSpPr>
            <a:spLocks/>
          </p:cNvSpPr>
          <p:nvPr/>
        </p:nvSpPr>
        <p:spPr bwMode="auto">
          <a:xfrm>
            <a:off x="5365750" y="4000500"/>
            <a:ext cx="1035050" cy="50800"/>
          </a:xfrm>
          <a:custGeom>
            <a:avLst/>
            <a:gdLst>
              <a:gd name="T0" fmla="*/ 652 w 652"/>
              <a:gd name="T1" fmla="*/ 32 h 32"/>
              <a:gd name="T2" fmla="*/ 0 w 652"/>
              <a:gd name="T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52" h="32">
                <a:moveTo>
                  <a:pt x="652" y="32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3089" name="Freeform 17"/>
          <p:cNvSpPr>
            <a:spLocks/>
          </p:cNvSpPr>
          <p:nvPr/>
        </p:nvSpPr>
        <p:spPr bwMode="auto">
          <a:xfrm>
            <a:off x="4762500" y="1485900"/>
            <a:ext cx="1714500" cy="323850"/>
          </a:xfrm>
          <a:custGeom>
            <a:avLst/>
            <a:gdLst>
              <a:gd name="T0" fmla="*/ 1080 w 1080"/>
              <a:gd name="T1" fmla="*/ 0 h 204"/>
              <a:gd name="T2" fmla="*/ 0 w 1080"/>
              <a:gd name="T3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80" h="204">
                <a:moveTo>
                  <a:pt x="1080" y="0"/>
                </a:moveTo>
                <a:lnTo>
                  <a:pt x="0" y="20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3090" name="Freeform 18"/>
          <p:cNvSpPr>
            <a:spLocks/>
          </p:cNvSpPr>
          <p:nvPr/>
        </p:nvSpPr>
        <p:spPr bwMode="auto">
          <a:xfrm>
            <a:off x="5353050" y="1504950"/>
            <a:ext cx="1123950" cy="1041400"/>
          </a:xfrm>
          <a:custGeom>
            <a:avLst/>
            <a:gdLst>
              <a:gd name="T0" fmla="*/ 708 w 708"/>
              <a:gd name="T1" fmla="*/ 0 h 656"/>
              <a:gd name="T2" fmla="*/ 0 w 708"/>
              <a:gd name="T3" fmla="*/ 656 h 6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08" h="656">
                <a:moveTo>
                  <a:pt x="708" y="0"/>
                </a:moveTo>
                <a:lnTo>
                  <a:pt x="0" y="65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32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4" t="17021" r="2444" b="9167"/>
          <a:stretch>
            <a:fillRect/>
          </a:stretch>
        </p:blipFill>
        <p:spPr bwMode="auto">
          <a:xfrm>
            <a:off x="0" y="476250"/>
            <a:ext cx="9144000" cy="540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101" name="Group 5"/>
          <p:cNvGrpSpPr>
            <a:grpSpLocks/>
          </p:cNvGrpSpPr>
          <p:nvPr/>
        </p:nvGrpSpPr>
        <p:grpSpPr bwMode="auto">
          <a:xfrm>
            <a:off x="6156325" y="4005263"/>
            <a:ext cx="1008063" cy="336550"/>
            <a:chOff x="1791" y="1673"/>
            <a:chExt cx="646" cy="212"/>
          </a:xfrm>
        </p:grpSpPr>
        <p:sp>
          <p:nvSpPr>
            <p:cNvPr id="4102" name="AutoShape 6"/>
            <p:cNvSpPr>
              <a:spLocks noChangeArrowheads="1"/>
            </p:cNvSpPr>
            <p:nvPr/>
          </p:nvSpPr>
          <p:spPr bwMode="auto">
            <a:xfrm rot="10800000">
              <a:off x="1791" y="1706"/>
              <a:ext cx="635" cy="142"/>
            </a:xfrm>
            <a:prstGeom prst="homePlate">
              <a:avLst>
                <a:gd name="adj" fmla="val 111796"/>
              </a:avLst>
            </a:prstGeom>
            <a:solidFill>
              <a:srgbClr val="FF66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defTabSz="1030288" fontAlgn="base">
                <a:spcBef>
                  <a:spcPct val="0"/>
                </a:spcBef>
                <a:spcAft>
                  <a:spcPct val="0"/>
                </a:spcAft>
              </a:pPr>
              <a:endParaRPr lang="en-US" sz="400" b="1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4103" name="Text Box 7"/>
            <p:cNvSpPr txBox="1">
              <a:spLocks noChangeArrowheads="1"/>
            </p:cNvSpPr>
            <p:nvPr/>
          </p:nvSpPr>
          <p:spPr bwMode="auto">
            <a:xfrm>
              <a:off x="1975" y="1673"/>
              <a:ext cx="4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CH" sz="800" smtClean="0">
                  <a:solidFill>
                    <a:srgbClr val="000000"/>
                  </a:solidFill>
                </a:rPr>
                <a:t>St.-Genis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CH" sz="800" smtClean="0">
                  <a:solidFill>
                    <a:srgbClr val="000000"/>
                  </a:solidFill>
                </a:rPr>
                <a:t>Thoiry</a:t>
              </a:r>
              <a:endParaRPr lang="fr-FR" sz="80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4104" name="Group 8"/>
          <p:cNvGrpSpPr>
            <a:grpSpLocks/>
          </p:cNvGrpSpPr>
          <p:nvPr/>
        </p:nvGrpSpPr>
        <p:grpSpPr bwMode="auto">
          <a:xfrm>
            <a:off x="4643438" y="1844675"/>
            <a:ext cx="1008062" cy="336550"/>
            <a:chOff x="1791" y="1673"/>
            <a:chExt cx="646" cy="212"/>
          </a:xfrm>
        </p:grpSpPr>
        <p:sp>
          <p:nvSpPr>
            <p:cNvPr id="4105" name="AutoShape 9"/>
            <p:cNvSpPr>
              <a:spLocks noChangeArrowheads="1"/>
            </p:cNvSpPr>
            <p:nvPr/>
          </p:nvSpPr>
          <p:spPr bwMode="auto">
            <a:xfrm rot="10800000">
              <a:off x="1791" y="1706"/>
              <a:ext cx="635" cy="142"/>
            </a:xfrm>
            <a:prstGeom prst="homePlate">
              <a:avLst>
                <a:gd name="adj" fmla="val 111796"/>
              </a:avLst>
            </a:prstGeom>
            <a:solidFill>
              <a:srgbClr val="FF66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defTabSz="1030288" fontAlgn="base">
                <a:spcBef>
                  <a:spcPct val="0"/>
                </a:spcBef>
                <a:spcAft>
                  <a:spcPct val="0"/>
                </a:spcAft>
              </a:pPr>
              <a:endParaRPr lang="en-US" sz="400" b="1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4106" name="Text Box 10"/>
            <p:cNvSpPr txBox="1">
              <a:spLocks noChangeArrowheads="1"/>
            </p:cNvSpPr>
            <p:nvPr/>
          </p:nvSpPr>
          <p:spPr bwMode="auto">
            <a:xfrm>
              <a:off x="1975" y="1673"/>
              <a:ext cx="4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CH" sz="800" smtClean="0">
                  <a:solidFill>
                    <a:srgbClr val="000000"/>
                  </a:solidFill>
                </a:rPr>
                <a:t>St.-Genis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CH" sz="800" smtClean="0">
                  <a:solidFill>
                    <a:srgbClr val="000000"/>
                  </a:solidFill>
                </a:rPr>
                <a:t>Thoiry</a:t>
              </a:r>
              <a:endParaRPr lang="fr-FR" sz="80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4107" name="Group 11"/>
          <p:cNvGrpSpPr>
            <a:grpSpLocks/>
          </p:cNvGrpSpPr>
          <p:nvPr/>
        </p:nvGrpSpPr>
        <p:grpSpPr bwMode="auto">
          <a:xfrm>
            <a:off x="4649788" y="2079625"/>
            <a:ext cx="1008062" cy="458788"/>
            <a:chOff x="1791" y="1673"/>
            <a:chExt cx="646" cy="289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 rot="10800000">
              <a:off x="1791" y="1706"/>
              <a:ext cx="635" cy="142"/>
            </a:xfrm>
            <a:prstGeom prst="homePlate">
              <a:avLst>
                <a:gd name="adj" fmla="val 111796"/>
              </a:avLst>
            </a:prstGeom>
            <a:solidFill>
              <a:srgbClr val="FF66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defTabSz="1030288" fontAlgn="base">
                <a:spcBef>
                  <a:spcPct val="0"/>
                </a:spcBef>
                <a:spcAft>
                  <a:spcPct val="0"/>
                </a:spcAft>
              </a:pPr>
              <a:endParaRPr lang="en-US" sz="400" b="1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4109" name="Text Box 13"/>
            <p:cNvSpPr txBox="1">
              <a:spLocks noChangeArrowheads="1"/>
            </p:cNvSpPr>
            <p:nvPr/>
          </p:nvSpPr>
          <p:spPr bwMode="auto">
            <a:xfrm>
              <a:off x="1975" y="1673"/>
              <a:ext cx="462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CH" sz="800" smtClean="0">
                  <a:solidFill>
                    <a:srgbClr val="000000"/>
                  </a:solidFill>
                </a:rPr>
                <a:t>Suivre Ferney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 sz="8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4110" name="Freeform 14"/>
          <p:cNvSpPr>
            <a:spLocks/>
          </p:cNvSpPr>
          <p:nvPr/>
        </p:nvSpPr>
        <p:spPr bwMode="auto">
          <a:xfrm>
            <a:off x="3632200" y="1873250"/>
            <a:ext cx="1257300" cy="247650"/>
          </a:xfrm>
          <a:custGeom>
            <a:avLst/>
            <a:gdLst>
              <a:gd name="T0" fmla="*/ 792 w 792"/>
              <a:gd name="T1" fmla="*/ 156 h 156"/>
              <a:gd name="T2" fmla="*/ 0 w 792"/>
              <a:gd name="T3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92" h="156">
                <a:moveTo>
                  <a:pt x="792" y="156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4111" name="Freeform 15"/>
          <p:cNvSpPr>
            <a:spLocks/>
          </p:cNvSpPr>
          <p:nvPr/>
        </p:nvSpPr>
        <p:spPr bwMode="auto">
          <a:xfrm>
            <a:off x="6286500" y="4292600"/>
            <a:ext cx="120650" cy="666750"/>
          </a:xfrm>
          <a:custGeom>
            <a:avLst/>
            <a:gdLst>
              <a:gd name="T0" fmla="*/ 76 w 76"/>
              <a:gd name="T1" fmla="*/ 0 h 420"/>
              <a:gd name="T2" fmla="*/ 0 w 76"/>
              <a:gd name="T3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6" h="420">
                <a:moveTo>
                  <a:pt x="76" y="0"/>
                </a:moveTo>
                <a:lnTo>
                  <a:pt x="0" y="42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139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76" y="18306"/>
            <a:ext cx="5304656" cy="6814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0321796"/>
      </p:ext>
    </p:extLst>
  </p:cSld>
  <p:clrMapOvr>
    <a:masterClrMapping/>
  </p:clrMapOvr>
</p:sld>
</file>

<file path=ppt/theme/theme1.xml><?xml version="1.0" encoding="utf-8"?>
<a:theme xmlns:a="http://schemas.openxmlformats.org/drawingml/2006/main" name="OD2013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 OpenDays2013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ERN OpenDays2013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CERN OpenDays2013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OD2013</Template>
  <TotalTime>228</TotalTime>
  <Words>88</Words>
  <Application>Microsoft Office PowerPoint</Application>
  <PresentationFormat>On-screen Show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OD2013</vt:lpstr>
      <vt:lpstr>CERN OpenDays2013</vt:lpstr>
      <vt:lpstr>2_CERN OpenDays2013</vt:lpstr>
      <vt:lpstr>3_CERN OpenDays2013</vt:lpstr>
      <vt:lpstr>Modèle par défaut</vt:lpstr>
      <vt:lpstr>Underground Visits</vt:lpstr>
      <vt:lpstr>General Information</vt:lpstr>
      <vt:lpstr>Planning</vt:lpstr>
      <vt:lpstr>Information / Communication</vt:lpstr>
      <vt:lpstr>How to access sites?</vt:lpstr>
      <vt:lpstr>PowerPoint Presentation</vt:lpstr>
      <vt:lpstr>PowerPoint Presentation</vt:lpstr>
      <vt:lpstr>PowerPoint Presentation</vt:lpstr>
      <vt:lpstr>PowerPoint Presentation</vt:lpstr>
      <vt:lpstr>es</vt:lpstr>
      <vt:lpstr>Budget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Underground Visits</dc:title>
  <dc:creator>Sascha Marc Schmeling</dc:creator>
  <cp:lastModifiedBy>Dr. Sascha Marc Schmeling</cp:lastModifiedBy>
  <cp:revision>26</cp:revision>
  <dcterms:created xsi:type="dcterms:W3CDTF">2013-05-13T11:28:09Z</dcterms:created>
  <dcterms:modified xsi:type="dcterms:W3CDTF">2013-09-11T06:52:19Z</dcterms:modified>
</cp:coreProperties>
</file>