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3" r:id="rId3"/>
    <p:sldId id="274" r:id="rId4"/>
    <p:sldId id="275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118" d="100"/>
          <a:sy n="118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1/14/2014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3838" y="274638"/>
            <a:ext cx="842962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operations-portal.egi.eu/broadcast/archive/id/106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italiangrid.it/twiki/bin/view/CREAM/KnownIssues#EMI_2_CREAM_CE_delegates_bad_pr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dmin.fedoraproject.org/updates/FEDORA-EPEL-2013-12307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OpenSSL and Java 7</a:t>
            </a:r>
            <a:br>
              <a:rPr lang="en-US" dirty="0" smtClean="0"/>
            </a:br>
            <a:r>
              <a:rPr lang="en-US" dirty="0" smtClean="0"/>
              <a:t>vs. 512-bit proxy keys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Maarten Litmaath</a:t>
            </a:r>
          </a:p>
          <a:p>
            <a:r>
              <a:rPr lang="en-US" sz="2400" dirty="0" smtClean="0"/>
              <a:t>CERN</a:t>
            </a:r>
          </a:p>
          <a:p>
            <a:endParaRPr lang="en-US" dirty="0" smtClean="0"/>
          </a:p>
          <a:p>
            <a:r>
              <a:rPr lang="en-US" dirty="0" smtClean="0"/>
              <a:t>GDB, </a:t>
            </a:r>
            <a:r>
              <a:rPr lang="en-US" dirty="0" smtClean="0"/>
              <a:t>2014-01-15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Prologue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242"/>
            <a:ext cx="8229600" cy="4762433"/>
          </a:xfrm>
        </p:spPr>
        <p:txBody>
          <a:bodyPr>
            <a:normAutofit/>
          </a:bodyPr>
          <a:lstStyle/>
          <a:p>
            <a:r>
              <a:rPr lang="en-US" dirty="0"/>
              <a:t>Nov </a:t>
            </a:r>
            <a:r>
              <a:rPr lang="en-US" dirty="0" smtClean="0"/>
              <a:t>18 – GGUS:98964 </a:t>
            </a:r>
            <a:r>
              <a:rPr lang="en-US" dirty="0"/>
              <a:t>opened by DESY-HH admin Dmitry </a:t>
            </a:r>
            <a:r>
              <a:rPr lang="en-US" dirty="0" smtClean="0"/>
              <a:t>Ozerov</a:t>
            </a:r>
            <a:endParaRPr lang="en-US" dirty="0" smtClean="0"/>
          </a:p>
          <a:p>
            <a:pPr lvl="1"/>
            <a:r>
              <a:rPr lang="en-US" dirty="0"/>
              <a:t>WMS delegates proxies with 512-bit keys that are refused by Java 7 used </a:t>
            </a:r>
            <a:r>
              <a:rPr lang="en-US" dirty="0" smtClean="0"/>
              <a:t>by</a:t>
            </a:r>
            <a:r>
              <a:rPr lang="en-GB" dirty="0"/>
              <a:t> </a:t>
            </a:r>
            <a:r>
              <a:rPr lang="en-GB" dirty="0" smtClean="0"/>
              <a:t>dCache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usr</a:t>
            </a:r>
            <a:r>
              <a:rPr lang="en-US" dirty="0" smtClean="0">
                <a:solidFill>
                  <a:srgbClr val="0070C0"/>
                </a:solidFill>
              </a:rPr>
              <a:t>/lib/</a:t>
            </a:r>
            <a:r>
              <a:rPr lang="en-US" dirty="0" smtClean="0">
                <a:solidFill>
                  <a:srgbClr val="0070C0"/>
                </a:solidFill>
              </a:rPr>
              <a:t>jvm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jre</a:t>
            </a:r>
            <a:r>
              <a:rPr lang="en-US" dirty="0" smtClean="0">
                <a:solidFill>
                  <a:srgbClr val="0070C0"/>
                </a:solidFill>
              </a:rPr>
              <a:t>/lib/security/</a:t>
            </a:r>
            <a:r>
              <a:rPr lang="en-US" dirty="0" smtClean="0">
                <a:solidFill>
                  <a:srgbClr val="0070C0"/>
                </a:solidFill>
              </a:rPr>
              <a:t>java.security</a:t>
            </a:r>
            <a:r>
              <a:rPr lang="en-US" dirty="0" smtClean="0"/>
              <a:t>:</a:t>
            </a:r>
          </a:p>
          <a:p>
            <a:pPr lvl="2"/>
            <a:r>
              <a:rPr lang="en-US" sz="2000" dirty="0"/>
              <a:t>jdk.certpath.disabledAlgorithms</a:t>
            </a:r>
            <a:r>
              <a:rPr lang="en-US" sz="2000" dirty="0"/>
              <a:t>=MD2, RSA </a:t>
            </a:r>
            <a:r>
              <a:rPr lang="en-US" sz="2000" dirty="0"/>
              <a:t>keySize</a:t>
            </a:r>
            <a:r>
              <a:rPr lang="en-US" sz="2000" dirty="0"/>
              <a:t> &lt; </a:t>
            </a:r>
            <a:r>
              <a:rPr lang="en-US" sz="2000" dirty="0" smtClean="0">
                <a:solidFill>
                  <a:srgbClr val="FF0000"/>
                </a:solidFill>
              </a:rPr>
              <a:t>1024</a:t>
            </a:r>
          </a:p>
          <a:p>
            <a:pPr lvl="1"/>
            <a:r>
              <a:rPr lang="en-US" dirty="0"/>
              <a:t>Workaround: remove second clause, or change </a:t>
            </a:r>
            <a:r>
              <a:rPr lang="en-US" dirty="0">
                <a:solidFill>
                  <a:srgbClr val="FF0000"/>
                </a:solidFill>
              </a:rPr>
              <a:t>1024</a:t>
            </a:r>
            <a:r>
              <a:rPr lang="en-US" dirty="0"/>
              <a:t> to </a:t>
            </a:r>
            <a:r>
              <a:rPr lang="en-US" dirty="0" smtClean="0">
                <a:solidFill>
                  <a:srgbClr val="0070C0"/>
                </a:solidFill>
              </a:rPr>
              <a:t>512</a:t>
            </a:r>
          </a:p>
          <a:p>
            <a:pPr lvl="1"/>
            <a:r>
              <a:rPr lang="en-US" dirty="0"/>
              <a:t>GridSite developers </a:t>
            </a:r>
            <a:r>
              <a:rPr lang="en-US" dirty="0" smtClean="0"/>
              <a:t>accepted </a:t>
            </a:r>
            <a:r>
              <a:rPr lang="en-US" dirty="0"/>
              <a:t>the bug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71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 and forums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1437"/>
            <a:ext cx="8406064" cy="4816238"/>
          </a:xfrm>
        </p:spPr>
        <p:txBody>
          <a:bodyPr/>
          <a:lstStyle/>
          <a:p>
            <a:r>
              <a:rPr lang="en-US" dirty="0" smtClean="0"/>
              <a:t>Dec 9 – WLCG ops meeting ATLAS report</a:t>
            </a:r>
          </a:p>
          <a:p>
            <a:pPr lvl="1"/>
            <a:r>
              <a:rPr lang="en-US" dirty="0"/>
              <a:t>not working: openssl-1.0.1e-16.el6_5 (SL6.5)</a:t>
            </a:r>
          </a:p>
          <a:p>
            <a:pPr lvl="1"/>
            <a:r>
              <a:rPr lang="en-US" dirty="0"/>
              <a:t>last version working ok: openssl-1.0.0-27.el6</a:t>
            </a:r>
          </a:p>
          <a:p>
            <a:r>
              <a:rPr lang="en-US" dirty="0" smtClean="0"/>
              <a:t>Long </a:t>
            </a:r>
            <a:r>
              <a:rPr lang="en-US" dirty="0"/>
              <a:t>thread on </a:t>
            </a:r>
            <a:r>
              <a:rPr lang="en-US" dirty="0">
                <a:solidFill>
                  <a:srgbClr val="0070C0"/>
                </a:solidFill>
              </a:rPr>
              <a:t>LCG-Rollout</a:t>
            </a:r>
            <a:r>
              <a:rPr lang="en-US" dirty="0"/>
              <a:t> started Dec </a:t>
            </a:r>
            <a:r>
              <a:rPr lang="en-US" dirty="0" smtClean="0"/>
              <a:t>12</a:t>
            </a:r>
            <a:r>
              <a:rPr lang="en-GB" dirty="0" smtClean="0"/>
              <a:t> by DESY-ZN admin Andreas </a:t>
            </a:r>
            <a:r>
              <a:rPr lang="en-GB" dirty="0" smtClean="0"/>
              <a:t>Haupt</a:t>
            </a:r>
            <a:endParaRPr lang="en-GB" dirty="0" smtClean="0"/>
          </a:p>
          <a:p>
            <a:pPr lvl="1"/>
            <a:r>
              <a:rPr lang="en-US" dirty="0" smtClean="0"/>
              <a:t>CREAM failures fully understood on Jan 9</a:t>
            </a:r>
          </a:p>
          <a:p>
            <a:r>
              <a:rPr lang="en-US" dirty="0" smtClean="0"/>
              <a:t>Updates </a:t>
            </a:r>
            <a:r>
              <a:rPr lang="en-US" dirty="0"/>
              <a:t>in ops </a:t>
            </a:r>
            <a:r>
              <a:rPr lang="en-US" dirty="0" smtClean="0"/>
              <a:t>meetings </a:t>
            </a:r>
            <a:r>
              <a:rPr lang="en-US" dirty="0"/>
              <a:t>and ops coordination meeting </a:t>
            </a:r>
            <a:r>
              <a:rPr lang="en-US" dirty="0" smtClean="0"/>
              <a:t>on Dec 19</a:t>
            </a:r>
          </a:p>
          <a:p>
            <a:pPr lvl="1"/>
            <a:r>
              <a:rPr lang="en-US" dirty="0" smtClean="0"/>
              <a:t>Try to stay on the old openssl during the break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1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709"/>
          </a:xfrm>
        </p:spPr>
        <p:txBody>
          <a:bodyPr/>
          <a:lstStyle/>
          <a:p>
            <a:r>
              <a:rPr lang="en-US" dirty="0" smtClean="0"/>
              <a:t>Analysis  (1)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5681"/>
            <a:ext cx="8518359" cy="4850108"/>
          </a:xfrm>
        </p:spPr>
        <p:txBody>
          <a:bodyPr/>
          <a:lstStyle/>
          <a:p>
            <a:r>
              <a:rPr lang="en-US" dirty="0"/>
              <a:t>Simon </a:t>
            </a:r>
            <a:r>
              <a:rPr lang="en-US" dirty="0"/>
              <a:t>Fayer</a:t>
            </a:r>
            <a:r>
              <a:rPr lang="en-US" dirty="0"/>
              <a:t> of Imperial College concluded</a:t>
            </a:r>
            <a:r>
              <a:rPr lang="en-US" dirty="0" smtClean="0"/>
              <a:t>: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If both endpoints are running the newest openssl, they negotiate TLS1.2 which doesn't support 512-bit keys</a:t>
            </a:r>
            <a:r>
              <a:rPr lang="en-US" dirty="0" smtClean="0">
                <a:solidFill>
                  <a:srgbClr val="0070C0"/>
                </a:solidFill>
              </a:rPr>
              <a:t>...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This is why only pairs of fully upgraded machines fail (if either end is older, TLS1.1 is used instead</a:t>
            </a:r>
            <a:r>
              <a:rPr lang="en-US" dirty="0" smtClean="0">
                <a:solidFill>
                  <a:srgbClr val="0070C0"/>
                </a:solidFill>
              </a:rPr>
              <a:t>).</a:t>
            </a:r>
          </a:p>
          <a:p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Java 7</a:t>
            </a:r>
            <a:r>
              <a:rPr lang="en-US" dirty="0" smtClean="0"/>
              <a:t> by default refuses such keys</a:t>
            </a:r>
          </a:p>
          <a:p>
            <a:pPr lvl="1"/>
            <a:r>
              <a:rPr lang="en-US" dirty="0" smtClean="0"/>
              <a:t>Possibly affecting instances of Argus, BeStMan (including EOS), CREAM, dCache, StoRM, …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59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709"/>
          </a:xfrm>
        </p:spPr>
        <p:txBody>
          <a:bodyPr/>
          <a:lstStyle/>
          <a:p>
            <a:r>
              <a:rPr lang="en-US" dirty="0" smtClean="0"/>
              <a:t>Analysis  (2)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5681"/>
            <a:ext cx="8518359" cy="4850108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elegations with 512-bit keys are coming from GridSite libraries</a:t>
            </a:r>
          </a:p>
          <a:p>
            <a:pPr lvl="1"/>
            <a:r>
              <a:rPr lang="en-US" dirty="0" smtClean="0"/>
              <a:t>Used by WMS, CREAM, UI, FTS-3, PanDA, …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New </a:t>
            </a:r>
            <a:r>
              <a:rPr lang="en-US" dirty="0">
                <a:solidFill>
                  <a:srgbClr val="008000"/>
                </a:solidFill>
              </a:rPr>
              <a:t>GridSite rpms available as of Dec </a:t>
            </a:r>
            <a:r>
              <a:rPr lang="en-US" dirty="0" smtClean="0">
                <a:solidFill>
                  <a:srgbClr val="008000"/>
                </a:solidFill>
              </a:rPr>
              <a:t>16</a:t>
            </a:r>
          </a:p>
          <a:p>
            <a:pPr lvl="1"/>
            <a:r>
              <a:rPr lang="en-US" dirty="0"/>
              <a:t>EMI-2 Update </a:t>
            </a:r>
            <a:r>
              <a:rPr lang="en-US" dirty="0" smtClean="0"/>
              <a:t>21</a:t>
            </a:r>
          </a:p>
          <a:p>
            <a:pPr lvl="1"/>
            <a:r>
              <a:rPr lang="en-US" dirty="0"/>
              <a:t>EMI-3 Update </a:t>
            </a:r>
            <a:r>
              <a:rPr lang="en-US" dirty="0" smtClean="0"/>
              <a:t>12</a:t>
            </a:r>
          </a:p>
          <a:p>
            <a:r>
              <a:rPr lang="en-GB" dirty="0" smtClean="0"/>
              <a:t>EGI broadcast sent Dec 16</a:t>
            </a:r>
          </a:p>
          <a:p>
            <a:pPr lvl="1"/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</a:t>
            </a:r>
            <a:r>
              <a:rPr lang="en-GB" sz="2000" dirty="0" smtClean="0">
                <a:hlinkClick r:id="rId2"/>
              </a:rPr>
              <a:t>operations-portal.egi.eu/broadcast/archive/id/1066</a:t>
            </a:r>
            <a:r>
              <a:rPr lang="en-GB" sz="2000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17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709"/>
          </a:xfrm>
        </p:spPr>
        <p:txBody>
          <a:bodyPr/>
          <a:lstStyle/>
          <a:p>
            <a:r>
              <a:rPr lang="en-US" dirty="0" smtClean="0"/>
              <a:t>Which node types need the fix?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75347"/>
            <a:ext cx="8686801" cy="50170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WMS</a:t>
            </a:r>
          </a:p>
          <a:p>
            <a:pPr lvl="1"/>
            <a:r>
              <a:rPr lang="en-US" dirty="0" smtClean="0"/>
              <a:t>Both SL5 and SL6</a:t>
            </a:r>
          </a:p>
          <a:p>
            <a:pPr lvl="1"/>
            <a:r>
              <a:rPr lang="en-US" dirty="0" smtClean="0"/>
              <a:t>CERN WMS (e.g. for SAM): Jan 21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FTS-3</a:t>
            </a:r>
          </a:p>
          <a:p>
            <a:pPr lvl="1"/>
            <a:r>
              <a:rPr lang="en-US" dirty="0" smtClean="0"/>
              <a:t>CERN production </a:t>
            </a:r>
            <a:r>
              <a:rPr lang="en-US" dirty="0"/>
              <a:t>instance </a:t>
            </a:r>
            <a:r>
              <a:rPr lang="en-US" dirty="0" smtClean="0"/>
              <a:t>re-installed </a:t>
            </a:r>
            <a:r>
              <a:rPr lang="en-US" dirty="0"/>
              <a:t>with SLC6.4 before the </a:t>
            </a:r>
            <a:r>
              <a:rPr lang="en-US" dirty="0" smtClean="0"/>
              <a:t>break</a:t>
            </a:r>
          </a:p>
          <a:p>
            <a:pPr lvl="1"/>
            <a:r>
              <a:rPr lang="en-US" dirty="0" smtClean="0"/>
              <a:t>Other production instances?</a:t>
            </a:r>
            <a:endParaRPr lang="en-US" dirty="0"/>
          </a:p>
          <a:p>
            <a:pPr lvl="1"/>
            <a:r>
              <a:rPr lang="en-US" dirty="0" smtClean="0"/>
              <a:t>Pilot </a:t>
            </a:r>
            <a:r>
              <a:rPr lang="en-US" dirty="0"/>
              <a:t>instance updated last </a:t>
            </a:r>
            <a:r>
              <a:rPr lang="en-US" dirty="0" smtClean="0"/>
              <a:t>Fri </a:t>
            </a:r>
            <a:r>
              <a:rPr lang="en-US" dirty="0" smtClean="0">
                <a:sym typeface="Wingdings" panose="05000000000000000000" pitchFamily="2" charset="2"/>
              </a:rPr>
              <a:t> all OK now</a:t>
            </a:r>
          </a:p>
          <a:p>
            <a:pPr lvl="2"/>
            <a:r>
              <a:rPr lang="en-US" dirty="0"/>
              <a:t>ATLAS functional tests had been moved back </a:t>
            </a:r>
            <a:r>
              <a:rPr lang="en-US" dirty="0" smtClean="0"/>
              <a:t>to </a:t>
            </a:r>
            <a:r>
              <a:rPr lang="en-US" dirty="0"/>
              <a:t>the FTS-2 </a:t>
            </a:r>
            <a:r>
              <a:rPr lang="en-US" dirty="0" smtClean="0"/>
              <a:t>temporarily after </a:t>
            </a:r>
            <a:r>
              <a:rPr lang="en-US" dirty="0"/>
              <a:t>lots of errors during the break</a:t>
            </a:r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PanDA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 done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CREAM?</a:t>
            </a:r>
          </a:p>
          <a:p>
            <a:pPr lvl="1"/>
            <a:r>
              <a:rPr lang="en-US" dirty="0"/>
              <a:t>EMI-2 CREAM on SL6 may be affected if proxy delegation bug workaround was not </a:t>
            </a:r>
            <a:r>
              <a:rPr lang="en-US" dirty="0" smtClean="0"/>
              <a:t>undone</a:t>
            </a:r>
          </a:p>
          <a:p>
            <a:pPr lvl="2"/>
            <a:r>
              <a:rPr lang="en-US" sz="1700" dirty="0">
                <a:hlinkClick r:id="rId2"/>
              </a:rPr>
              <a:t>https://</a:t>
            </a:r>
            <a:r>
              <a:rPr lang="en-US" sz="1700" dirty="0" smtClean="0">
                <a:hlinkClick r:id="rId2"/>
              </a:rPr>
              <a:t>wiki.italiangrid.it/twiki/bin/view/CREAM/KnownIssues#EMI_2_CREAM_CE_delegates_bad_pro</a:t>
            </a:r>
            <a:r>
              <a:rPr lang="en-US" sz="1700" dirty="0" smtClean="0"/>
              <a:t> </a:t>
            </a:r>
          </a:p>
          <a:p>
            <a:r>
              <a:rPr lang="en-US" sz="3100" dirty="0" smtClean="0">
                <a:solidFill>
                  <a:srgbClr val="0070C0"/>
                </a:solidFill>
              </a:rPr>
              <a:t>More?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01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709"/>
          </a:xfrm>
        </p:spPr>
        <p:txBody>
          <a:bodyPr/>
          <a:lstStyle/>
          <a:p>
            <a:r>
              <a:rPr lang="en-US" dirty="0" smtClean="0"/>
              <a:t>More fall-out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5681"/>
            <a:ext cx="8518359" cy="48501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OSG have done an emergency release to fix </a:t>
            </a:r>
            <a:r>
              <a:rPr lang="en-US" dirty="0" smtClean="0"/>
              <a:t>Globus components (gatekeeper) affected by the OpenSSL change</a:t>
            </a:r>
          </a:p>
          <a:p>
            <a:r>
              <a:rPr lang="en-US" dirty="0" smtClean="0"/>
              <a:t>Fixed upstream in Globus Toolkit 5.2.5</a:t>
            </a:r>
          </a:p>
          <a:p>
            <a:pPr lvl="1"/>
            <a:r>
              <a:rPr lang="en-US" dirty="0" smtClean="0"/>
              <a:t>Fixed packages in EPEL as of Dec 20</a:t>
            </a:r>
          </a:p>
          <a:p>
            <a:pPr lvl="2"/>
            <a:r>
              <a:rPr lang="en-US" sz="1900" dirty="0">
                <a:hlinkClick r:id="rId2"/>
              </a:rPr>
              <a:t>https://admin.fedoraproject.org/updates/FEDORA-EPEL-2013-12307</a:t>
            </a:r>
            <a:r>
              <a:rPr lang="en-US" sz="1900" dirty="0" smtClean="0">
                <a:hlinkClick r:id="rId2"/>
              </a:rPr>
              <a:t>/</a:t>
            </a:r>
            <a:r>
              <a:rPr lang="en-US" sz="1900" dirty="0" smtClean="0"/>
              <a:t> </a:t>
            </a:r>
          </a:p>
          <a:p>
            <a:pPr lvl="1"/>
            <a:endParaRPr lang="en-US" dirty="0"/>
          </a:p>
          <a:p>
            <a:r>
              <a:rPr lang="en-US" dirty="0" smtClean="0"/>
              <a:t>Failures </a:t>
            </a:r>
            <a:r>
              <a:rPr lang="en-US" dirty="0"/>
              <a:t>for </a:t>
            </a:r>
            <a:r>
              <a:rPr lang="en-US" dirty="0" smtClean="0"/>
              <a:t>512-bit-key </a:t>
            </a:r>
            <a:r>
              <a:rPr lang="en-US" dirty="0"/>
              <a:t>proxies </a:t>
            </a:r>
            <a:r>
              <a:rPr lang="en-US" dirty="0" smtClean="0"/>
              <a:t>may (re)appear as services get updated or upgraded to SL6.5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We need to get rid of such proxies by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 updating GridSite on the relevant intermediary services</a:t>
            </a: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885616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20943</TotalTime>
  <Words>413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IT Groups</vt:lpstr>
      <vt:lpstr>OpenSSL and Java 7 vs. 512-bit proxy keys</vt:lpstr>
      <vt:lpstr>Prologue </vt:lpstr>
      <vt:lpstr>Meetings and forums</vt:lpstr>
      <vt:lpstr>Analysis  (1) </vt:lpstr>
      <vt:lpstr>Analysis  (2) </vt:lpstr>
      <vt:lpstr>Which node types need the fix? </vt:lpstr>
      <vt:lpstr>More fall-out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114</cp:revision>
  <dcterms:created xsi:type="dcterms:W3CDTF">2013-05-06T12:43:53Z</dcterms:created>
  <dcterms:modified xsi:type="dcterms:W3CDTF">2014-01-15T00:01:10Z</dcterms:modified>
</cp:coreProperties>
</file>