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65" r:id="rId2"/>
    <p:sldId id="258" r:id="rId3"/>
    <p:sldId id="279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70" r:id="rId12"/>
    <p:sldId id="271" r:id="rId13"/>
    <p:sldId id="294" r:id="rId14"/>
    <p:sldId id="296" r:id="rId15"/>
    <p:sldId id="305" r:id="rId16"/>
    <p:sldId id="297" r:id="rId17"/>
    <p:sldId id="298" r:id="rId18"/>
    <p:sldId id="299" r:id="rId19"/>
    <p:sldId id="300" r:id="rId20"/>
    <p:sldId id="304" r:id="rId21"/>
    <p:sldId id="301" r:id="rId22"/>
    <p:sldId id="275" r:id="rId23"/>
    <p:sldId id="280" r:id="rId24"/>
    <p:sldId id="272" r:id="rId25"/>
    <p:sldId id="276" r:id="rId26"/>
    <p:sldId id="286" r:id="rId27"/>
    <p:sldId id="288" r:id="rId28"/>
    <p:sldId id="287" r:id="rId29"/>
    <p:sldId id="312" r:id="rId30"/>
    <p:sldId id="285" r:id="rId31"/>
    <p:sldId id="283" r:id="rId32"/>
    <p:sldId id="273" r:id="rId33"/>
    <p:sldId id="307" r:id="rId34"/>
    <p:sldId id="269" r:id="rId35"/>
    <p:sldId id="311" r:id="rId36"/>
    <p:sldId id="284" r:id="rId37"/>
    <p:sldId id="290" r:id="rId38"/>
    <p:sldId id="308" r:id="rId39"/>
    <p:sldId id="282" r:id="rId40"/>
    <p:sldId id="278" r:id="rId41"/>
    <p:sldId id="292" r:id="rId42"/>
    <p:sldId id="289" r:id="rId43"/>
    <p:sldId id="313" r:id="rId44"/>
    <p:sldId id="315" r:id="rId45"/>
    <p:sldId id="314" r:id="rId46"/>
    <p:sldId id="316" r:id="rId47"/>
    <p:sldId id="293" r:id="rId48"/>
    <p:sldId id="317" r:id="rId49"/>
    <p:sldId id="318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66FF99"/>
    <a:srgbClr val="00FF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s\splhmiss\_SLHC71\_SPECTRO\2013-08-21%20b%20Fulcher\Fulch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s\splhmiss\_SLHC71\_SPECTRO\2013-08-21%20b%20Fulcher\Fulch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412721430837111E-2"/>
          <c:y val="2.6990693319821589E-2"/>
          <c:w val="0.93612404383295156"/>
          <c:h val="0.91210768100209472"/>
        </c:manualLayout>
      </c:layout>
      <c:scatterChart>
        <c:scatterStyle val="lineMarker"/>
        <c:varyColors val="0"/>
        <c:ser>
          <c:idx val="4"/>
          <c:order val="0"/>
          <c:tx>
            <c:strRef>
              <c:f>'100 lcm data'!$G$4:$G$5</c:f>
              <c:strCache>
                <c:ptCount val="1"/>
                <c:pt idx="0">
                  <c:v>Inv. 30 deg</c:v>
                </c:pt>
              </c:strCache>
            </c:strRef>
          </c:tx>
          <c:marker>
            <c:symbol val="none"/>
          </c:marker>
          <c:xVal>
            <c:numRef>
              <c:f>'100 lcm data'!$A$6:$A$644</c:f>
              <c:numCache>
                <c:formatCode>General</c:formatCode>
                <c:ptCount val="639"/>
                <c:pt idx="0">
                  <c:v>659.04346999999996</c:v>
                </c:pt>
                <c:pt idx="1">
                  <c:v>658.78540999999996</c:v>
                </c:pt>
                <c:pt idx="2">
                  <c:v>658.52742000000001</c:v>
                </c:pt>
                <c:pt idx="3">
                  <c:v>658.26936000000001</c:v>
                </c:pt>
                <c:pt idx="4">
                  <c:v>658.01130000000001</c:v>
                </c:pt>
                <c:pt idx="5">
                  <c:v>657.75330999999994</c:v>
                </c:pt>
                <c:pt idx="6">
                  <c:v>657.49524999999994</c:v>
                </c:pt>
                <c:pt idx="7">
                  <c:v>657.23725999999999</c:v>
                </c:pt>
                <c:pt idx="8">
                  <c:v>656.97919999999999</c:v>
                </c:pt>
                <c:pt idx="9">
                  <c:v>656.72113999999999</c:v>
                </c:pt>
                <c:pt idx="10">
                  <c:v>656.46314999999993</c:v>
                </c:pt>
                <c:pt idx="11">
                  <c:v>656.20508999999993</c:v>
                </c:pt>
                <c:pt idx="12">
                  <c:v>655.94702999999993</c:v>
                </c:pt>
                <c:pt idx="13">
                  <c:v>655.68903999999998</c:v>
                </c:pt>
                <c:pt idx="14">
                  <c:v>655.43097999999998</c:v>
                </c:pt>
                <c:pt idx="15">
                  <c:v>655.17291999999998</c:v>
                </c:pt>
                <c:pt idx="16">
                  <c:v>654.91486999999995</c:v>
                </c:pt>
                <c:pt idx="17">
                  <c:v>654.65680999999995</c:v>
                </c:pt>
                <c:pt idx="18">
                  <c:v>654.39882</c:v>
                </c:pt>
                <c:pt idx="19">
                  <c:v>654.14076</c:v>
                </c:pt>
                <c:pt idx="20">
                  <c:v>653.8827</c:v>
                </c:pt>
                <c:pt idx="21">
                  <c:v>653.62464999999997</c:v>
                </c:pt>
                <c:pt idx="22">
                  <c:v>653.36658999999997</c:v>
                </c:pt>
                <c:pt idx="23">
                  <c:v>653.10852999999997</c:v>
                </c:pt>
                <c:pt idx="24">
                  <c:v>652.85047999999995</c:v>
                </c:pt>
                <c:pt idx="25">
                  <c:v>652.59241999999995</c:v>
                </c:pt>
                <c:pt idx="26">
                  <c:v>652.33441999999991</c:v>
                </c:pt>
                <c:pt idx="27">
                  <c:v>652.07637</c:v>
                </c:pt>
                <c:pt idx="28">
                  <c:v>651.81831</c:v>
                </c:pt>
                <c:pt idx="29">
                  <c:v>651.56025</c:v>
                </c:pt>
                <c:pt idx="30">
                  <c:v>651.30219999999997</c:v>
                </c:pt>
                <c:pt idx="31">
                  <c:v>651.04408000000001</c:v>
                </c:pt>
                <c:pt idx="32">
                  <c:v>650.78602000000001</c:v>
                </c:pt>
                <c:pt idx="33">
                  <c:v>650.52796999999998</c:v>
                </c:pt>
                <c:pt idx="34">
                  <c:v>650.26990999999998</c:v>
                </c:pt>
                <c:pt idx="35">
                  <c:v>650.01184999999998</c:v>
                </c:pt>
                <c:pt idx="36">
                  <c:v>649.75379999999996</c:v>
                </c:pt>
                <c:pt idx="37">
                  <c:v>649.49573999999996</c:v>
                </c:pt>
                <c:pt idx="38">
                  <c:v>649.23767999999995</c:v>
                </c:pt>
                <c:pt idx="39">
                  <c:v>648.97962999999993</c:v>
                </c:pt>
                <c:pt idx="40">
                  <c:v>648.72150999999997</c:v>
                </c:pt>
                <c:pt idx="41">
                  <c:v>648.46344999999997</c:v>
                </c:pt>
                <c:pt idx="42">
                  <c:v>648.20539999999994</c:v>
                </c:pt>
                <c:pt idx="43">
                  <c:v>647.94733999999994</c:v>
                </c:pt>
                <c:pt idx="44">
                  <c:v>647.68921999999998</c:v>
                </c:pt>
                <c:pt idx="45">
                  <c:v>647.43115999999998</c:v>
                </c:pt>
                <c:pt idx="46">
                  <c:v>647.17310999999995</c:v>
                </c:pt>
                <c:pt idx="47">
                  <c:v>646.91504999999995</c:v>
                </c:pt>
                <c:pt idx="48">
                  <c:v>646.65692999999999</c:v>
                </c:pt>
                <c:pt idx="49">
                  <c:v>646.39887999999996</c:v>
                </c:pt>
                <c:pt idx="50">
                  <c:v>646.14081999999996</c:v>
                </c:pt>
                <c:pt idx="51">
                  <c:v>645.8827</c:v>
                </c:pt>
                <c:pt idx="52">
                  <c:v>645.62464999999997</c:v>
                </c:pt>
                <c:pt idx="53">
                  <c:v>645.3665299999999</c:v>
                </c:pt>
                <c:pt idx="54">
                  <c:v>645.10847000000001</c:v>
                </c:pt>
                <c:pt idx="55">
                  <c:v>644.85041999999999</c:v>
                </c:pt>
                <c:pt idx="56">
                  <c:v>644.59229999999991</c:v>
                </c:pt>
                <c:pt idx="57">
                  <c:v>644.33423999999991</c:v>
                </c:pt>
                <c:pt idx="58">
                  <c:v>644.07611999999995</c:v>
                </c:pt>
                <c:pt idx="59">
                  <c:v>643.81806999999992</c:v>
                </c:pt>
                <c:pt idx="60">
                  <c:v>643.55994999999996</c:v>
                </c:pt>
                <c:pt idx="61">
                  <c:v>643.30188999999996</c:v>
                </c:pt>
                <c:pt idx="62">
                  <c:v>643.04376999999999</c:v>
                </c:pt>
                <c:pt idx="63">
                  <c:v>642.78566000000001</c:v>
                </c:pt>
                <c:pt idx="64">
                  <c:v>642.52760000000001</c:v>
                </c:pt>
                <c:pt idx="65">
                  <c:v>642.26947999999993</c:v>
                </c:pt>
                <c:pt idx="66">
                  <c:v>642.0114299999999</c:v>
                </c:pt>
                <c:pt idx="67">
                  <c:v>641.75330999999994</c:v>
                </c:pt>
                <c:pt idx="68">
                  <c:v>641.49518999999998</c:v>
                </c:pt>
                <c:pt idx="69">
                  <c:v>641.23712999999998</c:v>
                </c:pt>
                <c:pt idx="70">
                  <c:v>640.97901999999999</c:v>
                </c:pt>
                <c:pt idx="71">
                  <c:v>640.72089999999992</c:v>
                </c:pt>
                <c:pt idx="72">
                  <c:v>640.46283999999991</c:v>
                </c:pt>
                <c:pt idx="73">
                  <c:v>640.20471999999995</c:v>
                </c:pt>
                <c:pt idx="74">
                  <c:v>639.94660999999996</c:v>
                </c:pt>
                <c:pt idx="75">
                  <c:v>639.68849</c:v>
                </c:pt>
                <c:pt idx="76">
                  <c:v>639.43036999999993</c:v>
                </c:pt>
                <c:pt idx="77">
                  <c:v>639.17230999999992</c:v>
                </c:pt>
                <c:pt idx="78">
                  <c:v>638.91419999999994</c:v>
                </c:pt>
                <c:pt idx="79">
                  <c:v>638.65607999999997</c:v>
                </c:pt>
                <c:pt idx="80">
                  <c:v>638.3979599999999</c:v>
                </c:pt>
                <c:pt idx="81">
                  <c:v>638.13983999999994</c:v>
                </c:pt>
                <c:pt idx="82">
                  <c:v>637.88172999999995</c:v>
                </c:pt>
                <c:pt idx="83">
                  <c:v>637.62360999999999</c:v>
                </c:pt>
                <c:pt idx="84">
                  <c:v>637.36554999999998</c:v>
                </c:pt>
                <c:pt idx="85">
                  <c:v>637.10742999999991</c:v>
                </c:pt>
                <c:pt idx="86">
                  <c:v>636.84931999999992</c:v>
                </c:pt>
                <c:pt idx="87">
                  <c:v>636.59119999999996</c:v>
                </c:pt>
                <c:pt idx="88">
                  <c:v>636.33308</c:v>
                </c:pt>
                <c:pt idx="89">
                  <c:v>636.07495999999992</c:v>
                </c:pt>
                <c:pt idx="90">
                  <c:v>635.81684999999993</c:v>
                </c:pt>
                <c:pt idx="91">
                  <c:v>635.55872999999997</c:v>
                </c:pt>
                <c:pt idx="92">
                  <c:v>635.30061000000001</c:v>
                </c:pt>
                <c:pt idx="93">
                  <c:v>635.04248999999993</c:v>
                </c:pt>
                <c:pt idx="94">
                  <c:v>634.78431</c:v>
                </c:pt>
                <c:pt idx="95">
                  <c:v>634.5261999999999</c:v>
                </c:pt>
                <c:pt idx="96">
                  <c:v>634.26807999999994</c:v>
                </c:pt>
                <c:pt idx="97">
                  <c:v>634.00995999999998</c:v>
                </c:pt>
                <c:pt idx="98">
                  <c:v>633.7518399999999</c:v>
                </c:pt>
                <c:pt idx="99">
                  <c:v>633.49372999999991</c:v>
                </c:pt>
                <c:pt idx="100">
                  <c:v>633.23560999999995</c:v>
                </c:pt>
                <c:pt idx="101">
                  <c:v>632.97742999999991</c:v>
                </c:pt>
                <c:pt idx="102">
                  <c:v>632.71930999999995</c:v>
                </c:pt>
                <c:pt idx="103">
                  <c:v>632.46118999999999</c:v>
                </c:pt>
                <c:pt idx="104">
                  <c:v>632.20308</c:v>
                </c:pt>
                <c:pt idx="105">
                  <c:v>631.94489999999996</c:v>
                </c:pt>
                <c:pt idx="106">
                  <c:v>631.68678</c:v>
                </c:pt>
                <c:pt idx="107">
                  <c:v>631.42865999999992</c:v>
                </c:pt>
                <c:pt idx="108">
                  <c:v>631.17053999999996</c:v>
                </c:pt>
                <c:pt idx="109">
                  <c:v>630.91237000000001</c:v>
                </c:pt>
                <c:pt idx="110">
                  <c:v>630.65424999999993</c:v>
                </c:pt>
                <c:pt idx="111">
                  <c:v>630.39607000000001</c:v>
                </c:pt>
                <c:pt idx="112">
                  <c:v>630.13794999999993</c:v>
                </c:pt>
                <c:pt idx="113">
                  <c:v>629.87982999999997</c:v>
                </c:pt>
                <c:pt idx="114">
                  <c:v>629.62165999999991</c:v>
                </c:pt>
                <c:pt idx="115">
                  <c:v>629.36353999999994</c:v>
                </c:pt>
                <c:pt idx="116">
                  <c:v>629.10535999999991</c:v>
                </c:pt>
                <c:pt idx="117">
                  <c:v>628.84723999999994</c:v>
                </c:pt>
                <c:pt idx="118">
                  <c:v>628.5890599999999</c:v>
                </c:pt>
                <c:pt idx="119">
                  <c:v>628.33093999999994</c:v>
                </c:pt>
                <c:pt idx="120">
                  <c:v>628.07276999999999</c:v>
                </c:pt>
                <c:pt idx="121">
                  <c:v>627.81464999999992</c:v>
                </c:pt>
                <c:pt idx="122">
                  <c:v>627.55646999999999</c:v>
                </c:pt>
                <c:pt idx="123">
                  <c:v>627.29834999999991</c:v>
                </c:pt>
                <c:pt idx="124">
                  <c:v>627.04016999999999</c:v>
                </c:pt>
                <c:pt idx="125">
                  <c:v>626.78206</c:v>
                </c:pt>
                <c:pt idx="126">
                  <c:v>626.52387999999996</c:v>
                </c:pt>
                <c:pt idx="127">
                  <c:v>626.26569999999992</c:v>
                </c:pt>
                <c:pt idx="128">
                  <c:v>626.00757999999996</c:v>
                </c:pt>
                <c:pt idx="129">
                  <c:v>625.74939999999992</c:v>
                </c:pt>
                <c:pt idx="130">
                  <c:v>625.49122</c:v>
                </c:pt>
                <c:pt idx="131">
                  <c:v>625.23311000000001</c:v>
                </c:pt>
                <c:pt idx="132">
                  <c:v>624.97492999999997</c:v>
                </c:pt>
                <c:pt idx="133">
                  <c:v>624.71674999999993</c:v>
                </c:pt>
                <c:pt idx="134">
                  <c:v>624.45862999999997</c:v>
                </c:pt>
                <c:pt idx="135">
                  <c:v>624.20044999999993</c:v>
                </c:pt>
                <c:pt idx="136">
                  <c:v>623.94227000000001</c:v>
                </c:pt>
                <c:pt idx="137">
                  <c:v>623.68408999999997</c:v>
                </c:pt>
                <c:pt idx="138">
                  <c:v>623.42597999999998</c:v>
                </c:pt>
                <c:pt idx="139">
                  <c:v>623.16779999999994</c:v>
                </c:pt>
                <c:pt idx="140">
                  <c:v>622.9096199999999</c:v>
                </c:pt>
                <c:pt idx="141">
                  <c:v>622.65143999999998</c:v>
                </c:pt>
                <c:pt idx="142">
                  <c:v>622.39325999999994</c:v>
                </c:pt>
                <c:pt idx="143">
                  <c:v>622.1350799999999</c:v>
                </c:pt>
                <c:pt idx="144">
                  <c:v>621.87689999999998</c:v>
                </c:pt>
                <c:pt idx="145">
                  <c:v>621.61872999999991</c:v>
                </c:pt>
                <c:pt idx="146">
                  <c:v>621.36060999999995</c:v>
                </c:pt>
                <c:pt idx="147">
                  <c:v>621.10242999999991</c:v>
                </c:pt>
                <c:pt idx="148">
                  <c:v>620.84424999999999</c:v>
                </c:pt>
                <c:pt idx="149">
                  <c:v>620.58606999999995</c:v>
                </c:pt>
                <c:pt idx="150">
                  <c:v>620.32788999999991</c:v>
                </c:pt>
                <c:pt idx="151">
                  <c:v>620.06970999999999</c:v>
                </c:pt>
                <c:pt idx="152">
                  <c:v>619.81153999999992</c:v>
                </c:pt>
                <c:pt idx="153">
                  <c:v>619.55336</c:v>
                </c:pt>
                <c:pt idx="154">
                  <c:v>619.29517999999996</c:v>
                </c:pt>
                <c:pt idx="155">
                  <c:v>619.03699999999992</c:v>
                </c:pt>
                <c:pt idx="156">
                  <c:v>618.77875999999992</c:v>
                </c:pt>
                <c:pt idx="157">
                  <c:v>618.52058</c:v>
                </c:pt>
                <c:pt idx="158">
                  <c:v>618.26239999999996</c:v>
                </c:pt>
                <c:pt idx="159">
                  <c:v>618.00421999999992</c:v>
                </c:pt>
                <c:pt idx="160">
                  <c:v>617.74603999999999</c:v>
                </c:pt>
                <c:pt idx="161">
                  <c:v>617.48786999999993</c:v>
                </c:pt>
                <c:pt idx="162">
                  <c:v>617.22969000000001</c:v>
                </c:pt>
                <c:pt idx="163">
                  <c:v>616.97145</c:v>
                </c:pt>
                <c:pt idx="164">
                  <c:v>616.71326999999997</c:v>
                </c:pt>
                <c:pt idx="165">
                  <c:v>616.45508999999993</c:v>
                </c:pt>
                <c:pt idx="166">
                  <c:v>616.19691</c:v>
                </c:pt>
                <c:pt idx="167">
                  <c:v>615.93867</c:v>
                </c:pt>
                <c:pt idx="168">
                  <c:v>615.68048999999996</c:v>
                </c:pt>
                <c:pt idx="169">
                  <c:v>615.42230999999992</c:v>
                </c:pt>
                <c:pt idx="170">
                  <c:v>615.16413999999997</c:v>
                </c:pt>
                <c:pt idx="171">
                  <c:v>614.90589999999997</c:v>
                </c:pt>
                <c:pt idx="172">
                  <c:v>614.64771999999994</c:v>
                </c:pt>
                <c:pt idx="173">
                  <c:v>614.38954000000001</c:v>
                </c:pt>
                <c:pt idx="174">
                  <c:v>614.13130000000001</c:v>
                </c:pt>
                <c:pt idx="175">
                  <c:v>613.87311999999997</c:v>
                </c:pt>
                <c:pt idx="176">
                  <c:v>613.61487999999997</c:v>
                </c:pt>
                <c:pt idx="177">
                  <c:v>613.35669999999993</c:v>
                </c:pt>
                <c:pt idx="178">
                  <c:v>613.09852000000001</c:v>
                </c:pt>
                <c:pt idx="179">
                  <c:v>612.84028000000001</c:v>
                </c:pt>
                <c:pt idx="180">
                  <c:v>612.58209999999997</c:v>
                </c:pt>
                <c:pt idx="181">
                  <c:v>612.32385999999997</c:v>
                </c:pt>
                <c:pt idx="182">
                  <c:v>612.0656899999999</c:v>
                </c:pt>
                <c:pt idx="183">
                  <c:v>611.8074499999999</c:v>
                </c:pt>
                <c:pt idx="184">
                  <c:v>611.54926999999998</c:v>
                </c:pt>
                <c:pt idx="185">
                  <c:v>611.29102999999998</c:v>
                </c:pt>
                <c:pt idx="186">
                  <c:v>611.03278999999998</c:v>
                </c:pt>
                <c:pt idx="187">
                  <c:v>610.77460999999994</c:v>
                </c:pt>
                <c:pt idx="188">
                  <c:v>610.51636999999994</c:v>
                </c:pt>
                <c:pt idx="189">
                  <c:v>610.2581899999999</c:v>
                </c:pt>
                <c:pt idx="190">
                  <c:v>609.9999499999999</c:v>
                </c:pt>
                <c:pt idx="191">
                  <c:v>609.7417099999999</c:v>
                </c:pt>
                <c:pt idx="192">
                  <c:v>609.48352999999997</c:v>
                </c:pt>
                <c:pt idx="193">
                  <c:v>609.22528999999997</c:v>
                </c:pt>
                <c:pt idx="194">
                  <c:v>608.96704999999997</c:v>
                </c:pt>
                <c:pt idx="195">
                  <c:v>608.70886999999993</c:v>
                </c:pt>
                <c:pt idx="196">
                  <c:v>608.45062999999993</c:v>
                </c:pt>
                <c:pt idx="197">
                  <c:v>608.19239999999991</c:v>
                </c:pt>
                <c:pt idx="198">
                  <c:v>607.93421999999998</c:v>
                </c:pt>
                <c:pt idx="199">
                  <c:v>607.67597999999998</c:v>
                </c:pt>
                <c:pt idx="200">
                  <c:v>607.41773999999998</c:v>
                </c:pt>
                <c:pt idx="201">
                  <c:v>607.15949999999998</c:v>
                </c:pt>
                <c:pt idx="202">
                  <c:v>606.90125999999998</c:v>
                </c:pt>
                <c:pt idx="203">
                  <c:v>606.64307999999994</c:v>
                </c:pt>
                <c:pt idx="204">
                  <c:v>606.38483999999994</c:v>
                </c:pt>
                <c:pt idx="205">
                  <c:v>606.12659999999994</c:v>
                </c:pt>
                <c:pt idx="206">
                  <c:v>605.86835999999994</c:v>
                </c:pt>
                <c:pt idx="207">
                  <c:v>605.61011999999994</c:v>
                </c:pt>
                <c:pt idx="208">
                  <c:v>605.35187999999994</c:v>
                </c:pt>
                <c:pt idx="209">
                  <c:v>605.09363999999994</c:v>
                </c:pt>
                <c:pt idx="210">
                  <c:v>604.83539999999994</c:v>
                </c:pt>
                <c:pt idx="211">
                  <c:v>604.57715999999994</c:v>
                </c:pt>
                <c:pt idx="212">
                  <c:v>604.31891999999993</c:v>
                </c:pt>
                <c:pt idx="213">
                  <c:v>604.06074000000001</c:v>
                </c:pt>
                <c:pt idx="214">
                  <c:v>603.80250000000001</c:v>
                </c:pt>
                <c:pt idx="215">
                  <c:v>603.54426000000001</c:v>
                </c:pt>
                <c:pt idx="216">
                  <c:v>603.28595999999993</c:v>
                </c:pt>
                <c:pt idx="217">
                  <c:v>603.02771999999993</c:v>
                </c:pt>
                <c:pt idx="218">
                  <c:v>602.76947999999993</c:v>
                </c:pt>
                <c:pt idx="219">
                  <c:v>602.51123999999993</c:v>
                </c:pt>
                <c:pt idx="220">
                  <c:v>602.25299999999993</c:v>
                </c:pt>
                <c:pt idx="221">
                  <c:v>601.99475999999993</c:v>
                </c:pt>
                <c:pt idx="222">
                  <c:v>601.73651999999993</c:v>
                </c:pt>
                <c:pt idx="223">
                  <c:v>601.47827999999993</c:v>
                </c:pt>
                <c:pt idx="224">
                  <c:v>601.22003999999993</c:v>
                </c:pt>
                <c:pt idx="225">
                  <c:v>600.96179999999993</c:v>
                </c:pt>
                <c:pt idx="226">
                  <c:v>600.70349999999996</c:v>
                </c:pt>
                <c:pt idx="227">
                  <c:v>600.44525999999996</c:v>
                </c:pt>
                <c:pt idx="228">
                  <c:v>600.18701999999996</c:v>
                </c:pt>
                <c:pt idx="229">
                  <c:v>599.92877999999996</c:v>
                </c:pt>
                <c:pt idx="230">
                  <c:v>599.67053999999996</c:v>
                </c:pt>
                <c:pt idx="231">
                  <c:v>599.41224</c:v>
                </c:pt>
                <c:pt idx="232">
                  <c:v>599.154</c:v>
                </c:pt>
                <c:pt idx="233">
                  <c:v>598.89576</c:v>
                </c:pt>
                <c:pt idx="234">
                  <c:v>598.63745999999992</c:v>
                </c:pt>
                <c:pt idx="235">
                  <c:v>598.37921999999992</c:v>
                </c:pt>
                <c:pt idx="236">
                  <c:v>598.12097999999992</c:v>
                </c:pt>
                <c:pt idx="237">
                  <c:v>597.86267999999995</c:v>
                </c:pt>
                <c:pt idx="238">
                  <c:v>597.60443999999995</c:v>
                </c:pt>
                <c:pt idx="239">
                  <c:v>597.34619999999995</c:v>
                </c:pt>
                <c:pt idx="240">
                  <c:v>597.08789999999999</c:v>
                </c:pt>
                <c:pt idx="241">
                  <c:v>596.82965999999999</c:v>
                </c:pt>
                <c:pt idx="242">
                  <c:v>596.57141999999999</c:v>
                </c:pt>
                <c:pt idx="243">
                  <c:v>596.31311999999991</c:v>
                </c:pt>
                <c:pt idx="244">
                  <c:v>596.05487999999991</c:v>
                </c:pt>
                <c:pt idx="245">
                  <c:v>595.79657999999995</c:v>
                </c:pt>
                <c:pt idx="246">
                  <c:v>595.53833999999995</c:v>
                </c:pt>
                <c:pt idx="247">
                  <c:v>595.28003999999999</c:v>
                </c:pt>
                <c:pt idx="248">
                  <c:v>595.02179999999998</c:v>
                </c:pt>
                <c:pt idx="249">
                  <c:v>594.76349999999991</c:v>
                </c:pt>
                <c:pt idx="250">
                  <c:v>594.50525999999991</c:v>
                </c:pt>
                <c:pt idx="251">
                  <c:v>594.24695999999994</c:v>
                </c:pt>
                <c:pt idx="252">
                  <c:v>593.98865999999998</c:v>
                </c:pt>
                <c:pt idx="253">
                  <c:v>593.73041999999998</c:v>
                </c:pt>
                <c:pt idx="254">
                  <c:v>593.4721199999999</c:v>
                </c:pt>
                <c:pt idx="255">
                  <c:v>593.2138799999999</c:v>
                </c:pt>
                <c:pt idx="256">
                  <c:v>592.95557999999994</c:v>
                </c:pt>
                <c:pt idx="257">
                  <c:v>592.69727999999998</c:v>
                </c:pt>
                <c:pt idx="258">
                  <c:v>592.43903999999998</c:v>
                </c:pt>
                <c:pt idx="259">
                  <c:v>592.1807399999999</c:v>
                </c:pt>
                <c:pt idx="260">
                  <c:v>591.92243999999994</c:v>
                </c:pt>
                <c:pt idx="261">
                  <c:v>591.66419999999994</c:v>
                </c:pt>
                <c:pt idx="262">
                  <c:v>591.40589999999997</c:v>
                </c:pt>
                <c:pt idx="263">
                  <c:v>591.14760000000001</c:v>
                </c:pt>
                <c:pt idx="264">
                  <c:v>590.88928999999996</c:v>
                </c:pt>
                <c:pt idx="265">
                  <c:v>590.63104999999996</c:v>
                </c:pt>
                <c:pt idx="266">
                  <c:v>590.37275</c:v>
                </c:pt>
                <c:pt idx="267">
                  <c:v>590.11444999999992</c:v>
                </c:pt>
                <c:pt idx="268">
                  <c:v>589.85614999999996</c:v>
                </c:pt>
                <c:pt idx="269">
                  <c:v>589.59784999999999</c:v>
                </c:pt>
                <c:pt idx="270">
                  <c:v>589.33960999999999</c:v>
                </c:pt>
                <c:pt idx="271">
                  <c:v>589.08130999999992</c:v>
                </c:pt>
                <c:pt idx="272">
                  <c:v>588.82300999999995</c:v>
                </c:pt>
                <c:pt idx="273">
                  <c:v>588.56470999999999</c:v>
                </c:pt>
                <c:pt idx="274">
                  <c:v>588.30640999999991</c:v>
                </c:pt>
                <c:pt idx="275">
                  <c:v>588.04810999999995</c:v>
                </c:pt>
                <c:pt idx="276">
                  <c:v>587.78980999999999</c:v>
                </c:pt>
                <c:pt idx="277">
                  <c:v>587.53150999999991</c:v>
                </c:pt>
                <c:pt idx="278">
                  <c:v>587.27320999999995</c:v>
                </c:pt>
                <c:pt idx="279">
                  <c:v>587.0148999999999</c:v>
                </c:pt>
                <c:pt idx="280">
                  <c:v>586.75659999999993</c:v>
                </c:pt>
                <c:pt idx="281">
                  <c:v>586.49829999999997</c:v>
                </c:pt>
                <c:pt idx="282">
                  <c:v>586.24</c:v>
                </c:pt>
                <c:pt idx="283">
                  <c:v>585.98169999999993</c:v>
                </c:pt>
                <c:pt idx="284">
                  <c:v>585.72339999999997</c:v>
                </c:pt>
                <c:pt idx="285">
                  <c:v>585.46510000000001</c:v>
                </c:pt>
                <c:pt idx="286">
                  <c:v>585.20679999999993</c:v>
                </c:pt>
                <c:pt idx="287">
                  <c:v>584.94849999999997</c:v>
                </c:pt>
                <c:pt idx="288">
                  <c:v>584.6902</c:v>
                </c:pt>
                <c:pt idx="289">
                  <c:v>584.43189999999993</c:v>
                </c:pt>
                <c:pt idx="290">
                  <c:v>584.17359999999996</c:v>
                </c:pt>
                <c:pt idx="291">
                  <c:v>583.9153</c:v>
                </c:pt>
                <c:pt idx="292">
                  <c:v>583.65692999999999</c:v>
                </c:pt>
                <c:pt idx="293">
                  <c:v>583.39862999999991</c:v>
                </c:pt>
                <c:pt idx="294">
                  <c:v>583.14032999999995</c:v>
                </c:pt>
                <c:pt idx="295">
                  <c:v>582.88202999999999</c:v>
                </c:pt>
                <c:pt idx="296">
                  <c:v>582.62372999999991</c:v>
                </c:pt>
                <c:pt idx="297">
                  <c:v>582.36536999999998</c:v>
                </c:pt>
                <c:pt idx="298">
                  <c:v>582.10706999999991</c:v>
                </c:pt>
                <c:pt idx="299">
                  <c:v>581.84876999999994</c:v>
                </c:pt>
                <c:pt idx="300">
                  <c:v>581.59046999999998</c:v>
                </c:pt>
                <c:pt idx="301">
                  <c:v>581.33209999999997</c:v>
                </c:pt>
                <c:pt idx="302">
                  <c:v>581.07380000000001</c:v>
                </c:pt>
                <c:pt idx="303">
                  <c:v>580.81549999999993</c:v>
                </c:pt>
                <c:pt idx="304">
                  <c:v>580.55714</c:v>
                </c:pt>
                <c:pt idx="305">
                  <c:v>580.29883999999993</c:v>
                </c:pt>
                <c:pt idx="306">
                  <c:v>580.04053999999996</c:v>
                </c:pt>
                <c:pt idx="307">
                  <c:v>579.78217999999993</c:v>
                </c:pt>
                <c:pt idx="308">
                  <c:v>579.52387999999996</c:v>
                </c:pt>
                <c:pt idx="309">
                  <c:v>579.26551999999992</c:v>
                </c:pt>
                <c:pt idx="310">
                  <c:v>579.00720999999999</c:v>
                </c:pt>
                <c:pt idx="311">
                  <c:v>578.74884999999995</c:v>
                </c:pt>
                <c:pt idx="312">
                  <c:v>578.49054999999998</c:v>
                </c:pt>
                <c:pt idx="313">
                  <c:v>578.23224999999991</c:v>
                </c:pt>
                <c:pt idx="314">
                  <c:v>577.97388999999998</c:v>
                </c:pt>
                <c:pt idx="315">
                  <c:v>577.71558999999991</c:v>
                </c:pt>
                <c:pt idx="316">
                  <c:v>577.45722999999998</c:v>
                </c:pt>
                <c:pt idx="317">
                  <c:v>577.1989299999999</c:v>
                </c:pt>
                <c:pt idx="318">
                  <c:v>576.94056</c:v>
                </c:pt>
                <c:pt idx="319">
                  <c:v>576.68219999999997</c:v>
                </c:pt>
                <c:pt idx="320">
                  <c:v>576.4239</c:v>
                </c:pt>
                <c:pt idx="321">
                  <c:v>576.16553999999996</c:v>
                </c:pt>
                <c:pt idx="322">
                  <c:v>575.90724</c:v>
                </c:pt>
                <c:pt idx="323">
                  <c:v>575.64887999999996</c:v>
                </c:pt>
                <c:pt idx="324">
                  <c:v>575.39051999999992</c:v>
                </c:pt>
                <c:pt idx="325">
                  <c:v>575.13220999999999</c:v>
                </c:pt>
                <c:pt idx="326">
                  <c:v>574.87384999999995</c:v>
                </c:pt>
                <c:pt idx="327">
                  <c:v>574.61548999999991</c:v>
                </c:pt>
                <c:pt idx="328">
                  <c:v>574.35718999999995</c:v>
                </c:pt>
                <c:pt idx="329">
                  <c:v>574.09882999999991</c:v>
                </c:pt>
                <c:pt idx="330">
                  <c:v>573.84046999999998</c:v>
                </c:pt>
                <c:pt idx="331">
                  <c:v>573.58216999999991</c:v>
                </c:pt>
                <c:pt idx="332">
                  <c:v>573.32380000000001</c:v>
                </c:pt>
                <c:pt idx="333">
                  <c:v>573.06543999999997</c:v>
                </c:pt>
                <c:pt idx="334">
                  <c:v>572.80707999999993</c:v>
                </c:pt>
                <c:pt idx="335">
                  <c:v>572.54877999999997</c:v>
                </c:pt>
                <c:pt idx="336">
                  <c:v>572.29041999999993</c:v>
                </c:pt>
                <c:pt idx="337">
                  <c:v>572.03206</c:v>
                </c:pt>
                <c:pt idx="338">
                  <c:v>571.77368999999999</c:v>
                </c:pt>
                <c:pt idx="339">
                  <c:v>571.51532999999995</c:v>
                </c:pt>
                <c:pt idx="340">
                  <c:v>571.25696999999991</c:v>
                </c:pt>
                <c:pt idx="341">
                  <c:v>570.99860999999999</c:v>
                </c:pt>
                <c:pt idx="342">
                  <c:v>570.74030999999991</c:v>
                </c:pt>
                <c:pt idx="343">
                  <c:v>570.48194999999998</c:v>
                </c:pt>
                <c:pt idx="344">
                  <c:v>570.22357999999997</c:v>
                </c:pt>
                <c:pt idx="345">
                  <c:v>569.96521999999993</c:v>
                </c:pt>
                <c:pt idx="346">
                  <c:v>569.70686000000001</c:v>
                </c:pt>
                <c:pt idx="347">
                  <c:v>569.44849999999997</c:v>
                </c:pt>
                <c:pt idx="348">
                  <c:v>569.19013999999993</c:v>
                </c:pt>
                <c:pt idx="349">
                  <c:v>568.93176999999991</c:v>
                </c:pt>
                <c:pt idx="350">
                  <c:v>568.67340999999999</c:v>
                </c:pt>
                <c:pt idx="351">
                  <c:v>568.41504999999995</c:v>
                </c:pt>
                <c:pt idx="352">
                  <c:v>568.15668999999991</c:v>
                </c:pt>
                <c:pt idx="353">
                  <c:v>567.89832999999999</c:v>
                </c:pt>
                <c:pt idx="354">
                  <c:v>567.63996999999995</c:v>
                </c:pt>
                <c:pt idx="355">
                  <c:v>567.38159999999993</c:v>
                </c:pt>
                <c:pt idx="356">
                  <c:v>567.12324000000001</c:v>
                </c:pt>
                <c:pt idx="357">
                  <c:v>566.86487999999997</c:v>
                </c:pt>
                <c:pt idx="358">
                  <c:v>566.60645999999997</c:v>
                </c:pt>
                <c:pt idx="359">
                  <c:v>566.34809999999993</c:v>
                </c:pt>
                <c:pt idx="360">
                  <c:v>566.08972999999992</c:v>
                </c:pt>
                <c:pt idx="361">
                  <c:v>565.83136999999999</c:v>
                </c:pt>
                <c:pt idx="362">
                  <c:v>565.57300999999995</c:v>
                </c:pt>
                <c:pt idx="363">
                  <c:v>565.31464999999992</c:v>
                </c:pt>
                <c:pt idx="364">
                  <c:v>565.05622999999991</c:v>
                </c:pt>
                <c:pt idx="365">
                  <c:v>564.7978599999999</c:v>
                </c:pt>
                <c:pt idx="366">
                  <c:v>564.53949999999998</c:v>
                </c:pt>
                <c:pt idx="367">
                  <c:v>564.28113999999994</c:v>
                </c:pt>
                <c:pt idx="368">
                  <c:v>564.02271999999994</c:v>
                </c:pt>
                <c:pt idx="369">
                  <c:v>563.76436000000001</c:v>
                </c:pt>
                <c:pt idx="370">
                  <c:v>563.50599</c:v>
                </c:pt>
                <c:pt idx="371">
                  <c:v>563.24762999999996</c:v>
                </c:pt>
                <c:pt idx="372">
                  <c:v>562.98920999999996</c:v>
                </c:pt>
                <c:pt idx="373">
                  <c:v>562.73084999999992</c:v>
                </c:pt>
                <c:pt idx="374">
                  <c:v>562.47248999999999</c:v>
                </c:pt>
                <c:pt idx="375">
                  <c:v>562.2140599999999</c:v>
                </c:pt>
                <c:pt idx="376">
                  <c:v>561.95569999999998</c:v>
                </c:pt>
                <c:pt idx="377">
                  <c:v>561.69733999999994</c:v>
                </c:pt>
                <c:pt idx="378">
                  <c:v>561.43891999999994</c:v>
                </c:pt>
                <c:pt idx="379">
                  <c:v>561.18054999999993</c:v>
                </c:pt>
                <c:pt idx="380">
                  <c:v>560.92212999999992</c:v>
                </c:pt>
                <c:pt idx="381">
                  <c:v>560.66377</c:v>
                </c:pt>
                <c:pt idx="382">
                  <c:v>560.40535</c:v>
                </c:pt>
                <c:pt idx="383">
                  <c:v>560.14697999999999</c:v>
                </c:pt>
                <c:pt idx="384">
                  <c:v>559.88855999999998</c:v>
                </c:pt>
                <c:pt idx="385">
                  <c:v>559.63019999999995</c:v>
                </c:pt>
                <c:pt idx="386">
                  <c:v>559.37177999999994</c:v>
                </c:pt>
                <c:pt idx="387">
                  <c:v>559.11341999999991</c:v>
                </c:pt>
                <c:pt idx="388">
                  <c:v>558.85498999999993</c:v>
                </c:pt>
                <c:pt idx="389">
                  <c:v>558.59663</c:v>
                </c:pt>
                <c:pt idx="390">
                  <c:v>558.33821</c:v>
                </c:pt>
                <c:pt idx="391">
                  <c:v>558.07984999999996</c:v>
                </c:pt>
                <c:pt idx="392">
                  <c:v>557.82141999999999</c:v>
                </c:pt>
                <c:pt idx="393">
                  <c:v>557.56299999999999</c:v>
                </c:pt>
                <c:pt idx="394">
                  <c:v>557.30463999999995</c:v>
                </c:pt>
                <c:pt idx="395">
                  <c:v>557.04621999999995</c:v>
                </c:pt>
                <c:pt idx="396">
                  <c:v>556.78784999999993</c:v>
                </c:pt>
                <c:pt idx="397">
                  <c:v>556.52942999999993</c:v>
                </c:pt>
                <c:pt idx="398">
                  <c:v>556.27100999999993</c:v>
                </c:pt>
                <c:pt idx="399">
                  <c:v>556.01265000000001</c:v>
                </c:pt>
                <c:pt idx="400">
                  <c:v>555.75421999999992</c:v>
                </c:pt>
                <c:pt idx="401">
                  <c:v>555.49579999999992</c:v>
                </c:pt>
                <c:pt idx="402">
                  <c:v>555.23737999999992</c:v>
                </c:pt>
                <c:pt idx="403">
                  <c:v>554.97901999999999</c:v>
                </c:pt>
                <c:pt idx="404">
                  <c:v>554.7205899999999</c:v>
                </c:pt>
                <c:pt idx="405">
                  <c:v>554.4621699999999</c:v>
                </c:pt>
                <c:pt idx="406">
                  <c:v>554.2037499999999</c:v>
                </c:pt>
                <c:pt idx="407">
                  <c:v>553.94538999999997</c:v>
                </c:pt>
                <c:pt idx="408">
                  <c:v>553.68696</c:v>
                </c:pt>
                <c:pt idx="409">
                  <c:v>553.42854</c:v>
                </c:pt>
                <c:pt idx="410">
                  <c:v>553.17012</c:v>
                </c:pt>
                <c:pt idx="411">
                  <c:v>552.91168999999991</c:v>
                </c:pt>
                <c:pt idx="412">
                  <c:v>552.65326999999991</c:v>
                </c:pt>
                <c:pt idx="413">
                  <c:v>552.39484999999991</c:v>
                </c:pt>
                <c:pt idx="414">
                  <c:v>552.13648999999998</c:v>
                </c:pt>
                <c:pt idx="415">
                  <c:v>551.87806</c:v>
                </c:pt>
                <c:pt idx="416">
                  <c:v>551.61964</c:v>
                </c:pt>
                <c:pt idx="417">
                  <c:v>551.36122</c:v>
                </c:pt>
                <c:pt idx="418">
                  <c:v>551.1028</c:v>
                </c:pt>
                <c:pt idx="419">
                  <c:v>550.84436999999991</c:v>
                </c:pt>
                <c:pt idx="420">
                  <c:v>550.58594999999991</c:v>
                </c:pt>
                <c:pt idx="421">
                  <c:v>550.32752999999991</c:v>
                </c:pt>
                <c:pt idx="422">
                  <c:v>550.06909999999993</c:v>
                </c:pt>
                <c:pt idx="423">
                  <c:v>549.81067999999993</c:v>
                </c:pt>
                <c:pt idx="424">
                  <c:v>549.55225999999993</c:v>
                </c:pt>
                <c:pt idx="425">
                  <c:v>549.29383999999993</c:v>
                </c:pt>
                <c:pt idx="426">
                  <c:v>549.03540999999996</c:v>
                </c:pt>
                <c:pt idx="427">
                  <c:v>548.77698999999996</c:v>
                </c:pt>
                <c:pt idx="428">
                  <c:v>548.51856999999995</c:v>
                </c:pt>
                <c:pt idx="429">
                  <c:v>548.26013999999998</c:v>
                </c:pt>
                <c:pt idx="430">
                  <c:v>548.0016599999999</c:v>
                </c:pt>
                <c:pt idx="431">
                  <c:v>547.7432399999999</c:v>
                </c:pt>
                <c:pt idx="432">
                  <c:v>547.48480999999992</c:v>
                </c:pt>
                <c:pt idx="433">
                  <c:v>547.22638999999992</c:v>
                </c:pt>
                <c:pt idx="434">
                  <c:v>546.96796999999992</c:v>
                </c:pt>
                <c:pt idx="435">
                  <c:v>546.70954999999992</c:v>
                </c:pt>
                <c:pt idx="436">
                  <c:v>546.45105999999998</c:v>
                </c:pt>
                <c:pt idx="437">
                  <c:v>546.19263999999998</c:v>
                </c:pt>
                <c:pt idx="438">
                  <c:v>545.93421999999998</c:v>
                </c:pt>
                <c:pt idx="439">
                  <c:v>545.67579000000001</c:v>
                </c:pt>
                <c:pt idx="440">
                  <c:v>545.41737000000001</c:v>
                </c:pt>
                <c:pt idx="441">
                  <c:v>545.15888999999993</c:v>
                </c:pt>
                <c:pt idx="442">
                  <c:v>544.90045999999995</c:v>
                </c:pt>
                <c:pt idx="443">
                  <c:v>544.64203999999995</c:v>
                </c:pt>
                <c:pt idx="444">
                  <c:v>544.38355999999999</c:v>
                </c:pt>
                <c:pt idx="445">
                  <c:v>544.1251299999999</c:v>
                </c:pt>
                <c:pt idx="446">
                  <c:v>543.8667099999999</c:v>
                </c:pt>
                <c:pt idx="447">
                  <c:v>543.60822999999993</c:v>
                </c:pt>
                <c:pt idx="448">
                  <c:v>543.34979999999996</c:v>
                </c:pt>
                <c:pt idx="449">
                  <c:v>543.09137999999996</c:v>
                </c:pt>
                <c:pt idx="450">
                  <c:v>542.8329</c:v>
                </c:pt>
                <c:pt idx="451">
                  <c:v>542.57447999999999</c:v>
                </c:pt>
                <c:pt idx="452">
                  <c:v>542.3160499999999</c:v>
                </c:pt>
                <c:pt idx="453">
                  <c:v>542.05756999999994</c:v>
                </c:pt>
                <c:pt idx="454">
                  <c:v>541.79914999999994</c:v>
                </c:pt>
                <c:pt idx="455">
                  <c:v>541.54066</c:v>
                </c:pt>
                <c:pt idx="456">
                  <c:v>541.28224</c:v>
                </c:pt>
                <c:pt idx="457">
                  <c:v>541.02374999999995</c:v>
                </c:pt>
                <c:pt idx="458">
                  <c:v>540.76532999999995</c:v>
                </c:pt>
                <c:pt idx="459">
                  <c:v>540.50684999999999</c:v>
                </c:pt>
                <c:pt idx="460">
                  <c:v>540.24842999999998</c:v>
                </c:pt>
                <c:pt idx="461">
                  <c:v>539.98993999999993</c:v>
                </c:pt>
                <c:pt idx="462">
                  <c:v>539.73151999999993</c:v>
                </c:pt>
                <c:pt idx="463">
                  <c:v>539.47302999999999</c:v>
                </c:pt>
                <c:pt idx="464">
                  <c:v>539.21460999999999</c:v>
                </c:pt>
                <c:pt idx="465">
                  <c:v>538.95612999999992</c:v>
                </c:pt>
                <c:pt idx="466">
                  <c:v>538.69763999999998</c:v>
                </c:pt>
                <c:pt idx="467">
                  <c:v>538.43921999999998</c:v>
                </c:pt>
                <c:pt idx="468">
                  <c:v>538.1807399999999</c:v>
                </c:pt>
                <c:pt idx="469">
                  <c:v>537.92230999999992</c:v>
                </c:pt>
                <c:pt idx="470">
                  <c:v>537.66382999999996</c:v>
                </c:pt>
                <c:pt idx="471">
                  <c:v>537.40535</c:v>
                </c:pt>
                <c:pt idx="472">
                  <c:v>537.14691999999991</c:v>
                </c:pt>
                <c:pt idx="473">
                  <c:v>536.88843999999995</c:v>
                </c:pt>
                <c:pt idx="474">
                  <c:v>536.62995999999998</c:v>
                </c:pt>
                <c:pt idx="475">
                  <c:v>536.37153000000001</c:v>
                </c:pt>
                <c:pt idx="476">
                  <c:v>536.11304999999993</c:v>
                </c:pt>
                <c:pt idx="477">
                  <c:v>535.85456999999997</c:v>
                </c:pt>
                <c:pt idx="478">
                  <c:v>535.59607999999992</c:v>
                </c:pt>
                <c:pt idx="479">
                  <c:v>535.33765999999991</c:v>
                </c:pt>
                <c:pt idx="480">
                  <c:v>535.07916999999998</c:v>
                </c:pt>
                <c:pt idx="481">
                  <c:v>534.8206899999999</c:v>
                </c:pt>
                <c:pt idx="482">
                  <c:v>534.56220999999994</c:v>
                </c:pt>
                <c:pt idx="483">
                  <c:v>534.30372</c:v>
                </c:pt>
                <c:pt idx="484">
                  <c:v>534.0453</c:v>
                </c:pt>
                <c:pt idx="485">
                  <c:v>533.78681999999992</c:v>
                </c:pt>
                <c:pt idx="486">
                  <c:v>533.52832999999998</c:v>
                </c:pt>
                <c:pt idx="487">
                  <c:v>533.26984999999991</c:v>
                </c:pt>
                <c:pt idx="488">
                  <c:v>533.01135999999997</c:v>
                </c:pt>
                <c:pt idx="489">
                  <c:v>532.75288</c:v>
                </c:pt>
                <c:pt idx="490">
                  <c:v>532.49439999999993</c:v>
                </c:pt>
                <c:pt idx="491">
                  <c:v>532.23590999999999</c:v>
                </c:pt>
                <c:pt idx="492">
                  <c:v>531.97742999999991</c:v>
                </c:pt>
                <c:pt idx="493">
                  <c:v>531.71894999999995</c:v>
                </c:pt>
                <c:pt idx="494">
                  <c:v>531.46051999999997</c:v>
                </c:pt>
                <c:pt idx="495">
                  <c:v>531.20204000000001</c:v>
                </c:pt>
                <c:pt idx="496">
                  <c:v>530.94354999999996</c:v>
                </c:pt>
                <c:pt idx="497">
                  <c:v>530.68507</c:v>
                </c:pt>
                <c:pt idx="498">
                  <c:v>530.42658999999992</c:v>
                </c:pt>
                <c:pt idx="499">
                  <c:v>530.16809999999998</c:v>
                </c:pt>
                <c:pt idx="500">
                  <c:v>529.9096199999999</c:v>
                </c:pt>
                <c:pt idx="501">
                  <c:v>529.65107</c:v>
                </c:pt>
                <c:pt idx="502">
                  <c:v>529.39258999999993</c:v>
                </c:pt>
                <c:pt idx="503">
                  <c:v>529.13410999999996</c:v>
                </c:pt>
                <c:pt idx="504">
                  <c:v>528.87561999999991</c:v>
                </c:pt>
                <c:pt idx="505">
                  <c:v>528.61713999999995</c:v>
                </c:pt>
                <c:pt idx="506">
                  <c:v>528.3586499999999</c:v>
                </c:pt>
                <c:pt idx="507">
                  <c:v>528.10016999999993</c:v>
                </c:pt>
                <c:pt idx="508">
                  <c:v>527.84168999999997</c:v>
                </c:pt>
                <c:pt idx="509">
                  <c:v>527.58319999999992</c:v>
                </c:pt>
                <c:pt idx="510">
                  <c:v>527.32465999999999</c:v>
                </c:pt>
                <c:pt idx="511">
                  <c:v>527.06616999999994</c:v>
                </c:pt>
                <c:pt idx="512">
                  <c:v>526.80768999999998</c:v>
                </c:pt>
                <c:pt idx="513">
                  <c:v>526.5492099999999</c:v>
                </c:pt>
                <c:pt idx="514">
                  <c:v>526.29071999999996</c:v>
                </c:pt>
                <c:pt idx="515">
                  <c:v>526.03217999999993</c:v>
                </c:pt>
                <c:pt idx="516">
                  <c:v>525.77368999999999</c:v>
                </c:pt>
                <c:pt idx="517">
                  <c:v>525.51520999999991</c:v>
                </c:pt>
                <c:pt idx="518">
                  <c:v>525.25672999999995</c:v>
                </c:pt>
                <c:pt idx="519">
                  <c:v>524.99817999999993</c:v>
                </c:pt>
                <c:pt idx="520">
                  <c:v>524.73969999999997</c:v>
                </c:pt>
                <c:pt idx="521">
                  <c:v>524.48120999999992</c:v>
                </c:pt>
                <c:pt idx="522">
                  <c:v>524.22266999999999</c:v>
                </c:pt>
                <c:pt idx="523">
                  <c:v>523.96417999999994</c:v>
                </c:pt>
                <c:pt idx="524">
                  <c:v>523.70569999999998</c:v>
                </c:pt>
                <c:pt idx="525">
                  <c:v>523.44715999999994</c:v>
                </c:pt>
                <c:pt idx="526">
                  <c:v>523.18867</c:v>
                </c:pt>
                <c:pt idx="527">
                  <c:v>522.93018999999993</c:v>
                </c:pt>
                <c:pt idx="528">
                  <c:v>522.67163999999991</c:v>
                </c:pt>
                <c:pt idx="529">
                  <c:v>522.41315999999995</c:v>
                </c:pt>
                <c:pt idx="530">
                  <c:v>522.15460999999993</c:v>
                </c:pt>
                <c:pt idx="531">
                  <c:v>521.89612999999997</c:v>
                </c:pt>
                <c:pt idx="532">
                  <c:v>521.63765000000001</c:v>
                </c:pt>
                <c:pt idx="533">
                  <c:v>521.37909999999999</c:v>
                </c:pt>
                <c:pt idx="534">
                  <c:v>521.12061999999992</c:v>
                </c:pt>
                <c:pt idx="535">
                  <c:v>520.8620699999999</c:v>
                </c:pt>
                <c:pt idx="536">
                  <c:v>520.60358999999994</c:v>
                </c:pt>
                <c:pt idx="537">
                  <c:v>520.34503999999993</c:v>
                </c:pt>
                <c:pt idx="538">
                  <c:v>520.08655999999996</c:v>
                </c:pt>
                <c:pt idx="539">
                  <c:v>519.82801999999992</c:v>
                </c:pt>
                <c:pt idx="540">
                  <c:v>519.56952999999999</c:v>
                </c:pt>
                <c:pt idx="541">
                  <c:v>519.31098999999995</c:v>
                </c:pt>
                <c:pt idx="542">
                  <c:v>519.05243999999993</c:v>
                </c:pt>
                <c:pt idx="543">
                  <c:v>518.79395999999997</c:v>
                </c:pt>
                <c:pt idx="544">
                  <c:v>518.53540999999996</c:v>
                </c:pt>
                <c:pt idx="545">
                  <c:v>518.27692999999999</c:v>
                </c:pt>
                <c:pt idx="546">
                  <c:v>518.01837999999998</c:v>
                </c:pt>
                <c:pt idx="547">
                  <c:v>517.75983999999994</c:v>
                </c:pt>
                <c:pt idx="548">
                  <c:v>517.50135</c:v>
                </c:pt>
                <c:pt idx="549">
                  <c:v>517.24280999999996</c:v>
                </c:pt>
                <c:pt idx="550">
                  <c:v>516.98426999999992</c:v>
                </c:pt>
                <c:pt idx="551">
                  <c:v>516.72577999999999</c:v>
                </c:pt>
                <c:pt idx="552">
                  <c:v>516.46723999999995</c:v>
                </c:pt>
                <c:pt idx="553">
                  <c:v>516.20868999999993</c:v>
                </c:pt>
                <c:pt idx="554">
                  <c:v>515.95020999999997</c:v>
                </c:pt>
                <c:pt idx="555">
                  <c:v>515.69165999999996</c:v>
                </c:pt>
                <c:pt idx="556">
                  <c:v>515.43311999999992</c:v>
                </c:pt>
                <c:pt idx="557">
                  <c:v>515.1745699999999</c:v>
                </c:pt>
                <c:pt idx="558">
                  <c:v>514.91608999999994</c:v>
                </c:pt>
                <c:pt idx="559">
                  <c:v>514.65753999999993</c:v>
                </c:pt>
                <c:pt idx="560">
                  <c:v>514.399</c:v>
                </c:pt>
                <c:pt idx="561">
                  <c:v>514.14044999999999</c:v>
                </c:pt>
                <c:pt idx="562">
                  <c:v>513.88190999999995</c:v>
                </c:pt>
                <c:pt idx="563">
                  <c:v>513.62342999999998</c:v>
                </c:pt>
                <c:pt idx="564">
                  <c:v>513.36487999999997</c:v>
                </c:pt>
                <c:pt idx="565">
                  <c:v>513.10633999999993</c:v>
                </c:pt>
                <c:pt idx="566">
                  <c:v>512.84778999999992</c:v>
                </c:pt>
                <c:pt idx="567">
                  <c:v>512.58924999999999</c:v>
                </c:pt>
                <c:pt idx="568">
                  <c:v>512.33069999999998</c:v>
                </c:pt>
                <c:pt idx="569">
                  <c:v>512.07218999999998</c:v>
                </c:pt>
                <c:pt idx="570">
                  <c:v>511.81364000000002</c:v>
                </c:pt>
                <c:pt idx="571">
                  <c:v>511.55510000000004</c:v>
                </c:pt>
                <c:pt idx="572">
                  <c:v>511.29655000000002</c:v>
                </c:pt>
                <c:pt idx="573">
                  <c:v>511.03800999999999</c:v>
                </c:pt>
                <c:pt idx="574">
                  <c:v>510.77946000000003</c:v>
                </c:pt>
                <c:pt idx="575">
                  <c:v>510.52091999999999</c:v>
                </c:pt>
                <c:pt idx="576">
                  <c:v>510.26237000000003</c:v>
                </c:pt>
                <c:pt idx="577">
                  <c:v>510.00382999999999</c:v>
                </c:pt>
                <c:pt idx="578">
                  <c:v>509.74528000000004</c:v>
                </c:pt>
                <c:pt idx="579">
                  <c:v>509.48674</c:v>
                </c:pt>
                <c:pt idx="580">
                  <c:v>509.22818999999998</c:v>
                </c:pt>
                <c:pt idx="581">
                  <c:v>508.96965</c:v>
                </c:pt>
                <c:pt idx="582">
                  <c:v>508.71109999999999</c:v>
                </c:pt>
                <c:pt idx="583">
                  <c:v>508.45256000000001</c:v>
                </c:pt>
                <c:pt idx="584">
                  <c:v>508.19398000000001</c:v>
                </c:pt>
                <c:pt idx="585">
                  <c:v>507.93544000000003</c:v>
                </c:pt>
                <c:pt idx="586">
                  <c:v>507.67689000000001</c:v>
                </c:pt>
                <c:pt idx="587">
                  <c:v>507.41835000000003</c:v>
                </c:pt>
                <c:pt idx="588">
                  <c:v>507.15977000000004</c:v>
                </c:pt>
                <c:pt idx="589">
                  <c:v>506.90123</c:v>
                </c:pt>
                <c:pt idx="590">
                  <c:v>506.64267999999998</c:v>
                </c:pt>
                <c:pt idx="591">
                  <c:v>506.38414</c:v>
                </c:pt>
                <c:pt idx="592">
                  <c:v>506.12556000000001</c:v>
                </c:pt>
                <c:pt idx="593">
                  <c:v>505.86702000000002</c:v>
                </c:pt>
                <c:pt idx="594">
                  <c:v>505.60844000000003</c:v>
                </c:pt>
                <c:pt idx="595">
                  <c:v>505.34989999999999</c:v>
                </c:pt>
                <c:pt idx="596">
                  <c:v>505.09132</c:v>
                </c:pt>
                <c:pt idx="597">
                  <c:v>504.83278000000001</c:v>
                </c:pt>
                <c:pt idx="598">
                  <c:v>504.57420000000002</c:v>
                </c:pt>
                <c:pt idx="599">
                  <c:v>504.31566000000004</c:v>
                </c:pt>
                <c:pt idx="600">
                  <c:v>504.05707999999998</c:v>
                </c:pt>
                <c:pt idx="601">
                  <c:v>503.79854</c:v>
                </c:pt>
                <c:pt idx="602">
                  <c:v>503.53996000000001</c:v>
                </c:pt>
                <c:pt idx="603">
                  <c:v>503.28138000000001</c:v>
                </c:pt>
                <c:pt idx="604">
                  <c:v>503.02284000000003</c:v>
                </c:pt>
                <c:pt idx="605">
                  <c:v>502.76426000000004</c:v>
                </c:pt>
                <c:pt idx="606">
                  <c:v>502.50569000000002</c:v>
                </c:pt>
                <c:pt idx="607">
                  <c:v>502.24714</c:v>
                </c:pt>
                <c:pt idx="608">
                  <c:v>501.98857000000004</c:v>
                </c:pt>
                <c:pt idx="609">
                  <c:v>501.72998999999999</c:v>
                </c:pt>
                <c:pt idx="610">
                  <c:v>501.47142000000002</c:v>
                </c:pt>
                <c:pt idx="611">
                  <c:v>501.21284000000003</c:v>
                </c:pt>
                <c:pt idx="612">
                  <c:v>500.95429999999999</c:v>
                </c:pt>
                <c:pt idx="613">
                  <c:v>500.69571999999999</c:v>
                </c:pt>
                <c:pt idx="614">
                  <c:v>500.43715000000003</c:v>
                </c:pt>
                <c:pt idx="615">
                  <c:v>500.17857000000004</c:v>
                </c:pt>
                <c:pt idx="616">
                  <c:v>499.92</c:v>
                </c:pt>
                <c:pt idx="617">
                  <c:v>499.66142000000002</c:v>
                </c:pt>
                <c:pt idx="618">
                  <c:v>499.40284000000003</c:v>
                </c:pt>
                <c:pt idx="619">
                  <c:v>499.14427000000001</c:v>
                </c:pt>
                <c:pt idx="620">
                  <c:v>498.88569000000001</c:v>
                </c:pt>
                <c:pt idx="621">
                  <c:v>498.62711999999999</c:v>
                </c:pt>
                <c:pt idx="622">
                  <c:v>498.36854</c:v>
                </c:pt>
                <c:pt idx="623">
                  <c:v>498.10997000000003</c:v>
                </c:pt>
                <c:pt idx="624">
                  <c:v>497.85136</c:v>
                </c:pt>
                <c:pt idx="625">
                  <c:v>497.59279000000004</c:v>
                </c:pt>
                <c:pt idx="626">
                  <c:v>497.33420999999998</c:v>
                </c:pt>
                <c:pt idx="627">
                  <c:v>497.07562999999999</c:v>
                </c:pt>
                <c:pt idx="628">
                  <c:v>496.81706000000003</c:v>
                </c:pt>
                <c:pt idx="629">
                  <c:v>496.55844999999999</c:v>
                </c:pt>
                <c:pt idx="630">
                  <c:v>496.29988000000003</c:v>
                </c:pt>
                <c:pt idx="631">
                  <c:v>496.04130000000004</c:v>
                </c:pt>
                <c:pt idx="632">
                  <c:v>495.78270000000003</c:v>
                </c:pt>
                <c:pt idx="633">
                  <c:v>495.52412000000004</c:v>
                </c:pt>
                <c:pt idx="634">
                  <c:v>495.26555000000002</c:v>
                </c:pt>
                <c:pt idx="635">
                  <c:v>495.00693999999999</c:v>
                </c:pt>
                <c:pt idx="636">
                  <c:v>494.74835999999999</c:v>
                </c:pt>
                <c:pt idx="637">
                  <c:v>494.48975999999999</c:v>
                </c:pt>
                <c:pt idx="638">
                  <c:v>494.23117999999999</c:v>
                </c:pt>
              </c:numCache>
            </c:numRef>
          </c:xVal>
          <c:yVal>
            <c:numRef>
              <c:f>'100 lcm data'!$G$6:$G$644</c:f>
              <c:numCache>
                <c:formatCode>General</c:formatCode>
                <c:ptCount val="639"/>
                <c:pt idx="0">
                  <c:v>2802.49</c:v>
                </c:pt>
                <c:pt idx="1">
                  <c:v>3205.54</c:v>
                </c:pt>
                <c:pt idx="2">
                  <c:v>3706.46</c:v>
                </c:pt>
                <c:pt idx="3">
                  <c:v>4334.5600999999997</c:v>
                </c:pt>
                <c:pt idx="4">
                  <c:v>5091.25</c:v>
                </c:pt>
                <c:pt idx="5">
                  <c:v>6084.7402000000002</c:v>
                </c:pt>
                <c:pt idx="6">
                  <c:v>7408.75</c:v>
                </c:pt>
                <c:pt idx="7">
                  <c:v>9293.3857000000007</c:v>
                </c:pt>
                <c:pt idx="8">
                  <c:v>12650.009</c:v>
                </c:pt>
                <c:pt idx="9">
                  <c:v>22295.846000000001</c:v>
                </c:pt>
                <c:pt idx="10">
                  <c:v>63259.57</c:v>
                </c:pt>
                <c:pt idx="11">
                  <c:v>63612.891000000003</c:v>
                </c:pt>
                <c:pt idx="12">
                  <c:v>63610.370999999999</c:v>
                </c:pt>
                <c:pt idx="13">
                  <c:v>57476.77</c:v>
                </c:pt>
                <c:pt idx="14">
                  <c:v>16891.491999999998</c:v>
                </c:pt>
                <c:pt idx="15">
                  <c:v>11344.121999999999</c:v>
                </c:pt>
                <c:pt idx="16">
                  <c:v>8880.0907999999999</c:v>
                </c:pt>
                <c:pt idx="17">
                  <c:v>7268.6499000000003</c:v>
                </c:pt>
                <c:pt idx="18">
                  <c:v>6054.1986999999999</c:v>
                </c:pt>
                <c:pt idx="19">
                  <c:v>5098.9111000000003</c:v>
                </c:pt>
                <c:pt idx="20">
                  <c:v>4289.1704</c:v>
                </c:pt>
                <c:pt idx="21">
                  <c:v>3648.9299000000001</c:v>
                </c:pt>
                <c:pt idx="22">
                  <c:v>3119.3904000000002</c:v>
                </c:pt>
                <c:pt idx="23">
                  <c:v>2689.6201000000001</c:v>
                </c:pt>
                <c:pt idx="24">
                  <c:v>2405.5097999999998</c:v>
                </c:pt>
                <c:pt idx="25">
                  <c:v>2192.9587000000001</c:v>
                </c:pt>
                <c:pt idx="26">
                  <c:v>2029.48</c:v>
                </c:pt>
                <c:pt idx="27">
                  <c:v>1889.85</c:v>
                </c:pt>
                <c:pt idx="28">
                  <c:v>1763.1</c:v>
                </c:pt>
                <c:pt idx="29">
                  <c:v>1660.1401000000001</c:v>
                </c:pt>
                <c:pt idx="30">
                  <c:v>1567.0699</c:v>
                </c:pt>
                <c:pt idx="31">
                  <c:v>1486.0998999999999</c:v>
                </c:pt>
                <c:pt idx="32">
                  <c:v>1420.5598</c:v>
                </c:pt>
                <c:pt idx="33">
                  <c:v>1359.27</c:v>
                </c:pt>
                <c:pt idx="34">
                  <c:v>1308.6702</c:v>
                </c:pt>
                <c:pt idx="35">
                  <c:v>1267.9398000000001</c:v>
                </c:pt>
                <c:pt idx="36">
                  <c:v>1228.5001</c:v>
                </c:pt>
                <c:pt idx="37">
                  <c:v>1191.6996999999999</c:v>
                </c:pt>
                <c:pt idx="38">
                  <c:v>1154.4801</c:v>
                </c:pt>
                <c:pt idx="39">
                  <c:v>1118.4000000000001</c:v>
                </c:pt>
                <c:pt idx="40">
                  <c:v>1087.4197999999999</c:v>
                </c:pt>
                <c:pt idx="41">
                  <c:v>1063.4196999999999</c:v>
                </c:pt>
                <c:pt idx="42">
                  <c:v>1030.0096000000001</c:v>
                </c:pt>
                <c:pt idx="43">
                  <c:v>1001.01</c:v>
                </c:pt>
                <c:pt idx="44">
                  <c:v>970.52002000000005</c:v>
                </c:pt>
                <c:pt idx="45">
                  <c:v>940.57001000000002</c:v>
                </c:pt>
                <c:pt idx="46">
                  <c:v>911.25</c:v>
                </c:pt>
                <c:pt idx="47">
                  <c:v>881.88</c:v>
                </c:pt>
                <c:pt idx="48">
                  <c:v>854.98999000000003</c:v>
                </c:pt>
                <c:pt idx="49">
                  <c:v>823.78998000000001</c:v>
                </c:pt>
                <c:pt idx="50">
                  <c:v>794.23999000000003</c:v>
                </c:pt>
                <c:pt idx="51">
                  <c:v>761.53003000000001</c:v>
                </c:pt>
                <c:pt idx="52">
                  <c:v>735.63007000000005</c:v>
                </c:pt>
                <c:pt idx="53">
                  <c:v>709.02002000000005</c:v>
                </c:pt>
                <c:pt idx="54">
                  <c:v>681.25</c:v>
                </c:pt>
                <c:pt idx="55">
                  <c:v>653.53003000000001</c:v>
                </c:pt>
                <c:pt idx="56">
                  <c:v>633.23999000000003</c:v>
                </c:pt>
                <c:pt idx="57">
                  <c:v>616.92998999999998</c:v>
                </c:pt>
                <c:pt idx="58">
                  <c:v>609.66992000000005</c:v>
                </c:pt>
                <c:pt idx="59">
                  <c:v>600.72986000000003</c:v>
                </c:pt>
                <c:pt idx="60">
                  <c:v>594.54998999999998</c:v>
                </c:pt>
                <c:pt idx="61">
                  <c:v>588.62018</c:v>
                </c:pt>
                <c:pt idx="62">
                  <c:v>584.52002000000005</c:v>
                </c:pt>
                <c:pt idx="63">
                  <c:v>579.47997999999995</c:v>
                </c:pt>
                <c:pt idx="64">
                  <c:v>573.24010999999996</c:v>
                </c:pt>
                <c:pt idx="65">
                  <c:v>568.41010000000006</c:v>
                </c:pt>
                <c:pt idx="66">
                  <c:v>566.73999000000003</c:v>
                </c:pt>
                <c:pt idx="67">
                  <c:v>567.40015000000005</c:v>
                </c:pt>
                <c:pt idx="68">
                  <c:v>563.31994999999995</c:v>
                </c:pt>
                <c:pt idx="69">
                  <c:v>561.62</c:v>
                </c:pt>
                <c:pt idx="70">
                  <c:v>558.97009000000003</c:v>
                </c:pt>
                <c:pt idx="71">
                  <c:v>554.16992000000005</c:v>
                </c:pt>
                <c:pt idx="72">
                  <c:v>551.93993999999998</c:v>
                </c:pt>
                <c:pt idx="73">
                  <c:v>549.82012999999995</c:v>
                </c:pt>
                <c:pt idx="74">
                  <c:v>549.74982</c:v>
                </c:pt>
                <c:pt idx="75">
                  <c:v>549.38</c:v>
                </c:pt>
                <c:pt idx="76">
                  <c:v>551.08007999999995</c:v>
                </c:pt>
                <c:pt idx="77">
                  <c:v>548.33996999999999</c:v>
                </c:pt>
                <c:pt idx="78">
                  <c:v>544.59014999999999</c:v>
                </c:pt>
                <c:pt idx="79">
                  <c:v>540.73999000000003</c:v>
                </c:pt>
                <c:pt idx="80">
                  <c:v>540.23009999999999</c:v>
                </c:pt>
                <c:pt idx="81">
                  <c:v>539.08989999999994</c:v>
                </c:pt>
                <c:pt idx="82">
                  <c:v>535.61974999999995</c:v>
                </c:pt>
                <c:pt idx="83">
                  <c:v>535.25995</c:v>
                </c:pt>
                <c:pt idx="84">
                  <c:v>532.53998000000001</c:v>
                </c:pt>
                <c:pt idx="85">
                  <c:v>531.45001000000002</c:v>
                </c:pt>
                <c:pt idx="86">
                  <c:v>532.23999000000003</c:v>
                </c:pt>
                <c:pt idx="87">
                  <c:v>533.51013</c:v>
                </c:pt>
                <c:pt idx="88">
                  <c:v>533.15008999999998</c:v>
                </c:pt>
                <c:pt idx="89">
                  <c:v>530.57989999999995</c:v>
                </c:pt>
                <c:pt idx="90">
                  <c:v>528.73015999999996</c:v>
                </c:pt>
                <c:pt idx="91">
                  <c:v>527.34997999999996</c:v>
                </c:pt>
                <c:pt idx="92">
                  <c:v>526.88018999999997</c:v>
                </c:pt>
                <c:pt idx="93">
                  <c:v>528.76990000000001</c:v>
                </c:pt>
                <c:pt idx="94">
                  <c:v>528.21001999999999</c:v>
                </c:pt>
                <c:pt idx="95">
                  <c:v>525.06994999999995</c:v>
                </c:pt>
                <c:pt idx="96">
                  <c:v>524.36992999999995</c:v>
                </c:pt>
                <c:pt idx="97">
                  <c:v>525.91974000000005</c:v>
                </c:pt>
                <c:pt idx="98">
                  <c:v>525.23999000000003</c:v>
                </c:pt>
                <c:pt idx="99">
                  <c:v>525.25005999999996</c:v>
                </c:pt>
                <c:pt idx="100">
                  <c:v>526.26990000000001</c:v>
                </c:pt>
                <c:pt idx="101">
                  <c:v>528.89020000000005</c:v>
                </c:pt>
                <c:pt idx="102">
                  <c:v>528.72002999999995</c:v>
                </c:pt>
                <c:pt idx="103">
                  <c:v>528.54021999999998</c:v>
                </c:pt>
                <c:pt idx="104">
                  <c:v>526.46984999999995</c:v>
                </c:pt>
                <c:pt idx="105">
                  <c:v>527.88982999999996</c:v>
                </c:pt>
                <c:pt idx="106">
                  <c:v>530.92998999999998</c:v>
                </c:pt>
                <c:pt idx="107">
                  <c:v>528.42998999999998</c:v>
                </c:pt>
                <c:pt idx="108">
                  <c:v>525.02990999999997</c:v>
                </c:pt>
                <c:pt idx="109">
                  <c:v>520.21014000000002</c:v>
                </c:pt>
                <c:pt idx="110">
                  <c:v>520.8999</c:v>
                </c:pt>
                <c:pt idx="111">
                  <c:v>523.04010000000005</c:v>
                </c:pt>
                <c:pt idx="112">
                  <c:v>522.54010000000005</c:v>
                </c:pt>
                <c:pt idx="113">
                  <c:v>523.26000999999997</c:v>
                </c:pt>
                <c:pt idx="114">
                  <c:v>525.15979000000004</c:v>
                </c:pt>
                <c:pt idx="115">
                  <c:v>523.46991000000003</c:v>
                </c:pt>
                <c:pt idx="116">
                  <c:v>525.38013000000001</c:v>
                </c:pt>
                <c:pt idx="117">
                  <c:v>525.75982999999997</c:v>
                </c:pt>
                <c:pt idx="118">
                  <c:v>526.16998000000001</c:v>
                </c:pt>
                <c:pt idx="119">
                  <c:v>522.04010000000005</c:v>
                </c:pt>
                <c:pt idx="120">
                  <c:v>523.77990999999997</c:v>
                </c:pt>
                <c:pt idx="121">
                  <c:v>527.07983000000002</c:v>
                </c:pt>
                <c:pt idx="122">
                  <c:v>526.72028</c:v>
                </c:pt>
                <c:pt idx="123">
                  <c:v>524.12005999999997</c:v>
                </c:pt>
                <c:pt idx="124">
                  <c:v>520.79016000000001</c:v>
                </c:pt>
                <c:pt idx="125">
                  <c:v>520.85999000000004</c:v>
                </c:pt>
                <c:pt idx="126">
                  <c:v>522.40002000000004</c:v>
                </c:pt>
                <c:pt idx="127">
                  <c:v>528.02008000000001</c:v>
                </c:pt>
                <c:pt idx="128">
                  <c:v>532.63007000000005</c:v>
                </c:pt>
                <c:pt idx="129">
                  <c:v>527.19006000000002</c:v>
                </c:pt>
                <c:pt idx="130">
                  <c:v>521.88982999999996</c:v>
                </c:pt>
                <c:pt idx="131">
                  <c:v>520.78992000000005</c:v>
                </c:pt>
                <c:pt idx="132">
                  <c:v>523.32006999999999</c:v>
                </c:pt>
                <c:pt idx="133">
                  <c:v>529.80999999999995</c:v>
                </c:pt>
                <c:pt idx="134">
                  <c:v>526.16974000000005</c:v>
                </c:pt>
                <c:pt idx="135">
                  <c:v>522.44019000000003</c:v>
                </c:pt>
                <c:pt idx="136">
                  <c:v>526.42003999999997</c:v>
                </c:pt>
                <c:pt idx="137">
                  <c:v>535.57006999999999</c:v>
                </c:pt>
                <c:pt idx="138">
                  <c:v>530.90990999999997</c:v>
                </c:pt>
                <c:pt idx="139">
                  <c:v>530.32996000000003</c:v>
                </c:pt>
                <c:pt idx="140">
                  <c:v>531.31994999999995</c:v>
                </c:pt>
                <c:pt idx="141">
                  <c:v>525.79987000000006</c:v>
                </c:pt>
                <c:pt idx="142">
                  <c:v>525.47020999999995</c:v>
                </c:pt>
                <c:pt idx="143">
                  <c:v>526.55005000000006</c:v>
                </c:pt>
                <c:pt idx="144">
                  <c:v>523.05993999999998</c:v>
                </c:pt>
                <c:pt idx="145">
                  <c:v>522.62</c:v>
                </c:pt>
                <c:pt idx="146">
                  <c:v>522.48987</c:v>
                </c:pt>
                <c:pt idx="147">
                  <c:v>519.79003999999998</c:v>
                </c:pt>
                <c:pt idx="148">
                  <c:v>518.64000999999996</c:v>
                </c:pt>
                <c:pt idx="149">
                  <c:v>519.61017000000004</c:v>
                </c:pt>
                <c:pt idx="150">
                  <c:v>524.45983999999999</c:v>
                </c:pt>
                <c:pt idx="151">
                  <c:v>534.27026000000001</c:v>
                </c:pt>
                <c:pt idx="152">
                  <c:v>538.59984999999995</c:v>
                </c:pt>
                <c:pt idx="153">
                  <c:v>531.47997999999995</c:v>
                </c:pt>
                <c:pt idx="154">
                  <c:v>526.19994999999994</c:v>
                </c:pt>
                <c:pt idx="155">
                  <c:v>524.72028</c:v>
                </c:pt>
                <c:pt idx="156">
                  <c:v>528.08007999999995</c:v>
                </c:pt>
                <c:pt idx="157">
                  <c:v>527.92003999999997</c:v>
                </c:pt>
                <c:pt idx="158">
                  <c:v>524.91998000000001</c:v>
                </c:pt>
                <c:pt idx="159">
                  <c:v>524.77002000000005</c:v>
                </c:pt>
                <c:pt idx="160">
                  <c:v>526.84991000000002</c:v>
                </c:pt>
                <c:pt idx="161">
                  <c:v>529.77002000000005</c:v>
                </c:pt>
                <c:pt idx="162">
                  <c:v>532.67998999999998</c:v>
                </c:pt>
                <c:pt idx="163">
                  <c:v>532.24010999999996</c:v>
                </c:pt>
                <c:pt idx="164">
                  <c:v>525.41985999999997</c:v>
                </c:pt>
                <c:pt idx="165">
                  <c:v>525.74005</c:v>
                </c:pt>
                <c:pt idx="166">
                  <c:v>533.63013000000001</c:v>
                </c:pt>
                <c:pt idx="167">
                  <c:v>535.49987999999996</c:v>
                </c:pt>
                <c:pt idx="168">
                  <c:v>527.71991000000003</c:v>
                </c:pt>
                <c:pt idx="169">
                  <c:v>524.17980999999997</c:v>
                </c:pt>
                <c:pt idx="170">
                  <c:v>524.04993000000002</c:v>
                </c:pt>
                <c:pt idx="171">
                  <c:v>524.33001999999999</c:v>
                </c:pt>
                <c:pt idx="172">
                  <c:v>529.07006999999999</c:v>
                </c:pt>
                <c:pt idx="173">
                  <c:v>532.57006999999999</c:v>
                </c:pt>
                <c:pt idx="174">
                  <c:v>536.29987000000006</c:v>
                </c:pt>
                <c:pt idx="175">
                  <c:v>535.12976000000003</c:v>
                </c:pt>
                <c:pt idx="176">
                  <c:v>543.11992999999995</c:v>
                </c:pt>
                <c:pt idx="177">
                  <c:v>541.32001000000002</c:v>
                </c:pt>
                <c:pt idx="178">
                  <c:v>526.92993000000001</c:v>
                </c:pt>
                <c:pt idx="179">
                  <c:v>526.35999000000004</c:v>
                </c:pt>
                <c:pt idx="180">
                  <c:v>523.49987999999996</c:v>
                </c:pt>
                <c:pt idx="181">
                  <c:v>522.59978999999998</c:v>
                </c:pt>
                <c:pt idx="182">
                  <c:v>528.64984000000004</c:v>
                </c:pt>
                <c:pt idx="183">
                  <c:v>527.31011999999998</c:v>
                </c:pt>
                <c:pt idx="184">
                  <c:v>523.45012999999994</c:v>
                </c:pt>
                <c:pt idx="185">
                  <c:v>527.18993999999998</c:v>
                </c:pt>
                <c:pt idx="186">
                  <c:v>525.86005</c:v>
                </c:pt>
                <c:pt idx="187">
                  <c:v>521.28008999999997</c:v>
                </c:pt>
                <c:pt idx="188">
                  <c:v>520.02979000000005</c:v>
                </c:pt>
                <c:pt idx="189">
                  <c:v>522.55999999999995</c:v>
                </c:pt>
                <c:pt idx="190">
                  <c:v>522.18982000000005</c:v>
                </c:pt>
                <c:pt idx="191">
                  <c:v>523.94994999999994</c:v>
                </c:pt>
                <c:pt idx="192">
                  <c:v>528.84002999999996</c:v>
                </c:pt>
                <c:pt idx="193">
                  <c:v>537.99017000000003</c:v>
                </c:pt>
                <c:pt idx="194">
                  <c:v>541.30993999999998</c:v>
                </c:pt>
                <c:pt idx="195">
                  <c:v>542.74987999999996</c:v>
                </c:pt>
                <c:pt idx="196">
                  <c:v>542.79993000000002</c:v>
                </c:pt>
                <c:pt idx="197">
                  <c:v>529.82989999999995</c:v>
                </c:pt>
                <c:pt idx="198">
                  <c:v>525.22997999999995</c:v>
                </c:pt>
                <c:pt idx="199">
                  <c:v>522.73992999999996</c:v>
                </c:pt>
                <c:pt idx="200">
                  <c:v>527.18011000000001</c:v>
                </c:pt>
                <c:pt idx="201">
                  <c:v>536.63977</c:v>
                </c:pt>
                <c:pt idx="202">
                  <c:v>537.17993000000001</c:v>
                </c:pt>
                <c:pt idx="203">
                  <c:v>530.16010000000006</c:v>
                </c:pt>
                <c:pt idx="204">
                  <c:v>526.28008999999997</c:v>
                </c:pt>
                <c:pt idx="205">
                  <c:v>527.18005000000005</c:v>
                </c:pt>
                <c:pt idx="206">
                  <c:v>538.07989999999995</c:v>
                </c:pt>
                <c:pt idx="207">
                  <c:v>542.00018</c:v>
                </c:pt>
                <c:pt idx="208">
                  <c:v>531.55011000000002</c:v>
                </c:pt>
                <c:pt idx="209">
                  <c:v>527.33983999999998</c:v>
                </c:pt>
                <c:pt idx="210">
                  <c:v>528.26984000000004</c:v>
                </c:pt>
                <c:pt idx="211">
                  <c:v>531.10999000000004</c:v>
                </c:pt>
                <c:pt idx="212">
                  <c:v>530.28972999999996</c:v>
                </c:pt>
                <c:pt idx="213">
                  <c:v>525.07996000000003</c:v>
                </c:pt>
                <c:pt idx="214">
                  <c:v>528.20996000000002</c:v>
                </c:pt>
                <c:pt idx="215">
                  <c:v>544.03998000000001</c:v>
                </c:pt>
                <c:pt idx="216">
                  <c:v>566.91992000000005</c:v>
                </c:pt>
                <c:pt idx="217">
                  <c:v>553.17987000000005</c:v>
                </c:pt>
                <c:pt idx="218">
                  <c:v>531.89008000000001</c:v>
                </c:pt>
                <c:pt idx="219">
                  <c:v>529.89000999999996</c:v>
                </c:pt>
                <c:pt idx="220">
                  <c:v>532.71001999999999</c:v>
                </c:pt>
                <c:pt idx="221">
                  <c:v>534.30011000000002</c:v>
                </c:pt>
                <c:pt idx="222">
                  <c:v>527.51990000000001</c:v>
                </c:pt>
                <c:pt idx="223">
                  <c:v>524.16985999999997</c:v>
                </c:pt>
                <c:pt idx="224">
                  <c:v>525.58014000000003</c:v>
                </c:pt>
                <c:pt idx="225">
                  <c:v>529.59009000000003</c:v>
                </c:pt>
                <c:pt idx="226">
                  <c:v>533.96991000000003</c:v>
                </c:pt>
                <c:pt idx="227">
                  <c:v>532.68975999999998</c:v>
                </c:pt>
                <c:pt idx="228">
                  <c:v>530.27979000000005</c:v>
                </c:pt>
                <c:pt idx="229">
                  <c:v>533.46996999999999</c:v>
                </c:pt>
                <c:pt idx="230">
                  <c:v>530.84991000000002</c:v>
                </c:pt>
                <c:pt idx="231">
                  <c:v>531.00995</c:v>
                </c:pt>
                <c:pt idx="232">
                  <c:v>532.84997999999996</c:v>
                </c:pt>
                <c:pt idx="233">
                  <c:v>533.52013999999997</c:v>
                </c:pt>
                <c:pt idx="234">
                  <c:v>534.92993000000001</c:v>
                </c:pt>
                <c:pt idx="235">
                  <c:v>548.71991000000003</c:v>
                </c:pt>
                <c:pt idx="236">
                  <c:v>545.29998999999998</c:v>
                </c:pt>
                <c:pt idx="237">
                  <c:v>539.39013999999997</c:v>
                </c:pt>
                <c:pt idx="238">
                  <c:v>541.18005000000005</c:v>
                </c:pt>
                <c:pt idx="239">
                  <c:v>540.78021000000001</c:v>
                </c:pt>
                <c:pt idx="240">
                  <c:v>545.29010000000005</c:v>
                </c:pt>
                <c:pt idx="241">
                  <c:v>544.55999999999995</c:v>
                </c:pt>
                <c:pt idx="242">
                  <c:v>537.78985999999998</c:v>
                </c:pt>
                <c:pt idx="243">
                  <c:v>537.43011000000001</c:v>
                </c:pt>
                <c:pt idx="244">
                  <c:v>543.08996999999999</c:v>
                </c:pt>
                <c:pt idx="245">
                  <c:v>536.75005999999996</c:v>
                </c:pt>
                <c:pt idx="246">
                  <c:v>532.34002999999996</c:v>
                </c:pt>
                <c:pt idx="247">
                  <c:v>531.04998999999998</c:v>
                </c:pt>
                <c:pt idx="248">
                  <c:v>537.27002000000005</c:v>
                </c:pt>
                <c:pt idx="249">
                  <c:v>538.21996999999999</c:v>
                </c:pt>
                <c:pt idx="250">
                  <c:v>534.46996999999999</c:v>
                </c:pt>
                <c:pt idx="251">
                  <c:v>546.14000999999996</c:v>
                </c:pt>
                <c:pt idx="252">
                  <c:v>559.73992999999996</c:v>
                </c:pt>
                <c:pt idx="253">
                  <c:v>545.03021000000001</c:v>
                </c:pt>
                <c:pt idx="254">
                  <c:v>543.51013</c:v>
                </c:pt>
                <c:pt idx="255">
                  <c:v>560.74982</c:v>
                </c:pt>
                <c:pt idx="256">
                  <c:v>554.34997999999996</c:v>
                </c:pt>
                <c:pt idx="257">
                  <c:v>544.15990999999997</c:v>
                </c:pt>
                <c:pt idx="258">
                  <c:v>541.89000999999996</c:v>
                </c:pt>
                <c:pt idx="259">
                  <c:v>544.19983000000002</c:v>
                </c:pt>
                <c:pt idx="260">
                  <c:v>554.19011999999998</c:v>
                </c:pt>
                <c:pt idx="261">
                  <c:v>553.28998000000001</c:v>
                </c:pt>
                <c:pt idx="262">
                  <c:v>541.91992000000005</c:v>
                </c:pt>
                <c:pt idx="263">
                  <c:v>538.46014000000002</c:v>
                </c:pt>
                <c:pt idx="264">
                  <c:v>542.84014999999999</c:v>
                </c:pt>
                <c:pt idx="265">
                  <c:v>542.96014000000002</c:v>
                </c:pt>
                <c:pt idx="266">
                  <c:v>545.00995</c:v>
                </c:pt>
                <c:pt idx="267">
                  <c:v>543.92993000000001</c:v>
                </c:pt>
                <c:pt idx="268">
                  <c:v>543.31006000000002</c:v>
                </c:pt>
                <c:pt idx="269">
                  <c:v>555.47991999999999</c:v>
                </c:pt>
                <c:pt idx="270">
                  <c:v>566.16998000000001</c:v>
                </c:pt>
                <c:pt idx="271">
                  <c:v>571.09997999999996</c:v>
                </c:pt>
                <c:pt idx="272">
                  <c:v>561.65015000000005</c:v>
                </c:pt>
                <c:pt idx="273">
                  <c:v>559.18982000000005</c:v>
                </c:pt>
                <c:pt idx="274">
                  <c:v>550.17016999999998</c:v>
                </c:pt>
                <c:pt idx="275">
                  <c:v>543.84984999999995</c:v>
                </c:pt>
                <c:pt idx="276">
                  <c:v>545.87994000000003</c:v>
                </c:pt>
                <c:pt idx="277">
                  <c:v>542.15015000000005</c:v>
                </c:pt>
                <c:pt idx="278">
                  <c:v>554.91992000000005</c:v>
                </c:pt>
                <c:pt idx="279">
                  <c:v>565.50982999999997</c:v>
                </c:pt>
                <c:pt idx="280">
                  <c:v>552.58965999999998</c:v>
                </c:pt>
                <c:pt idx="281">
                  <c:v>553.85973999999999</c:v>
                </c:pt>
                <c:pt idx="282">
                  <c:v>553.27997000000005</c:v>
                </c:pt>
                <c:pt idx="283">
                  <c:v>545.84002999999996</c:v>
                </c:pt>
                <c:pt idx="284">
                  <c:v>539.92003999999997</c:v>
                </c:pt>
                <c:pt idx="285">
                  <c:v>547.58001999999999</c:v>
                </c:pt>
                <c:pt idx="286">
                  <c:v>560.20996000000002</c:v>
                </c:pt>
                <c:pt idx="287">
                  <c:v>559.34014999999999</c:v>
                </c:pt>
                <c:pt idx="288">
                  <c:v>549.83001999999999</c:v>
                </c:pt>
                <c:pt idx="289">
                  <c:v>545.84991000000002</c:v>
                </c:pt>
                <c:pt idx="290">
                  <c:v>569.65002000000004</c:v>
                </c:pt>
                <c:pt idx="291">
                  <c:v>586.55988000000002</c:v>
                </c:pt>
                <c:pt idx="292">
                  <c:v>572.05993999999998</c:v>
                </c:pt>
                <c:pt idx="293">
                  <c:v>572.85004000000004</c:v>
                </c:pt>
                <c:pt idx="294">
                  <c:v>570.71001999999999</c:v>
                </c:pt>
                <c:pt idx="295">
                  <c:v>546.58019999999999</c:v>
                </c:pt>
                <c:pt idx="296">
                  <c:v>550.28021000000001</c:v>
                </c:pt>
                <c:pt idx="297">
                  <c:v>568.40990999999997</c:v>
                </c:pt>
                <c:pt idx="298">
                  <c:v>588.12994000000003</c:v>
                </c:pt>
                <c:pt idx="299">
                  <c:v>586.92993000000001</c:v>
                </c:pt>
                <c:pt idx="300">
                  <c:v>599.04003999999998</c:v>
                </c:pt>
                <c:pt idx="301">
                  <c:v>596.51990000000001</c:v>
                </c:pt>
                <c:pt idx="302">
                  <c:v>563.08001999999999</c:v>
                </c:pt>
                <c:pt idx="303">
                  <c:v>565.97997999999995</c:v>
                </c:pt>
                <c:pt idx="304">
                  <c:v>576.19011999999998</c:v>
                </c:pt>
                <c:pt idx="305">
                  <c:v>564.43024000000003</c:v>
                </c:pt>
                <c:pt idx="306">
                  <c:v>553.75018</c:v>
                </c:pt>
                <c:pt idx="307">
                  <c:v>559.58983999999998</c:v>
                </c:pt>
                <c:pt idx="308">
                  <c:v>563.52008000000001</c:v>
                </c:pt>
                <c:pt idx="309">
                  <c:v>552.19983000000002</c:v>
                </c:pt>
                <c:pt idx="310">
                  <c:v>543.41998000000001</c:v>
                </c:pt>
                <c:pt idx="311">
                  <c:v>542.45012999999994</c:v>
                </c:pt>
                <c:pt idx="312">
                  <c:v>539.29987000000006</c:v>
                </c:pt>
                <c:pt idx="313">
                  <c:v>546.23009999999999</c:v>
                </c:pt>
                <c:pt idx="314">
                  <c:v>552.73004000000003</c:v>
                </c:pt>
                <c:pt idx="315">
                  <c:v>546.72009000000003</c:v>
                </c:pt>
                <c:pt idx="316">
                  <c:v>544.74017000000003</c:v>
                </c:pt>
                <c:pt idx="317">
                  <c:v>539.1001</c:v>
                </c:pt>
                <c:pt idx="318">
                  <c:v>553.51000999999997</c:v>
                </c:pt>
                <c:pt idx="319">
                  <c:v>554.84997999999996</c:v>
                </c:pt>
                <c:pt idx="320">
                  <c:v>552.08007999999995</c:v>
                </c:pt>
                <c:pt idx="321">
                  <c:v>572.07989999999995</c:v>
                </c:pt>
                <c:pt idx="322">
                  <c:v>584.15997000000004</c:v>
                </c:pt>
                <c:pt idx="323">
                  <c:v>567.13007000000005</c:v>
                </c:pt>
                <c:pt idx="324">
                  <c:v>539.63</c:v>
                </c:pt>
                <c:pt idx="325">
                  <c:v>533.1001</c:v>
                </c:pt>
                <c:pt idx="326">
                  <c:v>529.3501</c:v>
                </c:pt>
                <c:pt idx="327">
                  <c:v>535.40997000000004</c:v>
                </c:pt>
                <c:pt idx="328">
                  <c:v>548.04010000000005</c:v>
                </c:pt>
                <c:pt idx="329">
                  <c:v>548.95989999999995</c:v>
                </c:pt>
                <c:pt idx="330">
                  <c:v>547.51977999999997</c:v>
                </c:pt>
                <c:pt idx="331">
                  <c:v>551.62</c:v>
                </c:pt>
                <c:pt idx="332">
                  <c:v>560.40021000000002</c:v>
                </c:pt>
                <c:pt idx="333">
                  <c:v>551.60999000000004</c:v>
                </c:pt>
                <c:pt idx="334">
                  <c:v>541.18005000000005</c:v>
                </c:pt>
                <c:pt idx="335">
                  <c:v>533.81975999999997</c:v>
                </c:pt>
                <c:pt idx="336">
                  <c:v>528.10022000000004</c:v>
                </c:pt>
                <c:pt idx="337">
                  <c:v>527.89008000000001</c:v>
                </c:pt>
                <c:pt idx="338">
                  <c:v>532.85004000000004</c:v>
                </c:pt>
                <c:pt idx="339">
                  <c:v>532.32983000000002</c:v>
                </c:pt>
                <c:pt idx="340">
                  <c:v>529.65002000000004</c:v>
                </c:pt>
                <c:pt idx="341">
                  <c:v>528.66998000000001</c:v>
                </c:pt>
                <c:pt idx="342">
                  <c:v>541.08007999999995</c:v>
                </c:pt>
                <c:pt idx="343">
                  <c:v>549.59997999999996</c:v>
                </c:pt>
                <c:pt idx="344">
                  <c:v>543.59009000000003</c:v>
                </c:pt>
                <c:pt idx="345">
                  <c:v>541.45001000000002</c:v>
                </c:pt>
                <c:pt idx="346">
                  <c:v>537.81994999999995</c:v>
                </c:pt>
                <c:pt idx="347">
                  <c:v>537.58978000000002</c:v>
                </c:pt>
                <c:pt idx="348">
                  <c:v>545.14000999999996</c:v>
                </c:pt>
                <c:pt idx="349">
                  <c:v>542.63</c:v>
                </c:pt>
                <c:pt idx="350">
                  <c:v>549.04993000000002</c:v>
                </c:pt>
                <c:pt idx="351">
                  <c:v>551.96991000000003</c:v>
                </c:pt>
                <c:pt idx="352">
                  <c:v>532.94976999999994</c:v>
                </c:pt>
                <c:pt idx="353">
                  <c:v>531.96001999999999</c:v>
                </c:pt>
                <c:pt idx="354">
                  <c:v>540.44000000000005</c:v>
                </c:pt>
                <c:pt idx="355">
                  <c:v>541.53998000000001</c:v>
                </c:pt>
                <c:pt idx="356">
                  <c:v>546.38995</c:v>
                </c:pt>
                <c:pt idx="357">
                  <c:v>546.23004000000003</c:v>
                </c:pt>
                <c:pt idx="358">
                  <c:v>539.46984999999995</c:v>
                </c:pt>
                <c:pt idx="359">
                  <c:v>550.35986000000003</c:v>
                </c:pt>
                <c:pt idx="360">
                  <c:v>552.59997999999996</c:v>
                </c:pt>
                <c:pt idx="361">
                  <c:v>541.90008999999998</c:v>
                </c:pt>
                <c:pt idx="362">
                  <c:v>533.40015000000005</c:v>
                </c:pt>
                <c:pt idx="363">
                  <c:v>531.65990999999997</c:v>
                </c:pt>
                <c:pt idx="364">
                  <c:v>535.65997000000004</c:v>
                </c:pt>
                <c:pt idx="365">
                  <c:v>534.06006000000002</c:v>
                </c:pt>
                <c:pt idx="366">
                  <c:v>527.77979000000005</c:v>
                </c:pt>
                <c:pt idx="367">
                  <c:v>524.35999000000004</c:v>
                </c:pt>
                <c:pt idx="368">
                  <c:v>523.96984999999995</c:v>
                </c:pt>
                <c:pt idx="369">
                  <c:v>524.11992999999995</c:v>
                </c:pt>
                <c:pt idx="370">
                  <c:v>525.15997000000004</c:v>
                </c:pt>
                <c:pt idx="371">
                  <c:v>523.70001000000002</c:v>
                </c:pt>
                <c:pt idx="372">
                  <c:v>524.06994999999995</c:v>
                </c:pt>
                <c:pt idx="373">
                  <c:v>521.73028999999997</c:v>
                </c:pt>
                <c:pt idx="374">
                  <c:v>520.35999000000004</c:v>
                </c:pt>
                <c:pt idx="375">
                  <c:v>520.33996999999999</c:v>
                </c:pt>
                <c:pt idx="376">
                  <c:v>519.90997000000004</c:v>
                </c:pt>
                <c:pt idx="377">
                  <c:v>521.74005</c:v>
                </c:pt>
                <c:pt idx="378">
                  <c:v>521.66003000000001</c:v>
                </c:pt>
                <c:pt idx="379">
                  <c:v>519.3501</c:v>
                </c:pt>
                <c:pt idx="380">
                  <c:v>519.46984999999995</c:v>
                </c:pt>
                <c:pt idx="381">
                  <c:v>521.03998000000001</c:v>
                </c:pt>
                <c:pt idx="382">
                  <c:v>521.69994999999994</c:v>
                </c:pt>
                <c:pt idx="383">
                  <c:v>522.63989000000004</c:v>
                </c:pt>
                <c:pt idx="384">
                  <c:v>522.70989999999995</c:v>
                </c:pt>
                <c:pt idx="385">
                  <c:v>521.17010000000005</c:v>
                </c:pt>
                <c:pt idx="386">
                  <c:v>518.61017000000004</c:v>
                </c:pt>
                <c:pt idx="387">
                  <c:v>518.52002000000005</c:v>
                </c:pt>
                <c:pt idx="388">
                  <c:v>520.24005</c:v>
                </c:pt>
                <c:pt idx="389">
                  <c:v>522.11023</c:v>
                </c:pt>
                <c:pt idx="390">
                  <c:v>518.82006999999999</c:v>
                </c:pt>
                <c:pt idx="391">
                  <c:v>519.65015000000005</c:v>
                </c:pt>
                <c:pt idx="392">
                  <c:v>519.56994999999995</c:v>
                </c:pt>
                <c:pt idx="393">
                  <c:v>521.51000999999997</c:v>
                </c:pt>
                <c:pt idx="394">
                  <c:v>523.3999</c:v>
                </c:pt>
                <c:pt idx="395">
                  <c:v>520.49010999999996</c:v>
                </c:pt>
                <c:pt idx="396">
                  <c:v>521.43011000000001</c:v>
                </c:pt>
                <c:pt idx="397">
                  <c:v>521.57012999999995</c:v>
                </c:pt>
                <c:pt idx="398">
                  <c:v>521.75005999999996</c:v>
                </c:pt>
                <c:pt idx="399">
                  <c:v>521.05999999999995</c:v>
                </c:pt>
                <c:pt idx="400">
                  <c:v>520.81994999999995</c:v>
                </c:pt>
                <c:pt idx="401">
                  <c:v>520.88013000000001</c:v>
                </c:pt>
                <c:pt idx="402">
                  <c:v>520.37982</c:v>
                </c:pt>
                <c:pt idx="403">
                  <c:v>519.53972999999996</c:v>
                </c:pt>
                <c:pt idx="404">
                  <c:v>518.40985000000001</c:v>
                </c:pt>
                <c:pt idx="405">
                  <c:v>518.5</c:v>
                </c:pt>
                <c:pt idx="406">
                  <c:v>519.02990999999997</c:v>
                </c:pt>
                <c:pt idx="407">
                  <c:v>518.29998999999998</c:v>
                </c:pt>
                <c:pt idx="408">
                  <c:v>517.83001999999999</c:v>
                </c:pt>
                <c:pt idx="409">
                  <c:v>517.79987000000006</c:v>
                </c:pt>
                <c:pt idx="410">
                  <c:v>519.90985000000001</c:v>
                </c:pt>
                <c:pt idx="411">
                  <c:v>520.54998999999998</c:v>
                </c:pt>
                <c:pt idx="412">
                  <c:v>520.18982000000005</c:v>
                </c:pt>
                <c:pt idx="413">
                  <c:v>519.13007000000005</c:v>
                </c:pt>
                <c:pt idx="414">
                  <c:v>517.48981000000003</c:v>
                </c:pt>
                <c:pt idx="415">
                  <c:v>518.80005000000006</c:v>
                </c:pt>
                <c:pt idx="416">
                  <c:v>521.39984000000004</c:v>
                </c:pt>
                <c:pt idx="417">
                  <c:v>520.17016999999998</c:v>
                </c:pt>
                <c:pt idx="418">
                  <c:v>518.76000999999997</c:v>
                </c:pt>
                <c:pt idx="419">
                  <c:v>518.40015000000005</c:v>
                </c:pt>
                <c:pt idx="420">
                  <c:v>518.73004000000003</c:v>
                </c:pt>
                <c:pt idx="421">
                  <c:v>518.93011000000001</c:v>
                </c:pt>
                <c:pt idx="422">
                  <c:v>519.75995</c:v>
                </c:pt>
                <c:pt idx="423">
                  <c:v>520.06994999999995</c:v>
                </c:pt>
                <c:pt idx="424">
                  <c:v>519.59997999999996</c:v>
                </c:pt>
                <c:pt idx="425">
                  <c:v>519.53026999999997</c:v>
                </c:pt>
                <c:pt idx="426">
                  <c:v>520.85004000000004</c:v>
                </c:pt>
                <c:pt idx="427">
                  <c:v>520.16985999999997</c:v>
                </c:pt>
                <c:pt idx="428">
                  <c:v>519.41016000000002</c:v>
                </c:pt>
                <c:pt idx="429">
                  <c:v>520.50018</c:v>
                </c:pt>
                <c:pt idx="430">
                  <c:v>519.66992000000005</c:v>
                </c:pt>
                <c:pt idx="431">
                  <c:v>521.66992000000005</c:v>
                </c:pt>
                <c:pt idx="432">
                  <c:v>521.35979999999995</c:v>
                </c:pt>
                <c:pt idx="433">
                  <c:v>522.08001999999999</c:v>
                </c:pt>
                <c:pt idx="434">
                  <c:v>520.14977999999996</c:v>
                </c:pt>
                <c:pt idx="435">
                  <c:v>519.91003000000001</c:v>
                </c:pt>
                <c:pt idx="436">
                  <c:v>522.08989999999994</c:v>
                </c:pt>
                <c:pt idx="437">
                  <c:v>521.34002999999996</c:v>
                </c:pt>
                <c:pt idx="438">
                  <c:v>520.11010999999996</c:v>
                </c:pt>
                <c:pt idx="439">
                  <c:v>519.91003000000001</c:v>
                </c:pt>
                <c:pt idx="440">
                  <c:v>520.10986000000003</c:v>
                </c:pt>
                <c:pt idx="441">
                  <c:v>521.19006000000002</c:v>
                </c:pt>
                <c:pt idx="442">
                  <c:v>520.68993999999998</c:v>
                </c:pt>
                <c:pt idx="443">
                  <c:v>518.72986000000003</c:v>
                </c:pt>
                <c:pt idx="444">
                  <c:v>520.62018</c:v>
                </c:pt>
                <c:pt idx="445">
                  <c:v>521.40015000000005</c:v>
                </c:pt>
                <c:pt idx="446">
                  <c:v>522.01007000000004</c:v>
                </c:pt>
                <c:pt idx="447">
                  <c:v>522.84991000000002</c:v>
                </c:pt>
                <c:pt idx="448">
                  <c:v>524.27026000000001</c:v>
                </c:pt>
                <c:pt idx="449">
                  <c:v>522.74017000000003</c:v>
                </c:pt>
                <c:pt idx="450">
                  <c:v>523.11005</c:v>
                </c:pt>
                <c:pt idx="451">
                  <c:v>522.29021999999998</c:v>
                </c:pt>
                <c:pt idx="452">
                  <c:v>523.51000999999997</c:v>
                </c:pt>
                <c:pt idx="453">
                  <c:v>521.33989999999994</c:v>
                </c:pt>
                <c:pt idx="454">
                  <c:v>519.72002999999995</c:v>
                </c:pt>
                <c:pt idx="455">
                  <c:v>519.12018</c:v>
                </c:pt>
                <c:pt idx="456">
                  <c:v>520.53003000000001</c:v>
                </c:pt>
                <c:pt idx="457">
                  <c:v>521.32024999999999</c:v>
                </c:pt>
                <c:pt idx="458">
                  <c:v>520.57001000000002</c:v>
                </c:pt>
                <c:pt idx="459">
                  <c:v>521.43024000000003</c:v>
                </c:pt>
                <c:pt idx="460">
                  <c:v>521.47009000000003</c:v>
                </c:pt>
                <c:pt idx="461">
                  <c:v>520.29993000000002</c:v>
                </c:pt>
                <c:pt idx="462">
                  <c:v>520.17987000000005</c:v>
                </c:pt>
                <c:pt idx="463">
                  <c:v>521.14008000000001</c:v>
                </c:pt>
                <c:pt idx="464">
                  <c:v>522.11986999999999</c:v>
                </c:pt>
                <c:pt idx="465">
                  <c:v>524.13013000000001</c:v>
                </c:pt>
                <c:pt idx="466">
                  <c:v>523.39995999999996</c:v>
                </c:pt>
                <c:pt idx="467">
                  <c:v>521.59027000000003</c:v>
                </c:pt>
                <c:pt idx="468">
                  <c:v>520.66998000000001</c:v>
                </c:pt>
                <c:pt idx="469">
                  <c:v>521.16998000000001</c:v>
                </c:pt>
                <c:pt idx="470">
                  <c:v>522.17003999999997</c:v>
                </c:pt>
                <c:pt idx="471">
                  <c:v>521.01995999999997</c:v>
                </c:pt>
                <c:pt idx="472">
                  <c:v>522.51013</c:v>
                </c:pt>
                <c:pt idx="473">
                  <c:v>521.92010000000005</c:v>
                </c:pt>
                <c:pt idx="474">
                  <c:v>521.94994999999994</c:v>
                </c:pt>
                <c:pt idx="475">
                  <c:v>522.59002999999996</c:v>
                </c:pt>
                <c:pt idx="476">
                  <c:v>522.12982</c:v>
                </c:pt>
                <c:pt idx="477">
                  <c:v>520.19994999999994</c:v>
                </c:pt>
                <c:pt idx="478">
                  <c:v>521.63007000000005</c:v>
                </c:pt>
                <c:pt idx="479">
                  <c:v>520.92010000000005</c:v>
                </c:pt>
                <c:pt idx="480">
                  <c:v>521.40008999999998</c:v>
                </c:pt>
                <c:pt idx="481">
                  <c:v>521.19994999999994</c:v>
                </c:pt>
                <c:pt idx="482">
                  <c:v>521.83014000000003</c:v>
                </c:pt>
                <c:pt idx="483">
                  <c:v>520.9502</c:v>
                </c:pt>
                <c:pt idx="484">
                  <c:v>522.92010000000005</c:v>
                </c:pt>
                <c:pt idx="485">
                  <c:v>521.53998000000001</c:v>
                </c:pt>
                <c:pt idx="486">
                  <c:v>522.97997999999995</c:v>
                </c:pt>
                <c:pt idx="487">
                  <c:v>522.05993999999998</c:v>
                </c:pt>
                <c:pt idx="488">
                  <c:v>523.02002000000005</c:v>
                </c:pt>
                <c:pt idx="489">
                  <c:v>522.81017999999995</c:v>
                </c:pt>
                <c:pt idx="490">
                  <c:v>522.55993999999998</c:v>
                </c:pt>
                <c:pt idx="491">
                  <c:v>521.43024000000003</c:v>
                </c:pt>
                <c:pt idx="492">
                  <c:v>521.78015000000005</c:v>
                </c:pt>
                <c:pt idx="493">
                  <c:v>521.61017000000004</c:v>
                </c:pt>
                <c:pt idx="494">
                  <c:v>520.53003000000001</c:v>
                </c:pt>
                <c:pt idx="495">
                  <c:v>520.79987000000006</c:v>
                </c:pt>
                <c:pt idx="496">
                  <c:v>522.32983000000002</c:v>
                </c:pt>
                <c:pt idx="497">
                  <c:v>522</c:v>
                </c:pt>
                <c:pt idx="498">
                  <c:v>523.12994000000003</c:v>
                </c:pt>
                <c:pt idx="499">
                  <c:v>520.79967999999997</c:v>
                </c:pt>
                <c:pt idx="500">
                  <c:v>522.71001999999999</c:v>
                </c:pt>
                <c:pt idx="501">
                  <c:v>522.80993999999998</c:v>
                </c:pt>
                <c:pt idx="502">
                  <c:v>522.00995</c:v>
                </c:pt>
                <c:pt idx="503">
                  <c:v>521.98009999999999</c:v>
                </c:pt>
                <c:pt idx="504">
                  <c:v>522.97020999999995</c:v>
                </c:pt>
                <c:pt idx="505">
                  <c:v>522.62994000000003</c:v>
                </c:pt>
                <c:pt idx="506">
                  <c:v>521.33983999999998</c:v>
                </c:pt>
                <c:pt idx="507">
                  <c:v>520.91980000000001</c:v>
                </c:pt>
                <c:pt idx="508">
                  <c:v>523.43982000000005</c:v>
                </c:pt>
                <c:pt idx="509">
                  <c:v>524.13</c:v>
                </c:pt>
                <c:pt idx="510">
                  <c:v>523.71001999999999</c:v>
                </c:pt>
                <c:pt idx="511">
                  <c:v>526.27013999999997</c:v>
                </c:pt>
                <c:pt idx="512">
                  <c:v>525.53998000000001</c:v>
                </c:pt>
                <c:pt idx="513">
                  <c:v>525.48992999999996</c:v>
                </c:pt>
                <c:pt idx="514">
                  <c:v>524.69006000000002</c:v>
                </c:pt>
                <c:pt idx="515">
                  <c:v>524.41010000000006</c:v>
                </c:pt>
                <c:pt idx="516">
                  <c:v>522.90008999999998</c:v>
                </c:pt>
                <c:pt idx="517">
                  <c:v>523.31024000000002</c:v>
                </c:pt>
                <c:pt idx="518">
                  <c:v>524.48987</c:v>
                </c:pt>
                <c:pt idx="519">
                  <c:v>524.21001999999999</c:v>
                </c:pt>
                <c:pt idx="520">
                  <c:v>523.17993000000001</c:v>
                </c:pt>
                <c:pt idx="521">
                  <c:v>521.50982999999997</c:v>
                </c:pt>
                <c:pt idx="522">
                  <c:v>522.55016999999998</c:v>
                </c:pt>
                <c:pt idx="523">
                  <c:v>522.68988000000002</c:v>
                </c:pt>
                <c:pt idx="524">
                  <c:v>524.69983000000002</c:v>
                </c:pt>
                <c:pt idx="525">
                  <c:v>527.81994999999995</c:v>
                </c:pt>
                <c:pt idx="526">
                  <c:v>524.47997999999995</c:v>
                </c:pt>
                <c:pt idx="527">
                  <c:v>523.89995999999996</c:v>
                </c:pt>
                <c:pt idx="528">
                  <c:v>522.44011999999998</c:v>
                </c:pt>
                <c:pt idx="529">
                  <c:v>522.39000999999996</c:v>
                </c:pt>
                <c:pt idx="530">
                  <c:v>524.30005000000006</c:v>
                </c:pt>
                <c:pt idx="531">
                  <c:v>523.96991000000003</c:v>
                </c:pt>
                <c:pt idx="532">
                  <c:v>521.77013999999997</c:v>
                </c:pt>
                <c:pt idx="533">
                  <c:v>524.25995</c:v>
                </c:pt>
                <c:pt idx="534">
                  <c:v>524.71007999999995</c:v>
                </c:pt>
                <c:pt idx="535">
                  <c:v>524.69988999999998</c:v>
                </c:pt>
                <c:pt idx="536">
                  <c:v>525.5</c:v>
                </c:pt>
                <c:pt idx="537">
                  <c:v>527.61986999999999</c:v>
                </c:pt>
                <c:pt idx="538">
                  <c:v>525.45001000000002</c:v>
                </c:pt>
                <c:pt idx="539">
                  <c:v>525.24994000000004</c:v>
                </c:pt>
                <c:pt idx="540">
                  <c:v>525.20989999999995</c:v>
                </c:pt>
                <c:pt idx="541">
                  <c:v>525.36986999999999</c:v>
                </c:pt>
                <c:pt idx="542">
                  <c:v>525.65002000000004</c:v>
                </c:pt>
                <c:pt idx="543">
                  <c:v>526.37</c:v>
                </c:pt>
                <c:pt idx="544">
                  <c:v>528.58983999999998</c:v>
                </c:pt>
                <c:pt idx="545">
                  <c:v>528.19994999999994</c:v>
                </c:pt>
                <c:pt idx="546">
                  <c:v>527.80980999999997</c:v>
                </c:pt>
                <c:pt idx="547">
                  <c:v>529.97997999999995</c:v>
                </c:pt>
                <c:pt idx="548">
                  <c:v>529.48999000000003</c:v>
                </c:pt>
                <c:pt idx="549">
                  <c:v>526.82989999999995</c:v>
                </c:pt>
                <c:pt idx="550">
                  <c:v>527.45989999999995</c:v>
                </c:pt>
                <c:pt idx="551">
                  <c:v>527.59984999999995</c:v>
                </c:pt>
                <c:pt idx="552">
                  <c:v>529.55975000000001</c:v>
                </c:pt>
                <c:pt idx="553">
                  <c:v>532.29998999999998</c:v>
                </c:pt>
                <c:pt idx="554">
                  <c:v>533.47991999999999</c:v>
                </c:pt>
                <c:pt idx="555">
                  <c:v>535.01000999999997</c:v>
                </c:pt>
                <c:pt idx="556">
                  <c:v>536.27013999999997</c:v>
                </c:pt>
                <c:pt idx="557">
                  <c:v>537.05993999999998</c:v>
                </c:pt>
                <c:pt idx="558">
                  <c:v>539.63982999999996</c:v>
                </c:pt>
                <c:pt idx="559">
                  <c:v>538.69994999999994</c:v>
                </c:pt>
                <c:pt idx="560">
                  <c:v>537.33983999999998</c:v>
                </c:pt>
                <c:pt idx="561">
                  <c:v>538.98992999999996</c:v>
                </c:pt>
                <c:pt idx="562">
                  <c:v>539.99994000000004</c:v>
                </c:pt>
                <c:pt idx="563">
                  <c:v>539.47997999999995</c:v>
                </c:pt>
                <c:pt idx="564">
                  <c:v>534.16998000000001</c:v>
                </c:pt>
                <c:pt idx="565">
                  <c:v>530.06994999999995</c:v>
                </c:pt>
                <c:pt idx="566">
                  <c:v>528.13007000000005</c:v>
                </c:pt>
                <c:pt idx="567">
                  <c:v>527.47997999999995</c:v>
                </c:pt>
                <c:pt idx="568">
                  <c:v>528.40002000000004</c:v>
                </c:pt>
                <c:pt idx="569">
                  <c:v>527.94983000000002</c:v>
                </c:pt>
                <c:pt idx="570">
                  <c:v>528.89031999999997</c:v>
                </c:pt>
                <c:pt idx="571">
                  <c:v>528.12005999999997</c:v>
                </c:pt>
                <c:pt idx="572">
                  <c:v>529.20996000000002</c:v>
                </c:pt>
                <c:pt idx="573">
                  <c:v>531.20983999999999</c:v>
                </c:pt>
                <c:pt idx="574">
                  <c:v>531.36010999999996</c:v>
                </c:pt>
                <c:pt idx="575">
                  <c:v>528.15997000000004</c:v>
                </c:pt>
                <c:pt idx="576">
                  <c:v>528.82983000000002</c:v>
                </c:pt>
                <c:pt idx="577">
                  <c:v>530.18982000000005</c:v>
                </c:pt>
                <c:pt idx="578">
                  <c:v>529.15997000000004</c:v>
                </c:pt>
                <c:pt idx="579">
                  <c:v>528.3999</c:v>
                </c:pt>
                <c:pt idx="580">
                  <c:v>531.42016999999998</c:v>
                </c:pt>
                <c:pt idx="581">
                  <c:v>532.79028000000005</c:v>
                </c:pt>
                <c:pt idx="582">
                  <c:v>534.48992999999996</c:v>
                </c:pt>
                <c:pt idx="583">
                  <c:v>531.30999999999995</c:v>
                </c:pt>
                <c:pt idx="584">
                  <c:v>530.81017999999995</c:v>
                </c:pt>
                <c:pt idx="585">
                  <c:v>531.00995</c:v>
                </c:pt>
                <c:pt idx="586">
                  <c:v>531.59984999999995</c:v>
                </c:pt>
                <c:pt idx="587">
                  <c:v>531.09009000000003</c:v>
                </c:pt>
                <c:pt idx="588">
                  <c:v>532.38</c:v>
                </c:pt>
                <c:pt idx="589">
                  <c:v>531.87005999999997</c:v>
                </c:pt>
                <c:pt idx="590">
                  <c:v>531.40002000000004</c:v>
                </c:pt>
                <c:pt idx="591">
                  <c:v>533.58989999999994</c:v>
                </c:pt>
                <c:pt idx="592">
                  <c:v>531.37012000000004</c:v>
                </c:pt>
                <c:pt idx="593">
                  <c:v>531.68993999999998</c:v>
                </c:pt>
                <c:pt idx="594">
                  <c:v>534.25982999999997</c:v>
                </c:pt>
                <c:pt idx="595">
                  <c:v>531.82012999999995</c:v>
                </c:pt>
                <c:pt idx="596">
                  <c:v>531.86017000000004</c:v>
                </c:pt>
                <c:pt idx="597">
                  <c:v>533.33996999999999</c:v>
                </c:pt>
                <c:pt idx="598">
                  <c:v>533.34009000000003</c:v>
                </c:pt>
                <c:pt idx="599">
                  <c:v>534.29998999999998</c:v>
                </c:pt>
                <c:pt idx="600">
                  <c:v>532.85986000000003</c:v>
                </c:pt>
                <c:pt idx="601">
                  <c:v>535.67998999999998</c:v>
                </c:pt>
                <c:pt idx="602">
                  <c:v>534.58989999999994</c:v>
                </c:pt>
                <c:pt idx="603">
                  <c:v>536.07006999999999</c:v>
                </c:pt>
                <c:pt idx="604">
                  <c:v>537.18993999999998</c:v>
                </c:pt>
                <c:pt idx="605">
                  <c:v>536.18970000000002</c:v>
                </c:pt>
                <c:pt idx="606">
                  <c:v>538.02997000000005</c:v>
                </c:pt>
                <c:pt idx="607">
                  <c:v>542.77002000000005</c:v>
                </c:pt>
                <c:pt idx="608">
                  <c:v>544.55999999999995</c:v>
                </c:pt>
                <c:pt idx="609">
                  <c:v>545.84002999999996</c:v>
                </c:pt>
                <c:pt idx="610">
                  <c:v>546.17010000000005</c:v>
                </c:pt>
                <c:pt idx="611">
                  <c:v>546.62982</c:v>
                </c:pt>
                <c:pt idx="612">
                  <c:v>547.34014999999999</c:v>
                </c:pt>
                <c:pt idx="613">
                  <c:v>548.96001999999999</c:v>
                </c:pt>
                <c:pt idx="614">
                  <c:v>554.59002999999996</c:v>
                </c:pt>
                <c:pt idx="615">
                  <c:v>558.40015000000005</c:v>
                </c:pt>
                <c:pt idx="616">
                  <c:v>556.07996000000003</c:v>
                </c:pt>
                <c:pt idx="617">
                  <c:v>552.56011999999998</c:v>
                </c:pt>
                <c:pt idx="618">
                  <c:v>555.16003000000001</c:v>
                </c:pt>
                <c:pt idx="619">
                  <c:v>560.64000999999996</c:v>
                </c:pt>
                <c:pt idx="620">
                  <c:v>567.15997000000004</c:v>
                </c:pt>
                <c:pt idx="621">
                  <c:v>574.84978999999998</c:v>
                </c:pt>
                <c:pt idx="622">
                  <c:v>583.57001000000002</c:v>
                </c:pt>
                <c:pt idx="623">
                  <c:v>591.97997999999995</c:v>
                </c:pt>
                <c:pt idx="624">
                  <c:v>600.62018</c:v>
                </c:pt>
                <c:pt idx="625">
                  <c:v>610.45996000000002</c:v>
                </c:pt>
                <c:pt idx="626">
                  <c:v>616.76007000000004</c:v>
                </c:pt>
                <c:pt idx="627">
                  <c:v>620.01000999999997</c:v>
                </c:pt>
                <c:pt idx="628">
                  <c:v>628.22997999999995</c:v>
                </c:pt>
                <c:pt idx="629">
                  <c:v>639.85991999999999</c:v>
                </c:pt>
                <c:pt idx="630">
                  <c:v>650.52002000000005</c:v>
                </c:pt>
                <c:pt idx="631">
                  <c:v>657.46001999999999</c:v>
                </c:pt>
                <c:pt idx="632">
                  <c:v>660.70989999999995</c:v>
                </c:pt>
                <c:pt idx="633">
                  <c:v>668.90015000000005</c:v>
                </c:pt>
                <c:pt idx="634">
                  <c:v>676.93017999999995</c:v>
                </c:pt>
                <c:pt idx="635">
                  <c:v>688.12</c:v>
                </c:pt>
                <c:pt idx="636">
                  <c:v>699.08989999999994</c:v>
                </c:pt>
                <c:pt idx="637">
                  <c:v>709.87982</c:v>
                </c:pt>
                <c:pt idx="638">
                  <c:v>728.6499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83328"/>
        <c:axId val="114084864"/>
      </c:scatterChart>
      <c:valAx>
        <c:axId val="114083328"/>
        <c:scaling>
          <c:orientation val="minMax"/>
          <c:max val="650"/>
          <c:min val="490"/>
        </c:scaling>
        <c:delete val="0"/>
        <c:axPos val="b"/>
        <c:numFmt formatCode="General" sourceLinked="1"/>
        <c:majorTickMark val="out"/>
        <c:minorTickMark val="none"/>
        <c:tickLblPos val="nextTo"/>
        <c:crossAx val="114084864"/>
        <c:crosses val="autoZero"/>
        <c:crossBetween val="midCat"/>
      </c:valAx>
      <c:valAx>
        <c:axId val="114084864"/>
        <c:scaling>
          <c:orientation val="minMax"/>
          <c:max val="600"/>
          <c:min val="500"/>
        </c:scaling>
        <c:delete val="0"/>
        <c:axPos val="l"/>
        <c:numFmt formatCode="General" sourceLinked="1"/>
        <c:majorTickMark val="out"/>
        <c:minorTickMark val="none"/>
        <c:tickLblPos val="nextTo"/>
        <c:crossAx val="1140833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442351906733702E-2"/>
          <c:y val="4.2477352511535754E-2"/>
          <c:w val="0.87489393907932322"/>
          <c:h val="0.86167702426567194"/>
        </c:manualLayout>
      </c:layout>
      <c:scatterChart>
        <c:scatterStyle val="lineMarker"/>
        <c:varyColors val="0"/>
        <c:ser>
          <c:idx val="4"/>
          <c:order val="0"/>
          <c:tx>
            <c:strRef>
              <c:f>'2400 data plots'!$F$1:$F$3</c:f>
              <c:strCache>
                <c:ptCount val="1"/>
                <c:pt idx="0">
                  <c:v>int. 7 int.</c:v>
                </c:pt>
              </c:strCache>
            </c:strRef>
          </c:tx>
          <c:marker>
            <c:symbol val="none"/>
          </c:marker>
          <c:xVal>
            <c:numRef>
              <c:f>'2400 data plots'!$E$4:$E$642</c:f>
              <c:numCache>
                <c:formatCode>General</c:formatCode>
                <c:ptCount val="639"/>
                <c:pt idx="0">
                  <c:v>584.31592000000001</c:v>
                </c:pt>
                <c:pt idx="1">
                  <c:v>584.30907999999999</c:v>
                </c:pt>
                <c:pt idx="2">
                  <c:v>584.30224999999996</c:v>
                </c:pt>
                <c:pt idx="3">
                  <c:v>584.29540999999995</c:v>
                </c:pt>
                <c:pt idx="4">
                  <c:v>584.28850999999997</c:v>
                </c:pt>
                <c:pt idx="5">
                  <c:v>584.28168000000005</c:v>
                </c:pt>
                <c:pt idx="6">
                  <c:v>584.27484000000004</c:v>
                </c:pt>
                <c:pt idx="7">
                  <c:v>584.26793999999995</c:v>
                </c:pt>
                <c:pt idx="8">
                  <c:v>584.26111000000003</c:v>
                </c:pt>
                <c:pt idx="9">
                  <c:v>584.25420999999994</c:v>
                </c:pt>
                <c:pt idx="10">
                  <c:v>584.24738000000002</c:v>
                </c:pt>
                <c:pt idx="11">
                  <c:v>584.24054000000001</c:v>
                </c:pt>
                <c:pt idx="12">
                  <c:v>584.23364000000004</c:v>
                </c:pt>
                <c:pt idx="13">
                  <c:v>584.22681</c:v>
                </c:pt>
                <c:pt idx="14">
                  <c:v>584.21996999999999</c:v>
                </c:pt>
                <c:pt idx="15">
                  <c:v>584.21307000000002</c:v>
                </c:pt>
                <c:pt idx="16">
                  <c:v>584.20623999999998</c:v>
                </c:pt>
                <c:pt idx="17">
                  <c:v>584.19939999999997</c:v>
                </c:pt>
                <c:pt idx="18">
                  <c:v>584.1925</c:v>
                </c:pt>
                <c:pt idx="19">
                  <c:v>584.18566999999996</c:v>
                </c:pt>
                <c:pt idx="20">
                  <c:v>584.17876999999999</c:v>
                </c:pt>
                <c:pt idx="21">
                  <c:v>584.17193999999995</c:v>
                </c:pt>
                <c:pt idx="22">
                  <c:v>584.16510000000005</c:v>
                </c:pt>
                <c:pt idx="23">
                  <c:v>584.15819999999997</c:v>
                </c:pt>
                <c:pt idx="24">
                  <c:v>584.15137000000004</c:v>
                </c:pt>
                <c:pt idx="25">
                  <c:v>584.14446999999996</c:v>
                </c:pt>
                <c:pt idx="26">
                  <c:v>584.13762999999994</c:v>
                </c:pt>
                <c:pt idx="27">
                  <c:v>584.13080000000002</c:v>
                </c:pt>
                <c:pt idx="28">
                  <c:v>584.12390000000005</c:v>
                </c:pt>
                <c:pt idx="29">
                  <c:v>584.11707000000001</c:v>
                </c:pt>
                <c:pt idx="30">
                  <c:v>584.11017000000004</c:v>
                </c:pt>
                <c:pt idx="31">
                  <c:v>584.10333000000003</c:v>
                </c:pt>
                <c:pt idx="32">
                  <c:v>584.09649999999999</c:v>
                </c:pt>
                <c:pt idx="33">
                  <c:v>584.08960000000002</c:v>
                </c:pt>
                <c:pt idx="34">
                  <c:v>584.08276000000001</c:v>
                </c:pt>
                <c:pt idx="35">
                  <c:v>584.07587000000001</c:v>
                </c:pt>
                <c:pt idx="36">
                  <c:v>584.06903</c:v>
                </c:pt>
                <c:pt idx="37">
                  <c:v>584.06213000000002</c:v>
                </c:pt>
                <c:pt idx="38">
                  <c:v>584.05529999999999</c:v>
                </c:pt>
                <c:pt idx="39">
                  <c:v>584.04840000000002</c:v>
                </c:pt>
                <c:pt idx="40">
                  <c:v>584.04156</c:v>
                </c:pt>
                <c:pt idx="41">
                  <c:v>584.03472999999997</c:v>
                </c:pt>
                <c:pt idx="42">
                  <c:v>584.02782999999999</c:v>
                </c:pt>
                <c:pt idx="43">
                  <c:v>584.02099999999996</c:v>
                </c:pt>
                <c:pt idx="44">
                  <c:v>584.01409999999998</c:v>
                </c:pt>
                <c:pt idx="45">
                  <c:v>584.00725999999997</c:v>
                </c:pt>
                <c:pt idx="46">
                  <c:v>584.00036999999998</c:v>
                </c:pt>
                <c:pt idx="47">
                  <c:v>583.99352999999996</c:v>
                </c:pt>
                <c:pt idx="48">
                  <c:v>583.98662999999999</c:v>
                </c:pt>
                <c:pt idx="49">
                  <c:v>583.97979999999995</c:v>
                </c:pt>
                <c:pt idx="50">
                  <c:v>583.97289999999998</c:v>
                </c:pt>
                <c:pt idx="51">
                  <c:v>583.96605999999997</c:v>
                </c:pt>
                <c:pt idx="52">
                  <c:v>583.95916999999997</c:v>
                </c:pt>
                <c:pt idx="53">
                  <c:v>583.95232999999996</c:v>
                </c:pt>
                <c:pt idx="54">
                  <c:v>583.94542999999999</c:v>
                </c:pt>
                <c:pt idx="55">
                  <c:v>583.93859999999995</c:v>
                </c:pt>
                <c:pt idx="56">
                  <c:v>583.93169999999998</c:v>
                </c:pt>
                <c:pt idx="57">
                  <c:v>583.92487000000006</c:v>
                </c:pt>
                <c:pt idx="58">
                  <c:v>583.91796999999997</c:v>
                </c:pt>
                <c:pt idx="59">
                  <c:v>583.91112999999996</c:v>
                </c:pt>
                <c:pt idx="60">
                  <c:v>583.90423999999996</c:v>
                </c:pt>
                <c:pt idx="61">
                  <c:v>583.89733999999999</c:v>
                </c:pt>
                <c:pt idx="62">
                  <c:v>583.89049999999997</c:v>
                </c:pt>
                <c:pt idx="63">
                  <c:v>583.88360999999998</c:v>
                </c:pt>
                <c:pt idx="64">
                  <c:v>583.87676999999996</c:v>
                </c:pt>
                <c:pt idx="65">
                  <c:v>583.86986999999999</c:v>
                </c:pt>
                <c:pt idx="66">
                  <c:v>583.86303999999996</c:v>
                </c:pt>
                <c:pt idx="67">
                  <c:v>583.85613999999998</c:v>
                </c:pt>
                <c:pt idx="68">
                  <c:v>583.84929999999997</c:v>
                </c:pt>
                <c:pt idx="69">
                  <c:v>583.84240999999997</c:v>
                </c:pt>
                <c:pt idx="70">
                  <c:v>583.83556999999996</c:v>
                </c:pt>
                <c:pt idx="71">
                  <c:v>583.82866999999999</c:v>
                </c:pt>
                <c:pt idx="72">
                  <c:v>583.82177999999999</c:v>
                </c:pt>
                <c:pt idx="73">
                  <c:v>583.81493999999998</c:v>
                </c:pt>
                <c:pt idx="74">
                  <c:v>583.80804000000001</c:v>
                </c:pt>
                <c:pt idx="75">
                  <c:v>583.80120999999997</c:v>
                </c:pt>
                <c:pt idx="76">
                  <c:v>583.79431</c:v>
                </c:pt>
                <c:pt idx="77">
                  <c:v>583.78741000000002</c:v>
                </c:pt>
                <c:pt idx="78">
                  <c:v>583.78057999999999</c:v>
                </c:pt>
                <c:pt idx="79">
                  <c:v>583.77368000000001</c:v>
                </c:pt>
                <c:pt idx="80">
                  <c:v>583.76684999999998</c:v>
                </c:pt>
                <c:pt idx="81">
                  <c:v>583.75995</c:v>
                </c:pt>
                <c:pt idx="82">
                  <c:v>583.75305000000003</c:v>
                </c:pt>
                <c:pt idx="83">
                  <c:v>583.74621999999999</c:v>
                </c:pt>
                <c:pt idx="84">
                  <c:v>583.73932000000002</c:v>
                </c:pt>
                <c:pt idx="85">
                  <c:v>583.73248000000001</c:v>
                </c:pt>
                <c:pt idx="86">
                  <c:v>583.72559000000001</c:v>
                </c:pt>
                <c:pt idx="87">
                  <c:v>583.71869000000004</c:v>
                </c:pt>
                <c:pt idx="88">
                  <c:v>583.71185000000003</c:v>
                </c:pt>
                <c:pt idx="89">
                  <c:v>583.70496000000003</c:v>
                </c:pt>
                <c:pt idx="90">
                  <c:v>583.69806000000005</c:v>
                </c:pt>
                <c:pt idx="91">
                  <c:v>583.69122000000004</c:v>
                </c:pt>
                <c:pt idx="92">
                  <c:v>583.68433000000005</c:v>
                </c:pt>
                <c:pt idx="93">
                  <c:v>583.67742999999996</c:v>
                </c:pt>
                <c:pt idx="94">
                  <c:v>583.67058999999995</c:v>
                </c:pt>
                <c:pt idx="95">
                  <c:v>583.66369999999995</c:v>
                </c:pt>
                <c:pt idx="96">
                  <c:v>583.65679999999998</c:v>
                </c:pt>
                <c:pt idx="97">
                  <c:v>583.64995999999996</c:v>
                </c:pt>
                <c:pt idx="98">
                  <c:v>583.64306999999997</c:v>
                </c:pt>
                <c:pt idx="99">
                  <c:v>583.63616999999999</c:v>
                </c:pt>
                <c:pt idx="100">
                  <c:v>583.62932999999998</c:v>
                </c:pt>
                <c:pt idx="101">
                  <c:v>583.62243999999998</c:v>
                </c:pt>
                <c:pt idx="102">
                  <c:v>583.61554000000001</c:v>
                </c:pt>
                <c:pt idx="103">
                  <c:v>583.6087</c:v>
                </c:pt>
                <c:pt idx="104">
                  <c:v>583.60181</c:v>
                </c:pt>
                <c:pt idx="105">
                  <c:v>583.59491000000003</c:v>
                </c:pt>
                <c:pt idx="106">
                  <c:v>583.58807000000002</c:v>
                </c:pt>
                <c:pt idx="107">
                  <c:v>583.58118000000002</c:v>
                </c:pt>
                <c:pt idx="108">
                  <c:v>583.57428000000004</c:v>
                </c:pt>
                <c:pt idx="109">
                  <c:v>583.56744000000003</c:v>
                </c:pt>
                <c:pt idx="110">
                  <c:v>583.56055000000003</c:v>
                </c:pt>
                <c:pt idx="111">
                  <c:v>583.55364999999995</c:v>
                </c:pt>
                <c:pt idx="112">
                  <c:v>583.54674999999997</c:v>
                </c:pt>
                <c:pt idx="113">
                  <c:v>583.53992000000005</c:v>
                </c:pt>
                <c:pt idx="114">
                  <c:v>583.53301999999996</c:v>
                </c:pt>
                <c:pt idx="115">
                  <c:v>583.52611999999999</c:v>
                </c:pt>
                <c:pt idx="116">
                  <c:v>583.51922999999999</c:v>
                </c:pt>
                <c:pt idx="117">
                  <c:v>583.51238999999998</c:v>
                </c:pt>
                <c:pt idx="118">
                  <c:v>583.50549000000001</c:v>
                </c:pt>
                <c:pt idx="119">
                  <c:v>583.49860000000001</c:v>
                </c:pt>
                <c:pt idx="120">
                  <c:v>583.49176</c:v>
                </c:pt>
                <c:pt idx="121">
                  <c:v>583.48486000000003</c:v>
                </c:pt>
                <c:pt idx="122">
                  <c:v>583.47797000000003</c:v>
                </c:pt>
                <c:pt idx="123">
                  <c:v>583.47107000000005</c:v>
                </c:pt>
                <c:pt idx="124">
                  <c:v>583.46416999999997</c:v>
                </c:pt>
                <c:pt idx="125">
                  <c:v>583.45734000000004</c:v>
                </c:pt>
                <c:pt idx="126">
                  <c:v>583.45043999999996</c:v>
                </c:pt>
                <c:pt idx="127">
                  <c:v>583.44353999999998</c:v>
                </c:pt>
                <c:pt idx="128">
                  <c:v>583.43664999999999</c:v>
                </c:pt>
                <c:pt idx="129">
                  <c:v>583.42980999999997</c:v>
                </c:pt>
                <c:pt idx="130">
                  <c:v>583.42291</c:v>
                </c:pt>
                <c:pt idx="131">
                  <c:v>583.41602</c:v>
                </c:pt>
                <c:pt idx="132">
                  <c:v>583.40912000000003</c:v>
                </c:pt>
                <c:pt idx="133">
                  <c:v>583.40222000000006</c:v>
                </c:pt>
                <c:pt idx="134">
                  <c:v>583.39539000000002</c:v>
                </c:pt>
                <c:pt idx="135">
                  <c:v>583.38849000000005</c:v>
                </c:pt>
                <c:pt idx="136">
                  <c:v>583.38158999999996</c:v>
                </c:pt>
                <c:pt idx="137">
                  <c:v>583.37468999999999</c:v>
                </c:pt>
                <c:pt idx="138">
                  <c:v>583.36779999999999</c:v>
                </c:pt>
                <c:pt idx="139">
                  <c:v>583.36095999999998</c:v>
                </c:pt>
                <c:pt idx="140">
                  <c:v>583.35406</c:v>
                </c:pt>
                <c:pt idx="141">
                  <c:v>583.34717000000001</c:v>
                </c:pt>
                <c:pt idx="142">
                  <c:v>583.34027000000003</c:v>
                </c:pt>
                <c:pt idx="143">
                  <c:v>583.33336999999995</c:v>
                </c:pt>
                <c:pt idx="144">
                  <c:v>583.32647999999995</c:v>
                </c:pt>
                <c:pt idx="145">
                  <c:v>583.31964000000005</c:v>
                </c:pt>
                <c:pt idx="146">
                  <c:v>583.31273999999996</c:v>
                </c:pt>
                <c:pt idx="147">
                  <c:v>583.30584999999996</c:v>
                </c:pt>
                <c:pt idx="148">
                  <c:v>583.29894999999999</c:v>
                </c:pt>
                <c:pt idx="149">
                  <c:v>583.29205000000002</c:v>
                </c:pt>
                <c:pt idx="150">
                  <c:v>583.28516000000002</c:v>
                </c:pt>
                <c:pt idx="151">
                  <c:v>583.27832000000001</c:v>
                </c:pt>
                <c:pt idx="152">
                  <c:v>583.27142000000003</c:v>
                </c:pt>
                <c:pt idx="153">
                  <c:v>583.26453000000004</c:v>
                </c:pt>
                <c:pt idx="154">
                  <c:v>583.25762999999995</c:v>
                </c:pt>
                <c:pt idx="155">
                  <c:v>583.25072999999998</c:v>
                </c:pt>
                <c:pt idx="156">
                  <c:v>583.24383999999998</c:v>
                </c:pt>
                <c:pt idx="157">
                  <c:v>583.23694</c:v>
                </c:pt>
                <c:pt idx="158">
                  <c:v>583.23004000000003</c:v>
                </c:pt>
                <c:pt idx="159">
                  <c:v>583.22320999999999</c:v>
                </c:pt>
                <c:pt idx="160">
                  <c:v>583.21631000000002</c:v>
                </c:pt>
                <c:pt idx="161">
                  <c:v>583.20941000000005</c:v>
                </c:pt>
                <c:pt idx="162">
                  <c:v>583.20250999999996</c:v>
                </c:pt>
                <c:pt idx="163">
                  <c:v>583.19561999999996</c:v>
                </c:pt>
                <c:pt idx="164">
                  <c:v>583.18871999999999</c:v>
                </c:pt>
                <c:pt idx="165">
                  <c:v>583.18182000000002</c:v>
                </c:pt>
                <c:pt idx="166">
                  <c:v>583.17493000000002</c:v>
                </c:pt>
                <c:pt idx="167">
                  <c:v>583.16803000000004</c:v>
                </c:pt>
                <c:pt idx="168">
                  <c:v>583.16112999999996</c:v>
                </c:pt>
                <c:pt idx="169">
                  <c:v>583.15423999999996</c:v>
                </c:pt>
                <c:pt idx="170">
                  <c:v>583.14733999999999</c:v>
                </c:pt>
                <c:pt idx="171">
                  <c:v>583.14049999999997</c:v>
                </c:pt>
                <c:pt idx="172">
                  <c:v>583.13360999999998</c:v>
                </c:pt>
                <c:pt idx="173">
                  <c:v>583.12671</c:v>
                </c:pt>
                <c:pt idx="174">
                  <c:v>583.11981000000003</c:v>
                </c:pt>
                <c:pt idx="175">
                  <c:v>583.11292000000003</c:v>
                </c:pt>
                <c:pt idx="176">
                  <c:v>583.10601999999994</c:v>
                </c:pt>
                <c:pt idx="177">
                  <c:v>583.09911999999997</c:v>
                </c:pt>
                <c:pt idx="178">
                  <c:v>583.09222</c:v>
                </c:pt>
                <c:pt idx="179">
                  <c:v>583.08533</c:v>
                </c:pt>
                <c:pt idx="180">
                  <c:v>583.07843000000003</c:v>
                </c:pt>
                <c:pt idx="181">
                  <c:v>583.07153000000005</c:v>
                </c:pt>
                <c:pt idx="182">
                  <c:v>583.06464000000005</c:v>
                </c:pt>
                <c:pt idx="183">
                  <c:v>583.05773999999997</c:v>
                </c:pt>
                <c:pt idx="184">
                  <c:v>583.05083999999999</c:v>
                </c:pt>
                <c:pt idx="185">
                  <c:v>583.04395</c:v>
                </c:pt>
                <c:pt idx="186">
                  <c:v>583.03705000000002</c:v>
                </c:pt>
                <c:pt idx="187">
                  <c:v>583.03015000000005</c:v>
                </c:pt>
                <c:pt idx="188">
                  <c:v>583.02324999999996</c:v>
                </c:pt>
                <c:pt idx="189">
                  <c:v>583.01635999999996</c:v>
                </c:pt>
                <c:pt idx="190">
                  <c:v>583.00945999999999</c:v>
                </c:pt>
                <c:pt idx="191">
                  <c:v>583.00256000000002</c:v>
                </c:pt>
                <c:pt idx="192">
                  <c:v>582.99567000000002</c:v>
                </c:pt>
                <c:pt idx="193">
                  <c:v>582.98877000000005</c:v>
                </c:pt>
                <c:pt idx="194">
                  <c:v>582.98186999999996</c:v>
                </c:pt>
                <c:pt idx="195">
                  <c:v>582.97497999999996</c:v>
                </c:pt>
                <c:pt idx="196">
                  <c:v>582.96807999999999</c:v>
                </c:pt>
                <c:pt idx="197">
                  <c:v>582.96118000000001</c:v>
                </c:pt>
                <c:pt idx="198">
                  <c:v>582.95428000000004</c:v>
                </c:pt>
                <c:pt idx="199">
                  <c:v>582.94739000000004</c:v>
                </c:pt>
                <c:pt idx="200">
                  <c:v>582.94048999999995</c:v>
                </c:pt>
                <c:pt idx="201">
                  <c:v>582.93358999999998</c:v>
                </c:pt>
                <c:pt idx="202">
                  <c:v>582.92669999999998</c:v>
                </c:pt>
                <c:pt idx="203">
                  <c:v>582.91980000000001</c:v>
                </c:pt>
                <c:pt idx="204">
                  <c:v>582.91290000000004</c:v>
                </c:pt>
                <c:pt idx="205">
                  <c:v>582.90601000000004</c:v>
                </c:pt>
                <c:pt idx="206">
                  <c:v>582.89910999999995</c:v>
                </c:pt>
                <c:pt idx="207">
                  <c:v>582.89220999999998</c:v>
                </c:pt>
                <c:pt idx="208">
                  <c:v>582.88531</c:v>
                </c:pt>
                <c:pt idx="209">
                  <c:v>582.87836000000004</c:v>
                </c:pt>
                <c:pt idx="210">
                  <c:v>582.87145999999996</c:v>
                </c:pt>
                <c:pt idx="211">
                  <c:v>582.86455999999998</c:v>
                </c:pt>
                <c:pt idx="212">
                  <c:v>582.85766999999998</c:v>
                </c:pt>
                <c:pt idx="213">
                  <c:v>582.85077000000001</c:v>
                </c:pt>
                <c:pt idx="214">
                  <c:v>582.84387000000004</c:v>
                </c:pt>
                <c:pt idx="215">
                  <c:v>582.83698000000004</c:v>
                </c:pt>
                <c:pt idx="216">
                  <c:v>582.83007999999995</c:v>
                </c:pt>
                <c:pt idx="217">
                  <c:v>582.82317999999998</c:v>
                </c:pt>
                <c:pt idx="218">
                  <c:v>582.81628000000001</c:v>
                </c:pt>
                <c:pt idx="219">
                  <c:v>582.80939000000001</c:v>
                </c:pt>
                <c:pt idx="220">
                  <c:v>582.80242999999996</c:v>
                </c:pt>
                <c:pt idx="221">
                  <c:v>582.79552999999999</c:v>
                </c:pt>
                <c:pt idx="222">
                  <c:v>582.78863999999999</c:v>
                </c:pt>
                <c:pt idx="223">
                  <c:v>582.78174000000001</c:v>
                </c:pt>
                <c:pt idx="224">
                  <c:v>582.77484000000004</c:v>
                </c:pt>
                <c:pt idx="225">
                  <c:v>582.76793999999995</c:v>
                </c:pt>
                <c:pt idx="226">
                  <c:v>582.76104999999995</c:v>
                </c:pt>
                <c:pt idx="227">
                  <c:v>582.75414999999998</c:v>
                </c:pt>
                <c:pt idx="228">
                  <c:v>582.74719000000005</c:v>
                </c:pt>
                <c:pt idx="229">
                  <c:v>582.74030000000005</c:v>
                </c:pt>
                <c:pt idx="230">
                  <c:v>582.73339999999996</c:v>
                </c:pt>
                <c:pt idx="231">
                  <c:v>582.72649999999999</c:v>
                </c:pt>
                <c:pt idx="232">
                  <c:v>582.71960000000001</c:v>
                </c:pt>
                <c:pt idx="233">
                  <c:v>582.71271000000002</c:v>
                </c:pt>
                <c:pt idx="234">
                  <c:v>582.70581000000004</c:v>
                </c:pt>
                <c:pt idx="235">
                  <c:v>582.69884999999999</c:v>
                </c:pt>
                <c:pt idx="236">
                  <c:v>582.69195999999999</c:v>
                </c:pt>
                <c:pt idx="237">
                  <c:v>582.68506000000002</c:v>
                </c:pt>
                <c:pt idx="238">
                  <c:v>582.67816000000005</c:v>
                </c:pt>
                <c:pt idx="239">
                  <c:v>582.67125999999996</c:v>
                </c:pt>
                <c:pt idx="240">
                  <c:v>582.66436999999996</c:v>
                </c:pt>
                <c:pt idx="241">
                  <c:v>582.65741000000003</c:v>
                </c:pt>
                <c:pt idx="242">
                  <c:v>582.65051000000005</c:v>
                </c:pt>
                <c:pt idx="243">
                  <c:v>582.64362000000006</c:v>
                </c:pt>
                <c:pt idx="244">
                  <c:v>582.63671999999997</c:v>
                </c:pt>
                <c:pt idx="245">
                  <c:v>582.62982</c:v>
                </c:pt>
                <c:pt idx="246">
                  <c:v>582.62285999999995</c:v>
                </c:pt>
                <c:pt idx="247">
                  <c:v>582.61596999999995</c:v>
                </c:pt>
                <c:pt idx="248">
                  <c:v>582.60906999999997</c:v>
                </c:pt>
                <c:pt idx="249">
                  <c:v>582.60217</c:v>
                </c:pt>
                <c:pt idx="250">
                  <c:v>582.59520999999995</c:v>
                </c:pt>
                <c:pt idx="251">
                  <c:v>582.58831999999995</c:v>
                </c:pt>
                <c:pt idx="252">
                  <c:v>582.58141999999998</c:v>
                </c:pt>
                <c:pt idx="253">
                  <c:v>582.57452000000001</c:v>
                </c:pt>
                <c:pt idx="254">
                  <c:v>582.56763000000001</c:v>
                </c:pt>
                <c:pt idx="255">
                  <c:v>582.56066999999996</c:v>
                </c:pt>
                <c:pt idx="256">
                  <c:v>582.55376999999999</c:v>
                </c:pt>
                <c:pt idx="257">
                  <c:v>582.54687999999999</c:v>
                </c:pt>
                <c:pt idx="258">
                  <c:v>582.53998000000001</c:v>
                </c:pt>
                <c:pt idx="259">
                  <c:v>582.53301999999996</c:v>
                </c:pt>
                <c:pt idx="260">
                  <c:v>582.52611999999999</c:v>
                </c:pt>
                <c:pt idx="261">
                  <c:v>582.51922999999999</c:v>
                </c:pt>
                <c:pt idx="262">
                  <c:v>582.51233000000002</c:v>
                </c:pt>
                <c:pt idx="263">
                  <c:v>582.50536999999997</c:v>
                </c:pt>
                <c:pt idx="264">
                  <c:v>582.49847</c:v>
                </c:pt>
                <c:pt idx="265">
                  <c:v>582.49158</c:v>
                </c:pt>
                <c:pt idx="266">
                  <c:v>582.48468000000003</c:v>
                </c:pt>
                <c:pt idx="267">
                  <c:v>582.47771999999998</c:v>
                </c:pt>
                <c:pt idx="268">
                  <c:v>582.47082999999998</c:v>
                </c:pt>
                <c:pt idx="269">
                  <c:v>582.46393</c:v>
                </c:pt>
                <c:pt idx="270">
                  <c:v>582.45696999999996</c:v>
                </c:pt>
                <c:pt idx="271">
                  <c:v>582.45006999999998</c:v>
                </c:pt>
                <c:pt idx="272">
                  <c:v>582.44317999999998</c:v>
                </c:pt>
                <c:pt idx="273">
                  <c:v>582.43628000000001</c:v>
                </c:pt>
                <c:pt idx="274">
                  <c:v>582.42931999999996</c:v>
                </c:pt>
                <c:pt idx="275">
                  <c:v>582.42241999999999</c:v>
                </c:pt>
                <c:pt idx="276">
                  <c:v>582.41552999999999</c:v>
                </c:pt>
                <c:pt idx="277">
                  <c:v>582.40857000000005</c:v>
                </c:pt>
                <c:pt idx="278">
                  <c:v>582.40166999999997</c:v>
                </c:pt>
                <c:pt idx="279">
                  <c:v>582.39477999999997</c:v>
                </c:pt>
                <c:pt idx="280">
                  <c:v>582.38782000000003</c:v>
                </c:pt>
                <c:pt idx="281">
                  <c:v>582.38091999999995</c:v>
                </c:pt>
                <c:pt idx="282">
                  <c:v>582.37401999999997</c:v>
                </c:pt>
                <c:pt idx="283">
                  <c:v>582.36707000000001</c:v>
                </c:pt>
                <c:pt idx="284">
                  <c:v>582.36017000000004</c:v>
                </c:pt>
                <c:pt idx="285">
                  <c:v>582.35326999999995</c:v>
                </c:pt>
                <c:pt idx="286">
                  <c:v>582.34631000000002</c:v>
                </c:pt>
                <c:pt idx="287">
                  <c:v>582.33942000000002</c:v>
                </c:pt>
                <c:pt idx="288">
                  <c:v>582.33252000000005</c:v>
                </c:pt>
                <c:pt idx="289">
                  <c:v>582.32556</c:v>
                </c:pt>
                <c:pt idx="290">
                  <c:v>582.31866000000002</c:v>
                </c:pt>
                <c:pt idx="291">
                  <c:v>582.31177000000002</c:v>
                </c:pt>
                <c:pt idx="292">
                  <c:v>582.30480999999997</c:v>
                </c:pt>
                <c:pt idx="293">
                  <c:v>582.29791</c:v>
                </c:pt>
                <c:pt idx="294">
                  <c:v>582.29094999999995</c:v>
                </c:pt>
                <c:pt idx="295">
                  <c:v>582.28405999999995</c:v>
                </c:pt>
                <c:pt idx="296">
                  <c:v>582.27715999999998</c:v>
                </c:pt>
                <c:pt idx="297">
                  <c:v>582.27020000000005</c:v>
                </c:pt>
                <c:pt idx="298">
                  <c:v>582.26331000000005</c:v>
                </c:pt>
                <c:pt idx="299">
                  <c:v>582.25635</c:v>
                </c:pt>
                <c:pt idx="300">
                  <c:v>582.24945000000002</c:v>
                </c:pt>
                <c:pt idx="301">
                  <c:v>582.24255000000005</c:v>
                </c:pt>
                <c:pt idx="302">
                  <c:v>582.23559999999998</c:v>
                </c:pt>
                <c:pt idx="303">
                  <c:v>582.2287</c:v>
                </c:pt>
                <c:pt idx="304">
                  <c:v>582.22173999999995</c:v>
                </c:pt>
                <c:pt idx="305">
                  <c:v>582.21483999999998</c:v>
                </c:pt>
                <c:pt idx="306">
                  <c:v>582.20794999999998</c:v>
                </c:pt>
                <c:pt idx="307">
                  <c:v>582.20099000000005</c:v>
                </c:pt>
                <c:pt idx="308">
                  <c:v>582.19408999999996</c:v>
                </c:pt>
                <c:pt idx="309">
                  <c:v>582.18713000000002</c:v>
                </c:pt>
                <c:pt idx="310">
                  <c:v>582.18024000000003</c:v>
                </c:pt>
                <c:pt idx="311">
                  <c:v>582.17327999999998</c:v>
                </c:pt>
                <c:pt idx="312">
                  <c:v>582.16638</c:v>
                </c:pt>
                <c:pt idx="313">
                  <c:v>582.15948000000003</c:v>
                </c:pt>
                <c:pt idx="314">
                  <c:v>582.15252999999996</c:v>
                </c:pt>
                <c:pt idx="315">
                  <c:v>582.14562999999998</c:v>
                </c:pt>
                <c:pt idx="316">
                  <c:v>582.13867000000005</c:v>
                </c:pt>
                <c:pt idx="317">
                  <c:v>582.13176999999996</c:v>
                </c:pt>
                <c:pt idx="318">
                  <c:v>582.12482</c:v>
                </c:pt>
                <c:pt idx="319">
                  <c:v>582.11792000000003</c:v>
                </c:pt>
                <c:pt idx="320">
                  <c:v>582.11095999999998</c:v>
                </c:pt>
                <c:pt idx="321">
                  <c:v>582.10406</c:v>
                </c:pt>
                <c:pt idx="322">
                  <c:v>582.09711000000004</c:v>
                </c:pt>
                <c:pt idx="323">
                  <c:v>582.09020999999996</c:v>
                </c:pt>
                <c:pt idx="324">
                  <c:v>582.08330999999998</c:v>
                </c:pt>
                <c:pt idx="325">
                  <c:v>582.07635000000005</c:v>
                </c:pt>
                <c:pt idx="326">
                  <c:v>582.06946000000005</c:v>
                </c:pt>
                <c:pt idx="327">
                  <c:v>582.0625</c:v>
                </c:pt>
                <c:pt idx="328">
                  <c:v>582.05560000000003</c:v>
                </c:pt>
                <c:pt idx="329">
                  <c:v>582.04864999999995</c:v>
                </c:pt>
                <c:pt idx="330">
                  <c:v>582.04174999999998</c:v>
                </c:pt>
                <c:pt idx="331">
                  <c:v>582.03479000000004</c:v>
                </c:pt>
                <c:pt idx="332">
                  <c:v>582.02788999999996</c:v>
                </c:pt>
                <c:pt idx="333">
                  <c:v>582.02094</c:v>
                </c:pt>
                <c:pt idx="334">
                  <c:v>582.01404000000002</c:v>
                </c:pt>
                <c:pt idx="335">
                  <c:v>582.00707999999997</c:v>
                </c:pt>
                <c:pt idx="336">
                  <c:v>582.00012000000004</c:v>
                </c:pt>
                <c:pt idx="337">
                  <c:v>581.99323000000004</c:v>
                </c:pt>
                <c:pt idx="338">
                  <c:v>581.98626999999999</c:v>
                </c:pt>
                <c:pt idx="339">
                  <c:v>581.97937000000002</c:v>
                </c:pt>
                <c:pt idx="340">
                  <c:v>581.97240999999997</c:v>
                </c:pt>
                <c:pt idx="341">
                  <c:v>581.96551999999997</c:v>
                </c:pt>
                <c:pt idx="342">
                  <c:v>581.95856000000003</c:v>
                </c:pt>
                <c:pt idx="343">
                  <c:v>581.95165999999995</c:v>
                </c:pt>
                <c:pt idx="344">
                  <c:v>581.94470000000001</c:v>
                </c:pt>
                <c:pt idx="345">
                  <c:v>581.93781000000001</c:v>
                </c:pt>
                <c:pt idx="346">
                  <c:v>581.93084999999996</c:v>
                </c:pt>
                <c:pt idx="347">
                  <c:v>581.92389000000003</c:v>
                </c:pt>
                <c:pt idx="348">
                  <c:v>581.91699000000006</c:v>
                </c:pt>
                <c:pt idx="349">
                  <c:v>581.91003000000001</c:v>
                </c:pt>
                <c:pt idx="350">
                  <c:v>581.90314000000001</c:v>
                </c:pt>
                <c:pt idx="351">
                  <c:v>581.89617999999996</c:v>
                </c:pt>
                <c:pt idx="352">
                  <c:v>581.88927999999999</c:v>
                </c:pt>
                <c:pt idx="353">
                  <c:v>581.88232000000005</c:v>
                </c:pt>
                <c:pt idx="354">
                  <c:v>581.87536999999998</c:v>
                </c:pt>
                <c:pt idx="355">
                  <c:v>581.86847</c:v>
                </c:pt>
                <c:pt idx="356">
                  <c:v>581.86150999999995</c:v>
                </c:pt>
                <c:pt idx="357">
                  <c:v>581.85460999999998</c:v>
                </c:pt>
                <c:pt idx="358">
                  <c:v>581.84766000000002</c:v>
                </c:pt>
                <c:pt idx="359">
                  <c:v>581.84069999999997</c:v>
                </c:pt>
                <c:pt idx="360">
                  <c:v>581.8338</c:v>
                </c:pt>
                <c:pt idx="361">
                  <c:v>581.82683999999995</c:v>
                </c:pt>
                <c:pt idx="362">
                  <c:v>581.81994999999995</c:v>
                </c:pt>
                <c:pt idx="363">
                  <c:v>581.81299000000001</c:v>
                </c:pt>
                <c:pt idx="364">
                  <c:v>581.80602999999996</c:v>
                </c:pt>
                <c:pt idx="365">
                  <c:v>581.79912999999999</c:v>
                </c:pt>
                <c:pt idx="366">
                  <c:v>581.79218000000003</c:v>
                </c:pt>
                <c:pt idx="367">
                  <c:v>581.78521999999998</c:v>
                </c:pt>
                <c:pt idx="368">
                  <c:v>581.77832000000001</c:v>
                </c:pt>
                <c:pt idx="369">
                  <c:v>581.77135999999996</c:v>
                </c:pt>
                <c:pt idx="370">
                  <c:v>581.76446999999996</c:v>
                </c:pt>
                <c:pt idx="371">
                  <c:v>581.75751000000002</c:v>
                </c:pt>
                <c:pt idx="372">
                  <c:v>581.75054999999998</c:v>
                </c:pt>
                <c:pt idx="373">
                  <c:v>581.74365</c:v>
                </c:pt>
                <c:pt idx="374">
                  <c:v>581.73668999999995</c:v>
                </c:pt>
                <c:pt idx="375">
                  <c:v>581.72973999999999</c:v>
                </c:pt>
                <c:pt idx="376">
                  <c:v>581.72284000000002</c:v>
                </c:pt>
                <c:pt idx="377">
                  <c:v>581.71587999999997</c:v>
                </c:pt>
                <c:pt idx="378">
                  <c:v>581.70892000000003</c:v>
                </c:pt>
                <c:pt idx="379">
                  <c:v>581.70203000000004</c:v>
                </c:pt>
                <c:pt idx="380">
                  <c:v>581.69506999999999</c:v>
                </c:pt>
                <c:pt idx="381">
                  <c:v>581.68811000000005</c:v>
                </c:pt>
                <c:pt idx="382">
                  <c:v>581.68115</c:v>
                </c:pt>
                <c:pt idx="383">
                  <c:v>581.67426</c:v>
                </c:pt>
                <c:pt idx="384">
                  <c:v>581.66729999999995</c:v>
                </c:pt>
                <c:pt idx="385">
                  <c:v>581.66034000000002</c:v>
                </c:pt>
                <c:pt idx="386">
                  <c:v>581.65344000000005</c:v>
                </c:pt>
                <c:pt idx="387">
                  <c:v>581.64648</c:v>
                </c:pt>
                <c:pt idx="388">
                  <c:v>581.63953000000004</c:v>
                </c:pt>
                <c:pt idx="389">
                  <c:v>581.63262999999995</c:v>
                </c:pt>
                <c:pt idx="390">
                  <c:v>581.62567000000001</c:v>
                </c:pt>
                <c:pt idx="391">
                  <c:v>581.61870999999996</c:v>
                </c:pt>
                <c:pt idx="392">
                  <c:v>581.61176</c:v>
                </c:pt>
                <c:pt idx="393">
                  <c:v>581.60486000000003</c:v>
                </c:pt>
                <c:pt idx="394">
                  <c:v>581.59789999999998</c:v>
                </c:pt>
                <c:pt idx="395">
                  <c:v>581.59094000000005</c:v>
                </c:pt>
                <c:pt idx="396">
                  <c:v>581.58398</c:v>
                </c:pt>
                <c:pt idx="397">
                  <c:v>581.57709</c:v>
                </c:pt>
                <c:pt idx="398">
                  <c:v>581.57012999999995</c:v>
                </c:pt>
                <c:pt idx="399">
                  <c:v>581.56317000000001</c:v>
                </c:pt>
                <c:pt idx="400">
                  <c:v>581.55620999999996</c:v>
                </c:pt>
                <c:pt idx="401">
                  <c:v>581.54931999999997</c:v>
                </c:pt>
                <c:pt idx="402">
                  <c:v>581.54236000000003</c:v>
                </c:pt>
                <c:pt idx="403">
                  <c:v>581.53539999999998</c:v>
                </c:pt>
                <c:pt idx="404">
                  <c:v>581.52844000000005</c:v>
                </c:pt>
                <c:pt idx="405">
                  <c:v>581.52155000000005</c:v>
                </c:pt>
                <c:pt idx="406">
                  <c:v>581.51459</c:v>
                </c:pt>
                <c:pt idx="407">
                  <c:v>581.50762999999995</c:v>
                </c:pt>
                <c:pt idx="408">
                  <c:v>581.50067000000001</c:v>
                </c:pt>
                <c:pt idx="409">
                  <c:v>581.49377000000004</c:v>
                </c:pt>
                <c:pt idx="410">
                  <c:v>581.48681999999997</c:v>
                </c:pt>
                <c:pt idx="411">
                  <c:v>581.47986000000003</c:v>
                </c:pt>
                <c:pt idx="412">
                  <c:v>581.47289999999998</c:v>
                </c:pt>
                <c:pt idx="413">
                  <c:v>581.46594000000005</c:v>
                </c:pt>
                <c:pt idx="414">
                  <c:v>581.45905000000005</c:v>
                </c:pt>
                <c:pt idx="415">
                  <c:v>581.45209</c:v>
                </c:pt>
                <c:pt idx="416">
                  <c:v>581.44512999999995</c:v>
                </c:pt>
                <c:pt idx="417">
                  <c:v>581.43817000000001</c:v>
                </c:pt>
                <c:pt idx="418">
                  <c:v>581.43120999999996</c:v>
                </c:pt>
                <c:pt idx="419">
                  <c:v>581.42431999999997</c:v>
                </c:pt>
                <c:pt idx="420">
                  <c:v>581.41736000000003</c:v>
                </c:pt>
                <c:pt idx="421">
                  <c:v>581.41039999999998</c:v>
                </c:pt>
                <c:pt idx="422">
                  <c:v>581.40344000000005</c:v>
                </c:pt>
                <c:pt idx="423">
                  <c:v>581.39648</c:v>
                </c:pt>
                <c:pt idx="424">
                  <c:v>581.38953000000004</c:v>
                </c:pt>
                <c:pt idx="425">
                  <c:v>581.38262999999995</c:v>
                </c:pt>
                <c:pt idx="426">
                  <c:v>581.37567000000001</c:v>
                </c:pt>
                <c:pt idx="427">
                  <c:v>581.36870999999996</c:v>
                </c:pt>
                <c:pt idx="428">
                  <c:v>581.36176</c:v>
                </c:pt>
                <c:pt idx="429">
                  <c:v>581.35479999999995</c:v>
                </c:pt>
                <c:pt idx="430">
                  <c:v>581.34784000000002</c:v>
                </c:pt>
                <c:pt idx="431">
                  <c:v>581.34087999999997</c:v>
                </c:pt>
                <c:pt idx="432">
                  <c:v>581.33398</c:v>
                </c:pt>
                <c:pt idx="433">
                  <c:v>581.32703000000004</c:v>
                </c:pt>
                <c:pt idx="434">
                  <c:v>581.32006999999999</c:v>
                </c:pt>
                <c:pt idx="435">
                  <c:v>581.31311000000005</c:v>
                </c:pt>
                <c:pt idx="436">
                  <c:v>581.30615</c:v>
                </c:pt>
                <c:pt idx="437">
                  <c:v>581.29918999999995</c:v>
                </c:pt>
                <c:pt idx="438">
                  <c:v>581.29223999999999</c:v>
                </c:pt>
                <c:pt idx="439">
                  <c:v>581.28527999999994</c:v>
                </c:pt>
                <c:pt idx="440">
                  <c:v>581.27832000000001</c:v>
                </c:pt>
                <c:pt idx="441">
                  <c:v>581.27142000000003</c:v>
                </c:pt>
                <c:pt idx="442">
                  <c:v>581.26446999999996</c:v>
                </c:pt>
                <c:pt idx="443">
                  <c:v>581.25751000000002</c:v>
                </c:pt>
                <c:pt idx="444">
                  <c:v>581.25054999999998</c:v>
                </c:pt>
                <c:pt idx="445">
                  <c:v>581.24359000000004</c:v>
                </c:pt>
                <c:pt idx="446">
                  <c:v>581.23662999999999</c:v>
                </c:pt>
                <c:pt idx="447">
                  <c:v>581.22968000000003</c:v>
                </c:pt>
                <c:pt idx="448">
                  <c:v>581.22271999999998</c:v>
                </c:pt>
                <c:pt idx="449">
                  <c:v>581.21576000000005</c:v>
                </c:pt>
                <c:pt idx="450">
                  <c:v>581.2088</c:v>
                </c:pt>
                <c:pt idx="451">
                  <c:v>581.20183999999995</c:v>
                </c:pt>
                <c:pt idx="452">
                  <c:v>581.19488999999999</c:v>
                </c:pt>
                <c:pt idx="453">
                  <c:v>581.18799000000001</c:v>
                </c:pt>
                <c:pt idx="454">
                  <c:v>581.18102999999996</c:v>
                </c:pt>
                <c:pt idx="455">
                  <c:v>581.17407000000003</c:v>
                </c:pt>
                <c:pt idx="456">
                  <c:v>581.16710999999998</c:v>
                </c:pt>
                <c:pt idx="457">
                  <c:v>581.16016000000002</c:v>
                </c:pt>
                <c:pt idx="458">
                  <c:v>581.15319999999997</c:v>
                </c:pt>
                <c:pt idx="459">
                  <c:v>581.14624000000003</c:v>
                </c:pt>
                <c:pt idx="460">
                  <c:v>581.13927999999999</c:v>
                </c:pt>
                <c:pt idx="461">
                  <c:v>581.13232000000005</c:v>
                </c:pt>
                <c:pt idx="462">
                  <c:v>581.12536999999998</c:v>
                </c:pt>
                <c:pt idx="463">
                  <c:v>581.11841000000004</c:v>
                </c:pt>
                <c:pt idx="464">
                  <c:v>581.11144999999999</c:v>
                </c:pt>
                <c:pt idx="465">
                  <c:v>581.10449000000006</c:v>
                </c:pt>
                <c:pt idx="466">
                  <c:v>581.09753000000001</c:v>
                </c:pt>
                <c:pt idx="467">
                  <c:v>581.09058000000005</c:v>
                </c:pt>
                <c:pt idx="468">
                  <c:v>581.08362</c:v>
                </c:pt>
                <c:pt idx="469">
                  <c:v>581.07665999999995</c:v>
                </c:pt>
                <c:pt idx="470">
                  <c:v>581.06970000000001</c:v>
                </c:pt>
                <c:pt idx="471">
                  <c:v>581.06273999999996</c:v>
                </c:pt>
                <c:pt idx="472">
                  <c:v>581.05579</c:v>
                </c:pt>
                <c:pt idx="473">
                  <c:v>581.04882999999995</c:v>
                </c:pt>
                <c:pt idx="474">
                  <c:v>581.04187000000002</c:v>
                </c:pt>
                <c:pt idx="475">
                  <c:v>581.03490999999997</c:v>
                </c:pt>
                <c:pt idx="476">
                  <c:v>581.02795000000003</c:v>
                </c:pt>
                <c:pt idx="477">
                  <c:v>581.02099999999996</c:v>
                </c:pt>
                <c:pt idx="478">
                  <c:v>581.01404000000002</c:v>
                </c:pt>
                <c:pt idx="479">
                  <c:v>581.00707999999997</c:v>
                </c:pt>
                <c:pt idx="480">
                  <c:v>581.00012000000004</c:v>
                </c:pt>
                <c:pt idx="481">
                  <c:v>580.99315999999999</c:v>
                </c:pt>
                <c:pt idx="482">
                  <c:v>580.98621000000003</c:v>
                </c:pt>
                <c:pt idx="483">
                  <c:v>580.97924999999998</c:v>
                </c:pt>
                <c:pt idx="484">
                  <c:v>580.97229000000004</c:v>
                </c:pt>
                <c:pt idx="485">
                  <c:v>580.96532999999999</c:v>
                </c:pt>
                <c:pt idx="486">
                  <c:v>580.95836999999995</c:v>
                </c:pt>
                <c:pt idx="487">
                  <c:v>580.95135000000005</c:v>
                </c:pt>
                <c:pt idx="488">
                  <c:v>580.94439999999997</c:v>
                </c:pt>
                <c:pt idx="489">
                  <c:v>580.93744000000004</c:v>
                </c:pt>
                <c:pt idx="490">
                  <c:v>580.93047999999999</c:v>
                </c:pt>
                <c:pt idx="491">
                  <c:v>580.92352000000005</c:v>
                </c:pt>
                <c:pt idx="492">
                  <c:v>580.91656</c:v>
                </c:pt>
                <c:pt idx="493">
                  <c:v>580.90961000000004</c:v>
                </c:pt>
                <c:pt idx="494">
                  <c:v>580.90264999999999</c:v>
                </c:pt>
                <c:pt idx="495">
                  <c:v>580.89568999999995</c:v>
                </c:pt>
                <c:pt idx="496">
                  <c:v>580.88873000000001</c:v>
                </c:pt>
                <c:pt idx="497">
                  <c:v>580.88176999999996</c:v>
                </c:pt>
                <c:pt idx="498">
                  <c:v>580.87482</c:v>
                </c:pt>
                <c:pt idx="499">
                  <c:v>580.86779999999999</c:v>
                </c:pt>
                <c:pt idx="500">
                  <c:v>580.86084000000005</c:v>
                </c:pt>
                <c:pt idx="501">
                  <c:v>580.85388</c:v>
                </c:pt>
                <c:pt idx="502">
                  <c:v>580.84691999999995</c:v>
                </c:pt>
                <c:pt idx="503">
                  <c:v>580.83996999999999</c:v>
                </c:pt>
                <c:pt idx="504">
                  <c:v>580.83300999999994</c:v>
                </c:pt>
                <c:pt idx="505">
                  <c:v>580.82605000000001</c:v>
                </c:pt>
                <c:pt idx="506">
                  <c:v>580.81908999999996</c:v>
                </c:pt>
                <c:pt idx="507">
                  <c:v>580.81213000000002</c:v>
                </c:pt>
                <c:pt idx="508">
                  <c:v>580.80511000000001</c:v>
                </c:pt>
                <c:pt idx="509">
                  <c:v>580.79816000000005</c:v>
                </c:pt>
                <c:pt idx="510">
                  <c:v>580.7912</c:v>
                </c:pt>
                <c:pt idx="511">
                  <c:v>580.78423999999995</c:v>
                </c:pt>
                <c:pt idx="512">
                  <c:v>580.77728000000002</c:v>
                </c:pt>
                <c:pt idx="513">
                  <c:v>580.77031999999997</c:v>
                </c:pt>
                <c:pt idx="514">
                  <c:v>580.76337000000001</c:v>
                </c:pt>
                <c:pt idx="515">
                  <c:v>580.75635</c:v>
                </c:pt>
                <c:pt idx="516">
                  <c:v>580.74938999999995</c:v>
                </c:pt>
                <c:pt idx="517">
                  <c:v>580.74243000000001</c:v>
                </c:pt>
                <c:pt idx="518">
                  <c:v>580.73546999999996</c:v>
                </c:pt>
                <c:pt idx="519">
                  <c:v>580.72852</c:v>
                </c:pt>
                <c:pt idx="520">
                  <c:v>580.72155999999995</c:v>
                </c:pt>
                <c:pt idx="521">
                  <c:v>580.71454000000006</c:v>
                </c:pt>
                <c:pt idx="522">
                  <c:v>580.70758000000001</c:v>
                </c:pt>
                <c:pt idx="523">
                  <c:v>580.70061999999996</c:v>
                </c:pt>
                <c:pt idx="524">
                  <c:v>580.69366000000002</c:v>
                </c:pt>
                <c:pt idx="525">
                  <c:v>580.68670999999995</c:v>
                </c:pt>
                <c:pt idx="526">
                  <c:v>580.67969000000005</c:v>
                </c:pt>
                <c:pt idx="527">
                  <c:v>580.67273</c:v>
                </c:pt>
                <c:pt idx="528">
                  <c:v>580.66576999999995</c:v>
                </c:pt>
                <c:pt idx="529">
                  <c:v>580.65881000000002</c:v>
                </c:pt>
                <c:pt idx="530">
                  <c:v>580.65186000000006</c:v>
                </c:pt>
                <c:pt idx="531">
                  <c:v>580.64484000000004</c:v>
                </c:pt>
                <c:pt idx="532">
                  <c:v>580.63788</c:v>
                </c:pt>
                <c:pt idx="533">
                  <c:v>580.63091999999995</c:v>
                </c:pt>
                <c:pt idx="534">
                  <c:v>580.62396000000001</c:v>
                </c:pt>
                <c:pt idx="535">
                  <c:v>580.61694</c:v>
                </c:pt>
                <c:pt idx="536">
                  <c:v>580.60999000000004</c:v>
                </c:pt>
                <c:pt idx="537">
                  <c:v>580.60302999999999</c:v>
                </c:pt>
                <c:pt idx="538">
                  <c:v>580.59607000000005</c:v>
                </c:pt>
                <c:pt idx="539">
                  <c:v>580.58905000000004</c:v>
                </c:pt>
                <c:pt idx="540">
                  <c:v>580.58208999999999</c:v>
                </c:pt>
                <c:pt idx="541">
                  <c:v>580.57512999999994</c:v>
                </c:pt>
                <c:pt idx="542">
                  <c:v>580.56817999999998</c:v>
                </c:pt>
                <c:pt idx="543">
                  <c:v>580.56115999999997</c:v>
                </c:pt>
                <c:pt idx="544">
                  <c:v>580.55420000000004</c:v>
                </c:pt>
                <c:pt idx="545">
                  <c:v>580.54723999999999</c:v>
                </c:pt>
                <c:pt idx="546">
                  <c:v>580.54028000000005</c:v>
                </c:pt>
                <c:pt idx="547">
                  <c:v>580.53326000000004</c:v>
                </c:pt>
                <c:pt idx="548">
                  <c:v>580.52630999999997</c:v>
                </c:pt>
                <c:pt idx="549">
                  <c:v>580.51935000000003</c:v>
                </c:pt>
                <c:pt idx="550">
                  <c:v>580.51238999999998</c:v>
                </c:pt>
                <c:pt idx="551">
                  <c:v>580.50536999999997</c:v>
                </c:pt>
                <c:pt idx="552">
                  <c:v>580.49841000000004</c:v>
                </c:pt>
                <c:pt idx="553">
                  <c:v>580.49145999999996</c:v>
                </c:pt>
                <c:pt idx="554">
                  <c:v>580.48443999999995</c:v>
                </c:pt>
                <c:pt idx="555">
                  <c:v>580.47748000000001</c:v>
                </c:pt>
                <c:pt idx="556">
                  <c:v>580.47051999999996</c:v>
                </c:pt>
                <c:pt idx="557">
                  <c:v>580.46349999999995</c:v>
                </c:pt>
                <c:pt idx="558">
                  <c:v>580.45654000000002</c:v>
                </c:pt>
                <c:pt idx="559">
                  <c:v>580.44957999999997</c:v>
                </c:pt>
                <c:pt idx="560">
                  <c:v>580.44263000000001</c:v>
                </c:pt>
                <c:pt idx="561">
                  <c:v>580.43561</c:v>
                </c:pt>
                <c:pt idx="562">
                  <c:v>580.42864999999995</c:v>
                </c:pt>
                <c:pt idx="563">
                  <c:v>580.42169000000001</c:v>
                </c:pt>
                <c:pt idx="564">
                  <c:v>580.41467</c:v>
                </c:pt>
                <c:pt idx="565">
                  <c:v>580.40770999999995</c:v>
                </c:pt>
                <c:pt idx="566">
                  <c:v>580.40075999999999</c:v>
                </c:pt>
                <c:pt idx="567">
                  <c:v>580.39373999999998</c:v>
                </c:pt>
                <c:pt idx="568">
                  <c:v>580.38678000000004</c:v>
                </c:pt>
                <c:pt idx="569">
                  <c:v>580.37982</c:v>
                </c:pt>
                <c:pt idx="570">
                  <c:v>580.37279999999998</c:v>
                </c:pt>
                <c:pt idx="571">
                  <c:v>580.36584000000005</c:v>
                </c:pt>
                <c:pt idx="572">
                  <c:v>580.35883000000001</c:v>
                </c:pt>
                <c:pt idx="573">
                  <c:v>580.35186999999996</c:v>
                </c:pt>
                <c:pt idx="574">
                  <c:v>580.34491000000003</c:v>
                </c:pt>
                <c:pt idx="575">
                  <c:v>580.33789000000002</c:v>
                </c:pt>
                <c:pt idx="576">
                  <c:v>580.33092999999997</c:v>
                </c:pt>
                <c:pt idx="577">
                  <c:v>580.32397000000003</c:v>
                </c:pt>
                <c:pt idx="578">
                  <c:v>580.31695999999999</c:v>
                </c:pt>
                <c:pt idx="579">
                  <c:v>580.30999999999995</c:v>
                </c:pt>
                <c:pt idx="580">
                  <c:v>580.30298000000005</c:v>
                </c:pt>
                <c:pt idx="581">
                  <c:v>580.29602</c:v>
                </c:pt>
                <c:pt idx="582">
                  <c:v>580.28905999999995</c:v>
                </c:pt>
                <c:pt idx="583">
                  <c:v>580.28204000000005</c:v>
                </c:pt>
                <c:pt idx="584">
                  <c:v>580.27508999999998</c:v>
                </c:pt>
                <c:pt idx="585">
                  <c:v>580.26806999999997</c:v>
                </c:pt>
                <c:pt idx="586">
                  <c:v>580.26111000000003</c:v>
                </c:pt>
                <c:pt idx="587">
                  <c:v>580.25414999999998</c:v>
                </c:pt>
                <c:pt idx="588">
                  <c:v>580.24712999999997</c:v>
                </c:pt>
                <c:pt idx="589">
                  <c:v>580.24017000000003</c:v>
                </c:pt>
                <c:pt idx="590">
                  <c:v>580.23315000000002</c:v>
                </c:pt>
                <c:pt idx="591">
                  <c:v>580.22619999999995</c:v>
                </c:pt>
                <c:pt idx="592">
                  <c:v>580.21924000000001</c:v>
                </c:pt>
                <c:pt idx="593">
                  <c:v>580.21222</c:v>
                </c:pt>
                <c:pt idx="594">
                  <c:v>580.20525999999995</c:v>
                </c:pt>
                <c:pt idx="595">
                  <c:v>580.19824000000006</c:v>
                </c:pt>
                <c:pt idx="596">
                  <c:v>580.19128000000001</c:v>
                </c:pt>
                <c:pt idx="597">
                  <c:v>580.18426999999997</c:v>
                </c:pt>
                <c:pt idx="598">
                  <c:v>580.17731000000003</c:v>
                </c:pt>
                <c:pt idx="599">
                  <c:v>580.17029000000002</c:v>
                </c:pt>
                <c:pt idx="600">
                  <c:v>580.16332999999997</c:v>
                </c:pt>
                <c:pt idx="601">
                  <c:v>580.15637000000004</c:v>
                </c:pt>
                <c:pt idx="602">
                  <c:v>580.14935000000003</c:v>
                </c:pt>
                <c:pt idx="603">
                  <c:v>580.14239999999995</c:v>
                </c:pt>
                <c:pt idx="604">
                  <c:v>580.13538000000005</c:v>
                </c:pt>
                <c:pt idx="605">
                  <c:v>580.12842000000001</c:v>
                </c:pt>
                <c:pt idx="606">
                  <c:v>580.12139999999999</c:v>
                </c:pt>
                <c:pt idx="607">
                  <c:v>580.11443999999995</c:v>
                </c:pt>
                <c:pt idx="608">
                  <c:v>580.10742000000005</c:v>
                </c:pt>
                <c:pt idx="609">
                  <c:v>580.10046</c:v>
                </c:pt>
                <c:pt idx="610">
                  <c:v>580.09343999999999</c:v>
                </c:pt>
                <c:pt idx="611">
                  <c:v>580.08649000000003</c:v>
                </c:pt>
                <c:pt idx="612">
                  <c:v>580.07947000000001</c:v>
                </c:pt>
                <c:pt idx="613">
                  <c:v>580.07250999999997</c:v>
                </c:pt>
                <c:pt idx="614">
                  <c:v>580.06548999999995</c:v>
                </c:pt>
                <c:pt idx="615">
                  <c:v>580.05853000000002</c:v>
                </c:pt>
                <c:pt idx="616">
                  <c:v>580.05151000000001</c:v>
                </c:pt>
                <c:pt idx="617">
                  <c:v>580.04456000000005</c:v>
                </c:pt>
                <c:pt idx="618">
                  <c:v>580.03754000000004</c:v>
                </c:pt>
                <c:pt idx="619">
                  <c:v>580.03057999999999</c:v>
                </c:pt>
                <c:pt idx="620">
                  <c:v>580.02355999999997</c:v>
                </c:pt>
                <c:pt idx="621">
                  <c:v>580.01660000000004</c:v>
                </c:pt>
                <c:pt idx="622">
                  <c:v>580.00958000000003</c:v>
                </c:pt>
                <c:pt idx="623">
                  <c:v>580.00256000000002</c:v>
                </c:pt>
                <c:pt idx="624">
                  <c:v>579.99561000000006</c:v>
                </c:pt>
                <c:pt idx="625">
                  <c:v>579.98859000000004</c:v>
                </c:pt>
                <c:pt idx="626">
                  <c:v>579.98163</c:v>
                </c:pt>
                <c:pt idx="627">
                  <c:v>579.97460999999998</c:v>
                </c:pt>
                <c:pt idx="628">
                  <c:v>579.96765000000005</c:v>
                </c:pt>
                <c:pt idx="629">
                  <c:v>579.96063000000004</c:v>
                </c:pt>
                <c:pt idx="630">
                  <c:v>579.95366999999999</c:v>
                </c:pt>
                <c:pt idx="631">
                  <c:v>579.94665999999995</c:v>
                </c:pt>
                <c:pt idx="632">
                  <c:v>579.93964000000005</c:v>
                </c:pt>
                <c:pt idx="633">
                  <c:v>579.93268</c:v>
                </c:pt>
                <c:pt idx="634">
                  <c:v>579.92565999999999</c:v>
                </c:pt>
                <c:pt idx="635">
                  <c:v>579.91869999999994</c:v>
                </c:pt>
                <c:pt idx="636">
                  <c:v>579.91168000000005</c:v>
                </c:pt>
                <c:pt idx="637">
                  <c:v>579.90472</c:v>
                </c:pt>
                <c:pt idx="638">
                  <c:v>579.89770999999996</c:v>
                </c:pt>
              </c:numCache>
            </c:numRef>
          </c:xVal>
          <c:yVal>
            <c:numRef>
              <c:f>'2400 data plots'!$F$4:$F$642</c:f>
              <c:numCache>
                <c:formatCode>General</c:formatCode>
                <c:ptCount val="639"/>
                <c:pt idx="0">
                  <c:v>501.45999</c:v>
                </c:pt>
                <c:pt idx="1">
                  <c:v>501.64001000000002</c:v>
                </c:pt>
                <c:pt idx="2">
                  <c:v>502.22</c:v>
                </c:pt>
                <c:pt idx="3">
                  <c:v>503.01999000000001</c:v>
                </c:pt>
                <c:pt idx="4">
                  <c:v>501.94</c:v>
                </c:pt>
                <c:pt idx="5">
                  <c:v>501.06</c:v>
                </c:pt>
                <c:pt idx="6">
                  <c:v>501.70001000000002</c:v>
                </c:pt>
                <c:pt idx="7">
                  <c:v>501.23998999999998</c:v>
                </c:pt>
                <c:pt idx="8">
                  <c:v>503.23998999999998</c:v>
                </c:pt>
                <c:pt idx="9">
                  <c:v>503.17998999999998</c:v>
                </c:pt>
                <c:pt idx="10">
                  <c:v>503.89999</c:v>
                </c:pt>
                <c:pt idx="11">
                  <c:v>502.64001000000002</c:v>
                </c:pt>
                <c:pt idx="12">
                  <c:v>502.67998999999998</c:v>
                </c:pt>
                <c:pt idx="13">
                  <c:v>502.44</c:v>
                </c:pt>
                <c:pt idx="14">
                  <c:v>502.64001000000002</c:v>
                </c:pt>
                <c:pt idx="15">
                  <c:v>501.76001000000002</c:v>
                </c:pt>
                <c:pt idx="16">
                  <c:v>502.64001000000002</c:v>
                </c:pt>
                <c:pt idx="17">
                  <c:v>501.60001</c:v>
                </c:pt>
                <c:pt idx="18">
                  <c:v>502.82001000000002</c:v>
                </c:pt>
                <c:pt idx="19">
                  <c:v>503.07999000000001</c:v>
                </c:pt>
                <c:pt idx="20">
                  <c:v>503.12</c:v>
                </c:pt>
                <c:pt idx="21">
                  <c:v>503.12</c:v>
                </c:pt>
                <c:pt idx="22">
                  <c:v>503.48000999999999</c:v>
                </c:pt>
                <c:pt idx="23">
                  <c:v>502.72</c:v>
                </c:pt>
                <c:pt idx="24">
                  <c:v>502.35998999999998</c:v>
                </c:pt>
                <c:pt idx="25">
                  <c:v>504.66</c:v>
                </c:pt>
                <c:pt idx="26">
                  <c:v>502.56</c:v>
                </c:pt>
                <c:pt idx="27">
                  <c:v>504.57999000000001</c:v>
                </c:pt>
                <c:pt idx="28">
                  <c:v>503.44</c:v>
                </c:pt>
                <c:pt idx="29">
                  <c:v>504.64001000000002</c:v>
                </c:pt>
                <c:pt idx="30">
                  <c:v>502.64001000000002</c:v>
                </c:pt>
                <c:pt idx="31">
                  <c:v>502.01999000000001</c:v>
                </c:pt>
                <c:pt idx="32">
                  <c:v>502.23998999999998</c:v>
                </c:pt>
                <c:pt idx="33">
                  <c:v>503.16</c:v>
                </c:pt>
                <c:pt idx="34">
                  <c:v>501.39999</c:v>
                </c:pt>
                <c:pt idx="35">
                  <c:v>501.20001000000002</c:v>
                </c:pt>
                <c:pt idx="36">
                  <c:v>502.10001</c:v>
                </c:pt>
                <c:pt idx="37">
                  <c:v>501.95999</c:v>
                </c:pt>
                <c:pt idx="38">
                  <c:v>503.06</c:v>
                </c:pt>
                <c:pt idx="39">
                  <c:v>503.39999</c:v>
                </c:pt>
                <c:pt idx="40">
                  <c:v>502.92000999999999</c:v>
                </c:pt>
                <c:pt idx="41">
                  <c:v>502.73998999999998</c:v>
                </c:pt>
                <c:pt idx="42">
                  <c:v>505.01999000000001</c:v>
                </c:pt>
                <c:pt idx="43">
                  <c:v>502.72</c:v>
                </c:pt>
                <c:pt idx="44">
                  <c:v>502.26001000000002</c:v>
                </c:pt>
                <c:pt idx="45">
                  <c:v>503.39999</c:v>
                </c:pt>
                <c:pt idx="46">
                  <c:v>503.32001000000002</c:v>
                </c:pt>
                <c:pt idx="47">
                  <c:v>502.34</c:v>
                </c:pt>
                <c:pt idx="48">
                  <c:v>503.44</c:v>
                </c:pt>
                <c:pt idx="49">
                  <c:v>503.34</c:v>
                </c:pt>
                <c:pt idx="50">
                  <c:v>505.23998999999998</c:v>
                </c:pt>
                <c:pt idx="51">
                  <c:v>503.67998999999998</c:v>
                </c:pt>
                <c:pt idx="52">
                  <c:v>503.35998999999998</c:v>
                </c:pt>
                <c:pt idx="53">
                  <c:v>503.45999</c:v>
                </c:pt>
                <c:pt idx="54">
                  <c:v>502.85998999999998</c:v>
                </c:pt>
                <c:pt idx="55">
                  <c:v>502.48000999999999</c:v>
                </c:pt>
                <c:pt idx="56">
                  <c:v>503.88</c:v>
                </c:pt>
                <c:pt idx="57">
                  <c:v>505.44</c:v>
                </c:pt>
                <c:pt idx="58">
                  <c:v>507.84</c:v>
                </c:pt>
                <c:pt idx="59">
                  <c:v>508.12</c:v>
                </c:pt>
                <c:pt idx="60">
                  <c:v>505.12</c:v>
                </c:pt>
                <c:pt idx="61">
                  <c:v>503.60001</c:v>
                </c:pt>
                <c:pt idx="62">
                  <c:v>504.64001000000002</c:v>
                </c:pt>
                <c:pt idx="63">
                  <c:v>503.38</c:v>
                </c:pt>
                <c:pt idx="64">
                  <c:v>504.67998999999998</c:v>
                </c:pt>
                <c:pt idx="65">
                  <c:v>504.95999</c:v>
                </c:pt>
                <c:pt idx="66">
                  <c:v>506.07999000000001</c:v>
                </c:pt>
                <c:pt idx="67">
                  <c:v>505.57999000000001</c:v>
                </c:pt>
                <c:pt idx="68">
                  <c:v>505.22</c:v>
                </c:pt>
                <c:pt idx="69">
                  <c:v>503.34</c:v>
                </c:pt>
                <c:pt idx="70">
                  <c:v>503.72</c:v>
                </c:pt>
                <c:pt idx="71">
                  <c:v>502.20001000000002</c:v>
                </c:pt>
                <c:pt idx="72">
                  <c:v>503.01999000000001</c:v>
                </c:pt>
                <c:pt idx="73">
                  <c:v>502.12</c:v>
                </c:pt>
                <c:pt idx="74">
                  <c:v>502.95999</c:v>
                </c:pt>
                <c:pt idx="75">
                  <c:v>502.67998999999998</c:v>
                </c:pt>
                <c:pt idx="76">
                  <c:v>503.14001000000002</c:v>
                </c:pt>
                <c:pt idx="77">
                  <c:v>502.64001000000002</c:v>
                </c:pt>
                <c:pt idx="78">
                  <c:v>501.95999</c:v>
                </c:pt>
                <c:pt idx="79">
                  <c:v>502.85998999999998</c:v>
                </c:pt>
                <c:pt idx="80">
                  <c:v>504.64001000000002</c:v>
                </c:pt>
                <c:pt idx="81">
                  <c:v>504.64001000000002</c:v>
                </c:pt>
                <c:pt idx="82">
                  <c:v>504.06</c:v>
                </c:pt>
                <c:pt idx="83">
                  <c:v>505.22</c:v>
                </c:pt>
                <c:pt idx="84">
                  <c:v>504.22</c:v>
                </c:pt>
                <c:pt idx="85">
                  <c:v>504.66</c:v>
                </c:pt>
                <c:pt idx="86">
                  <c:v>504.62</c:v>
                </c:pt>
                <c:pt idx="87">
                  <c:v>505.22</c:v>
                </c:pt>
                <c:pt idx="88">
                  <c:v>505.23998999999998</c:v>
                </c:pt>
                <c:pt idx="89">
                  <c:v>504.51999000000001</c:v>
                </c:pt>
                <c:pt idx="90">
                  <c:v>504.12</c:v>
                </c:pt>
                <c:pt idx="91">
                  <c:v>504.84</c:v>
                </c:pt>
                <c:pt idx="92">
                  <c:v>504.95999</c:v>
                </c:pt>
                <c:pt idx="93">
                  <c:v>505.38</c:v>
                </c:pt>
                <c:pt idx="94">
                  <c:v>504.14001000000002</c:v>
                </c:pt>
                <c:pt idx="95">
                  <c:v>504.04001</c:v>
                </c:pt>
                <c:pt idx="96">
                  <c:v>502.56</c:v>
                </c:pt>
                <c:pt idx="97">
                  <c:v>502.42000999999999</c:v>
                </c:pt>
                <c:pt idx="98">
                  <c:v>502.66</c:v>
                </c:pt>
                <c:pt idx="99">
                  <c:v>505.28</c:v>
                </c:pt>
                <c:pt idx="100">
                  <c:v>503.73998999999998</c:v>
                </c:pt>
                <c:pt idx="101">
                  <c:v>504.10001</c:v>
                </c:pt>
                <c:pt idx="102">
                  <c:v>504.70001000000002</c:v>
                </c:pt>
                <c:pt idx="103">
                  <c:v>502.72</c:v>
                </c:pt>
                <c:pt idx="104">
                  <c:v>505.01999000000001</c:v>
                </c:pt>
                <c:pt idx="105">
                  <c:v>504.39999</c:v>
                </c:pt>
                <c:pt idx="106">
                  <c:v>505.34</c:v>
                </c:pt>
                <c:pt idx="107">
                  <c:v>504.10001</c:v>
                </c:pt>
                <c:pt idx="108">
                  <c:v>501.78</c:v>
                </c:pt>
                <c:pt idx="109">
                  <c:v>503.16</c:v>
                </c:pt>
                <c:pt idx="110">
                  <c:v>502.78</c:v>
                </c:pt>
                <c:pt idx="111">
                  <c:v>501.95999</c:v>
                </c:pt>
                <c:pt idx="112">
                  <c:v>502.85998999999998</c:v>
                </c:pt>
                <c:pt idx="113">
                  <c:v>502.67998999999998</c:v>
                </c:pt>
                <c:pt idx="114">
                  <c:v>503.45999</c:v>
                </c:pt>
                <c:pt idx="115">
                  <c:v>501.84</c:v>
                </c:pt>
                <c:pt idx="116">
                  <c:v>502.66</c:v>
                </c:pt>
                <c:pt idx="117">
                  <c:v>502.07999000000001</c:v>
                </c:pt>
                <c:pt idx="118">
                  <c:v>502.67998999999998</c:v>
                </c:pt>
                <c:pt idx="119">
                  <c:v>503.26001000000002</c:v>
                </c:pt>
                <c:pt idx="120">
                  <c:v>502.92000999999999</c:v>
                </c:pt>
                <c:pt idx="121">
                  <c:v>502.82001000000002</c:v>
                </c:pt>
                <c:pt idx="122">
                  <c:v>502.42000999999999</c:v>
                </c:pt>
                <c:pt idx="123">
                  <c:v>502.17998999999998</c:v>
                </c:pt>
                <c:pt idx="124">
                  <c:v>503.14001000000002</c:v>
                </c:pt>
                <c:pt idx="125">
                  <c:v>503.20001000000002</c:v>
                </c:pt>
                <c:pt idx="126">
                  <c:v>503.98000999999999</c:v>
                </c:pt>
                <c:pt idx="127">
                  <c:v>501.51999000000001</c:v>
                </c:pt>
                <c:pt idx="128">
                  <c:v>502.44</c:v>
                </c:pt>
                <c:pt idx="129">
                  <c:v>503.56</c:v>
                </c:pt>
                <c:pt idx="130">
                  <c:v>505.26001000000002</c:v>
                </c:pt>
                <c:pt idx="131">
                  <c:v>502.51999000000001</c:v>
                </c:pt>
                <c:pt idx="132">
                  <c:v>502.72</c:v>
                </c:pt>
                <c:pt idx="133">
                  <c:v>502.72</c:v>
                </c:pt>
                <c:pt idx="134">
                  <c:v>503.92000999999999</c:v>
                </c:pt>
                <c:pt idx="135">
                  <c:v>503.67998999999998</c:v>
                </c:pt>
                <c:pt idx="136">
                  <c:v>502.45999</c:v>
                </c:pt>
                <c:pt idx="137">
                  <c:v>502.34</c:v>
                </c:pt>
                <c:pt idx="138">
                  <c:v>502.78</c:v>
                </c:pt>
                <c:pt idx="139">
                  <c:v>503.07999000000001</c:v>
                </c:pt>
                <c:pt idx="140">
                  <c:v>504</c:v>
                </c:pt>
                <c:pt idx="141">
                  <c:v>503.64001000000002</c:v>
                </c:pt>
                <c:pt idx="142">
                  <c:v>502.82001000000002</c:v>
                </c:pt>
                <c:pt idx="143">
                  <c:v>502.70001000000002</c:v>
                </c:pt>
                <c:pt idx="144">
                  <c:v>503.12</c:v>
                </c:pt>
                <c:pt idx="145">
                  <c:v>503.64001000000002</c:v>
                </c:pt>
                <c:pt idx="146">
                  <c:v>502.56</c:v>
                </c:pt>
                <c:pt idx="147">
                  <c:v>503.73998999999998</c:v>
                </c:pt>
                <c:pt idx="148">
                  <c:v>502.78</c:v>
                </c:pt>
                <c:pt idx="149">
                  <c:v>502.45999</c:v>
                </c:pt>
                <c:pt idx="150">
                  <c:v>504.12</c:v>
                </c:pt>
                <c:pt idx="151">
                  <c:v>502.82001000000002</c:v>
                </c:pt>
                <c:pt idx="152">
                  <c:v>503.5</c:v>
                </c:pt>
                <c:pt idx="153">
                  <c:v>502.34</c:v>
                </c:pt>
                <c:pt idx="154">
                  <c:v>502.89999</c:v>
                </c:pt>
                <c:pt idx="155">
                  <c:v>503.66</c:v>
                </c:pt>
                <c:pt idx="156">
                  <c:v>502.48000999999999</c:v>
                </c:pt>
                <c:pt idx="157">
                  <c:v>503.44</c:v>
                </c:pt>
                <c:pt idx="158">
                  <c:v>503.20001000000002</c:v>
                </c:pt>
                <c:pt idx="159">
                  <c:v>502.85998999999998</c:v>
                </c:pt>
                <c:pt idx="160">
                  <c:v>504.20001000000002</c:v>
                </c:pt>
                <c:pt idx="161">
                  <c:v>502.29998999999998</c:v>
                </c:pt>
                <c:pt idx="162">
                  <c:v>502.5</c:v>
                </c:pt>
                <c:pt idx="163">
                  <c:v>503.54001</c:v>
                </c:pt>
                <c:pt idx="164">
                  <c:v>502.78</c:v>
                </c:pt>
                <c:pt idx="165">
                  <c:v>504.28</c:v>
                </c:pt>
                <c:pt idx="166">
                  <c:v>505.56</c:v>
                </c:pt>
                <c:pt idx="167">
                  <c:v>506.94</c:v>
                </c:pt>
                <c:pt idx="168">
                  <c:v>506.94</c:v>
                </c:pt>
                <c:pt idx="169">
                  <c:v>507.23998999999998</c:v>
                </c:pt>
                <c:pt idx="170">
                  <c:v>506.56</c:v>
                </c:pt>
                <c:pt idx="171">
                  <c:v>505.57999000000001</c:v>
                </c:pt>
                <c:pt idx="172">
                  <c:v>506.22</c:v>
                </c:pt>
                <c:pt idx="173">
                  <c:v>506.89999</c:v>
                </c:pt>
                <c:pt idx="174">
                  <c:v>506.14001000000002</c:v>
                </c:pt>
                <c:pt idx="175">
                  <c:v>509.17998999999998</c:v>
                </c:pt>
                <c:pt idx="176">
                  <c:v>509.29998999999998</c:v>
                </c:pt>
                <c:pt idx="177">
                  <c:v>509.62</c:v>
                </c:pt>
                <c:pt idx="178">
                  <c:v>506.57999000000001</c:v>
                </c:pt>
                <c:pt idx="179">
                  <c:v>504.79998999999998</c:v>
                </c:pt>
                <c:pt idx="180">
                  <c:v>504.44</c:v>
                </c:pt>
                <c:pt idx="181">
                  <c:v>503.78</c:v>
                </c:pt>
                <c:pt idx="182">
                  <c:v>502.17998999999998</c:v>
                </c:pt>
                <c:pt idx="183">
                  <c:v>503.26001000000002</c:v>
                </c:pt>
                <c:pt idx="184">
                  <c:v>501.85998999999998</c:v>
                </c:pt>
                <c:pt idx="185">
                  <c:v>503.85998999999998</c:v>
                </c:pt>
                <c:pt idx="186">
                  <c:v>503.32001000000002</c:v>
                </c:pt>
                <c:pt idx="187">
                  <c:v>503.20001000000002</c:v>
                </c:pt>
                <c:pt idx="188">
                  <c:v>501.57999000000001</c:v>
                </c:pt>
                <c:pt idx="189">
                  <c:v>503.01999000000001</c:v>
                </c:pt>
                <c:pt idx="190">
                  <c:v>503.66</c:v>
                </c:pt>
                <c:pt idx="191">
                  <c:v>502.16</c:v>
                </c:pt>
                <c:pt idx="192">
                  <c:v>501.5</c:v>
                </c:pt>
                <c:pt idx="193">
                  <c:v>501.89999</c:v>
                </c:pt>
                <c:pt idx="194">
                  <c:v>501.14001000000002</c:v>
                </c:pt>
                <c:pt idx="195">
                  <c:v>501.44</c:v>
                </c:pt>
                <c:pt idx="196">
                  <c:v>501.48000999999999</c:v>
                </c:pt>
                <c:pt idx="197">
                  <c:v>501.48000999999999</c:v>
                </c:pt>
                <c:pt idx="198">
                  <c:v>502.28</c:v>
                </c:pt>
                <c:pt idx="199">
                  <c:v>501.29998999999998</c:v>
                </c:pt>
                <c:pt idx="200">
                  <c:v>501.67998999999998</c:v>
                </c:pt>
                <c:pt idx="201">
                  <c:v>502.88</c:v>
                </c:pt>
                <c:pt idx="202">
                  <c:v>502.94</c:v>
                </c:pt>
                <c:pt idx="203">
                  <c:v>501.10001</c:v>
                </c:pt>
                <c:pt idx="204">
                  <c:v>505.07999000000001</c:v>
                </c:pt>
                <c:pt idx="205">
                  <c:v>503.57999000000001</c:v>
                </c:pt>
                <c:pt idx="206">
                  <c:v>504.01999000000001</c:v>
                </c:pt>
                <c:pt idx="207">
                  <c:v>502.76001000000002</c:v>
                </c:pt>
                <c:pt idx="208">
                  <c:v>504.45999</c:v>
                </c:pt>
                <c:pt idx="209">
                  <c:v>504.78</c:v>
                </c:pt>
                <c:pt idx="210">
                  <c:v>505.66</c:v>
                </c:pt>
                <c:pt idx="211">
                  <c:v>504.78</c:v>
                </c:pt>
                <c:pt idx="212">
                  <c:v>502.01999000000001</c:v>
                </c:pt>
                <c:pt idx="213">
                  <c:v>503.64001000000002</c:v>
                </c:pt>
                <c:pt idx="214">
                  <c:v>504.98000999999999</c:v>
                </c:pt>
                <c:pt idx="215">
                  <c:v>504.32001000000002</c:v>
                </c:pt>
                <c:pt idx="216">
                  <c:v>502.23998999999998</c:v>
                </c:pt>
                <c:pt idx="217">
                  <c:v>501.79998999999998</c:v>
                </c:pt>
                <c:pt idx="218">
                  <c:v>502.85998999999998</c:v>
                </c:pt>
                <c:pt idx="219">
                  <c:v>503.89999</c:v>
                </c:pt>
                <c:pt idx="220">
                  <c:v>502.01999000000001</c:v>
                </c:pt>
                <c:pt idx="221">
                  <c:v>503.42000999999999</c:v>
                </c:pt>
                <c:pt idx="222">
                  <c:v>503.06</c:v>
                </c:pt>
                <c:pt idx="223">
                  <c:v>503.39999</c:v>
                </c:pt>
                <c:pt idx="224">
                  <c:v>503.07999000000001</c:v>
                </c:pt>
                <c:pt idx="225">
                  <c:v>504.82001000000002</c:v>
                </c:pt>
                <c:pt idx="226">
                  <c:v>503.39999</c:v>
                </c:pt>
                <c:pt idx="227">
                  <c:v>503.98000999999999</c:v>
                </c:pt>
                <c:pt idx="228">
                  <c:v>503.5</c:v>
                </c:pt>
                <c:pt idx="229">
                  <c:v>502.01999000000001</c:v>
                </c:pt>
                <c:pt idx="230">
                  <c:v>503.84</c:v>
                </c:pt>
                <c:pt idx="231">
                  <c:v>503.38</c:v>
                </c:pt>
                <c:pt idx="232">
                  <c:v>503.06</c:v>
                </c:pt>
                <c:pt idx="233">
                  <c:v>502.67998999999998</c:v>
                </c:pt>
                <c:pt idx="234">
                  <c:v>502.73998999999998</c:v>
                </c:pt>
                <c:pt idx="235">
                  <c:v>502</c:v>
                </c:pt>
                <c:pt idx="236">
                  <c:v>502.06</c:v>
                </c:pt>
                <c:pt idx="237">
                  <c:v>505.06</c:v>
                </c:pt>
                <c:pt idx="238">
                  <c:v>503.82001000000002</c:v>
                </c:pt>
                <c:pt idx="239">
                  <c:v>504.14001000000002</c:v>
                </c:pt>
                <c:pt idx="240">
                  <c:v>503.64001000000002</c:v>
                </c:pt>
                <c:pt idx="241">
                  <c:v>503.60001</c:v>
                </c:pt>
                <c:pt idx="242">
                  <c:v>502.06</c:v>
                </c:pt>
                <c:pt idx="243">
                  <c:v>505.01999000000001</c:v>
                </c:pt>
                <c:pt idx="244">
                  <c:v>503.20001000000002</c:v>
                </c:pt>
                <c:pt idx="245">
                  <c:v>503.70001000000002</c:v>
                </c:pt>
                <c:pt idx="246">
                  <c:v>503.56</c:v>
                </c:pt>
                <c:pt idx="247">
                  <c:v>503.38</c:v>
                </c:pt>
                <c:pt idx="248">
                  <c:v>503.57999000000001</c:v>
                </c:pt>
                <c:pt idx="249">
                  <c:v>503.76001000000002</c:v>
                </c:pt>
                <c:pt idx="250">
                  <c:v>502.60001</c:v>
                </c:pt>
                <c:pt idx="251">
                  <c:v>501.39999</c:v>
                </c:pt>
                <c:pt idx="252">
                  <c:v>503.20001000000002</c:v>
                </c:pt>
                <c:pt idx="253">
                  <c:v>503.78</c:v>
                </c:pt>
                <c:pt idx="254">
                  <c:v>504.06</c:v>
                </c:pt>
                <c:pt idx="255">
                  <c:v>504.32001000000002</c:v>
                </c:pt>
                <c:pt idx="256">
                  <c:v>503.14001000000002</c:v>
                </c:pt>
                <c:pt idx="257">
                  <c:v>504.5</c:v>
                </c:pt>
                <c:pt idx="258">
                  <c:v>502.76001000000002</c:v>
                </c:pt>
                <c:pt idx="259">
                  <c:v>503.95999</c:v>
                </c:pt>
                <c:pt idx="260">
                  <c:v>504.51999000000001</c:v>
                </c:pt>
                <c:pt idx="261">
                  <c:v>503.32001000000002</c:v>
                </c:pt>
                <c:pt idx="262">
                  <c:v>503.12</c:v>
                </c:pt>
                <c:pt idx="263">
                  <c:v>503.54001</c:v>
                </c:pt>
                <c:pt idx="264">
                  <c:v>503.60001</c:v>
                </c:pt>
                <c:pt idx="265">
                  <c:v>502.79998999999998</c:v>
                </c:pt>
                <c:pt idx="266">
                  <c:v>504.5</c:v>
                </c:pt>
                <c:pt idx="267">
                  <c:v>505.29998999999998</c:v>
                </c:pt>
                <c:pt idx="268">
                  <c:v>505.56</c:v>
                </c:pt>
                <c:pt idx="269">
                  <c:v>505.84</c:v>
                </c:pt>
                <c:pt idx="270">
                  <c:v>506.14001000000002</c:v>
                </c:pt>
                <c:pt idx="271">
                  <c:v>504.54001</c:v>
                </c:pt>
                <c:pt idx="272">
                  <c:v>502.54001</c:v>
                </c:pt>
                <c:pt idx="273">
                  <c:v>504.39999</c:v>
                </c:pt>
                <c:pt idx="274">
                  <c:v>502.79998999999998</c:v>
                </c:pt>
                <c:pt idx="275">
                  <c:v>503.45999</c:v>
                </c:pt>
                <c:pt idx="276">
                  <c:v>502.76001000000002</c:v>
                </c:pt>
                <c:pt idx="277">
                  <c:v>503.39999</c:v>
                </c:pt>
                <c:pt idx="278">
                  <c:v>503.88</c:v>
                </c:pt>
                <c:pt idx="279">
                  <c:v>503.28</c:v>
                </c:pt>
                <c:pt idx="280">
                  <c:v>502.72</c:v>
                </c:pt>
                <c:pt idx="281">
                  <c:v>503.98000999999999</c:v>
                </c:pt>
                <c:pt idx="282">
                  <c:v>503.29998999999998</c:v>
                </c:pt>
                <c:pt idx="283">
                  <c:v>502.70001000000002</c:v>
                </c:pt>
                <c:pt idx="284">
                  <c:v>502.79998999999998</c:v>
                </c:pt>
                <c:pt idx="285">
                  <c:v>503.01999000000001</c:v>
                </c:pt>
                <c:pt idx="286">
                  <c:v>503.38</c:v>
                </c:pt>
                <c:pt idx="287">
                  <c:v>504.88</c:v>
                </c:pt>
                <c:pt idx="288">
                  <c:v>501.82001000000002</c:v>
                </c:pt>
                <c:pt idx="289">
                  <c:v>505.54001</c:v>
                </c:pt>
                <c:pt idx="290">
                  <c:v>503.16</c:v>
                </c:pt>
                <c:pt idx="291">
                  <c:v>503.38</c:v>
                </c:pt>
                <c:pt idx="292">
                  <c:v>505.54001</c:v>
                </c:pt>
                <c:pt idx="293">
                  <c:v>506.45999</c:v>
                </c:pt>
                <c:pt idx="294">
                  <c:v>505.32001000000002</c:v>
                </c:pt>
                <c:pt idx="295">
                  <c:v>507.17998999999998</c:v>
                </c:pt>
                <c:pt idx="296">
                  <c:v>504.26001000000002</c:v>
                </c:pt>
                <c:pt idx="297">
                  <c:v>504.39999</c:v>
                </c:pt>
                <c:pt idx="298">
                  <c:v>502.89999</c:v>
                </c:pt>
                <c:pt idx="299">
                  <c:v>503.60001</c:v>
                </c:pt>
                <c:pt idx="300">
                  <c:v>503.32001000000002</c:v>
                </c:pt>
                <c:pt idx="301">
                  <c:v>503.06</c:v>
                </c:pt>
                <c:pt idx="302">
                  <c:v>504.01999000000001</c:v>
                </c:pt>
                <c:pt idx="303">
                  <c:v>503.23998999999998</c:v>
                </c:pt>
                <c:pt idx="304">
                  <c:v>503.94</c:v>
                </c:pt>
                <c:pt idx="305">
                  <c:v>504.84</c:v>
                </c:pt>
                <c:pt idx="306">
                  <c:v>501.64001000000002</c:v>
                </c:pt>
                <c:pt idx="307">
                  <c:v>505.10001</c:v>
                </c:pt>
                <c:pt idx="308">
                  <c:v>503.22</c:v>
                </c:pt>
                <c:pt idx="309">
                  <c:v>503.10001</c:v>
                </c:pt>
                <c:pt idx="310">
                  <c:v>502.70001000000002</c:v>
                </c:pt>
                <c:pt idx="311">
                  <c:v>503.35998999999998</c:v>
                </c:pt>
                <c:pt idx="312">
                  <c:v>503.76001000000002</c:v>
                </c:pt>
                <c:pt idx="313">
                  <c:v>503.64001000000002</c:v>
                </c:pt>
                <c:pt idx="314">
                  <c:v>503.67998999999998</c:v>
                </c:pt>
                <c:pt idx="315">
                  <c:v>502.78</c:v>
                </c:pt>
                <c:pt idx="316">
                  <c:v>505.06</c:v>
                </c:pt>
                <c:pt idx="317">
                  <c:v>503.56</c:v>
                </c:pt>
                <c:pt idx="318">
                  <c:v>504.23998999999998</c:v>
                </c:pt>
                <c:pt idx="319">
                  <c:v>502.73998999999998</c:v>
                </c:pt>
                <c:pt idx="320">
                  <c:v>503.67998999999998</c:v>
                </c:pt>
                <c:pt idx="321">
                  <c:v>502.39999</c:v>
                </c:pt>
                <c:pt idx="322">
                  <c:v>504.64001000000002</c:v>
                </c:pt>
                <c:pt idx="323">
                  <c:v>503.23998999999998</c:v>
                </c:pt>
                <c:pt idx="324">
                  <c:v>503.64001000000002</c:v>
                </c:pt>
                <c:pt idx="325">
                  <c:v>504.60001</c:v>
                </c:pt>
                <c:pt idx="326">
                  <c:v>503.17998999999998</c:v>
                </c:pt>
                <c:pt idx="327">
                  <c:v>503.95999</c:v>
                </c:pt>
                <c:pt idx="328">
                  <c:v>502.89999</c:v>
                </c:pt>
                <c:pt idx="329">
                  <c:v>503.82001000000002</c:v>
                </c:pt>
                <c:pt idx="330">
                  <c:v>502.06</c:v>
                </c:pt>
                <c:pt idx="331">
                  <c:v>503.92000999999999</c:v>
                </c:pt>
                <c:pt idx="332">
                  <c:v>505.14001000000002</c:v>
                </c:pt>
                <c:pt idx="333">
                  <c:v>504.06</c:v>
                </c:pt>
                <c:pt idx="334">
                  <c:v>504.70001000000002</c:v>
                </c:pt>
                <c:pt idx="335">
                  <c:v>504.82001000000002</c:v>
                </c:pt>
                <c:pt idx="336">
                  <c:v>504.76001000000002</c:v>
                </c:pt>
                <c:pt idx="337">
                  <c:v>507.12</c:v>
                </c:pt>
                <c:pt idx="338">
                  <c:v>505.82001000000002</c:v>
                </c:pt>
                <c:pt idx="339">
                  <c:v>508.39999</c:v>
                </c:pt>
                <c:pt idx="340">
                  <c:v>507.35998999999998</c:v>
                </c:pt>
                <c:pt idx="341">
                  <c:v>509.48000999999999</c:v>
                </c:pt>
                <c:pt idx="342">
                  <c:v>510.24005</c:v>
                </c:pt>
                <c:pt idx="343">
                  <c:v>510.82004000000001</c:v>
                </c:pt>
                <c:pt idx="344">
                  <c:v>513.04010000000005</c:v>
                </c:pt>
                <c:pt idx="345">
                  <c:v>511.39999</c:v>
                </c:pt>
                <c:pt idx="346">
                  <c:v>509.38</c:v>
                </c:pt>
                <c:pt idx="347">
                  <c:v>507.5</c:v>
                </c:pt>
                <c:pt idx="348">
                  <c:v>504.79998999999998</c:v>
                </c:pt>
                <c:pt idx="349">
                  <c:v>505.12</c:v>
                </c:pt>
                <c:pt idx="350">
                  <c:v>504.39999</c:v>
                </c:pt>
                <c:pt idx="351">
                  <c:v>504.73998999999998</c:v>
                </c:pt>
                <c:pt idx="352">
                  <c:v>504.06</c:v>
                </c:pt>
                <c:pt idx="353">
                  <c:v>504.16</c:v>
                </c:pt>
                <c:pt idx="354">
                  <c:v>505.95999</c:v>
                </c:pt>
                <c:pt idx="355">
                  <c:v>503.20001000000002</c:v>
                </c:pt>
                <c:pt idx="356">
                  <c:v>504.26001000000002</c:v>
                </c:pt>
                <c:pt idx="357">
                  <c:v>502.94</c:v>
                </c:pt>
                <c:pt idx="358">
                  <c:v>503.35998999999998</c:v>
                </c:pt>
                <c:pt idx="359">
                  <c:v>502.98000999999999</c:v>
                </c:pt>
                <c:pt idx="360">
                  <c:v>504.66</c:v>
                </c:pt>
                <c:pt idx="361">
                  <c:v>504.39999</c:v>
                </c:pt>
                <c:pt idx="362">
                  <c:v>503.16</c:v>
                </c:pt>
                <c:pt idx="363">
                  <c:v>504.29998999999998</c:v>
                </c:pt>
                <c:pt idx="364">
                  <c:v>503.82001000000002</c:v>
                </c:pt>
                <c:pt idx="365">
                  <c:v>504.14001000000002</c:v>
                </c:pt>
                <c:pt idx="366">
                  <c:v>505.16</c:v>
                </c:pt>
                <c:pt idx="367">
                  <c:v>503.14001000000002</c:v>
                </c:pt>
                <c:pt idx="368">
                  <c:v>504.17998999999998</c:v>
                </c:pt>
                <c:pt idx="369">
                  <c:v>504.22</c:v>
                </c:pt>
                <c:pt idx="370">
                  <c:v>504.14001000000002</c:v>
                </c:pt>
                <c:pt idx="371">
                  <c:v>504.01999000000001</c:v>
                </c:pt>
                <c:pt idx="372">
                  <c:v>505.28</c:v>
                </c:pt>
                <c:pt idx="373">
                  <c:v>504.85998999999998</c:v>
                </c:pt>
                <c:pt idx="374">
                  <c:v>503.84</c:v>
                </c:pt>
                <c:pt idx="375">
                  <c:v>504.62</c:v>
                </c:pt>
                <c:pt idx="376">
                  <c:v>504.51999000000001</c:v>
                </c:pt>
                <c:pt idx="377">
                  <c:v>506</c:v>
                </c:pt>
                <c:pt idx="378">
                  <c:v>505.48000999999999</c:v>
                </c:pt>
                <c:pt idx="379">
                  <c:v>502.22</c:v>
                </c:pt>
                <c:pt idx="380">
                  <c:v>504.39999</c:v>
                </c:pt>
                <c:pt idx="381">
                  <c:v>502.78</c:v>
                </c:pt>
                <c:pt idx="382">
                  <c:v>503.44</c:v>
                </c:pt>
                <c:pt idx="383">
                  <c:v>505.06</c:v>
                </c:pt>
                <c:pt idx="384">
                  <c:v>504.89999</c:v>
                </c:pt>
                <c:pt idx="385">
                  <c:v>504.01999000000001</c:v>
                </c:pt>
                <c:pt idx="386">
                  <c:v>505.14001000000002</c:v>
                </c:pt>
                <c:pt idx="387">
                  <c:v>504.10001</c:v>
                </c:pt>
                <c:pt idx="388">
                  <c:v>504.22</c:v>
                </c:pt>
                <c:pt idx="389">
                  <c:v>505</c:v>
                </c:pt>
                <c:pt idx="390">
                  <c:v>504.26001000000002</c:v>
                </c:pt>
                <c:pt idx="391">
                  <c:v>503.73998999999998</c:v>
                </c:pt>
                <c:pt idx="392">
                  <c:v>504</c:v>
                </c:pt>
                <c:pt idx="393">
                  <c:v>503.62</c:v>
                </c:pt>
                <c:pt idx="394">
                  <c:v>503.70001000000002</c:v>
                </c:pt>
                <c:pt idx="395">
                  <c:v>504.5</c:v>
                </c:pt>
                <c:pt idx="396">
                  <c:v>503.94</c:v>
                </c:pt>
                <c:pt idx="397">
                  <c:v>504.22</c:v>
                </c:pt>
                <c:pt idx="398">
                  <c:v>504.82001000000002</c:v>
                </c:pt>
                <c:pt idx="399">
                  <c:v>505.06</c:v>
                </c:pt>
                <c:pt idx="400">
                  <c:v>503.89999</c:v>
                </c:pt>
                <c:pt idx="401">
                  <c:v>508.28</c:v>
                </c:pt>
                <c:pt idx="402">
                  <c:v>507.48000999999999</c:v>
                </c:pt>
                <c:pt idx="403">
                  <c:v>507.42000999999999</c:v>
                </c:pt>
                <c:pt idx="404">
                  <c:v>506.32001000000002</c:v>
                </c:pt>
                <c:pt idx="405">
                  <c:v>508.70001000000002</c:v>
                </c:pt>
                <c:pt idx="406">
                  <c:v>508.38</c:v>
                </c:pt>
                <c:pt idx="407">
                  <c:v>510.60003999999998</c:v>
                </c:pt>
                <c:pt idx="408">
                  <c:v>508.07999000000001</c:v>
                </c:pt>
                <c:pt idx="409">
                  <c:v>508.45999</c:v>
                </c:pt>
                <c:pt idx="410">
                  <c:v>506.22</c:v>
                </c:pt>
                <c:pt idx="411">
                  <c:v>504.44</c:v>
                </c:pt>
                <c:pt idx="412">
                  <c:v>505.64001000000002</c:v>
                </c:pt>
                <c:pt idx="413">
                  <c:v>504.12</c:v>
                </c:pt>
                <c:pt idx="414">
                  <c:v>504.10001</c:v>
                </c:pt>
                <c:pt idx="415">
                  <c:v>504.20001000000002</c:v>
                </c:pt>
                <c:pt idx="416">
                  <c:v>503.89999</c:v>
                </c:pt>
                <c:pt idx="417">
                  <c:v>503.5</c:v>
                </c:pt>
                <c:pt idx="418">
                  <c:v>505.12</c:v>
                </c:pt>
                <c:pt idx="419">
                  <c:v>505.14001000000002</c:v>
                </c:pt>
                <c:pt idx="420">
                  <c:v>504.62</c:v>
                </c:pt>
                <c:pt idx="421">
                  <c:v>503.01999000000001</c:v>
                </c:pt>
                <c:pt idx="422">
                  <c:v>503.12</c:v>
                </c:pt>
                <c:pt idx="423">
                  <c:v>504.67998999999998</c:v>
                </c:pt>
                <c:pt idx="424">
                  <c:v>503.66</c:v>
                </c:pt>
                <c:pt idx="425">
                  <c:v>506.01999000000001</c:v>
                </c:pt>
                <c:pt idx="426">
                  <c:v>504.84</c:v>
                </c:pt>
                <c:pt idx="427">
                  <c:v>505.79998999999998</c:v>
                </c:pt>
                <c:pt idx="428">
                  <c:v>504.34</c:v>
                </c:pt>
                <c:pt idx="429">
                  <c:v>505.45999</c:v>
                </c:pt>
                <c:pt idx="430">
                  <c:v>503.78</c:v>
                </c:pt>
                <c:pt idx="431">
                  <c:v>505.29998999999998</c:v>
                </c:pt>
                <c:pt idx="432">
                  <c:v>504.82001000000002</c:v>
                </c:pt>
                <c:pt idx="433">
                  <c:v>505.07999000000001</c:v>
                </c:pt>
                <c:pt idx="434">
                  <c:v>505.64001000000002</c:v>
                </c:pt>
                <c:pt idx="435">
                  <c:v>504.92000999999999</c:v>
                </c:pt>
                <c:pt idx="436">
                  <c:v>504.23998999999998</c:v>
                </c:pt>
                <c:pt idx="437">
                  <c:v>507.14001000000002</c:v>
                </c:pt>
                <c:pt idx="438">
                  <c:v>508.35998999999998</c:v>
                </c:pt>
                <c:pt idx="439">
                  <c:v>511</c:v>
                </c:pt>
                <c:pt idx="440">
                  <c:v>514.05993999999998</c:v>
                </c:pt>
                <c:pt idx="441">
                  <c:v>517.26013</c:v>
                </c:pt>
                <c:pt idx="442">
                  <c:v>514.78003000000001</c:v>
                </c:pt>
                <c:pt idx="443">
                  <c:v>509.28</c:v>
                </c:pt>
                <c:pt idx="444">
                  <c:v>510.57996000000003</c:v>
                </c:pt>
                <c:pt idx="445">
                  <c:v>508.82004000000001</c:v>
                </c:pt>
                <c:pt idx="446">
                  <c:v>505.92000999999999</c:v>
                </c:pt>
                <c:pt idx="447">
                  <c:v>505.64001000000002</c:v>
                </c:pt>
                <c:pt idx="448">
                  <c:v>505.44</c:v>
                </c:pt>
                <c:pt idx="449">
                  <c:v>503.94</c:v>
                </c:pt>
                <c:pt idx="450">
                  <c:v>505.48000999999999</c:v>
                </c:pt>
                <c:pt idx="451">
                  <c:v>503.92000999999999</c:v>
                </c:pt>
                <c:pt idx="452">
                  <c:v>505.10001</c:v>
                </c:pt>
                <c:pt idx="453">
                  <c:v>504.88</c:v>
                </c:pt>
                <c:pt idx="454">
                  <c:v>506.56</c:v>
                </c:pt>
                <c:pt idx="455">
                  <c:v>509.12</c:v>
                </c:pt>
                <c:pt idx="456">
                  <c:v>508.84</c:v>
                </c:pt>
                <c:pt idx="457">
                  <c:v>508.66</c:v>
                </c:pt>
                <c:pt idx="458">
                  <c:v>504.38</c:v>
                </c:pt>
                <c:pt idx="459">
                  <c:v>504.84</c:v>
                </c:pt>
                <c:pt idx="460">
                  <c:v>502.95999</c:v>
                </c:pt>
                <c:pt idx="461">
                  <c:v>504.20001000000002</c:v>
                </c:pt>
                <c:pt idx="462">
                  <c:v>504.73998999999998</c:v>
                </c:pt>
                <c:pt idx="463">
                  <c:v>504.44</c:v>
                </c:pt>
                <c:pt idx="464">
                  <c:v>504.38</c:v>
                </c:pt>
                <c:pt idx="465">
                  <c:v>502.88</c:v>
                </c:pt>
                <c:pt idx="466">
                  <c:v>502.72</c:v>
                </c:pt>
                <c:pt idx="467">
                  <c:v>503.12</c:v>
                </c:pt>
                <c:pt idx="468">
                  <c:v>503.04001</c:v>
                </c:pt>
                <c:pt idx="469">
                  <c:v>502.26001000000002</c:v>
                </c:pt>
                <c:pt idx="470">
                  <c:v>505.42000999999999</c:v>
                </c:pt>
                <c:pt idx="471">
                  <c:v>503.32001000000002</c:v>
                </c:pt>
                <c:pt idx="472">
                  <c:v>503.60001</c:v>
                </c:pt>
                <c:pt idx="473">
                  <c:v>504.79998999999998</c:v>
                </c:pt>
                <c:pt idx="474">
                  <c:v>504.12</c:v>
                </c:pt>
                <c:pt idx="475">
                  <c:v>503.38</c:v>
                </c:pt>
                <c:pt idx="476">
                  <c:v>504.70001000000002</c:v>
                </c:pt>
                <c:pt idx="477">
                  <c:v>503.07999000000001</c:v>
                </c:pt>
                <c:pt idx="478">
                  <c:v>504.67998999999998</c:v>
                </c:pt>
                <c:pt idx="479">
                  <c:v>505.76001000000002</c:v>
                </c:pt>
                <c:pt idx="480">
                  <c:v>504.45999</c:v>
                </c:pt>
                <c:pt idx="481">
                  <c:v>505.62</c:v>
                </c:pt>
                <c:pt idx="482">
                  <c:v>504.28</c:v>
                </c:pt>
                <c:pt idx="483">
                  <c:v>505.73998999999998</c:v>
                </c:pt>
                <c:pt idx="484">
                  <c:v>504.76001000000002</c:v>
                </c:pt>
                <c:pt idx="485">
                  <c:v>506.56</c:v>
                </c:pt>
                <c:pt idx="486">
                  <c:v>505.23998999999998</c:v>
                </c:pt>
                <c:pt idx="487">
                  <c:v>503.98000999999999</c:v>
                </c:pt>
                <c:pt idx="488">
                  <c:v>504.82001000000002</c:v>
                </c:pt>
                <c:pt idx="489">
                  <c:v>503.95999</c:v>
                </c:pt>
                <c:pt idx="490">
                  <c:v>504.26001000000002</c:v>
                </c:pt>
                <c:pt idx="491">
                  <c:v>505.45999</c:v>
                </c:pt>
                <c:pt idx="492">
                  <c:v>503.29998999999998</c:v>
                </c:pt>
                <c:pt idx="493">
                  <c:v>503.79998999999998</c:v>
                </c:pt>
                <c:pt idx="494">
                  <c:v>503.76001000000002</c:v>
                </c:pt>
                <c:pt idx="495">
                  <c:v>503.89999</c:v>
                </c:pt>
                <c:pt idx="496">
                  <c:v>504.76001000000002</c:v>
                </c:pt>
                <c:pt idx="497">
                  <c:v>504.66</c:v>
                </c:pt>
                <c:pt idx="498">
                  <c:v>504.57999000000001</c:v>
                </c:pt>
                <c:pt idx="499">
                  <c:v>504.14001000000002</c:v>
                </c:pt>
                <c:pt idx="500">
                  <c:v>504.79998999999998</c:v>
                </c:pt>
                <c:pt idx="501">
                  <c:v>505.35998999999998</c:v>
                </c:pt>
                <c:pt idx="502">
                  <c:v>504.14001000000002</c:v>
                </c:pt>
                <c:pt idx="503">
                  <c:v>504.45999</c:v>
                </c:pt>
                <c:pt idx="504">
                  <c:v>503.45999</c:v>
                </c:pt>
                <c:pt idx="505">
                  <c:v>504.04001</c:v>
                </c:pt>
                <c:pt idx="506">
                  <c:v>503.85998999999998</c:v>
                </c:pt>
                <c:pt idx="507">
                  <c:v>502.78</c:v>
                </c:pt>
                <c:pt idx="508">
                  <c:v>504.54001</c:v>
                </c:pt>
                <c:pt idx="509">
                  <c:v>506.48000999999999</c:v>
                </c:pt>
                <c:pt idx="510">
                  <c:v>506.28</c:v>
                </c:pt>
                <c:pt idx="511">
                  <c:v>506.64001000000002</c:v>
                </c:pt>
                <c:pt idx="512">
                  <c:v>504.20001000000002</c:v>
                </c:pt>
                <c:pt idx="513">
                  <c:v>506.16</c:v>
                </c:pt>
                <c:pt idx="514">
                  <c:v>504.67998999999998</c:v>
                </c:pt>
                <c:pt idx="515">
                  <c:v>503.28</c:v>
                </c:pt>
                <c:pt idx="516">
                  <c:v>504.07999000000001</c:v>
                </c:pt>
                <c:pt idx="517">
                  <c:v>506.5</c:v>
                </c:pt>
                <c:pt idx="518">
                  <c:v>503.92000999999999</c:v>
                </c:pt>
                <c:pt idx="519">
                  <c:v>504.57999000000001</c:v>
                </c:pt>
                <c:pt idx="520">
                  <c:v>504.98000999999999</c:v>
                </c:pt>
                <c:pt idx="521">
                  <c:v>504.92000999999999</c:v>
                </c:pt>
                <c:pt idx="522">
                  <c:v>505.06</c:v>
                </c:pt>
                <c:pt idx="523">
                  <c:v>504.26001000000002</c:v>
                </c:pt>
                <c:pt idx="524">
                  <c:v>503.70001000000002</c:v>
                </c:pt>
                <c:pt idx="525">
                  <c:v>503.79998999999998</c:v>
                </c:pt>
                <c:pt idx="526">
                  <c:v>504.56</c:v>
                </c:pt>
                <c:pt idx="527">
                  <c:v>504.44</c:v>
                </c:pt>
                <c:pt idx="528">
                  <c:v>505.48000999999999</c:v>
                </c:pt>
                <c:pt idx="529">
                  <c:v>505.92000999999999</c:v>
                </c:pt>
                <c:pt idx="530">
                  <c:v>505.84</c:v>
                </c:pt>
                <c:pt idx="531">
                  <c:v>505.98000999999999</c:v>
                </c:pt>
                <c:pt idx="532">
                  <c:v>506.70001000000002</c:v>
                </c:pt>
                <c:pt idx="533">
                  <c:v>508.39999</c:v>
                </c:pt>
                <c:pt idx="534">
                  <c:v>507.66</c:v>
                </c:pt>
                <c:pt idx="535">
                  <c:v>507.32001000000002</c:v>
                </c:pt>
                <c:pt idx="536">
                  <c:v>504.85998999999998</c:v>
                </c:pt>
                <c:pt idx="537">
                  <c:v>504.35998999999998</c:v>
                </c:pt>
                <c:pt idx="538">
                  <c:v>505.10001</c:v>
                </c:pt>
                <c:pt idx="539">
                  <c:v>504.17998999999998</c:v>
                </c:pt>
                <c:pt idx="540">
                  <c:v>505.82001000000002</c:v>
                </c:pt>
                <c:pt idx="541">
                  <c:v>505</c:v>
                </c:pt>
                <c:pt idx="542">
                  <c:v>504.23998999999998</c:v>
                </c:pt>
                <c:pt idx="543">
                  <c:v>504.42000999999999</c:v>
                </c:pt>
                <c:pt idx="544">
                  <c:v>505.64001000000002</c:v>
                </c:pt>
                <c:pt idx="545">
                  <c:v>504.94</c:v>
                </c:pt>
                <c:pt idx="546">
                  <c:v>505</c:v>
                </c:pt>
                <c:pt idx="547">
                  <c:v>504.76001000000002</c:v>
                </c:pt>
                <c:pt idx="548">
                  <c:v>505.32001000000002</c:v>
                </c:pt>
                <c:pt idx="549">
                  <c:v>504.98000999999999</c:v>
                </c:pt>
                <c:pt idx="550">
                  <c:v>505.78</c:v>
                </c:pt>
                <c:pt idx="551">
                  <c:v>508.56</c:v>
                </c:pt>
                <c:pt idx="552">
                  <c:v>510.85998999999998</c:v>
                </c:pt>
                <c:pt idx="553">
                  <c:v>512.82001000000002</c:v>
                </c:pt>
                <c:pt idx="554">
                  <c:v>511.35998999999998</c:v>
                </c:pt>
                <c:pt idx="555">
                  <c:v>510.94</c:v>
                </c:pt>
                <c:pt idx="556">
                  <c:v>507.48000999999999</c:v>
                </c:pt>
                <c:pt idx="557">
                  <c:v>507.56</c:v>
                </c:pt>
                <c:pt idx="558">
                  <c:v>505.85998999999998</c:v>
                </c:pt>
                <c:pt idx="559">
                  <c:v>507.56</c:v>
                </c:pt>
                <c:pt idx="560">
                  <c:v>505.73998999999998</c:v>
                </c:pt>
                <c:pt idx="561">
                  <c:v>507.35998999999998</c:v>
                </c:pt>
                <c:pt idx="562">
                  <c:v>506.14001000000002</c:v>
                </c:pt>
                <c:pt idx="563">
                  <c:v>506.78</c:v>
                </c:pt>
                <c:pt idx="564">
                  <c:v>507.57999000000001</c:v>
                </c:pt>
                <c:pt idx="565">
                  <c:v>507.32001000000002</c:v>
                </c:pt>
                <c:pt idx="566">
                  <c:v>508.76001000000002</c:v>
                </c:pt>
                <c:pt idx="567">
                  <c:v>506.26001000000002</c:v>
                </c:pt>
                <c:pt idx="568">
                  <c:v>508.54001</c:v>
                </c:pt>
                <c:pt idx="569">
                  <c:v>506.92000999999999</c:v>
                </c:pt>
                <c:pt idx="570">
                  <c:v>507.12</c:v>
                </c:pt>
                <c:pt idx="571">
                  <c:v>506.56</c:v>
                </c:pt>
                <c:pt idx="572">
                  <c:v>504.92000999999999</c:v>
                </c:pt>
                <c:pt idx="573">
                  <c:v>505.45999</c:v>
                </c:pt>
                <c:pt idx="574">
                  <c:v>504.51999000000001</c:v>
                </c:pt>
                <c:pt idx="575">
                  <c:v>504.12</c:v>
                </c:pt>
                <c:pt idx="576">
                  <c:v>506</c:v>
                </c:pt>
                <c:pt idx="577">
                  <c:v>504.67998999999998</c:v>
                </c:pt>
                <c:pt idx="578">
                  <c:v>506.12</c:v>
                </c:pt>
                <c:pt idx="579">
                  <c:v>503.82001000000002</c:v>
                </c:pt>
                <c:pt idx="580">
                  <c:v>504.22</c:v>
                </c:pt>
                <c:pt idx="581">
                  <c:v>505.28</c:v>
                </c:pt>
                <c:pt idx="582">
                  <c:v>505.94</c:v>
                </c:pt>
                <c:pt idx="583">
                  <c:v>504.94</c:v>
                </c:pt>
                <c:pt idx="584">
                  <c:v>505.23998999999998</c:v>
                </c:pt>
                <c:pt idx="585">
                  <c:v>504.23998999999998</c:v>
                </c:pt>
                <c:pt idx="586">
                  <c:v>504.79998999999998</c:v>
                </c:pt>
                <c:pt idx="587">
                  <c:v>503.89999</c:v>
                </c:pt>
                <c:pt idx="588">
                  <c:v>504.89999</c:v>
                </c:pt>
                <c:pt idx="589">
                  <c:v>506.34</c:v>
                </c:pt>
                <c:pt idx="590">
                  <c:v>505.51999000000001</c:v>
                </c:pt>
                <c:pt idx="591">
                  <c:v>505.85998999999998</c:v>
                </c:pt>
                <c:pt idx="592">
                  <c:v>505.95999</c:v>
                </c:pt>
                <c:pt idx="593">
                  <c:v>507.26001000000002</c:v>
                </c:pt>
                <c:pt idx="594">
                  <c:v>506.35998999999998</c:v>
                </c:pt>
                <c:pt idx="595">
                  <c:v>505.82001000000002</c:v>
                </c:pt>
                <c:pt idx="596">
                  <c:v>504.57999000000001</c:v>
                </c:pt>
                <c:pt idx="597">
                  <c:v>504.42000999999999</c:v>
                </c:pt>
                <c:pt idx="598">
                  <c:v>503.66</c:v>
                </c:pt>
                <c:pt idx="599">
                  <c:v>504.23998999999998</c:v>
                </c:pt>
                <c:pt idx="600">
                  <c:v>504.16</c:v>
                </c:pt>
                <c:pt idx="601">
                  <c:v>506.04001</c:v>
                </c:pt>
                <c:pt idx="602">
                  <c:v>506.89999</c:v>
                </c:pt>
                <c:pt idx="603">
                  <c:v>507.95999</c:v>
                </c:pt>
                <c:pt idx="604">
                  <c:v>508.45999</c:v>
                </c:pt>
                <c:pt idx="605">
                  <c:v>507.17998999999998</c:v>
                </c:pt>
                <c:pt idx="606">
                  <c:v>504.82001000000002</c:v>
                </c:pt>
                <c:pt idx="607">
                  <c:v>502.98000999999999</c:v>
                </c:pt>
                <c:pt idx="608">
                  <c:v>502.82001000000002</c:v>
                </c:pt>
                <c:pt idx="609">
                  <c:v>505.85998999999998</c:v>
                </c:pt>
                <c:pt idx="610">
                  <c:v>503.04001</c:v>
                </c:pt>
                <c:pt idx="611">
                  <c:v>503.56</c:v>
                </c:pt>
                <c:pt idx="612">
                  <c:v>505.85998999999998</c:v>
                </c:pt>
                <c:pt idx="613">
                  <c:v>503.85998999999998</c:v>
                </c:pt>
                <c:pt idx="614">
                  <c:v>502.04001</c:v>
                </c:pt>
                <c:pt idx="615">
                  <c:v>503.12</c:v>
                </c:pt>
                <c:pt idx="616">
                  <c:v>502.92000999999999</c:v>
                </c:pt>
                <c:pt idx="617">
                  <c:v>504.79998999999998</c:v>
                </c:pt>
                <c:pt idx="618">
                  <c:v>504.44</c:v>
                </c:pt>
                <c:pt idx="619">
                  <c:v>504.16</c:v>
                </c:pt>
                <c:pt idx="620">
                  <c:v>503.98000999999999</c:v>
                </c:pt>
                <c:pt idx="621">
                  <c:v>502.42000999999999</c:v>
                </c:pt>
                <c:pt idx="622">
                  <c:v>504.32001000000002</c:v>
                </c:pt>
                <c:pt idx="623">
                  <c:v>505.16</c:v>
                </c:pt>
                <c:pt idx="624">
                  <c:v>504.35998999999998</c:v>
                </c:pt>
                <c:pt idx="625">
                  <c:v>503.29998999999998</c:v>
                </c:pt>
                <c:pt idx="626">
                  <c:v>505.48000999999999</c:v>
                </c:pt>
                <c:pt idx="627">
                  <c:v>501.88</c:v>
                </c:pt>
                <c:pt idx="628">
                  <c:v>504.92000999999999</c:v>
                </c:pt>
                <c:pt idx="629">
                  <c:v>503.79998999999998</c:v>
                </c:pt>
                <c:pt idx="630">
                  <c:v>504.76001000000002</c:v>
                </c:pt>
                <c:pt idx="631">
                  <c:v>504.17998999999998</c:v>
                </c:pt>
                <c:pt idx="632">
                  <c:v>505.76001000000002</c:v>
                </c:pt>
                <c:pt idx="633">
                  <c:v>506.60001</c:v>
                </c:pt>
                <c:pt idx="634">
                  <c:v>507.85998999999998</c:v>
                </c:pt>
                <c:pt idx="635">
                  <c:v>506.92000999999999</c:v>
                </c:pt>
                <c:pt idx="636">
                  <c:v>506.76001000000002</c:v>
                </c:pt>
                <c:pt idx="637">
                  <c:v>505.06</c:v>
                </c:pt>
                <c:pt idx="638">
                  <c:v>504.70001000000002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466880"/>
        <c:axId val="125468672"/>
      </c:scatterChart>
      <c:valAx>
        <c:axId val="125466880"/>
        <c:scaling>
          <c:orientation val="minMax"/>
          <c:max val="584"/>
          <c:min val="580"/>
        </c:scaling>
        <c:delete val="0"/>
        <c:axPos val="b"/>
        <c:numFmt formatCode="General" sourceLinked="1"/>
        <c:majorTickMark val="out"/>
        <c:minorTickMark val="none"/>
        <c:tickLblPos val="nextTo"/>
        <c:crossAx val="125468672"/>
        <c:crosses val="autoZero"/>
        <c:crossBetween val="midCat"/>
        <c:majorUnit val="1"/>
      </c:valAx>
      <c:valAx>
        <c:axId val="125468672"/>
        <c:scaling>
          <c:orientation val="minMax"/>
          <c:max val="520"/>
          <c:min val="500"/>
        </c:scaling>
        <c:delete val="0"/>
        <c:axPos val="l"/>
        <c:numFmt formatCode="General" sourceLinked="1"/>
        <c:majorTickMark val="out"/>
        <c:minorTickMark val="none"/>
        <c:tickLblPos val="nextTo"/>
        <c:crossAx val="125466880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5DE03-AE65-4266-A46C-E5EEAE7C9414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4FA3C39-0676-4C9E-9398-B5003FD6379E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i="1" dirty="0" smtClean="0">
              <a:solidFill>
                <a:srgbClr val="0000FF"/>
              </a:solidFill>
            </a:rPr>
            <a:t>Weekly</a:t>
          </a:r>
        </a:p>
        <a:p>
          <a:r>
            <a:rPr lang="en-GB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Presentation</a:t>
          </a:r>
        </a:p>
        <a:p>
          <a:r>
            <a:rPr lang="en-GB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Discussion</a:t>
          </a:r>
        </a:p>
        <a:p>
          <a:r>
            <a:rPr lang="en-GB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Decision </a:t>
          </a:r>
          <a:endParaRPr lang="en-GB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B4DC18-22E4-4FE1-98AB-0E5871094E7A}" type="parTrans" cxnId="{07A96F91-6C71-4B0B-9ECB-CC089C367AA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585750C-2D9A-464E-922F-DFCE2FD67832}" type="sibTrans" cxnId="{07A96F91-6C71-4B0B-9ECB-CC089C367AA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32139D8-0989-4AB5-B3F2-DB55D7E1927C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IS-team</a:t>
          </a:r>
          <a:endParaRPr lang="en-GB" dirty="0">
            <a:solidFill>
              <a:schemeClr val="tx1"/>
            </a:solidFill>
          </a:endParaRPr>
        </a:p>
      </dgm:t>
    </dgm:pt>
    <dgm:pt modelId="{C26EC19C-A4D0-4265-9906-A0A92442E48A}" type="parTrans" cxnId="{BAE4E251-E8FA-46E1-9911-07B424261C0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EBE1BBA-A5C3-4A44-B76F-8A90431F6EB7}" type="sibTrans" cxnId="{BAE4E251-E8FA-46E1-9911-07B424261C0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EDF6782-BB94-49C9-85CF-78A4E9DA1003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Design</a:t>
          </a:r>
          <a:endParaRPr lang="en-GB" dirty="0">
            <a:solidFill>
              <a:schemeClr val="tx1"/>
            </a:solidFill>
          </a:endParaRPr>
        </a:p>
      </dgm:t>
    </dgm:pt>
    <dgm:pt modelId="{7FBB790F-6FBB-4B16-9118-34AFD2F21470}" type="parTrans" cxnId="{24C8D485-86AB-41F9-8907-4B9287860F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4ACB759-CDC7-490A-97AF-363A8ACFAA47}" type="sibTrans" cxnId="{24C8D485-86AB-41F9-8907-4B9287860F6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83936C3-805B-4E75-92CC-019E9C5F297B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Production</a:t>
          </a:r>
          <a:endParaRPr lang="en-GB" dirty="0">
            <a:solidFill>
              <a:schemeClr val="tx1"/>
            </a:solidFill>
          </a:endParaRPr>
        </a:p>
      </dgm:t>
    </dgm:pt>
    <dgm:pt modelId="{93F4C5D7-149E-4E53-83F3-ACE53B9450BF}" type="parTrans" cxnId="{365186F2-7086-434F-B56A-8908B7B1BBB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00A508B-1021-41E8-9357-5866F3F42BD1}" type="sibTrans" cxnId="{365186F2-7086-434F-B56A-8908B7B1BBB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4DEF49A-4742-466A-9412-99E6BD04BEC4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Vacuum</a:t>
          </a:r>
          <a:endParaRPr lang="en-GB" dirty="0">
            <a:solidFill>
              <a:schemeClr val="tx1"/>
            </a:solidFill>
          </a:endParaRPr>
        </a:p>
      </dgm:t>
    </dgm:pt>
    <dgm:pt modelId="{37FB44D2-8D14-4D68-A918-824CCA4E41F5}" type="parTrans" cxnId="{23A157E5-99C2-4466-B0A7-DC1EFE1F90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F642E1D-CE19-4E18-AA37-FDB034DE2B96}" type="sibTrans" cxnId="{23A157E5-99C2-4466-B0A7-DC1EFE1F906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76E124-7B15-488A-B749-0BEDA2549A59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Engineering</a:t>
          </a:r>
        </a:p>
        <a:p>
          <a:r>
            <a:rPr lang="en-GB" dirty="0" smtClean="0">
              <a:solidFill>
                <a:schemeClr val="tx1"/>
              </a:solidFill>
            </a:rPr>
            <a:t>RF-HV</a:t>
          </a:r>
        </a:p>
        <a:p>
          <a:r>
            <a:rPr lang="en-GB" dirty="0" smtClean="0">
              <a:solidFill>
                <a:schemeClr val="tx1"/>
              </a:solidFill>
            </a:rPr>
            <a:t>Specialists</a:t>
          </a:r>
          <a:endParaRPr lang="en-GB" dirty="0">
            <a:solidFill>
              <a:schemeClr val="tx1"/>
            </a:solidFill>
          </a:endParaRPr>
        </a:p>
      </dgm:t>
    </dgm:pt>
    <dgm:pt modelId="{BD16FAE1-6A04-485F-BFD4-60A6AD1DCCDF}" type="parTrans" cxnId="{63FDFFCA-80DE-42E3-A6BE-18AA2FEF599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4020E93-BFFD-4F31-90D5-C7638DAB26DD}" type="sibTrans" cxnId="{63FDFFCA-80DE-42E3-A6BE-18AA2FEF599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A552C67-C8C6-4D8F-AF82-8626031D17E0}">
      <dgm:prSet phldrT="[Text]"/>
      <dgm:spPr>
        <a:solidFill>
          <a:srgbClr val="FFFFCC"/>
        </a:solidFill>
        <a:ln>
          <a:solidFill>
            <a:srgbClr val="7030A0"/>
          </a:solidFill>
        </a:ln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Simplified</a:t>
          </a:r>
        </a:p>
        <a:p>
          <a:r>
            <a:rPr lang="en-GB" dirty="0" smtClean="0">
              <a:solidFill>
                <a:schemeClr val="tx1"/>
              </a:solidFill>
            </a:rPr>
            <a:t>3D models</a:t>
          </a:r>
        </a:p>
        <a:p>
          <a:r>
            <a:rPr lang="en-GB" dirty="0" smtClean="0">
              <a:solidFill>
                <a:schemeClr val="tx1"/>
              </a:solidFill>
            </a:rPr>
            <a:t>Analysis</a:t>
          </a:r>
          <a:endParaRPr lang="en-GB" dirty="0">
            <a:solidFill>
              <a:schemeClr val="tx1"/>
            </a:solidFill>
          </a:endParaRPr>
        </a:p>
      </dgm:t>
    </dgm:pt>
    <dgm:pt modelId="{FA1D8AE4-8021-4FCD-BFEB-F83E650436B4}" type="parTrans" cxnId="{22AC175C-21C0-4316-B082-3660D7D534C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FAD599A-1D3F-4BFB-A455-ABFA00762732}" type="sibTrans" cxnId="{22AC175C-21C0-4316-B082-3660D7D534C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63413A7-FFB2-4D70-8347-F8525F2F100D}" type="pres">
      <dgm:prSet presAssocID="{2CF5DE03-AE65-4266-A46C-E5EEAE7C941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B7CFFC3-CB1B-4128-BC0E-4E0126823445}" type="pres">
      <dgm:prSet presAssocID="{F4FA3C39-0676-4C9E-9398-B5003FD6379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8C8FBB8B-C847-49DC-BF2B-D2E087BEA0F2}" type="pres">
      <dgm:prSet presAssocID="{532139D8-0989-4AB5-B3F2-DB55D7E1927C}" presName="Accent1" presStyleCnt="0"/>
      <dgm:spPr/>
    </dgm:pt>
    <dgm:pt modelId="{16798B31-6080-4D6B-BCEB-CBB6BC96057F}" type="pres">
      <dgm:prSet presAssocID="{532139D8-0989-4AB5-B3F2-DB55D7E1927C}" presName="Accent" presStyleLbl="bgShp" presStyleIdx="0" presStyleCnt="6"/>
      <dgm:spPr/>
    </dgm:pt>
    <dgm:pt modelId="{09245BDA-011B-4FD0-93A0-2AE0EC5C1155}" type="pres">
      <dgm:prSet presAssocID="{532139D8-0989-4AB5-B3F2-DB55D7E1927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2A978E-9769-4088-B9AA-B10AF6A1711F}" type="pres">
      <dgm:prSet presAssocID="{BEDF6782-BB94-49C9-85CF-78A4E9DA1003}" presName="Accent2" presStyleCnt="0"/>
      <dgm:spPr/>
    </dgm:pt>
    <dgm:pt modelId="{4CE1B55D-DEB0-4684-83E9-23ECD3457AA2}" type="pres">
      <dgm:prSet presAssocID="{BEDF6782-BB94-49C9-85CF-78A4E9DA1003}" presName="Accent" presStyleLbl="bgShp" presStyleIdx="1" presStyleCnt="6"/>
      <dgm:spPr/>
    </dgm:pt>
    <dgm:pt modelId="{FE4B10E2-3038-4388-97BF-5D5402A2D0C4}" type="pres">
      <dgm:prSet presAssocID="{BEDF6782-BB94-49C9-85CF-78A4E9DA1003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DD52FE-EA0B-4976-868D-698ADC3A314D}" type="pres">
      <dgm:prSet presAssocID="{D83936C3-805B-4E75-92CC-019E9C5F297B}" presName="Accent3" presStyleCnt="0"/>
      <dgm:spPr/>
    </dgm:pt>
    <dgm:pt modelId="{9E3C3D5B-C68B-45B2-8E70-CF8EF42B3150}" type="pres">
      <dgm:prSet presAssocID="{D83936C3-805B-4E75-92CC-019E9C5F297B}" presName="Accent" presStyleLbl="bgShp" presStyleIdx="2" presStyleCnt="6"/>
      <dgm:spPr/>
    </dgm:pt>
    <dgm:pt modelId="{A41ACC93-F576-4AA7-AEFA-1C317C561CC6}" type="pres">
      <dgm:prSet presAssocID="{D83936C3-805B-4E75-92CC-019E9C5F297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3787FF-235E-404C-8B24-435AF2F74CAE}" type="pres">
      <dgm:prSet presAssocID="{94DEF49A-4742-466A-9412-99E6BD04BEC4}" presName="Accent4" presStyleCnt="0"/>
      <dgm:spPr/>
    </dgm:pt>
    <dgm:pt modelId="{D30E51AD-95FA-44FF-9AB4-B7797C84AB5B}" type="pres">
      <dgm:prSet presAssocID="{94DEF49A-4742-466A-9412-99E6BD04BEC4}" presName="Accent" presStyleLbl="bgShp" presStyleIdx="3" presStyleCnt="6"/>
      <dgm:spPr/>
    </dgm:pt>
    <dgm:pt modelId="{8E73FB2B-9B51-4605-B9A8-DF6836D5025A}" type="pres">
      <dgm:prSet presAssocID="{94DEF49A-4742-466A-9412-99E6BD04BEC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BA0E1C-50A1-46FA-8EDC-7ADF05B0DFDC}" type="pres">
      <dgm:prSet presAssocID="{FA76E124-7B15-488A-B749-0BEDA2549A59}" presName="Accent5" presStyleCnt="0"/>
      <dgm:spPr/>
    </dgm:pt>
    <dgm:pt modelId="{9A27C712-0CF1-4516-8613-F8F38D8D006B}" type="pres">
      <dgm:prSet presAssocID="{FA76E124-7B15-488A-B749-0BEDA2549A59}" presName="Accent" presStyleLbl="bgShp" presStyleIdx="4" presStyleCnt="6"/>
      <dgm:spPr/>
    </dgm:pt>
    <dgm:pt modelId="{DDAE518E-2449-4A31-8545-2841DC5F3560}" type="pres">
      <dgm:prSet presAssocID="{FA76E124-7B15-488A-B749-0BEDA2549A59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12AEE1-778F-403C-B861-AE0A93B5E596}" type="pres">
      <dgm:prSet presAssocID="{9A552C67-C8C6-4D8F-AF82-8626031D17E0}" presName="Accent6" presStyleCnt="0"/>
      <dgm:spPr/>
    </dgm:pt>
    <dgm:pt modelId="{726E13E5-EC4F-4727-813C-E25ADA297BB6}" type="pres">
      <dgm:prSet presAssocID="{9A552C67-C8C6-4D8F-AF82-8626031D17E0}" presName="Accent" presStyleLbl="bgShp" presStyleIdx="5" presStyleCnt="6"/>
      <dgm:spPr>
        <a:noFill/>
      </dgm:spPr>
    </dgm:pt>
    <dgm:pt modelId="{B348CE32-61BF-4D54-BD0A-0DAE3879A4F8}" type="pres">
      <dgm:prSet presAssocID="{9A552C67-C8C6-4D8F-AF82-8626031D17E0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95A1A04-9860-40F4-BB7F-EB2945F825FA}" type="presOf" srcId="{BEDF6782-BB94-49C9-85CF-78A4E9DA1003}" destId="{FE4B10E2-3038-4388-97BF-5D5402A2D0C4}" srcOrd="0" destOrd="0" presId="urn:microsoft.com/office/officeart/2011/layout/HexagonRadial"/>
    <dgm:cxn modelId="{365186F2-7086-434F-B56A-8908B7B1BBB0}" srcId="{F4FA3C39-0676-4C9E-9398-B5003FD6379E}" destId="{D83936C3-805B-4E75-92CC-019E9C5F297B}" srcOrd="2" destOrd="0" parTransId="{93F4C5D7-149E-4E53-83F3-ACE53B9450BF}" sibTransId="{A00A508B-1021-41E8-9357-5866F3F42BD1}"/>
    <dgm:cxn modelId="{13AFD057-FDAB-4396-A89B-C4FD802C52A2}" type="presOf" srcId="{532139D8-0989-4AB5-B3F2-DB55D7E1927C}" destId="{09245BDA-011B-4FD0-93A0-2AE0EC5C1155}" srcOrd="0" destOrd="0" presId="urn:microsoft.com/office/officeart/2011/layout/HexagonRadial"/>
    <dgm:cxn modelId="{24C8D485-86AB-41F9-8907-4B9287860F66}" srcId="{F4FA3C39-0676-4C9E-9398-B5003FD6379E}" destId="{BEDF6782-BB94-49C9-85CF-78A4E9DA1003}" srcOrd="1" destOrd="0" parTransId="{7FBB790F-6FBB-4B16-9118-34AFD2F21470}" sibTransId="{A4ACB759-CDC7-490A-97AF-363A8ACFAA47}"/>
    <dgm:cxn modelId="{07A96F91-6C71-4B0B-9ECB-CC089C367AA0}" srcId="{2CF5DE03-AE65-4266-A46C-E5EEAE7C9414}" destId="{F4FA3C39-0676-4C9E-9398-B5003FD6379E}" srcOrd="0" destOrd="0" parTransId="{68B4DC18-22E4-4FE1-98AB-0E5871094E7A}" sibTransId="{D585750C-2D9A-464E-922F-DFCE2FD67832}"/>
    <dgm:cxn modelId="{22AC175C-21C0-4316-B082-3660D7D534CA}" srcId="{F4FA3C39-0676-4C9E-9398-B5003FD6379E}" destId="{9A552C67-C8C6-4D8F-AF82-8626031D17E0}" srcOrd="5" destOrd="0" parTransId="{FA1D8AE4-8021-4FCD-BFEB-F83E650436B4}" sibTransId="{1FAD599A-1D3F-4BFB-A455-ABFA00762732}"/>
    <dgm:cxn modelId="{ADEFBE7F-3908-46D2-A138-D6FB00B9D3A5}" type="presOf" srcId="{9A552C67-C8C6-4D8F-AF82-8626031D17E0}" destId="{B348CE32-61BF-4D54-BD0A-0DAE3879A4F8}" srcOrd="0" destOrd="0" presId="urn:microsoft.com/office/officeart/2011/layout/HexagonRadial"/>
    <dgm:cxn modelId="{23A157E5-99C2-4466-B0A7-DC1EFE1F906C}" srcId="{F4FA3C39-0676-4C9E-9398-B5003FD6379E}" destId="{94DEF49A-4742-466A-9412-99E6BD04BEC4}" srcOrd="3" destOrd="0" parTransId="{37FB44D2-8D14-4D68-A918-824CCA4E41F5}" sibTransId="{BF642E1D-CE19-4E18-AA37-FDB034DE2B96}"/>
    <dgm:cxn modelId="{C39DE76A-00BF-44E7-AA6A-4D5057C867C6}" type="presOf" srcId="{2CF5DE03-AE65-4266-A46C-E5EEAE7C9414}" destId="{F63413A7-FFB2-4D70-8347-F8525F2F100D}" srcOrd="0" destOrd="0" presId="urn:microsoft.com/office/officeart/2011/layout/HexagonRadial"/>
    <dgm:cxn modelId="{86C0BF0E-18ED-4BCD-9EC1-627B55DC4B77}" type="presOf" srcId="{F4FA3C39-0676-4C9E-9398-B5003FD6379E}" destId="{5B7CFFC3-CB1B-4128-BC0E-4E0126823445}" srcOrd="0" destOrd="0" presId="urn:microsoft.com/office/officeart/2011/layout/HexagonRadial"/>
    <dgm:cxn modelId="{FC0C9775-C24D-4FAD-BF89-87BF1F9A7660}" type="presOf" srcId="{FA76E124-7B15-488A-B749-0BEDA2549A59}" destId="{DDAE518E-2449-4A31-8545-2841DC5F3560}" srcOrd="0" destOrd="0" presId="urn:microsoft.com/office/officeart/2011/layout/HexagonRadial"/>
    <dgm:cxn modelId="{D4FEB121-1D0B-457B-A5E0-8371EF910607}" type="presOf" srcId="{94DEF49A-4742-466A-9412-99E6BD04BEC4}" destId="{8E73FB2B-9B51-4605-B9A8-DF6836D5025A}" srcOrd="0" destOrd="0" presId="urn:microsoft.com/office/officeart/2011/layout/HexagonRadial"/>
    <dgm:cxn modelId="{BAE4E251-E8FA-46E1-9911-07B424261C0A}" srcId="{F4FA3C39-0676-4C9E-9398-B5003FD6379E}" destId="{532139D8-0989-4AB5-B3F2-DB55D7E1927C}" srcOrd="0" destOrd="0" parTransId="{C26EC19C-A4D0-4265-9906-A0A92442E48A}" sibTransId="{8EBE1BBA-A5C3-4A44-B76F-8A90431F6EB7}"/>
    <dgm:cxn modelId="{63FDFFCA-80DE-42E3-A6BE-18AA2FEF599B}" srcId="{F4FA3C39-0676-4C9E-9398-B5003FD6379E}" destId="{FA76E124-7B15-488A-B749-0BEDA2549A59}" srcOrd="4" destOrd="0" parTransId="{BD16FAE1-6A04-485F-BFD4-60A6AD1DCCDF}" sibTransId="{34020E93-BFFD-4F31-90D5-C7638DAB26DD}"/>
    <dgm:cxn modelId="{D8484F26-5040-44AE-9711-B87FE0AD2339}" type="presOf" srcId="{D83936C3-805B-4E75-92CC-019E9C5F297B}" destId="{A41ACC93-F576-4AA7-AEFA-1C317C561CC6}" srcOrd="0" destOrd="0" presId="urn:microsoft.com/office/officeart/2011/layout/HexagonRadial"/>
    <dgm:cxn modelId="{2ED2C9E6-B293-496B-B1DB-6DE8A75AFA34}" type="presParOf" srcId="{F63413A7-FFB2-4D70-8347-F8525F2F100D}" destId="{5B7CFFC3-CB1B-4128-BC0E-4E0126823445}" srcOrd="0" destOrd="0" presId="urn:microsoft.com/office/officeart/2011/layout/HexagonRadial"/>
    <dgm:cxn modelId="{B79DA6CF-1F33-4A64-B0E6-C30A1F1C4446}" type="presParOf" srcId="{F63413A7-FFB2-4D70-8347-F8525F2F100D}" destId="{8C8FBB8B-C847-49DC-BF2B-D2E087BEA0F2}" srcOrd="1" destOrd="0" presId="urn:microsoft.com/office/officeart/2011/layout/HexagonRadial"/>
    <dgm:cxn modelId="{FE5F474B-0BF5-4A14-85F0-B8FEF16CECC8}" type="presParOf" srcId="{8C8FBB8B-C847-49DC-BF2B-D2E087BEA0F2}" destId="{16798B31-6080-4D6B-BCEB-CBB6BC96057F}" srcOrd="0" destOrd="0" presId="urn:microsoft.com/office/officeart/2011/layout/HexagonRadial"/>
    <dgm:cxn modelId="{D347F7F8-91A1-4582-BD09-E5F8667AED25}" type="presParOf" srcId="{F63413A7-FFB2-4D70-8347-F8525F2F100D}" destId="{09245BDA-011B-4FD0-93A0-2AE0EC5C1155}" srcOrd="2" destOrd="0" presId="urn:microsoft.com/office/officeart/2011/layout/HexagonRadial"/>
    <dgm:cxn modelId="{5E4789E8-D539-4A77-970C-54F1BB3252DC}" type="presParOf" srcId="{F63413A7-FFB2-4D70-8347-F8525F2F100D}" destId="{512A978E-9769-4088-B9AA-B10AF6A1711F}" srcOrd="3" destOrd="0" presId="urn:microsoft.com/office/officeart/2011/layout/HexagonRadial"/>
    <dgm:cxn modelId="{D7BB3629-891F-4C64-832C-1F965D31E56A}" type="presParOf" srcId="{512A978E-9769-4088-B9AA-B10AF6A1711F}" destId="{4CE1B55D-DEB0-4684-83E9-23ECD3457AA2}" srcOrd="0" destOrd="0" presId="urn:microsoft.com/office/officeart/2011/layout/HexagonRadial"/>
    <dgm:cxn modelId="{D4A33360-BEEB-472F-9A02-DCCAF5614899}" type="presParOf" srcId="{F63413A7-FFB2-4D70-8347-F8525F2F100D}" destId="{FE4B10E2-3038-4388-97BF-5D5402A2D0C4}" srcOrd="4" destOrd="0" presId="urn:microsoft.com/office/officeart/2011/layout/HexagonRadial"/>
    <dgm:cxn modelId="{48E3FF5C-0DF1-45F6-B904-2B92D43BD27C}" type="presParOf" srcId="{F63413A7-FFB2-4D70-8347-F8525F2F100D}" destId="{BCDD52FE-EA0B-4976-868D-698ADC3A314D}" srcOrd="5" destOrd="0" presId="urn:microsoft.com/office/officeart/2011/layout/HexagonRadial"/>
    <dgm:cxn modelId="{4F2C90B8-582D-448D-8207-4EE0D4E00BCA}" type="presParOf" srcId="{BCDD52FE-EA0B-4976-868D-698ADC3A314D}" destId="{9E3C3D5B-C68B-45B2-8E70-CF8EF42B3150}" srcOrd="0" destOrd="0" presId="urn:microsoft.com/office/officeart/2011/layout/HexagonRadial"/>
    <dgm:cxn modelId="{D712E7BF-E5A6-47FE-9C62-5C912783BEA6}" type="presParOf" srcId="{F63413A7-FFB2-4D70-8347-F8525F2F100D}" destId="{A41ACC93-F576-4AA7-AEFA-1C317C561CC6}" srcOrd="6" destOrd="0" presId="urn:microsoft.com/office/officeart/2011/layout/HexagonRadial"/>
    <dgm:cxn modelId="{D67D89C2-F58D-46A8-B567-B1FB564D7200}" type="presParOf" srcId="{F63413A7-FFB2-4D70-8347-F8525F2F100D}" destId="{863787FF-235E-404C-8B24-435AF2F74CAE}" srcOrd="7" destOrd="0" presId="urn:microsoft.com/office/officeart/2011/layout/HexagonRadial"/>
    <dgm:cxn modelId="{A024EAA1-D3BD-4248-838D-BE1D69B7AB65}" type="presParOf" srcId="{863787FF-235E-404C-8B24-435AF2F74CAE}" destId="{D30E51AD-95FA-44FF-9AB4-B7797C84AB5B}" srcOrd="0" destOrd="0" presId="urn:microsoft.com/office/officeart/2011/layout/HexagonRadial"/>
    <dgm:cxn modelId="{259A2744-B672-435F-AF74-48F4B6E4C6B4}" type="presParOf" srcId="{F63413A7-FFB2-4D70-8347-F8525F2F100D}" destId="{8E73FB2B-9B51-4605-B9A8-DF6836D5025A}" srcOrd="8" destOrd="0" presId="urn:microsoft.com/office/officeart/2011/layout/HexagonRadial"/>
    <dgm:cxn modelId="{9A64F24B-C5C9-4644-B8E7-62302DB3D9FD}" type="presParOf" srcId="{F63413A7-FFB2-4D70-8347-F8525F2F100D}" destId="{59BA0E1C-50A1-46FA-8EDC-7ADF05B0DFDC}" srcOrd="9" destOrd="0" presId="urn:microsoft.com/office/officeart/2011/layout/HexagonRadial"/>
    <dgm:cxn modelId="{0C3C9649-D4EA-423C-BC2B-E507A0A808B8}" type="presParOf" srcId="{59BA0E1C-50A1-46FA-8EDC-7ADF05B0DFDC}" destId="{9A27C712-0CF1-4516-8613-F8F38D8D006B}" srcOrd="0" destOrd="0" presId="urn:microsoft.com/office/officeart/2011/layout/HexagonRadial"/>
    <dgm:cxn modelId="{FC53E924-2B3B-49E9-A2AB-66533BBA5041}" type="presParOf" srcId="{F63413A7-FFB2-4D70-8347-F8525F2F100D}" destId="{DDAE518E-2449-4A31-8545-2841DC5F3560}" srcOrd="10" destOrd="0" presId="urn:microsoft.com/office/officeart/2011/layout/HexagonRadial"/>
    <dgm:cxn modelId="{30489E99-AB54-4D19-8012-FF71EBD5E6AF}" type="presParOf" srcId="{F63413A7-FFB2-4D70-8347-F8525F2F100D}" destId="{2B12AEE1-778F-403C-B861-AE0A93B5E596}" srcOrd="11" destOrd="0" presId="urn:microsoft.com/office/officeart/2011/layout/HexagonRadial"/>
    <dgm:cxn modelId="{D3BD093C-FEE8-47F6-BAA8-BA65807D3766}" type="presParOf" srcId="{2B12AEE1-778F-403C-B861-AE0A93B5E596}" destId="{726E13E5-EC4F-4727-813C-E25ADA297BB6}" srcOrd="0" destOrd="0" presId="urn:microsoft.com/office/officeart/2011/layout/HexagonRadial"/>
    <dgm:cxn modelId="{397863F6-0D26-4B25-ACD2-0D01E8B9CBCD}" type="presParOf" srcId="{F63413A7-FFB2-4D70-8347-F8525F2F100D}" destId="{B348CE32-61BF-4D54-BD0A-0DAE3879A4F8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CFFC3-CB1B-4128-BC0E-4E0126823445}">
      <dsp:nvSpPr>
        <dsp:cNvPr id="0" name=""/>
        <dsp:cNvSpPr/>
      </dsp:nvSpPr>
      <dsp:spPr>
        <a:xfrm>
          <a:off x="1954172" y="1720748"/>
          <a:ext cx="2187145" cy="1891969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i="1" kern="1200" dirty="0" smtClean="0">
              <a:solidFill>
                <a:srgbClr val="0000FF"/>
              </a:solidFill>
            </a:rPr>
            <a:t>Weekly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Presentation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Discussion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Decision </a:t>
          </a:r>
          <a:endParaRPr lang="en-GB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16613" y="2034274"/>
        <a:ext cx="1462263" cy="1264917"/>
      </dsp:txXfrm>
    </dsp:sp>
    <dsp:sp modelId="{4CE1B55D-DEB0-4684-83E9-23ECD3457AA2}">
      <dsp:nvSpPr>
        <dsp:cNvPr id="0" name=""/>
        <dsp:cNvSpPr/>
      </dsp:nvSpPr>
      <dsp:spPr>
        <a:xfrm>
          <a:off x="3323746" y="815568"/>
          <a:ext cx="825203" cy="71102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45BDA-011B-4FD0-93A0-2AE0EC5C1155}">
      <dsp:nvSpPr>
        <dsp:cNvPr id="0" name=""/>
        <dsp:cNvSpPr/>
      </dsp:nvSpPr>
      <dsp:spPr>
        <a:xfrm>
          <a:off x="2155640" y="0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IS-team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452671" y="256966"/>
        <a:ext cx="1198288" cy="1036661"/>
      </dsp:txXfrm>
    </dsp:sp>
    <dsp:sp modelId="{9E3C3D5B-C68B-45B2-8E70-CF8EF42B3150}">
      <dsp:nvSpPr>
        <dsp:cNvPr id="0" name=""/>
        <dsp:cNvSpPr/>
      </dsp:nvSpPr>
      <dsp:spPr>
        <a:xfrm>
          <a:off x="4286823" y="2144801"/>
          <a:ext cx="825203" cy="71102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B10E2-3038-4388-97BF-5D5402A2D0C4}">
      <dsp:nvSpPr>
        <dsp:cNvPr id="0" name=""/>
        <dsp:cNvSpPr/>
      </dsp:nvSpPr>
      <dsp:spPr>
        <a:xfrm>
          <a:off x="3799433" y="953719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Design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4096464" y="1210685"/>
        <a:ext cx="1198288" cy="1036661"/>
      </dsp:txXfrm>
    </dsp:sp>
    <dsp:sp modelId="{D30E51AD-95FA-44FF-9AB4-B7797C84AB5B}">
      <dsp:nvSpPr>
        <dsp:cNvPr id="0" name=""/>
        <dsp:cNvSpPr/>
      </dsp:nvSpPr>
      <dsp:spPr>
        <a:xfrm>
          <a:off x="3617807" y="3645255"/>
          <a:ext cx="825203" cy="71102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1ACC93-F576-4AA7-AEFA-1C317C561CC6}">
      <dsp:nvSpPr>
        <dsp:cNvPr id="0" name=""/>
        <dsp:cNvSpPr/>
      </dsp:nvSpPr>
      <dsp:spPr>
        <a:xfrm>
          <a:off x="3799433" y="2828620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Production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4096464" y="3085586"/>
        <a:ext cx="1198288" cy="1036661"/>
      </dsp:txXfrm>
    </dsp:sp>
    <dsp:sp modelId="{9A27C712-0CF1-4516-8613-F8F38D8D006B}">
      <dsp:nvSpPr>
        <dsp:cNvPr id="0" name=""/>
        <dsp:cNvSpPr/>
      </dsp:nvSpPr>
      <dsp:spPr>
        <a:xfrm>
          <a:off x="1958242" y="3801008"/>
          <a:ext cx="825203" cy="71102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73FB2B-9B51-4605-B9A8-DF6836D5025A}">
      <dsp:nvSpPr>
        <dsp:cNvPr id="0" name=""/>
        <dsp:cNvSpPr/>
      </dsp:nvSpPr>
      <dsp:spPr>
        <a:xfrm>
          <a:off x="2155640" y="3783406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Vacuum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452671" y="4040372"/>
        <a:ext cx="1198288" cy="1036661"/>
      </dsp:txXfrm>
    </dsp:sp>
    <dsp:sp modelId="{726E13E5-EC4F-4727-813C-E25ADA297BB6}">
      <dsp:nvSpPr>
        <dsp:cNvPr id="0" name=""/>
        <dsp:cNvSpPr/>
      </dsp:nvSpPr>
      <dsp:spPr>
        <a:xfrm>
          <a:off x="979394" y="2472309"/>
          <a:ext cx="825203" cy="711022"/>
        </a:xfrm>
        <a:prstGeom prst="hexagon">
          <a:avLst>
            <a:gd name="adj" fmla="val 28900"/>
            <a:gd name="vf" fmla="val 11547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AE518E-2449-4A31-8545-2841DC5F3560}">
      <dsp:nvSpPr>
        <dsp:cNvPr id="0" name=""/>
        <dsp:cNvSpPr/>
      </dsp:nvSpPr>
      <dsp:spPr>
        <a:xfrm>
          <a:off x="504215" y="2829686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Engineering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RF-HV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Specialists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801246" y="3086652"/>
        <a:ext cx="1198288" cy="1036661"/>
      </dsp:txXfrm>
    </dsp:sp>
    <dsp:sp modelId="{B348CE32-61BF-4D54-BD0A-0DAE3879A4F8}">
      <dsp:nvSpPr>
        <dsp:cNvPr id="0" name=""/>
        <dsp:cNvSpPr/>
      </dsp:nvSpPr>
      <dsp:spPr>
        <a:xfrm>
          <a:off x="504215" y="951585"/>
          <a:ext cx="1792350" cy="1550593"/>
        </a:xfrm>
        <a:prstGeom prst="hexagon">
          <a:avLst>
            <a:gd name="adj" fmla="val 28570"/>
            <a:gd name="vf" fmla="val 115470"/>
          </a:avLst>
        </a:prstGeom>
        <a:solidFill>
          <a:srgbClr val="FFFFCC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Simplified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3D models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Analysis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801246" y="1208551"/>
        <a:ext cx="1198288" cy="1036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FE745-9AD1-47D4-ABA2-451F03D4ED11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E1B9B-8CFA-4A76-AF94-FB43B364E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83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74875"/>
            <a:ext cx="4497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498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8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8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8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wmf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129870" TargetMode="Externa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3530"/>
            <a:ext cx="8406580" cy="606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20537143">
            <a:off x="1005806" y="4212378"/>
            <a:ext cx="187178" cy="299381"/>
          </a:xfrm>
          <a:prstGeom prst="rect">
            <a:avLst/>
          </a:prstGeom>
          <a:solidFill>
            <a:srgbClr val="7030A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8630755">
            <a:off x="4542512" y="4784144"/>
            <a:ext cx="234115" cy="149691"/>
          </a:xfrm>
          <a:prstGeom prst="rect">
            <a:avLst/>
          </a:prstGeom>
          <a:solidFill>
            <a:srgbClr val="7030A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909779">
            <a:off x="4571933" y="1000227"/>
            <a:ext cx="240176" cy="378412"/>
          </a:xfrm>
          <a:prstGeom prst="rect">
            <a:avLst/>
          </a:prstGeom>
          <a:solidFill>
            <a:srgbClr val="7030A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72440" y="4572000"/>
            <a:ext cx="1808316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Linac4 ion source</a:t>
            </a:r>
          </a:p>
          <a:p>
            <a:pPr algn="ctr"/>
            <a:r>
              <a:rPr lang="en-GB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2515" y="4858989"/>
            <a:ext cx="2190600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Ion source test stand </a:t>
            </a:r>
          </a:p>
          <a:p>
            <a:pPr algn="ctr"/>
            <a:r>
              <a:rPr lang="en-GB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5707" y="565666"/>
            <a:ext cx="1486369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Cs-Laboratory</a:t>
            </a:r>
          </a:p>
          <a:p>
            <a:pPr algn="ctr"/>
            <a:r>
              <a:rPr lang="en-GB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357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2487" y="3331023"/>
            <a:ext cx="3154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 to CERN</a:t>
            </a:r>
            <a:endParaRPr lang="en-GB" sz="3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val 1"/>
          <p:cNvSpPr/>
          <p:nvPr/>
        </p:nvSpPr>
        <p:spPr>
          <a:xfrm>
            <a:off x="3637335" y="4602480"/>
            <a:ext cx="304800" cy="304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6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942135" y="5536733"/>
            <a:ext cx="304800" cy="304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91200" y="6392720"/>
            <a:ext cx="844863" cy="304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169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534400" y="2667000"/>
            <a:ext cx="583239" cy="304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72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5600" y="6356666"/>
            <a:ext cx="101957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Leak test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8812839" y="2261616"/>
            <a:ext cx="228260" cy="2529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016826" y="3092557"/>
            <a:ext cx="1216487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Production</a:t>
            </a:r>
          </a:p>
          <a:p>
            <a:pPr algn="ctr"/>
            <a:r>
              <a:rPr lang="en-GB" dirty="0" smtClean="0"/>
              <a:t>Metrology</a:t>
            </a:r>
          </a:p>
        </p:txBody>
      </p:sp>
      <p:sp>
        <p:nvSpPr>
          <p:cNvPr id="23" name="Oval 22"/>
          <p:cNvSpPr/>
          <p:nvPr/>
        </p:nvSpPr>
        <p:spPr>
          <a:xfrm>
            <a:off x="8349726" y="4190999"/>
            <a:ext cx="844863" cy="304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102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11565" y="4610560"/>
            <a:ext cx="99258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Cleaning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35685" y="5841533"/>
            <a:ext cx="139333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Assembly PG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3149" y="4895165"/>
            <a:ext cx="100418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Controls</a:t>
            </a:r>
          </a:p>
          <a:p>
            <a:pPr algn="ctr"/>
            <a:r>
              <a:rPr lang="en-GB" dirty="0" smtClean="0"/>
              <a:t>Magnets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826019" y="3876020"/>
            <a:ext cx="228260" cy="2529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80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7793" y="152400"/>
            <a:ext cx="5562600" cy="609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Organization of the ISWP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28080733"/>
              </p:ext>
            </p:extLst>
          </p:nvPr>
        </p:nvGraphicFramePr>
        <p:xfrm>
          <a:off x="2514600" y="1352818"/>
          <a:ext cx="6096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2584" y="228600"/>
            <a:ext cx="2744021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- Measurements</a:t>
            </a:r>
          </a:p>
          <a:p>
            <a:r>
              <a:rPr lang="en-GB" i="1" dirty="0">
                <a:solidFill>
                  <a:srgbClr val="0000FF"/>
                </a:solidFill>
              </a:rPr>
              <a:t>Bi-Weekly </a:t>
            </a:r>
            <a:r>
              <a:rPr lang="en-GB" i="1" dirty="0" smtClean="0">
                <a:solidFill>
                  <a:srgbClr val="0000FF"/>
                </a:solidFill>
              </a:rPr>
              <a:t>meeting</a:t>
            </a:r>
            <a:endParaRPr lang="en-GB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Beam-optics </a:t>
            </a:r>
            <a:r>
              <a:rPr lang="en-GB" i="1" dirty="0" err="1" smtClean="0">
                <a:solidFill>
                  <a:srgbClr val="0000FF"/>
                </a:solidFill>
              </a:rPr>
              <a:t>IBSimu</a:t>
            </a:r>
            <a:endParaRPr lang="en-GB" i="1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Pulsed H</a:t>
            </a:r>
            <a:r>
              <a:rPr lang="en-GB" baseline="-25000" dirty="0" smtClean="0"/>
              <a:t>2</a:t>
            </a:r>
            <a:r>
              <a:rPr lang="en-GB" dirty="0" smtClean="0"/>
              <a:t> injection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High voltage, B-field (Opera)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Thermal equilibrium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RF-field (ANSYS </a:t>
            </a:r>
            <a:r>
              <a:rPr lang="en-GB" dirty="0" smtClean="0"/>
              <a:t>HFSS)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Photo- Spectrometry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2583" y="3276600"/>
            <a:ext cx="2744021" cy="15217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Plasma</a:t>
            </a:r>
          </a:p>
          <a:p>
            <a:r>
              <a:rPr lang="en-GB" i="1" dirty="0" smtClean="0">
                <a:solidFill>
                  <a:srgbClr val="0000FF"/>
                </a:solidFill>
              </a:rPr>
              <a:t>Bi-Weekly video meeting with KEIO university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Plasma heating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Light emission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1059596"/>
            <a:ext cx="229239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 / leak test</a:t>
            </a:r>
          </a:p>
          <a:p>
            <a:pPr algn="ctr"/>
            <a:r>
              <a:rPr lang="en-GB" dirty="0" smtClean="0"/>
              <a:t>IS, Production, Design &amp; Vacuum </a:t>
            </a:r>
            <a:r>
              <a:rPr lang="en-GB" dirty="0"/>
              <a:t>-</a:t>
            </a:r>
            <a:r>
              <a:rPr lang="en-GB" dirty="0" smtClean="0"/>
              <a:t>teams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19400" y="2286000"/>
            <a:ext cx="483206" cy="304800"/>
          </a:xfrm>
          <a:prstGeom prst="straightConnector1">
            <a:avLst/>
          </a:prstGeom>
          <a:ln w="41275" cmpd="dbl"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81800" y="5943600"/>
            <a:ext cx="167769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UHV-Cleaning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819400" y="3505200"/>
            <a:ext cx="420097" cy="304800"/>
          </a:xfrm>
          <a:prstGeom prst="straightConnector1">
            <a:avLst/>
          </a:prstGeom>
          <a:ln w="41275" cmpd="dbl"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611097" y="3505200"/>
            <a:ext cx="341903" cy="228600"/>
          </a:xfrm>
          <a:prstGeom prst="straightConnector1">
            <a:avLst/>
          </a:prstGeom>
          <a:ln w="41275" cmpd="dbl"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4950786"/>
            <a:ext cx="2744021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Collaborations</a:t>
            </a:r>
            <a:endParaRPr lang="en-GB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i="1" dirty="0" smtClean="0">
                <a:solidFill>
                  <a:srgbClr val="0000FF"/>
                </a:solidFill>
              </a:rPr>
              <a:t>BNL, IPP, SNS, RAL, J-PARC, Uni. </a:t>
            </a:r>
            <a:r>
              <a:rPr lang="en-GB" i="1" dirty="0" err="1" smtClean="0">
                <a:solidFill>
                  <a:srgbClr val="0000FF"/>
                </a:solidFill>
              </a:rPr>
              <a:t>Orsay</a:t>
            </a:r>
            <a:r>
              <a:rPr lang="en-GB" i="1" dirty="0" smtClean="0">
                <a:solidFill>
                  <a:srgbClr val="0000FF"/>
                </a:solidFill>
              </a:rPr>
              <a:t>, Uni. Jyvaskyla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831757" y="5873602"/>
            <a:ext cx="196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rgbClr val="7030A0"/>
                </a:solidFill>
              </a:rPr>
              <a:t>BE- ABP, CO, OP, RF</a:t>
            </a:r>
          </a:p>
          <a:p>
            <a:pPr algn="ctr"/>
            <a:r>
              <a:rPr lang="en-GB" sz="1200" i="1" dirty="0">
                <a:solidFill>
                  <a:srgbClr val="7030A0"/>
                </a:solidFill>
              </a:rPr>
              <a:t>EN- MME, MEF, HE, ICE, STI</a:t>
            </a:r>
          </a:p>
          <a:p>
            <a:pPr algn="ctr"/>
            <a:r>
              <a:rPr lang="en-GB" sz="1200" i="1" dirty="0">
                <a:solidFill>
                  <a:srgbClr val="7030A0"/>
                </a:solidFill>
              </a:rPr>
              <a:t>GS-SE, PH-DT </a:t>
            </a:r>
          </a:p>
          <a:p>
            <a:pPr algn="ctr"/>
            <a:r>
              <a:rPr lang="en-GB" sz="1200" i="1" dirty="0">
                <a:solidFill>
                  <a:srgbClr val="7030A0"/>
                </a:solidFill>
              </a:rPr>
              <a:t>TE- EPC, VSC, </a:t>
            </a:r>
          </a:p>
        </p:txBody>
      </p:sp>
    </p:spTree>
    <p:extLst>
      <p:ext uri="{BB962C8B-B14F-4D97-AF65-F5344CB8AC3E}">
        <p14:creationId xmlns:p14="http://schemas.microsoft.com/office/powerpoint/2010/main" val="142166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" y="7257"/>
            <a:ext cx="2771876" cy="599239"/>
          </a:xfrm>
        </p:spPr>
        <p:txBody>
          <a:bodyPr>
            <a:normAutofit/>
          </a:bodyPr>
          <a:lstStyle/>
          <a:p>
            <a:r>
              <a:rPr lang="en-GB" sz="3200" dirty="0" smtClean="0"/>
              <a:t>IS front end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Sept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94" y="606496"/>
            <a:ext cx="4619598" cy="620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 flipV="1">
            <a:off x="1555768" y="4646584"/>
            <a:ext cx="199924" cy="150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1755692" y="2510866"/>
            <a:ext cx="753389" cy="308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450892" y="3932340"/>
            <a:ext cx="648918" cy="76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5492" y="2554606"/>
            <a:ext cx="368974" cy="119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34466" y="2400717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Front End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452" y="2203089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Plasma Generator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873" y="3539006"/>
            <a:ext cx="1560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XYZ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Support table</a:t>
            </a:r>
          </a:p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±15mm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815" y="4341784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Pumping Unit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8487" y="2950796"/>
            <a:ext cx="1077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H2 injection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953285" y="866245"/>
            <a:ext cx="555797" cy="83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9556" y="796251"/>
            <a:ext cx="1213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Survey targets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203461" y="3057065"/>
            <a:ext cx="444647" cy="11559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174761" y="454097"/>
            <a:ext cx="1" cy="99208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34466" y="4008523"/>
            <a:ext cx="638958" cy="2286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11407" y="1653473"/>
            <a:ext cx="24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681731" y="1474889"/>
            <a:ext cx="0" cy="598451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headEnd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187763" y="1931133"/>
            <a:ext cx="493968" cy="14220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headEnd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681731" y="1807362"/>
            <a:ext cx="447891" cy="265978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headEnd w="sm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51564" y="1292296"/>
            <a:ext cx="24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43958" y="1554136"/>
            <a:ext cx="24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8108" y="1933723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 Narrow" pitchFamily="34" charset="0"/>
              </a:rPr>
              <a:t>o</a:t>
            </a:r>
            <a:endParaRPr lang="fr-FR" sz="1400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56384" y="2520027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 Narrow" pitchFamily="34" charset="0"/>
              </a:rPr>
              <a:t>o</a:t>
            </a:r>
            <a:endParaRPr lang="fr-FR" sz="1400" dirty="0">
              <a:latin typeface="Arial Narrow" pitchFamily="34" charset="0"/>
            </a:endParaRPr>
          </a:p>
        </p:txBody>
      </p:sp>
      <p:sp>
        <p:nvSpPr>
          <p:cNvPr id="30" name="Curved Right Arrow 29"/>
          <p:cNvSpPr/>
          <p:nvPr/>
        </p:nvSpPr>
        <p:spPr>
          <a:xfrm>
            <a:off x="3034670" y="397615"/>
            <a:ext cx="297423" cy="265361"/>
          </a:xfrm>
          <a:prstGeom prst="curvedRightArrow">
            <a:avLst>
              <a:gd name="adj1" fmla="val 12717"/>
              <a:gd name="adj2" fmla="val 27792"/>
              <a:gd name="adj3" fmla="val 4572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6206312">
            <a:off x="4437568" y="2979740"/>
            <a:ext cx="255578" cy="295063"/>
          </a:xfrm>
          <a:prstGeom prst="curvedRightArrow">
            <a:avLst>
              <a:gd name="adj1" fmla="val 12717"/>
              <a:gd name="adj2" fmla="val 27792"/>
              <a:gd name="adj3" fmla="val 4572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361262" y="3425896"/>
            <a:ext cx="997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Alignment </a:t>
            </a:r>
            <a:endParaRPr lang="en-GB" sz="14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491127" y="4063144"/>
            <a:ext cx="368830" cy="124752"/>
          </a:xfrm>
          <a:prstGeom prst="line">
            <a:avLst/>
          </a:prstGeom>
          <a:ln w="15875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332093" y="397615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±3°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707306" y="3057065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±3°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25679" y="3815046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3mm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Connector 36"/>
          <p:cNvCxnSpPr>
            <a:endCxn id="16" idx="3"/>
          </p:cNvCxnSpPr>
          <p:nvPr/>
        </p:nvCxnSpPr>
        <p:spPr>
          <a:xfrm flipH="1" flipV="1">
            <a:off x="1836026" y="3104685"/>
            <a:ext cx="263784" cy="3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" descr="X:\x Linac4 ion source upgrade\Quality Assurance\Production pictures\2012-08-03 Installation source 152\P1030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41" y="110502"/>
            <a:ext cx="3600545" cy="48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5545514" y="4953000"/>
            <a:ext cx="3429000" cy="1754326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Alignment table (Survey)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Beam based alignment options: </a:t>
            </a:r>
            <a:r>
              <a:rPr lang="en-GB" i="1" dirty="0" err="1" smtClean="0"/>
              <a:t>Horiz</a:t>
            </a:r>
            <a:r>
              <a:rPr lang="en-GB" i="1" dirty="0" smtClean="0"/>
              <a:t>. displacement &amp; </a:t>
            </a:r>
            <a:r>
              <a:rPr lang="en-GB" i="1" dirty="0" err="1" smtClean="0"/>
              <a:t>d</a:t>
            </a:r>
            <a:r>
              <a:rPr lang="en-GB" i="1" dirty="0" err="1" smtClean="0">
                <a:latin typeface="Symbol" panose="05050102010706020507" pitchFamily="18" charset="2"/>
              </a:rPr>
              <a:t>f</a:t>
            </a:r>
            <a:r>
              <a:rPr lang="en-GB" i="1" dirty="0" smtClean="0"/>
              <a:t>, </a:t>
            </a:r>
            <a:r>
              <a:rPr lang="en-GB" i="1" dirty="0" err="1" smtClean="0"/>
              <a:t>d</a:t>
            </a:r>
            <a:r>
              <a:rPr lang="en-GB" i="1" dirty="0" err="1" smtClean="0">
                <a:latin typeface="Symbol" panose="05050102010706020507" pitchFamily="18" charset="2"/>
              </a:rPr>
              <a:t>w</a:t>
            </a:r>
            <a:endParaRPr lang="en-GB" i="1" dirty="0" smtClean="0"/>
          </a:p>
          <a:p>
            <a:r>
              <a:rPr lang="en-GB" i="1" dirty="0" smtClean="0">
                <a:solidFill>
                  <a:srgbClr val="0000FF"/>
                </a:solidFill>
              </a:rPr>
              <a:t>Quick exchange in case of failure: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Pumping 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Front end</a:t>
            </a:r>
          </a:p>
        </p:txBody>
      </p:sp>
    </p:spTree>
    <p:extLst>
      <p:ext uri="{BB962C8B-B14F-4D97-AF65-F5344CB8AC3E}">
        <p14:creationId xmlns:p14="http://schemas.microsoft.com/office/powerpoint/2010/main" val="36339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55" y="40133"/>
            <a:ext cx="8917877" cy="56946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“Plug &amp; play” Plasma </a:t>
            </a:r>
            <a:r>
              <a:rPr lang="en-GB" sz="2400" dirty="0" smtClean="0"/>
              <a:t>Generator and beam formation region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Sept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48" y="1238433"/>
            <a:ext cx="5629299" cy="481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239" y="2891889"/>
            <a:ext cx="1072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H2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Piezo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Injection </a:t>
            </a:r>
          </a:p>
        </p:txBody>
      </p:sp>
      <p:cxnSp>
        <p:nvCxnSpPr>
          <p:cNvPr id="7" name="Straight Arrow Connector 6"/>
          <p:cNvCxnSpPr>
            <a:stCxn id="6" idx="3"/>
          </p:cNvCxnSpPr>
          <p:nvPr/>
        </p:nvCxnSpPr>
        <p:spPr>
          <a:xfrm>
            <a:off x="1085784" y="3184277"/>
            <a:ext cx="375256" cy="251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9368" y="87107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Secondary Vacuum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3128168" y="1040353"/>
            <a:ext cx="638429" cy="825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0386" y="1573284"/>
            <a:ext cx="1619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Extraction region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2489739" y="1742561"/>
            <a:ext cx="1276858" cy="7582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9039" y="5324633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Einzel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lens region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2369689" y="3876833"/>
            <a:ext cx="2063150" cy="1617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4284727"/>
            <a:ext cx="162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Ignition chamber</a:t>
            </a:r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 flipV="1">
            <a:off x="1621636" y="3876835"/>
            <a:ext cx="449003" cy="577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4703529"/>
            <a:ext cx="162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Plasma chamber</a:t>
            </a:r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1621636" y="3752162"/>
            <a:ext cx="1344419" cy="112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55934" y="6057761"/>
            <a:ext cx="1666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Pumping port</a:t>
            </a:r>
          </a:p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2×700 l/min TMP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59076" y="656973"/>
            <a:ext cx="1346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Pumping port</a:t>
            </a:r>
          </a:p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60 l/min TMP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70792" y="5888484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insulator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8507" y="6180871"/>
            <a:ext cx="1526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EPGM insulator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 flipV="1">
            <a:off x="2818624" y="5312123"/>
            <a:ext cx="973804" cy="745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1" idx="3"/>
          </p:cNvCxnSpPr>
          <p:nvPr/>
        </p:nvCxnSpPr>
        <p:spPr>
          <a:xfrm flipV="1">
            <a:off x="3304886" y="5773788"/>
            <a:ext cx="583280" cy="576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57405" y="2331491"/>
            <a:ext cx="1566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±25kV Puller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11494" y="4867923"/>
            <a:ext cx="1566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±10kV e-dump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5" descr="X:\x Linac4 ion source upgrade\Quality Assurance\Production pictures\2012-08-22 Quartz view ports\P10301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984" y="871076"/>
            <a:ext cx="2226885" cy="296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581247" y="3868649"/>
            <a:ext cx="2562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1600" baseline="-25000" dirty="0" smtClean="0">
                <a:latin typeface="Symbol" panose="05050102010706020507" pitchFamily="18" charset="2"/>
                <a:cs typeface="Times New Roman" pitchFamily="18" charset="0"/>
              </a:rPr>
              <a:t>a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light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diffusing through</a:t>
            </a:r>
          </a:p>
          <a:p>
            <a:pPr algn="ctr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The Al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6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Chamber</a:t>
            </a:r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4728" y="133842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IS01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67460" y="4491395"/>
            <a:ext cx="2381931" cy="2031325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Exchangeable: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Plasma Generator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Flange + Extraction Optics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Ground electrode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Einzel</a:t>
            </a:r>
            <a:r>
              <a:rPr lang="en-GB" dirty="0" smtClean="0"/>
              <a:t> lens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Insulators</a:t>
            </a:r>
          </a:p>
        </p:txBody>
      </p:sp>
    </p:spTree>
    <p:extLst>
      <p:ext uri="{BB962C8B-B14F-4D97-AF65-F5344CB8AC3E}">
        <p14:creationId xmlns:p14="http://schemas.microsoft.com/office/powerpoint/2010/main" val="358529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Al-2-diamond sealing </a:t>
            </a:r>
            <a:r>
              <a:rPr lang="en-GB" dirty="0" smtClean="0"/>
              <a:t>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2057400"/>
          </a:xfrm>
        </p:spPr>
        <p:txBody>
          <a:bodyPr>
            <a:normAutofit fontScale="70000" lnSpcReduction="20000"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Apart from 2 units all other are non conform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dirty="0" smtClean="0"/>
              <a:t>Other producer </a:t>
            </a:r>
            <a:r>
              <a:rPr lang="en-GB" dirty="0" smtClean="0"/>
              <a:t>failed </a:t>
            </a:r>
            <a:r>
              <a:rPr lang="en-GB" i="1" dirty="0">
                <a:solidFill>
                  <a:srgbClr val="0000FF"/>
                </a:solidFill>
              </a:rPr>
              <a:t>→ Successfully </a:t>
            </a:r>
            <a:r>
              <a:rPr lang="en-GB" i="1" dirty="0" smtClean="0">
                <a:solidFill>
                  <a:srgbClr val="0000FF"/>
                </a:solidFill>
              </a:rPr>
              <a:t>achieved by CERN’s central workshop</a:t>
            </a:r>
            <a:endParaRPr lang="en-GB" dirty="0" smtClean="0"/>
          </a:p>
          <a:p>
            <a:r>
              <a:rPr lang="en-GB" dirty="0" smtClean="0"/>
              <a:t>Test with double </a:t>
            </a:r>
            <a:r>
              <a:rPr lang="en-GB" dirty="0" err="1" smtClean="0"/>
              <a:t>helicoflex</a:t>
            </a:r>
            <a:r>
              <a:rPr lang="en-GB" dirty="0" smtClean="0"/>
              <a:t> under way</a:t>
            </a:r>
          </a:p>
          <a:p>
            <a:r>
              <a:rPr lang="en-GB" dirty="0" smtClean="0"/>
              <a:t>Investigation of Front end modification </a:t>
            </a:r>
          </a:p>
          <a:p>
            <a:pPr lvl="1"/>
            <a:r>
              <a:rPr lang="en-GB" dirty="0" smtClean="0"/>
              <a:t>Double knifes for Cu excluded (2</a:t>
            </a:r>
            <a:r>
              <a:rPr lang="en-GB" dirty="0"/>
              <a:t>×</a:t>
            </a:r>
            <a:r>
              <a:rPr lang="en-GB" dirty="0" smtClean="0"/>
              <a:t>400 N/mm)</a:t>
            </a:r>
          </a:p>
          <a:p>
            <a:pPr lvl="1"/>
            <a:r>
              <a:rPr lang="en-GB" dirty="0" smtClean="0"/>
              <a:t>Groove for </a:t>
            </a:r>
            <a:r>
              <a:rPr lang="en-GB" dirty="0" err="1" smtClean="0"/>
              <a:t>helicoflex</a:t>
            </a:r>
            <a:r>
              <a:rPr lang="en-GB" dirty="0" smtClean="0"/>
              <a:t> or O-ring + knife edge 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2940615"/>
            <a:ext cx="5105400" cy="388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" y="3048000"/>
            <a:ext cx="4114800" cy="160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9" y="4800600"/>
            <a:ext cx="2849562" cy="193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333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00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Epoxy-Glass fibre (EPGM) Insulator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2" descr="X:\x Linac4 ion source upgrade\Quality Assurance\Production pictures\2012-07-13 Antenne assembly\IMG_15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73034"/>
            <a:ext cx="4040188" cy="303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X:\x Linac4 ion source upgrade\Quality Assurance\Production pictures\2012-07-16-17 Antenna and epoxy insulator\P1020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953"/>
            <a:ext cx="4041775" cy="30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X:\x Linac4 ion source upgrade\Quality Assurance\Production pictures\2012-07-16-17 Antenna and epoxy insulator\P10208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941" y="1752600"/>
            <a:ext cx="4041775" cy="30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00" y="4343400"/>
            <a:ext cx="8545323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i="1" dirty="0" smtClean="0">
                <a:solidFill>
                  <a:srgbClr val="0000FF"/>
                </a:solidFill>
              </a:rPr>
              <a:t>Outgassing &amp; limited pumping speed: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Received leaky, was sent back for removal of the SS-groove.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Very crude repair generated cracks in epoxy glued at the factory.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SS-grooved tightly glued in house.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2.1 10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mbar in the secondary vacuum instead of ~10</a:t>
            </a:r>
            <a:r>
              <a:rPr lang="en-GB" baseline="30000" dirty="0" smtClean="0"/>
              <a:t>-5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err="1" smtClean="0"/>
              <a:t>Paschen</a:t>
            </a:r>
            <a:r>
              <a:rPr lang="en-GB" dirty="0" smtClean="0"/>
              <a:t> criteria checked before HT tests,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Outgassing rate: O(</a:t>
            </a:r>
            <a:r>
              <a:rPr lang="en-GB" dirty="0" smtClean="0">
                <a:solidFill>
                  <a:srgbClr val="FF0000"/>
                </a:solidFill>
              </a:rPr>
              <a:t>2 10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/>
              <a:t>) mbar l/s </a:t>
            </a:r>
            <a:r>
              <a:rPr lang="en-GB" b="1" dirty="0" smtClean="0"/>
              <a:t>&gt;&gt;</a:t>
            </a:r>
            <a:r>
              <a:rPr lang="en-GB" dirty="0" smtClean="0"/>
              <a:t> RGA measurement needed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7941" y="3173739"/>
            <a:ext cx="419745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 err="1"/>
              <a:t>L</a:t>
            </a:r>
            <a:r>
              <a:rPr lang="en-GB" sz="1600" dirty="0" err="1" smtClean="0"/>
              <a:t>essive</a:t>
            </a:r>
            <a:r>
              <a:rPr lang="en-GB" sz="1600" dirty="0" smtClean="0"/>
              <a:t> </a:t>
            </a:r>
            <a:r>
              <a:rPr lang="en-GB" sz="1600" dirty="0"/>
              <a:t>NGL 17.40 spec. ALU III avec </a:t>
            </a:r>
            <a:r>
              <a:rPr lang="en-GB" sz="1600" dirty="0" err="1"/>
              <a:t>ultrasons</a:t>
            </a:r>
            <a:r>
              <a:rPr lang="en-GB" sz="1600" dirty="0"/>
              <a:t> pendant 5 h </a:t>
            </a:r>
            <a:endParaRPr lang="en-GB" sz="1600" dirty="0" smtClean="0"/>
          </a:p>
          <a:p>
            <a:r>
              <a:rPr lang="en-GB" sz="1600" dirty="0" err="1" smtClean="0"/>
              <a:t>Rinçage</a:t>
            </a:r>
            <a:r>
              <a:rPr lang="en-GB" sz="1600" dirty="0" smtClean="0"/>
              <a:t> </a:t>
            </a:r>
            <a:r>
              <a:rPr lang="en-GB" sz="1600" dirty="0"/>
              <a:t>avec eau </a:t>
            </a:r>
            <a:r>
              <a:rPr lang="en-GB" sz="1600" dirty="0" err="1"/>
              <a:t>déminéralisée</a:t>
            </a:r>
            <a:r>
              <a:rPr lang="en-GB" sz="1600" dirty="0"/>
              <a:t> + </a:t>
            </a:r>
            <a:r>
              <a:rPr lang="en-GB" sz="1600" dirty="0" err="1"/>
              <a:t>alcool</a:t>
            </a:r>
            <a:r>
              <a:rPr lang="en-GB" sz="1600" dirty="0"/>
              <a:t> </a:t>
            </a:r>
            <a:endParaRPr lang="en-GB" sz="1600" dirty="0" smtClean="0"/>
          </a:p>
          <a:p>
            <a:r>
              <a:rPr lang="en-GB" sz="1600" dirty="0" err="1" smtClean="0"/>
              <a:t>Séchage</a:t>
            </a:r>
            <a:r>
              <a:rPr lang="en-GB" sz="1600" dirty="0" smtClean="0"/>
              <a:t> </a:t>
            </a:r>
            <a:r>
              <a:rPr lang="en-GB" sz="1600" dirty="0"/>
              <a:t>à </a:t>
            </a:r>
            <a:r>
              <a:rPr lang="en-GB" sz="1600" dirty="0" err="1"/>
              <a:t>l’air</a:t>
            </a:r>
            <a:r>
              <a:rPr lang="en-GB" sz="1600" dirty="0"/>
              <a:t> </a:t>
            </a:r>
            <a:r>
              <a:rPr lang="en-GB" sz="1600" dirty="0" err="1"/>
              <a:t>comprimé</a:t>
            </a:r>
            <a:r>
              <a:rPr lang="en-GB" sz="1600" dirty="0"/>
              <a:t> </a:t>
            </a:r>
            <a:endParaRPr lang="en-GB" sz="1600" dirty="0" smtClean="0"/>
          </a:p>
          <a:p>
            <a:r>
              <a:rPr lang="en-GB" sz="1600" dirty="0" err="1" smtClean="0"/>
              <a:t>Etuvage</a:t>
            </a:r>
            <a:r>
              <a:rPr lang="en-GB" sz="1600" dirty="0" smtClean="0"/>
              <a:t> </a:t>
            </a:r>
            <a:r>
              <a:rPr lang="en-GB" sz="1600" dirty="0"/>
              <a:t>à 60 °C</a:t>
            </a:r>
            <a:r>
              <a:rPr lang="en-GB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285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39664"/>
            <a:ext cx="4267200" cy="3603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577821" y="0"/>
            <a:ext cx="3505200" cy="2133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Secondary pumping:</a:t>
            </a:r>
            <a:br>
              <a:rPr lang="en-GB" sz="2800" dirty="0" smtClean="0"/>
            </a:br>
            <a:r>
              <a:rPr lang="en-GB" sz="2800" dirty="0" smtClean="0"/>
              <a:t>RGA on EPGM samples</a:t>
            </a:r>
            <a:br>
              <a:rPr lang="en-GB" sz="2800" dirty="0" smtClean="0"/>
            </a:br>
            <a:r>
              <a:rPr lang="en-GB" sz="2800" dirty="0" err="1" smtClean="0"/>
              <a:t>Pashen</a:t>
            </a:r>
            <a:r>
              <a:rPr lang="en-GB" sz="2800" dirty="0" smtClean="0"/>
              <a:t> curves from representative gases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5474654" cy="370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1295400" y="0"/>
            <a:ext cx="0" cy="6858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8" y="3810000"/>
            <a:ext cx="3905477" cy="267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3486834"/>
            <a:ext cx="12192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rgbClr val="FF0000"/>
                </a:solidFill>
              </a:rPr>
              <a:t>pd</a:t>
            </a:r>
            <a:r>
              <a:rPr lang="en-GB" sz="1400" dirty="0" smtClean="0">
                <a:solidFill>
                  <a:srgbClr val="FF0000"/>
                </a:solidFill>
              </a:rPr>
              <a:t> (sum of all gases)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5021" y="2163395"/>
            <a:ext cx="2590800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! Very Close to H</a:t>
            </a:r>
            <a:r>
              <a:rPr lang="en-GB" sz="2000" baseline="-25000" dirty="0" smtClean="0">
                <a:solidFill>
                  <a:srgbClr val="FF0000"/>
                </a:solidFill>
              </a:rPr>
              <a:t>2</a:t>
            </a:r>
            <a:r>
              <a:rPr lang="en-GB" sz="2000" dirty="0" smtClean="0">
                <a:solidFill>
                  <a:srgbClr val="FF0000"/>
                </a:solidFill>
              </a:rPr>
              <a:t>O breakdown </a:t>
            </a:r>
            <a:r>
              <a:rPr lang="en-GB" sz="2000" dirty="0" smtClean="0">
                <a:solidFill>
                  <a:srgbClr val="FF0000"/>
                </a:solidFill>
              </a:rPr>
              <a:t>conditions</a:t>
            </a:r>
          </a:p>
          <a:p>
            <a:pPr algn="ctr"/>
            <a:r>
              <a:rPr lang="en-GB" sz="2000" i="1" dirty="0">
                <a:solidFill>
                  <a:srgbClr val="0000FF"/>
                </a:solidFill>
              </a:rPr>
              <a:t>→ Successfully </a:t>
            </a:r>
            <a:r>
              <a:rPr lang="en-GB" sz="2000" i="1" dirty="0" smtClean="0">
                <a:solidFill>
                  <a:srgbClr val="0000FF"/>
                </a:solidFill>
              </a:rPr>
              <a:t>solved via 1 </a:t>
            </a:r>
            <a:r>
              <a:rPr lang="en-GB" sz="2000" i="1" dirty="0" err="1" smtClean="0">
                <a:solidFill>
                  <a:srgbClr val="0000FF"/>
                </a:solidFill>
              </a:rPr>
              <a:t>bara</a:t>
            </a:r>
            <a:r>
              <a:rPr lang="en-GB" sz="2000" i="1" dirty="0" smtClean="0">
                <a:solidFill>
                  <a:srgbClr val="0000FF"/>
                </a:solidFill>
              </a:rPr>
              <a:t> SF</a:t>
            </a:r>
            <a:r>
              <a:rPr lang="en-GB" sz="2000" i="1" baseline="-25000" dirty="0" smtClean="0">
                <a:solidFill>
                  <a:srgbClr val="0000FF"/>
                </a:solidFill>
              </a:rPr>
              <a:t>6</a:t>
            </a:r>
            <a:endParaRPr lang="en-GB" sz="20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32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Al2O3 main (45 kV) insulator</a:t>
            </a:r>
            <a:endParaRPr lang="en-GB" dirty="0"/>
          </a:p>
        </p:txBody>
      </p:sp>
      <p:pic>
        <p:nvPicPr>
          <p:cNvPr id="1026" name="Picture 2" descr="X:\x Linac4 ion source upgrade\Quality Assurance\Production QA\2012-10-22 Main insulator\2012-10-22 both polarities\H- source polarity\DSC_16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8" y="990600"/>
            <a:ext cx="8130583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755756" y="3128075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295400" y="3394129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32004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984569" y="3357966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GB" dirty="0" smtClean="0"/>
              <a:t>H</a:t>
            </a:r>
            <a:r>
              <a:rPr lang="en-GB" baseline="30000" dirty="0" smtClean="0"/>
              <a:t>-</a:t>
            </a:r>
            <a:r>
              <a:rPr lang="en-GB" dirty="0" smtClean="0"/>
              <a:t> source polarity</a:t>
            </a:r>
            <a:endParaRPr lang="en-GB" dirty="0"/>
          </a:p>
        </p:txBody>
      </p:sp>
      <p:pic>
        <p:nvPicPr>
          <p:cNvPr id="2050" name="Picture 2" descr="X:\x Linac4 ion source upgrade\Quality Assurance\Production QA\2012-10-22 Main insulator\2012-10-22 both polarities\H- source polarity\DSC_17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8" y="990600"/>
            <a:ext cx="8130583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3755756" y="3128075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295400" y="3394129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32004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984569" y="3357966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6200" y="457200"/>
            <a:ext cx="9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kV/cm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8600" y="1371600"/>
            <a:ext cx="0" cy="2743200"/>
          </a:xfrm>
          <a:prstGeom prst="straightConnector1">
            <a:avLst/>
          </a:prstGeom>
          <a:ln w="28575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0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source polarity</a:t>
            </a:r>
            <a:endParaRPr lang="en-GB" dirty="0"/>
          </a:p>
        </p:txBody>
      </p:sp>
      <p:pic>
        <p:nvPicPr>
          <p:cNvPr id="3074" name="Picture 2" descr="X:\x Linac4 ion source upgrade\Quality Assurance\Production QA\2012-10-22 Main insulator\2012-10-22 both polarities\P-source polarity\DSC_17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8" y="990600"/>
            <a:ext cx="8130583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3755756" y="3128075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295400" y="3394129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590800" y="32004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984569" y="3357966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6200" y="457200"/>
            <a:ext cx="9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kV/cm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28600" y="1371600"/>
            <a:ext cx="0" cy="2743200"/>
          </a:xfrm>
          <a:prstGeom prst="straightConnector1">
            <a:avLst/>
          </a:prstGeom>
          <a:ln w="28575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Active brazing Al2O3 insulator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13" y="4228939"/>
            <a:ext cx="88773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13" y="5257800"/>
            <a:ext cx="88773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0" y="3002797"/>
            <a:ext cx="88487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3" y="1676400"/>
            <a:ext cx="885825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3" y="533400"/>
            <a:ext cx="88582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8222203" y="734109"/>
            <a:ext cx="104775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Bellow Int.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8103836" y="1986646"/>
            <a:ext cx="126682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Bellow </a:t>
            </a:r>
          </a:p>
          <a:p>
            <a:pPr algn="ctr"/>
            <a:r>
              <a:rPr lang="en-GB" dirty="0" smtClean="0"/>
              <a:t>ext.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2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990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Linac4 ISWP review, Nov. 14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2013</a:t>
            </a:r>
            <a:br>
              <a:rPr lang="en-GB" sz="2800" dirty="0" smtClean="0"/>
            </a:br>
            <a:r>
              <a:rPr lang="en-GB" sz="2800" dirty="0" smtClean="0"/>
              <a:t>Overview and status</a:t>
            </a:r>
            <a:endParaRPr lang="en-GB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66800"/>
            <a:ext cx="4230452" cy="57912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Short introduction</a:t>
            </a:r>
          </a:p>
          <a:p>
            <a:pPr lvl="1"/>
            <a:r>
              <a:rPr lang="en-GB" dirty="0" smtClean="0"/>
              <a:t>Deliverables as defined in the June 2010 Review</a:t>
            </a:r>
          </a:p>
          <a:p>
            <a:pPr lvl="1"/>
            <a:r>
              <a:rPr lang="en-GB" dirty="0" smtClean="0"/>
              <a:t>Modification to the ISWP boundary conditions</a:t>
            </a:r>
          </a:p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Ancillary </a:t>
            </a:r>
            <a:r>
              <a:rPr lang="en-GB" dirty="0" smtClean="0"/>
              <a:t>equipment, adaptability in th</a:t>
            </a:r>
            <a:r>
              <a:rPr lang="en-GB" dirty="0" smtClean="0"/>
              <a:t>e design</a:t>
            </a:r>
            <a:endParaRPr lang="en-GB" dirty="0" smtClean="0"/>
          </a:p>
          <a:p>
            <a:pPr lvl="1"/>
            <a:r>
              <a:rPr lang="en-GB" dirty="0" smtClean="0"/>
              <a:t>Challenges / findings</a:t>
            </a:r>
          </a:p>
          <a:p>
            <a:pPr lvl="1"/>
            <a:r>
              <a:rPr lang="en-GB" dirty="0" smtClean="0"/>
              <a:t>Ion </a:t>
            </a:r>
            <a:r>
              <a:rPr lang="en-GB" dirty="0" smtClean="0"/>
              <a:t>source prototypes test results</a:t>
            </a:r>
          </a:p>
          <a:p>
            <a:pPr lvl="1"/>
            <a:r>
              <a:rPr lang="en-GB" dirty="0" smtClean="0"/>
              <a:t>Simulation / Publications / reports</a:t>
            </a:r>
            <a:endParaRPr lang="en-GB" dirty="0" smtClean="0"/>
          </a:p>
          <a:p>
            <a:r>
              <a:rPr lang="en-GB" dirty="0" smtClean="0"/>
              <a:t>Outlook</a:t>
            </a:r>
            <a:endParaRPr lang="en-GB" dirty="0" smtClean="0"/>
          </a:p>
          <a:p>
            <a:pPr lvl="1"/>
            <a:r>
              <a:rPr lang="en-GB" dirty="0" smtClean="0"/>
              <a:t>From </a:t>
            </a:r>
            <a:r>
              <a:rPr lang="en-GB" dirty="0" smtClean="0"/>
              <a:t>project WP to operation</a:t>
            </a:r>
          </a:p>
          <a:p>
            <a:pPr lvl="2"/>
            <a:r>
              <a:rPr lang="en-GB" i="1" dirty="0" smtClean="0"/>
              <a:t>Towards 98% reliability …</a:t>
            </a:r>
            <a:endParaRPr lang="en-GB" i="1" dirty="0"/>
          </a:p>
        </p:txBody>
      </p:sp>
      <p:sp>
        <p:nvSpPr>
          <p:cNvPr id="2" name="Rectangle 1"/>
          <p:cNvSpPr/>
          <p:nvPr/>
        </p:nvSpPr>
        <p:spPr>
          <a:xfrm>
            <a:off x="4568894" y="1209357"/>
            <a:ext cx="1676400" cy="1015663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</a:rPr>
              <a:t>Sept. </a:t>
            </a:r>
            <a:r>
              <a:rPr lang="en-GB" sz="2000" dirty="0" smtClean="0">
                <a:solidFill>
                  <a:srgbClr val="0000FF"/>
                </a:solidFill>
              </a:rPr>
              <a:t>2</a:t>
            </a:r>
            <a:r>
              <a:rPr lang="en-GB" sz="2000" baseline="30000" dirty="0" smtClean="0">
                <a:solidFill>
                  <a:srgbClr val="0000FF"/>
                </a:solidFill>
              </a:rPr>
              <a:t>nd</a:t>
            </a:r>
            <a:r>
              <a:rPr lang="en-GB" sz="2000" dirty="0" smtClean="0">
                <a:solidFill>
                  <a:srgbClr val="0000FF"/>
                </a:solidFill>
              </a:rPr>
              <a:t> 2013  </a:t>
            </a:r>
            <a:r>
              <a:rPr lang="en-GB" sz="2000" dirty="0">
                <a:solidFill>
                  <a:srgbClr val="0000FF"/>
                </a:solidFill>
              </a:rPr>
              <a:t>1</a:t>
            </a:r>
            <a:r>
              <a:rPr lang="en-GB" sz="2000" baseline="30000" dirty="0">
                <a:solidFill>
                  <a:srgbClr val="0000FF"/>
                </a:solidFill>
              </a:rPr>
              <a:t>st</a:t>
            </a:r>
            <a:r>
              <a:rPr lang="en-GB" sz="2000" dirty="0">
                <a:solidFill>
                  <a:srgbClr val="0000FF"/>
                </a:solidFill>
              </a:rPr>
              <a:t> H</a:t>
            </a:r>
            <a:r>
              <a:rPr lang="en-GB" sz="2000" baseline="30000" dirty="0">
                <a:solidFill>
                  <a:srgbClr val="0000FF"/>
                </a:solidFill>
              </a:rPr>
              <a:t>-</a:t>
            </a:r>
            <a:r>
              <a:rPr lang="en-GB" sz="2000" dirty="0">
                <a:solidFill>
                  <a:srgbClr val="0000FF"/>
                </a:solidFill>
              </a:rPr>
              <a:t> beam in </a:t>
            </a:r>
            <a:r>
              <a:rPr lang="en-GB" sz="2000" dirty="0" smtClean="0">
                <a:solidFill>
                  <a:srgbClr val="0000FF"/>
                </a:solidFill>
              </a:rPr>
              <a:t>linac4</a:t>
            </a: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24425"/>
            <a:ext cx="4529488" cy="263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64" y="491049"/>
            <a:ext cx="2730935" cy="197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0822"/>
            <a:ext cx="2339932" cy="16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79981" y="2936875"/>
            <a:ext cx="2120068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Pulsed HVs + I(e-dump)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924800" y="491049"/>
            <a:ext cx="84330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FC-LEBT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13065" y="1223896"/>
            <a:ext cx="72968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Log RF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268891" y="5571573"/>
            <a:ext cx="776175" cy="338554"/>
          </a:xfrm>
          <a:prstGeom prst="rect">
            <a:avLst/>
          </a:prstGeom>
          <a:solidFill>
            <a:srgbClr val="F46C8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Plasma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512082" y="4191000"/>
            <a:ext cx="1127232" cy="338554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HV e-dump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652955" y="6288524"/>
            <a:ext cx="819070" cy="338554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Ferrites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100755" y="6288524"/>
            <a:ext cx="911340" cy="338554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Magnets</a:t>
            </a:r>
            <a:endParaRPr lang="en-GB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338755" y="5940905"/>
            <a:ext cx="381623" cy="347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100755" y="5737954"/>
            <a:ext cx="229722" cy="550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3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GB" dirty="0" smtClean="0"/>
              <a:t>Dry ice cleaning of Al2O3 insulator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25" y="2179833"/>
            <a:ext cx="6455086" cy="444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3400" y="694267"/>
            <a:ext cx="81845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 evolution of the HT drain current could be related to air reactive contamination.</a:t>
            </a:r>
          </a:p>
          <a:p>
            <a:r>
              <a:rPr lang="en-GB" dirty="0" smtClean="0"/>
              <a:t>Cleaning with alcohol reduced drain current</a:t>
            </a:r>
          </a:p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dry ice </a:t>
            </a:r>
            <a:r>
              <a:rPr lang="en-GB" dirty="0"/>
              <a:t>(3mm beads) blasting under Nitrogen followed by drying at 60 </a:t>
            </a:r>
            <a:r>
              <a:rPr lang="en-GB" dirty="0" err="1" smtClean="0"/>
              <a:t>deg.C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30 kV HV tests then showed a non-measurable current drain (&lt;0.1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A).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Surface contamination existed and is likely removed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16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-32951"/>
            <a:ext cx="4622692" cy="914400"/>
          </a:xfrm>
        </p:spPr>
        <p:txBody>
          <a:bodyPr>
            <a:noAutofit/>
          </a:bodyPr>
          <a:lstStyle/>
          <a:p>
            <a:r>
              <a:rPr lang="en-GB" sz="2800" dirty="0" smtClean="0"/>
              <a:t>2D </a:t>
            </a:r>
            <a:r>
              <a:rPr lang="en-GB" sz="2800" dirty="0"/>
              <a:t>Electrostatic </a:t>
            </a:r>
            <a:r>
              <a:rPr lang="en-GB" sz="2800" dirty="0" smtClean="0"/>
              <a:t>Simulation </a:t>
            </a:r>
            <a:br>
              <a:rPr lang="en-GB" sz="2800" dirty="0" smtClean="0"/>
            </a:br>
            <a:r>
              <a:rPr lang="en-GB" sz="2800" dirty="0" smtClean="0"/>
              <a:t>of FE-Insulation</a:t>
            </a:r>
            <a:endParaRPr lang="en-GB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5" y="21957"/>
            <a:ext cx="2191997" cy="238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91" y="2585800"/>
            <a:ext cx="2420746" cy="2278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486401" y="6207676"/>
            <a:ext cx="3632091" cy="259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841660" y="3047998"/>
            <a:ext cx="276832" cy="32895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41371" y="76200"/>
            <a:ext cx="1802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Screen shielding form </a:t>
            </a:r>
            <a:r>
              <a:rPr lang="en-GB" sz="1600" dirty="0" smtClean="0"/>
              <a:t>Cs-vapour</a:t>
            </a:r>
          </a:p>
          <a:p>
            <a:r>
              <a:rPr lang="en-GB" sz="1600" i="1" dirty="0">
                <a:solidFill>
                  <a:srgbClr val="0000FF"/>
                </a:solidFill>
              </a:rPr>
              <a:t>→ </a:t>
            </a:r>
            <a:r>
              <a:rPr lang="en-GB" sz="1600" i="1" dirty="0" smtClean="0">
                <a:solidFill>
                  <a:srgbClr val="FF0000"/>
                </a:solidFill>
              </a:rPr>
              <a:t>Removed</a:t>
            </a:r>
            <a:endParaRPr lang="en-GB" sz="1600" i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550774" y="457200"/>
            <a:ext cx="957391" cy="61257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1516" y="4717691"/>
            <a:ext cx="1415731" cy="214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X:\x Linac4 ion source upgrade\Quality Assurance\Production QA\2012-10-22 Extraction system\P10304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923" y="1023611"/>
            <a:ext cx="1842576" cy="138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48818" y="2586561"/>
            <a:ext cx="2447096" cy="2315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165" y="5156901"/>
            <a:ext cx="2399527" cy="13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41374"/>
            <a:ext cx="2057400" cy="2903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404422" y="5573546"/>
            <a:ext cx="3428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1 </a:t>
            </a:r>
            <a:r>
              <a:rPr lang="en-GB" i="1" dirty="0" smtClean="0">
                <a:solidFill>
                  <a:srgbClr val="FF0000"/>
                </a:solidFill>
              </a:rPr>
              <a:t>ceramic was </a:t>
            </a:r>
            <a:r>
              <a:rPr lang="en-GB" i="1" dirty="0" smtClean="0">
                <a:solidFill>
                  <a:srgbClr val="FF0000"/>
                </a:solidFill>
              </a:rPr>
              <a:t>sent back to remove protrusions by </a:t>
            </a:r>
            <a:r>
              <a:rPr lang="en-GB" i="1" dirty="0" smtClean="0">
                <a:solidFill>
                  <a:srgbClr val="FF0000"/>
                </a:solidFill>
              </a:rPr>
              <a:t>grinding</a:t>
            </a:r>
          </a:p>
          <a:p>
            <a:pPr algn="ctr"/>
            <a:r>
              <a:rPr lang="en-GB" i="1" dirty="0" smtClean="0">
                <a:solidFill>
                  <a:srgbClr val="0000FF"/>
                </a:solidFill>
              </a:rPr>
              <a:t>→ Successfully passed HV tests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76900" y="992101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Protrusions induced </a:t>
            </a:r>
            <a:r>
              <a:rPr lang="en-GB" dirty="0" smtClean="0">
                <a:solidFill>
                  <a:srgbClr val="FF0000"/>
                </a:solidFill>
              </a:rPr>
              <a:t>field emission spots </a:t>
            </a:r>
            <a:r>
              <a:rPr lang="en-GB" dirty="0" smtClean="0">
                <a:solidFill>
                  <a:srgbClr val="FF0000"/>
                </a:solidFill>
              </a:rPr>
              <a:t> and</a:t>
            </a:r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cracks lead </a:t>
            </a:r>
            <a:r>
              <a:rPr lang="en-GB" dirty="0" smtClean="0">
                <a:solidFill>
                  <a:srgbClr val="FF0000"/>
                </a:solidFill>
              </a:rPr>
              <a:t>to high </a:t>
            </a:r>
            <a:r>
              <a:rPr lang="en-GB" dirty="0" smtClean="0">
                <a:solidFill>
                  <a:srgbClr val="FF0000"/>
                </a:solidFill>
              </a:rPr>
              <a:t>fields</a:t>
            </a:r>
          </a:p>
          <a:p>
            <a:pPr algn="ctr"/>
            <a:r>
              <a:rPr lang="en-GB" i="1" dirty="0">
                <a:solidFill>
                  <a:srgbClr val="0000FF"/>
                </a:solidFill>
              </a:rPr>
              <a:t>→ </a:t>
            </a:r>
            <a:r>
              <a:rPr lang="en-GB" i="1" dirty="0" smtClean="0">
                <a:solidFill>
                  <a:srgbClr val="0000FF"/>
                </a:solidFill>
              </a:rPr>
              <a:t>Successfully shielded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88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0" y="0"/>
            <a:ext cx="1905000" cy="661338"/>
          </a:xfrm>
        </p:spPr>
        <p:txBody>
          <a:bodyPr/>
          <a:lstStyle/>
          <a:p>
            <a:r>
              <a:rPr lang="fr-FR" dirty="0" smtClean="0"/>
              <a:t>FC-400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49984" y="863071"/>
            <a:ext cx="7138006" cy="5716664"/>
          </a:xfrm>
        </p:spPr>
      </p:pic>
      <p:sp>
        <p:nvSpPr>
          <p:cNvPr id="12" name="TextBox 11"/>
          <p:cNvSpPr txBox="1"/>
          <p:nvPr/>
        </p:nvSpPr>
        <p:spPr>
          <a:xfrm>
            <a:off x="5217594" y="4998292"/>
            <a:ext cx="100655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HV-racks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224152" y="1702832"/>
            <a:ext cx="939681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</a:p>
          <a:p>
            <a:r>
              <a:rPr lang="en-GB" dirty="0" smtClean="0"/>
              <a:t>control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1439066" y="3814959"/>
            <a:ext cx="1072345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HV-</a:t>
            </a:r>
            <a:r>
              <a:rPr lang="en-GB" dirty="0" err="1" smtClean="0"/>
              <a:t>Einzel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890152" y="5182958"/>
            <a:ext cx="116435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/>
              <a:t>2</a:t>
            </a:r>
            <a:r>
              <a:rPr lang="en-GB" dirty="0" smtClean="0"/>
              <a:t> control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865768" y="2164497"/>
            <a:ext cx="1109471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/>
              <a:t>2</a:t>
            </a:r>
            <a:r>
              <a:rPr lang="en-GB" dirty="0" smtClean="0"/>
              <a:t> system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6734598" y="2845832"/>
            <a:ext cx="1411412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Pulsed HV</a:t>
            </a:r>
          </a:p>
          <a:p>
            <a:r>
              <a:rPr lang="en-GB" dirty="0" smtClean="0"/>
              <a:t>Transformers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298838" y="5543408"/>
            <a:ext cx="1473801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2x Ventilation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3650263" y="4223336"/>
            <a:ext cx="1297150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RF-</a:t>
            </a:r>
            <a:r>
              <a:rPr lang="en-GB" dirty="0" err="1" smtClean="0"/>
              <a:t>Maching</a:t>
            </a:r>
            <a:endParaRPr lang="en-GB" dirty="0" smtClean="0"/>
          </a:p>
          <a:p>
            <a:pPr algn="ctr"/>
            <a:r>
              <a:rPr lang="en-GB" dirty="0" smtClean="0"/>
              <a:t>network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2322655" y="6096000"/>
            <a:ext cx="132760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Access Door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6970855" y="4628960"/>
            <a:ext cx="137781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Service Door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4394826" y="1702832"/>
            <a:ext cx="137781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Service Door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3745302" y="6324600"/>
            <a:ext cx="6678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Hoist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5217593" y="6324600"/>
            <a:ext cx="808235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Access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236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4876800" cy="685800"/>
          </a:xfrm>
        </p:spPr>
        <p:txBody>
          <a:bodyPr>
            <a:normAutofit/>
          </a:bodyPr>
          <a:lstStyle/>
          <a:p>
            <a:r>
              <a:rPr lang="en-GB" dirty="0" smtClean="0"/>
              <a:t>Linac4 tunnel Sept. 2013 </a:t>
            </a:r>
            <a:endParaRPr lang="en-GB" dirty="0"/>
          </a:p>
        </p:txBody>
      </p:sp>
      <p:pic>
        <p:nvPicPr>
          <p:cNvPr id="1027" name="Picture 3" descr="X:\Publications L4-ISWP sLHC\2013 ICIS Chiba\01 JL Status of linac4 IS\Linac4 pictures sept 1st\P1040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62992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409" y="0"/>
            <a:ext cx="3033156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52600" y="5602637"/>
            <a:ext cx="1235788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3 MeV RFQ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31784" y="3429000"/>
            <a:ext cx="1201996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45 kV LEBT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1600200"/>
            <a:ext cx="1587935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H2 distribution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43607" y="3962400"/>
            <a:ext cx="2244012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2 MHz RF transformer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2301454"/>
            <a:ext cx="2204193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RF-Matching network</a:t>
            </a:r>
            <a:endParaRPr lang="en-GB" dirty="0"/>
          </a:p>
        </p:txBody>
      </p:sp>
      <p:cxnSp>
        <p:nvCxnSpPr>
          <p:cNvPr id="6" name="Straight Arrow Connector 5"/>
          <p:cNvCxnSpPr>
            <a:stCxn id="10" idx="3"/>
          </p:cNvCxnSpPr>
          <p:nvPr/>
        </p:nvCxnSpPr>
        <p:spPr>
          <a:xfrm flipV="1">
            <a:off x="5931335" y="304800"/>
            <a:ext cx="1307665" cy="148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</p:cNvCxnSpPr>
          <p:nvPr/>
        </p:nvCxnSpPr>
        <p:spPr>
          <a:xfrm flipH="1">
            <a:off x="5105400" y="1969532"/>
            <a:ext cx="31968" cy="161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415" y="683250"/>
            <a:ext cx="5229386" cy="916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Installation of the LEBT, RFQ and Chopper line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Commissioning with a 45 kV 20 mA class volume source based on the DESY plasma Generator)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047142" y="5380125"/>
            <a:ext cx="4094904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IS01: Volume 20 mA</a:t>
            </a:r>
          </a:p>
          <a:p>
            <a:r>
              <a:rPr lang="en-US" dirty="0"/>
              <a:t>	</a:t>
            </a:r>
            <a:r>
              <a:rPr lang="en-US" dirty="0" smtClean="0"/>
              <a:t>a) </a:t>
            </a:r>
            <a:r>
              <a:rPr lang="en-US" dirty="0" smtClean="0">
                <a:solidFill>
                  <a:srgbClr val="FF0000"/>
                </a:solidFill>
              </a:rPr>
              <a:t>60-100 kW plasma Generator</a:t>
            </a:r>
          </a:p>
          <a:p>
            <a:r>
              <a:rPr lang="en-US" dirty="0"/>
              <a:t>	</a:t>
            </a:r>
            <a:r>
              <a:rPr lang="en-US" dirty="0" smtClean="0"/>
              <a:t>b) </a:t>
            </a:r>
            <a:r>
              <a:rPr lang="en-US" dirty="0" smtClean="0">
                <a:solidFill>
                  <a:srgbClr val="00B050"/>
                </a:solidFill>
              </a:rPr>
              <a:t>DESY Plasma Generator</a:t>
            </a:r>
          </a:p>
          <a:p>
            <a:r>
              <a:rPr lang="en-US" dirty="0" smtClean="0"/>
              <a:t>IS02: </a:t>
            </a:r>
            <a:r>
              <a:rPr lang="en-US" dirty="0" err="1" smtClean="0">
                <a:solidFill>
                  <a:srgbClr val="0000FF"/>
                </a:solidFill>
              </a:rPr>
              <a:t>Cesiated</a:t>
            </a:r>
            <a:r>
              <a:rPr lang="en-US" dirty="0" smtClean="0">
                <a:solidFill>
                  <a:srgbClr val="0000FF"/>
                </a:solidFill>
              </a:rPr>
              <a:t> surface 40-50 mA</a:t>
            </a:r>
          </a:p>
          <a:p>
            <a:r>
              <a:rPr lang="en-US" i="1" dirty="0" smtClean="0"/>
              <a:t>IS03: BNL’s Magnetron (</a:t>
            </a:r>
            <a:r>
              <a:rPr lang="en-US" i="1" dirty="0" err="1" smtClean="0"/>
              <a:t>tbc</a:t>
            </a:r>
            <a:r>
              <a:rPr lang="en-US" i="1" dirty="0" smtClean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68657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3220" y="7257"/>
            <a:ext cx="4864580" cy="830943"/>
          </a:xfrm>
        </p:spPr>
        <p:txBody>
          <a:bodyPr>
            <a:noAutofit/>
          </a:bodyPr>
          <a:lstStyle/>
          <a:p>
            <a:r>
              <a:rPr lang="en-GB" sz="2800" dirty="0" smtClean="0"/>
              <a:t>RF-Insulation transformer &amp; </a:t>
            </a:r>
            <a:br>
              <a:rPr lang="en-GB" sz="2800" dirty="0" smtClean="0"/>
            </a:br>
            <a:r>
              <a:rPr lang="en-GB" sz="2800" dirty="0" smtClean="0"/>
              <a:t>Matching Network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Sept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190" y="3461204"/>
            <a:ext cx="3352800" cy="32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40189" y="3445493"/>
            <a:ext cx="152401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060915" y="5289558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2MHz HV insulation transformer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8515" y="4832358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RF-connection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63037" y="4018881"/>
            <a:ext cx="1881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Matching network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58990" y="5159100"/>
            <a:ext cx="459783" cy="0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88881" y="3443698"/>
            <a:ext cx="152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45 kV RF shield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918773" y="4172769"/>
            <a:ext cx="506278" cy="0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52215" y="3175816"/>
            <a:ext cx="217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6 turn solenoid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11790" y="4038254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Beam extraction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35590" y="5570133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Pumping system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70275" y="3324982"/>
            <a:ext cx="1155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Plasma Chamber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897390" y="3751476"/>
            <a:ext cx="838200" cy="421293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821190" y="3329704"/>
            <a:ext cx="76200" cy="608708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5" descr="X:\x Linac4 ion source upgrade\Quality Assurance\Production pictures\2012-08-22 Mofified RF matching\P10301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" y="3675348"/>
            <a:ext cx="3269625" cy="24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X:\x Linac4 ion source upgrade\Quality Assurance\Production pictures\2012-08-16 RF Matching network\P10301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35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374682" y="868501"/>
            <a:ext cx="3782233" cy="2308324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Exchangeable: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C</a:t>
            </a:r>
            <a:r>
              <a:rPr lang="en-GB" baseline="-25000" dirty="0" err="1" smtClean="0"/>
              <a:t>p</a:t>
            </a:r>
            <a:r>
              <a:rPr lang="en-GB" dirty="0" smtClean="0"/>
              <a:t>, C</a:t>
            </a:r>
            <a:r>
              <a:rPr lang="en-GB" baseline="-25000" dirty="0" smtClean="0"/>
              <a:t>s</a:t>
            </a:r>
            <a:r>
              <a:rPr lang="en-GB" dirty="0" smtClean="0"/>
              <a:t>, </a:t>
            </a:r>
            <a:r>
              <a:rPr lang="en-GB" dirty="0" err="1" smtClean="0"/>
              <a:t>L</a:t>
            </a:r>
            <a:r>
              <a:rPr lang="en-GB" baseline="-25000" dirty="0" err="1" smtClean="0"/>
              <a:t>s</a:t>
            </a:r>
            <a:r>
              <a:rPr lang="en-GB" dirty="0" smtClean="0"/>
              <a:t> measured for each Plasma Generator or solenoid antenna (3-6 turn) → </a:t>
            </a:r>
            <a:r>
              <a:rPr lang="en-GB" i="1" dirty="0" err="1" smtClean="0"/>
              <a:t>f</a:t>
            </a:r>
            <a:r>
              <a:rPr lang="en-GB" i="1" baseline="-25000" dirty="0" err="1" smtClean="0"/>
              <a:t>o</a:t>
            </a:r>
            <a:r>
              <a:rPr lang="en-GB" baseline="-25000" dirty="0" smtClean="0"/>
              <a:t> </a:t>
            </a:r>
            <a:r>
              <a:rPr lang="en-GB" dirty="0" smtClean="0"/>
              <a:t>at 1.95 MHz</a:t>
            </a:r>
            <a:endParaRPr lang="en-GB" baseline="-25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Pole fixed to -45 kV potential (HV-flange) either close to extraction hole of at the middle of the plasma chamber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5915662"/>
            <a:ext cx="1237602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Capacity C</a:t>
            </a:r>
            <a:r>
              <a:rPr lang="en-GB" baseline="-25000" dirty="0" smtClean="0"/>
              <a:t>s</a:t>
            </a:r>
            <a:endParaRPr lang="en-GB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2426231" y="5918798"/>
            <a:ext cx="126936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Capacity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p</a:t>
            </a:r>
            <a:endParaRPr lang="en-GB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133618" y="3310739"/>
            <a:ext cx="2292613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Inductance solenoid </a:t>
            </a:r>
            <a:r>
              <a:rPr lang="en-GB" dirty="0" err="1" smtClean="0"/>
              <a:t>L</a:t>
            </a:r>
            <a:r>
              <a:rPr lang="en-GB" baseline="-25000" dirty="0" err="1" smtClean="0"/>
              <a:t>s</a:t>
            </a:r>
            <a:endParaRPr lang="en-GB" baseline="-250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62000" y="3765558"/>
            <a:ext cx="134722" cy="782862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914400" y="5289558"/>
            <a:ext cx="457200" cy="52322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330210" y="5694825"/>
            <a:ext cx="96021" cy="22083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33071" y="1583955"/>
            <a:ext cx="2347884" cy="137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377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5632" y="28372"/>
            <a:ext cx="2238368" cy="733628"/>
          </a:xfrm>
        </p:spPr>
        <p:txBody>
          <a:bodyPr/>
          <a:lstStyle/>
          <a:p>
            <a:r>
              <a:rPr lang="fr-FR" dirty="0" smtClean="0"/>
              <a:t>FC-152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7200" y="1093232"/>
            <a:ext cx="6936220" cy="5257800"/>
          </a:xfrm>
        </p:spPr>
      </p:pic>
      <p:sp>
        <p:nvSpPr>
          <p:cNvPr id="11" name="TextBox 10"/>
          <p:cNvSpPr txBox="1"/>
          <p:nvPr/>
        </p:nvSpPr>
        <p:spPr>
          <a:xfrm>
            <a:off x="4663497" y="4446032"/>
            <a:ext cx="918906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HV-rack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5730297" y="1702832"/>
            <a:ext cx="939681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</a:p>
          <a:p>
            <a:r>
              <a:rPr lang="en-GB" dirty="0" smtClean="0"/>
              <a:t>control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248110" y="4983528"/>
            <a:ext cx="1072345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HV-</a:t>
            </a:r>
            <a:r>
              <a:rPr lang="en-GB" dirty="0" err="1" smtClean="0"/>
              <a:t>Einzel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396297" y="5168194"/>
            <a:ext cx="116435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/>
              <a:t>2</a:t>
            </a:r>
            <a:r>
              <a:rPr lang="en-GB" dirty="0" smtClean="0"/>
              <a:t> control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396297" y="2845832"/>
            <a:ext cx="1109471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/>
              <a:t>2</a:t>
            </a:r>
            <a:r>
              <a:rPr lang="en-GB" dirty="0" smtClean="0"/>
              <a:t> system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6949497" y="3799701"/>
            <a:ext cx="1411412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Pulsed HV</a:t>
            </a:r>
          </a:p>
          <a:p>
            <a:r>
              <a:rPr lang="en-GB" dirty="0" smtClean="0"/>
              <a:t>Transformers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5582403" y="2661166"/>
            <a:ext cx="1290225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Mobile roof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1386897" y="2164497"/>
            <a:ext cx="1186479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ventilation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2987097" y="4449346"/>
            <a:ext cx="1297150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RF-</a:t>
            </a:r>
            <a:r>
              <a:rPr lang="en-GB" dirty="0" err="1" smtClean="0"/>
              <a:t>Maching</a:t>
            </a:r>
            <a:endParaRPr lang="en-GB" dirty="0" smtClean="0"/>
          </a:p>
          <a:p>
            <a:pPr algn="ctr"/>
            <a:r>
              <a:rPr lang="en-GB" dirty="0" smtClean="0"/>
              <a:t>network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3200400" y="6008132"/>
            <a:ext cx="132760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Access Door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44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757" y="3721281"/>
            <a:ext cx="5586413" cy="313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410200" cy="762000"/>
          </a:xfrm>
        </p:spPr>
        <p:txBody>
          <a:bodyPr/>
          <a:lstStyle/>
          <a:p>
            <a:r>
              <a:rPr lang="en-GB" dirty="0" smtClean="0"/>
              <a:t>IS-test stand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0" name="Picture 2" descr="J:\DCIM\104_PANA\P10406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684" y="152400"/>
            <a:ext cx="4523516" cy="339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762000"/>
            <a:ext cx="32804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Equipped identically </a:t>
            </a:r>
            <a:r>
              <a:rPr lang="en-GB" dirty="0"/>
              <a:t>to </a:t>
            </a:r>
            <a:r>
              <a:rPr lang="en-GB" dirty="0" smtClean="0"/>
              <a:t>the first half  of Linac4’s </a:t>
            </a:r>
            <a:r>
              <a:rPr lang="en-GB" dirty="0"/>
              <a:t>LEBT :</a:t>
            </a:r>
            <a:endParaRPr lang="en-GB" dirty="0" smtClean="0"/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Solenoid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Faraday cup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H-V grids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Beam current transformer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Gas-density regulation</a:t>
            </a:r>
          </a:p>
          <a:p>
            <a:pPr marL="357188" indent="-271463"/>
            <a:endParaRPr lang="en-GB" dirty="0"/>
          </a:p>
          <a:p>
            <a:pPr marL="357188" indent="-271463"/>
            <a:r>
              <a:rPr lang="en-GB" dirty="0" smtClean="0"/>
              <a:t>Plasma and beam diagnostics :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Optical photometry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smtClean="0"/>
              <a:t>Spectrometer</a:t>
            </a:r>
          </a:p>
          <a:p>
            <a:pPr marL="627063" indent="-269875">
              <a:buFont typeface="Wingdings" pitchFamily="2" charset="2"/>
              <a:buChar char="Ø"/>
            </a:pPr>
            <a:r>
              <a:rPr lang="en-GB" dirty="0" err="1" smtClean="0"/>
              <a:t>Emittance</a:t>
            </a:r>
            <a:r>
              <a:rPr lang="en-GB" dirty="0" smtClean="0"/>
              <a:t> meter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40157" y="5746023"/>
            <a:ext cx="2403041" cy="646331"/>
          </a:xfrm>
          <a:prstGeom prst="rect">
            <a:avLst/>
          </a:prstGeom>
          <a:solidFill>
            <a:srgbClr val="F5FDAD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FHR 1000, 2-Gratings 100 and 2400 lines/mm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634757" y="4495800"/>
            <a:ext cx="1524000" cy="646331"/>
          </a:xfrm>
          <a:prstGeom prst="rect">
            <a:avLst/>
          </a:prstGeom>
          <a:solidFill>
            <a:srgbClr val="F5FDAD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 Hamamatsu </a:t>
            </a:r>
          </a:p>
          <a:p>
            <a:r>
              <a:rPr lang="en-GB" dirty="0" smtClean="0"/>
              <a:t>10 MHz </a:t>
            </a:r>
            <a:r>
              <a:rPr lang="en-GB" dirty="0" err="1" smtClean="0"/>
              <a:t>PMts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8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7257" y="0"/>
            <a:ext cx="4350658" cy="609600"/>
          </a:xfrm>
        </p:spPr>
        <p:txBody>
          <a:bodyPr/>
          <a:lstStyle/>
          <a:p>
            <a:r>
              <a:rPr lang="en-GB" dirty="0" smtClean="0"/>
              <a:t>Plasma light &amp; H</a:t>
            </a:r>
            <a:r>
              <a:rPr lang="en-GB" baseline="30000" dirty="0" smtClean="0"/>
              <a:t>-</a:t>
            </a:r>
            <a:r>
              <a:rPr lang="en-GB" dirty="0" smtClean="0"/>
              <a:t> beam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341981"/>
            <a:ext cx="3478797" cy="238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2446280"/>
            <a:ext cx="3478797" cy="247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31202" y="4938591"/>
            <a:ext cx="2598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LEBT FC intercepting the 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beam</a:t>
            </a: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2295173"/>
            <a:ext cx="94519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FF0000"/>
                </a:solidFill>
              </a:rPr>
              <a:t>LEBT BCT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199" y="5246368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Courtesy: U. Raich 27/3/13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250897" y="64983"/>
            <a:ext cx="386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2MHz ripple observed  by M. </a:t>
            </a:r>
            <a:r>
              <a:rPr lang="en-GB" sz="1200" dirty="0" err="1" smtClean="0"/>
              <a:t>Sordet</a:t>
            </a:r>
            <a:r>
              <a:rPr lang="en-GB" sz="1200" dirty="0" smtClean="0"/>
              <a:t>, J. Tan </a:t>
            </a:r>
            <a:r>
              <a:rPr lang="en-GB" sz="1200" i="1" dirty="0" smtClean="0">
                <a:solidFill>
                  <a:srgbClr val="FF0000"/>
                </a:solidFill>
              </a:rPr>
              <a:t>BPM-</a:t>
            </a:r>
            <a:r>
              <a:rPr lang="en-GB" sz="1200" i="1" dirty="0" err="1" smtClean="0">
                <a:solidFill>
                  <a:srgbClr val="FF0000"/>
                </a:solidFill>
              </a:rPr>
              <a:t>ToF</a:t>
            </a:r>
            <a:r>
              <a:rPr lang="en-GB" sz="1200" i="1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/>
              <a:t>system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602402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4 MHz</a:t>
            </a:r>
            <a:r>
              <a:rPr lang="en-GB" dirty="0" smtClean="0"/>
              <a:t> fine structure observed in the plasma light emission, O(10-15%) </a:t>
            </a:r>
            <a:r>
              <a:rPr lang="en-GB" dirty="0"/>
              <a:t>peak to peak </a:t>
            </a:r>
            <a:r>
              <a:rPr lang="en-GB" dirty="0" smtClean="0"/>
              <a:t>.  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2 </a:t>
            </a:r>
            <a:r>
              <a:rPr lang="en-GB" dirty="0"/>
              <a:t>MHz </a:t>
            </a:r>
            <a:r>
              <a:rPr lang="en-GB" dirty="0" smtClean="0">
                <a:solidFill>
                  <a:srgbClr val="0000FF"/>
                </a:solidFill>
              </a:rPr>
              <a:t>H</a:t>
            </a:r>
            <a:r>
              <a:rPr lang="en-GB" baseline="30000" dirty="0" smtClean="0">
                <a:solidFill>
                  <a:srgbClr val="0000FF"/>
                </a:solidFill>
              </a:rPr>
              <a:t>-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beam fine structure 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observed in the Volume source equipped with the DESY PG:</a:t>
            </a:r>
          </a:p>
          <a:p>
            <a:pPr algn="ctr"/>
            <a:r>
              <a:rPr lang="en-GB" dirty="0" smtClean="0"/>
              <a:t>O(20%) peak to peak fluctuation of the </a:t>
            </a:r>
            <a:r>
              <a:rPr lang="en-GB" dirty="0"/>
              <a:t>H</a:t>
            </a:r>
            <a:r>
              <a:rPr lang="en-GB" baseline="30000" dirty="0"/>
              <a:t>-</a:t>
            </a:r>
            <a:r>
              <a:rPr lang="en-GB" dirty="0"/>
              <a:t> beam intensity </a:t>
            </a:r>
            <a:endParaRPr lang="en-GB" dirty="0" smtClean="0"/>
          </a:p>
          <a:p>
            <a:pPr algn="ctr"/>
            <a:r>
              <a:rPr lang="en-GB" dirty="0" smtClean="0"/>
              <a:t>(Av.: 16 mA)</a:t>
            </a:r>
            <a:endParaRPr lang="en-GB" dirty="0"/>
          </a:p>
        </p:txBody>
      </p:sp>
      <p:pic>
        <p:nvPicPr>
          <p:cNvPr id="1026" name="Picture 2" descr="C:\_ICIS Chiba\Balmer data\Setup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3" y="3924272"/>
            <a:ext cx="4995743" cy="291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187"/>
            <a:ext cx="2362200" cy="327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0" y="301573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/div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497871" y="6488668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/div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600200" y="4333633"/>
            <a:ext cx="2362200" cy="1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502" y="3930134"/>
            <a:ext cx="352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Plasma ignition, stable beam region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31729" y="2205525"/>
            <a:ext cx="1093569" cy="646331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I(</a:t>
            </a:r>
            <a:r>
              <a:rPr lang="en-US" i="1" dirty="0" err="1" smtClean="0"/>
              <a:t>RF+dt</a:t>
            </a:r>
            <a:r>
              <a:rPr lang="en-US" i="1" dirty="0" smtClean="0"/>
              <a:t>)</a:t>
            </a:r>
            <a:endParaRPr lang="en-US" i="1" dirty="0" smtClean="0"/>
          </a:p>
          <a:p>
            <a:r>
              <a:rPr lang="en-US" i="1" dirty="0" smtClean="0"/>
              <a:t>H</a:t>
            </a:r>
            <a:r>
              <a:rPr lang="en-US" i="1" baseline="-25000" dirty="0" smtClean="0">
                <a:latin typeface="Symbol" pitchFamily="18" charset="2"/>
              </a:rPr>
              <a:t>a</a:t>
            </a:r>
            <a:r>
              <a:rPr lang="en-US" i="1" dirty="0" smtClean="0">
                <a:latin typeface="Symbol" pitchFamily="18" charset="2"/>
              </a:rPr>
              <a:t>, </a:t>
            </a:r>
            <a:r>
              <a:rPr lang="en-US" i="1" dirty="0" err="1" smtClean="0">
                <a:solidFill>
                  <a:srgbClr val="FF0000"/>
                </a:solidFill>
              </a:rPr>
              <a:t>H</a:t>
            </a:r>
            <a:r>
              <a:rPr lang="en-US" i="1" baseline="-25000" dirty="0" err="1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i="1" dirty="0" smtClean="0">
                <a:latin typeface="Symbol" pitchFamily="18" charset="2"/>
              </a:rPr>
              <a:t>, </a:t>
            </a:r>
            <a:r>
              <a:rPr lang="en-US" i="1" dirty="0" smtClean="0">
                <a:solidFill>
                  <a:srgbClr val="0000FF"/>
                </a:solidFill>
              </a:rPr>
              <a:t>H</a:t>
            </a:r>
            <a:r>
              <a:rPr lang="en-US" i="1" baseline="-25000" dirty="0" smtClean="0">
                <a:solidFill>
                  <a:srgbClr val="0000FF"/>
                </a:solidFill>
                <a:latin typeface="Symbol" pitchFamily="18" charset="2"/>
              </a:rPr>
              <a:t>g</a:t>
            </a:r>
            <a:endParaRPr lang="en-US" i="1" baseline="-25000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243" y="4646203"/>
            <a:ext cx="614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I(RF)</a:t>
            </a:r>
          </a:p>
          <a:p>
            <a:r>
              <a:rPr lang="en-US" dirty="0" smtClean="0"/>
              <a:t>H</a:t>
            </a:r>
            <a:r>
              <a:rPr lang="en-US" dirty="0" smtClean="0">
                <a:latin typeface="Symbol" pitchFamily="18" charset="2"/>
              </a:rPr>
              <a:t>a</a:t>
            </a:r>
          </a:p>
          <a:p>
            <a:r>
              <a:rPr lang="en-US" dirty="0" err="1" smtClean="0"/>
              <a:t>H</a:t>
            </a:r>
            <a:r>
              <a:rPr lang="en-US" dirty="0" err="1" smtClean="0">
                <a:latin typeface="Symbol" pitchFamily="18" charset="2"/>
              </a:rPr>
              <a:t>b</a:t>
            </a:r>
            <a:endParaRPr lang="en-US" dirty="0" smtClean="0">
              <a:latin typeface="Symbol" pitchFamily="18" charset="2"/>
            </a:endParaRPr>
          </a:p>
          <a:p>
            <a:r>
              <a:rPr lang="en-US" dirty="0" smtClean="0"/>
              <a:t>H</a:t>
            </a:r>
            <a:r>
              <a:rPr lang="en-US" dirty="0" smtClean="0">
                <a:latin typeface="Symbol" pitchFamily="18" charset="2"/>
              </a:rPr>
              <a:t>g</a:t>
            </a:r>
            <a:endParaRPr lang="en-US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376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0"/>
            <a:ext cx="4495800" cy="685800"/>
          </a:xfrm>
        </p:spPr>
        <p:txBody>
          <a:bodyPr>
            <a:noAutofit/>
          </a:bodyPr>
          <a:lstStyle/>
          <a:p>
            <a:r>
              <a:rPr lang="en-GB" sz="2400" dirty="0" smtClean="0"/>
              <a:t>Optical Emission Spectrometry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18835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72" y="838201"/>
            <a:ext cx="3770217" cy="280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15200" y="3056872"/>
            <a:ext cx="1377044" cy="369332"/>
          </a:xfrm>
          <a:prstGeom prst="rect">
            <a:avLst/>
          </a:prstGeom>
          <a:solidFill>
            <a:srgbClr val="F5FDAD"/>
          </a:solidFill>
          <a:ln>
            <a:solidFill>
              <a:srgbClr val="F46C8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ICCD camera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85635" y="1915077"/>
            <a:ext cx="118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Extraction </a:t>
            </a:r>
          </a:p>
          <a:p>
            <a:pPr algn="ctr"/>
            <a:r>
              <a:rPr lang="en-GB" dirty="0" smtClean="0"/>
              <a:t>port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85508" y="3638285"/>
            <a:ext cx="2032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Optical fibre light in</a:t>
            </a:r>
            <a:endParaRPr lang="en-GB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8678728"/>
              </p:ext>
            </p:extLst>
          </p:nvPr>
        </p:nvGraphicFramePr>
        <p:xfrm>
          <a:off x="18410" y="76200"/>
          <a:ext cx="4731726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690716"/>
              </p:ext>
            </p:extLst>
          </p:nvPr>
        </p:nvGraphicFramePr>
        <p:xfrm>
          <a:off x="-5166" y="3722983"/>
          <a:ext cx="7820025" cy="2525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43400" y="194118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>
                <a:latin typeface="Symbol" pitchFamily="18" charset="2"/>
              </a:rPr>
              <a:t>a</a:t>
            </a:r>
            <a:endParaRPr lang="en-GB" baseline="-25000" dirty="0">
              <a:latin typeface="Symbol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194118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</a:t>
            </a:r>
            <a:r>
              <a:rPr lang="en-GB" baseline="-25000" dirty="0" err="1" smtClean="0">
                <a:latin typeface="Symbol" pitchFamily="18" charset="2"/>
              </a:rPr>
              <a:t>b</a:t>
            </a:r>
            <a:endParaRPr lang="en-GB" baseline="-25000" dirty="0">
              <a:latin typeface="Symbol" pitchFamily="18" charset="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609600" y="2743200"/>
            <a:ext cx="2133600" cy="1079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95600" y="2743200"/>
            <a:ext cx="4419600" cy="213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600" y="6324600"/>
            <a:ext cx="402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Operational &amp; eagerly awaiting plasmas</a:t>
            </a:r>
            <a:endParaRPr lang="en-GB" i="1" dirty="0"/>
          </a:p>
        </p:txBody>
      </p:sp>
      <p:sp>
        <p:nvSpPr>
          <p:cNvPr id="21" name="Rectangle 20"/>
          <p:cNvSpPr/>
          <p:nvPr/>
        </p:nvSpPr>
        <p:spPr>
          <a:xfrm>
            <a:off x="76200" y="2971800"/>
            <a:ext cx="1191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100 </a:t>
            </a:r>
            <a:r>
              <a:rPr lang="en-GB" sz="1400" dirty="0" smtClean="0"/>
              <a:t>lines/mm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6319724" y="6310349"/>
            <a:ext cx="16065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2400 lines/mm grid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945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73059" y="527828"/>
            <a:ext cx="6598314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096"/>
            <a:ext cx="7060873" cy="451104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Linac4 IS: 357 test </a:t>
            </a:r>
            <a:r>
              <a:rPr lang="en-GB" sz="2800" dirty="0" smtClean="0"/>
              <a:t>stand</a:t>
            </a:r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61760" y="990600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357-R-005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05032" y="990600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357-R-011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2031" y="2446840"/>
            <a:ext cx="117209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Cs-Oven test bench</a:t>
            </a:r>
            <a:endParaRPr lang="en-GB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0" y="1676751"/>
            <a:ext cx="119061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Glove Box</a:t>
            </a:r>
            <a:endParaRPr lang="en-GB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344239" y="4191000"/>
            <a:ext cx="127150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Cs-Washing</a:t>
            </a:r>
            <a:endParaRPr lang="en-GB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7731923" y="2408310"/>
            <a:ext cx="41482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Cs</a:t>
            </a:r>
            <a:endParaRPr lang="en-GB" i="1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8492" y="5257800"/>
            <a:ext cx="202318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Cesiated</a:t>
            </a:r>
            <a:r>
              <a:rPr lang="en-GB" dirty="0" smtClean="0"/>
              <a:t> water </a:t>
            </a:r>
          </a:p>
          <a:p>
            <a:pPr algn="ctr"/>
            <a:r>
              <a:rPr lang="en-GB" dirty="0" smtClean="0"/>
              <a:t>disposal tank 200 </a:t>
            </a:r>
            <a:r>
              <a:rPr lang="en-GB" dirty="0" err="1" smtClean="0"/>
              <a:t>lt</a:t>
            </a:r>
            <a:endParaRPr lang="en-GB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0210" y="3438206"/>
            <a:ext cx="151573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Controls’ Rack</a:t>
            </a:r>
            <a:endParaRPr lang="en-GB" baseline="-25000" dirty="0"/>
          </a:p>
        </p:txBody>
      </p:sp>
      <p:sp>
        <p:nvSpPr>
          <p:cNvPr id="3" name="Rectangle 2"/>
          <p:cNvSpPr/>
          <p:nvPr/>
        </p:nvSpPr>
        <p:spPr>
          <a:xfrm>
            <a:off x="7289474" y="2540925"/>
            <a:ext cx="76200" cy="26013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03770" y="2541880"/>
            <a:ext cx="304800" cy="72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949037" y="4375666"/>
            <a:ext cx="25798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High </a:t>
            </a:r>
            <a:r>
              <a:rPr lang="en-GB" sz="2000" dirty="0" smtClean="0"/>
              <a:t>voltage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Cs-Ovens test stand</a:t>
            </a:r>
            <a:endParaRPr lang="en-GB" sz="2000" dirty="0" smtClean="0"/>
          </a:p>
          <a:p>
            <a:pPr marL="342900" indent="-342900">
              <a:buFont typeface="+mj-lt"/>
              <a:buAutoNum type="arabicParenR"/>
            </a:pPr>
            <a:r>
              <a:rPr lang="en-GB" sz="2000" dirty="0" err="1" smtClean="0"/>
              <a:t>Piezo</a:t>
            </a:r>
            <a:r>
              <a:rPr lang="en-GB" sz="2000" dirty="0" smtClean="0"/>
              <a:t> valves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Optics calibration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4285359" y="1710437"/>
            <a:ext cx="796487" cy="30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Piezo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760160" y="2117119"/>
            <a:ext cx="42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HV</a:t>
            </a:r>
            <a:endParaRPr lang="en-GB" sz="1600" dirty="0"/>
          </a:p>
        </p:txBody>
      </p:sp>
      <p:sp>
        <p:nvSpPr>
          <p:cNvPr id="18" name="Rectangle 17"/>
          <p:cNvSpPr/>
          <p:nvPr/>
        </p:nvSpPr>
        <p:spPr>
          <a:xfrm>
            <a:off x="7060874" y="1683002"/>
            <a:ext cx="304800" cy="72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948348" y="3443778"/>
            <a:ext cx="82295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Optics</a:t>
            </a:r>
            <a:endParaRPr lang="en-GB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4474464" y="2080215"/>
            <a:ext cx="117209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Pulsed gas injection test bench</a:t>
            </a:r>
            <a:endParaRPr lang="en-GB" baseline="-25000" dirty="0"/>
          </a:p>
        </p:txBody>
      </p:sp>
      <p:sp>
        <p:nvSpPr>
          <p:cNvPr id="21" name="Rectangle 20"/>
          <p:cNvSpPr/>
          <p:nvPr/>
        </p:nvSpPr>
        <p:spPr>
          <a:xfrm>
            <a:off x="7135070" y="2967532"/>
            <a:ext cx="245684" cy="3005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727487" y="2971800"/>
            <a:ext cx="125602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Flammable</a:t>
            </a:r>
            <a:endParaRPr lang="en-GB" i="1" baseline="-25000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828288" y="653796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7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368619"/>
              </p:ext>
            </p:extLst>
          </p:nvPr>
        </p:nvGraphicFramePr>
        <p:xfrm>
          <a:off x="90407" y="20664"/>
          <a:ext cx="4914900" cy="28527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8156"/>
                <a:gridCol w="2576744"/>
              </a:tblGrid>
              <a:tr h="31697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i="1" u="none" strike="noStrike" dirty="0">
                          <a:effectLst/>
                        </a:rPr>
                        <a:t>Linac4 IS Collaborations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IPP </a:t>
                      </a:r>
                      <a:r>
                        <a:rPr lang="en-GB" sz="1600" u="none" strike="noStrike" dirty="0" err="1">
                          <a:effectLst/>
                        </a:rPr>
                        <a:t>Garching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U. Fantz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University </a:t>
                      </a:r>
                      <a:r>
                        <a:rPr lang="en-GB" sz="1600" u="none" strike="noStrike" dirty="0">
                          <a:effectLst/>
                        </a:rPr>
                        <a:t>of Jyvaskyla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O. Tarvainen, T. Kalvas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SNS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M. </a:t>
                      </a:r>
                      <a:r>
                        <a:rPr lang="en-GB" sz="1600" u="none" strike="noStrike" dirty="0" err="1">
                          <a:effectLst/>
                        </a:rPr>
                        <a:t>Stockli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KEIO </a:t>
                      </a:r>
                      <a:r>
                        <a:rPr lang="en-GB" sz="1600" u="none" strike="noStrike" dirty="0">
                          <a:effectLst/>
                        </a:rPr>
                        <a:t>University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A. Hatayama   </a:t>
                      </a:r>
                      <a:r>
                        <a:rPr lang="ja-JP" altLang="en-US" sz="1600" u="none" strike="noStrike">
                          <a:effectLst/>
                        </a:rPr>
                        <a:t>畑山明聖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IPGP </a:t>
                      </a:r>
                      <a:r>
                        <a:rPr lang="en-GB" sz="1600" u="none" strike="noStrike" dirty="0" err="1">
                          <a:effectLst/>
                        </a:rPr>
                        <a:t>Orsay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T. Minea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ISIS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D. Faircloth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BNL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J. Alessi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1697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 J-PARC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A. </a:t>
                      </a:r>
                      <a:r>
                        <a:rPr lang="en-GB" sz="1600" u="none" strike="noStrike" dirty="0" err="1">
                          <a:effectLst/>
                        </a:rPr>
                        <a:t>Hueno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6200" y="2887682"/>
            <a:ext cx="472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/>
              <a:t>CERN</a:t>
            </a:r>
          </a:p>
          <a:p>
            <a:r>
              <a:rPr lang="en-GB" dirty="0" smtClean="0"/>
              <a:t>J.P</a:t>
            </a:r>
            <a:r>
              <a:rPr lang="en-GB" dirty="0"/>
              <a:t>. Corso, J. Coupard, M. Wilhelmsson, F. Fayet, D. </a:t>
            </a:r>
            <a:r>
              <a:rPr lang="en-GB" dirty="0" err="1"/>
              <a:t>Steyeart</a:t>
            </a:r>
            <a:r>
              <a:rPr lang="en-GB" dirty="0"/>
              <a:t>, E. Chaudet, Y. Coutron, A. Dallocchio, P. Moyret, S. Mathot, Y. Body, R. Guida, P. </a:t>
            </a:r>
            <a:r>
              <a:rPr lang="en-GB" dirty="0" err="1"/>
              <a:t>Carriè</a:t>
            </a:r>
            <a:r>
              <a:rPr lang="en-GB" dirty="0"/>
              <a:t>, A. Wasem, </a:t>
            </a:r>
            <a:r>
              <a:rPr lang="fr-FR" dirty="0"/>
              <a:t>J. Rochez, D. Aguglia, D. Nisbet, C. Machado, N. David, S. Joffe, P. Thonet, J. Hansen, N. Thaus, P. </a:t>
            </a:r>
            <a:r>
              <a:rPr lang="fr-FR" dirty="0" err="1"/>
              <a:t>Chigggiato</a:t>
            </a:r>
            <a:r>
              <a:rPr lang="fr-FR" dirty="0"/>
              <a:t>, A. Michet, S. Blanchard, H. </a:t>
            </a:r>
            <a:r>
              <a:rPr lang="fr-FR" dirty="0" err="1"/>
              <a:t>Vertergard</a:t>
            </a:r>
            <a:r>
              <a:rPr lang="fr-FR" dirty="0"/>
              <a:t>, M. Paoluzzi, M. Haase, A. Butterworth, A. Grudiev, R. Scrivens, M. O'Neil, P. Andersson, S. Bertolo, C. </a:t>
            </a:r>
            <a:r>
              <a:rPr lang="fr-FR" dirty="0" smtClean="0"/>
              <a:t>Mastrostefano</a:t>
            </a:r>
            <a:r>
              <a:rPr lang="fr-FR" dirty="0"/>
              <a:t>, E. Mahner, J. Sanchez, I. </a:t>
            </a:r>
            <a:r>
              <a:rPr lang="fr-FR" dirty="0" err="1"/>
              <a:t>Koszar</a:t>
            </a:r>
            <a:r>
              <a:rPr lang="fr-FR" dirty="0"/>
              <a:t>, U. Raich, F. </a:t>
            </a:r>
            <a:r>
              <a:rPr lang="fr-FR" dirty="0" err="1"/>
              <a:t>Roncarlo</a:t>
            </a:r>
            <a:r>
              <a:rPr lang="fr-FR" dirty="0"/>
              <a:t>, F. Zocca, D. Gerard, A. Foreste, J. Gulley, </a:t>
            </a:r>
            <a:r>
              <a:rPr lang="fr-FR" dirty="0" smtClean="0"/>
              <a:t>C</a:t>
            </a:r>
            <a:r>
              <a:rPr lang="fr-FR" dirty="0"/>
              <a:t>. Rossi,  G. Bellodi, J.B. Lallement, M. Vretenar, A. Lombardi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847209"/>
              </p:ext>
            </p:extLst>
          </p:nvPr>
        </p:nvGraphicFramePr>
        <p:xfrm>
          <a:off x="5063805" y="1429211"/>
          <a:ext cx="3860800" cy="47243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972"/>
                <a:gridCol w="848972"/>
                <a:gridCol w="1081428"/>
                <a:gridCol w="1081428"/>
              </a:tblGrid>
              <a:tr h="2567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Matthias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Kronberger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SLHC-Fell.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CERN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Claus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Schmitzer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SLHC-PhD.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Oystein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Midttun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PhD.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Stefano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Mattei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Tech-Fell.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Hugo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Pereira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Fell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Jose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Sanchez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Dipl, Tech-Fell.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Jaime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Gil Flores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Tech-Fell.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Chiara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Pasquino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Tech-Fell.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Cristhian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Valerio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PhD.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Sylvia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Izquierdo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Tech-Fell.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Mahel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Devoldere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Tech-Fell.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67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Marco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Garlasche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Fell.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67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Serhiy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Mochalsky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Fell.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LPGP Orsay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Taneli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Kalvas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PhD.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Jyvaskyla Univ.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6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Masatoshi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Ohta    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太田雅俊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S Mincho"/>
                      </a:endParaRPr>
                    </a:p>
                  </a:txBody>
                  <a:tcPr marL="9525" marR="9525" marT="9525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Keio Univ.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453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Masatoshi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Yasumoto　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安元雅俊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453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Kenjiro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Nishida 　　　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西田健治朗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S Mincho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453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Takanori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Shibata　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柴田崇統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S Mincho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67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Takashi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Yamamoto　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 dirty="0">
                          <a:effectLst/>
                        </a:rPr>
                        <a:t>山本尚史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S Mincho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10200" y="304800"/>
            <a:ext cx="3494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all </a:t>
            </a:r>
            <a:r>
              <a:rPr lang="en-GB" sz="40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25805" y="1105822"/>
            <a:ext cx="201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Students &amp; Fellows</a:t>
            </a:r>
            <a:endParaRPr lang="en-GB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59020" y="645137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8+19+50=77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672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079" y="5715000"/>
            <a:ext cx="2550721" cy="56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40" y="1905000"/>
            <a:ext cx="388915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8" y="152400"/>
            <a:ext cx="1282775" cy="500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472724" y="3352800"/>
            <a:ext cx="1061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Vertical actuator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47637" y="3912752"/>
            <a:ext cx="913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/>
              <a:t>Inficon</a:t>
            </a:r>
            <a:r>
              <a:rPr lang="en-GB" sz="1600" dirty="0" smtClean="0"/>
              <a:t> Quartz sensor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536500" y="284395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Inert gas glove box</a:t>
            </a:r>
          </a:p>
          <a:p>
            <a:pPr algn="ctr"/>
            <a:r>
              <a:rPr lang="en-GB" sz="1600" dirty="0" smtClean="0"/>
              <a:t>&amp; antechamber</a:t>
            </a:r>
            <a:endParaRPr lang="en-GB" sz="1600" dirty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28" y="2073140"/>
            <a:ext cx="1295400" cy="157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26000"/>
            <a:ext cx="2362200" cy="301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417400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Cs-test </a:t>
            </a:r>
            <a:r>
              <a:rPr lang="en-GB" dirty="0" smtClean="0"/>
              <a:t>stand 357</a:t>
            </a:r>
            <a:endParaRPr lang="en-GB" dirty="0"/>
          </a:p>
        </p:txBody>
      </p:sp>
      <p:pic>
        <p:nvPicPr>
          <p:cNvPr id="8196" name="Picture 4" descr="X:\x Linac4 ion source upgrade\Cs-injection\2013-08-05 357 Pictures\P10404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555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84576" y="6415007"/>
            <a:ext cx="2319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Industrial washing system</a:t>
            </a:r>
            <a:endParaRPr lang="en-GB" sz="16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19078"/>
            <a:ext cx="2431986" cy="14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2261" y="5334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i="1" dirty="0" smtClean="0"/>
              <a:t>Cs-Oven filling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i="1" dirty="0" smtClean="0">
                <a:solidFill>
                  <a:srgbClr val="FF0000"/>
                </a:solidFill>
              </a:rPr>
              <a:t>Flow and angular distribution </a:t>
            </a:r>
            <a:r>
              <a:rPr lang="en-GB" i="1" dirty="0" smtClean="0"/>
              <a:t>of the Cs-atomic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i="1" dirty="0" smtClean="0"/>
              <a:t>Cleaning of </a:t>
            </a:r>
            <a:r>
              <a:rPr lang="en-GB" i="1" dirty="0" err="1" smtClean="0"/>
              <a:t>cesiated</a:t>
            </a:r>
            <a:r>
              <a:rPr lang="en-GB" i="1" dirty="0" smtClean="0"/>
              <a:t> components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0049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IS02 plasma Generator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074" name="Picture 2" descr="X:\Publications L4-ISWP sLHC\2013 ICIS Chiba\01 JL Status of linac4 IS\figures originaux\6-Assy-PGDetailAntenne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2" y="914400"/>
            <a:ext cx="7869898" cy="561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2971800"/>
            <a:ext cx="1984326" cy="646331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Plasma view ports:</a:t>
            </a:r>
          </a:p>
          <a:p>
            <a:pPr algn="ctr"/>
            <a:r>
              <a:rPr lang="en-GB" dirty="0" smtClean="0"/>
              <a:t>on-axis, 19</a:t>
            </a:r>
            <a:r>
              <a:rPr lang="en-GB" dirty="0" smtClean="0">
                <a:latin typeface="Calibri"/>
              </a:rPr>
              <a:t>°</a:t>
            </a:r>
            <a:r>
              <a:rPr lang="en-GB" dirty="0" smtClean="0"/>
              <a:t> &amp; 26°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68485" y="4953000"/>
            <a:ext cx="2270045" cy="923330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Permanent magnet </a:t>
            </a:r>
          </a:p>
          <a:p>
            <a:pPr algn="ctr"/>
            <a:r>
              <a:rPr lang="en-GB" dirty="0" err="1" smtClean="0"/>
              <a:t>Octupole</a:t>
            </a:r>
            <a:r>
              <a:rPr lang="en-GB" dirty="0" smtClean="0"/>
              <a:t> cusp in</a:t>
            </a:r>
          </a:p>
          <a:p>
            <a:pPr algn="ctr"/>
            <a:r>
              <a:rPr lang="en-GB" dirty="0" smtClean="0"/>
              <a:t>offset </a:t>
            </a:r>
            <a:r>
              <a:rPr lang="en-GB" dirty="0" err="1" smtClean="0"/>
              <a:t>Halbach</a:t>
            </a:r>
            <a:r>
              <a:rPr lang="en-GB" dirty="0" smtClean="0"/>
              <a:t> </a:t>
            </a:r>
            <a:r>
              <a:rPr lang="en-GB" dirty="0" err="1" smtClean="0"/>
              <a:t>config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649176"/>
            <a:ext cx="1597104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Cs-transfer line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79713" y="3899093"/>
            <a:ext cx="1316771" cy="923330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T-regulated </a:t>
            </a:r>
          </a:p>
          <a:p>
            <a:pPr algn="ctr"/>
            <a:r>
              <a:rPr lang="en-GB" dirty="0" err="1" smtClean="0"/>
              <a:t>Cesiated</a:t>
            </a:r>
            <a:r>
              <a:rPr lang="en-GB" dirty="0" smtClean="0"/>
              <a:t> </a:t>
            </a:r>
          </a:p>
          <a:p>
            <a:pPr algn="ctr"/>
            <a:r>
              <a:rPr lang="en-GB" dirty="0" smtClean="0"/>
              <a:t>Mo-surface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46793" y="1618497"/>
            <a:ext cx="1565942" cy="646331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Einzel</a:t>
            </a:r>
            <a:r>
              <a:rPr lang="en-GB" dirty="0" smtClean="0"/>
              <a:t> lens </a:t>
            </a:r>
          </a:p>
          <a:p>
            <a:pPr algn="ctr"/>
            <a:r>
              <a:rPr lang="en-GB" dirty="0" smtClean="0"/>
              <a:t>electron dump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24599" y="3433465"/>
            <a:ext cx="1305165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25 kV puller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03359" y="2360908"/>
            <a:ext cx="2942985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3 to 6 turns solenoid antenna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272157" y="1941663"/>
            <a:ext cx="1132746" cy="369332"/>
          </a:xfrm>
          <a:prstGeom prst="rect">
            <a:avLst/>
          </a:prstGeom>
          <a:solidFill>
            <a:srgbClr val="F5FDA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Filter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57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258"/>
            <a:ext cx="7315200" cy="69839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Plasma Generator design: IS01 vs. IS02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 Sept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50957"/>
            <a:ext cx="6457950" cy="396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13742" y="2317232"/>
            <a:ext cx="31241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IS-02 Plasma Surface H</a:t>
            </a:r>
            <a:r>
              <a:rPr lang="en-GB" sz="1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production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449" y="2908357"/>
            <a:ext cx="26098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IS-01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Volume H</a:t>
            </a:r>
            <a:r>
              <a:rPr lang="en-GB" sz="14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production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3741" y="4279957"/>
            <a:ext cx="1881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Cusp magnet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177" y="3110362"/>
            <a:ext cx="1271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Filter magnet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30935" y="1509945"/>
            <a:ext cx="1358577" cy="523220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Beam formation region (ONIX)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07397" y="2081288"/>
            <a:ext cx="1588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Cs-surface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00576" y="2772528"/>
            <a:ext cx="738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collar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6659" y="2678130"/>
            <a:ext cx="60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Puller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199" y="3594157"/>
            <a:ext cx="762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Ignition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514" y="4953000"/>
            <a:ext cx="3259358" cy="179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430077" y="4355881"/>
            <a:ext cx="712923" cy="597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7200" y="2235176"/>
            <a:ext cx="1447800" cy="1538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-18081" y="2156079"/>
            <a:ext cx="60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Cs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105" y="4967207"/>
            <a:ext cx="337406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rgbClr val="0000FF"/>
                </a:solidFill>
              </a:rPr>
              <a:t>Caesium: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Oven production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Test stand commissioning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Flow calibration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Cleaning procedure (mg range)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400801" y="559324"/>
            <a:ext cx="2667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i="1" dirty="0" err="1" smtClean="0">
                <a:solidFill>
                  <a:srgbClr val="0000FF"/>
                </a:solidFill>
              </a:rPr>
              <a:t>Cesiated</a:t>
            </a:r>
            <a:r>
              <a:rPr lang="en-GB" sz="2000" i="1" dirty="0" smtClean="0">
                <a:solidFill>
                  <a:srgbClr val="0000FF"/>
                </a:solidFill>
              </a:rPr>
              <a:t> surface</a:t>
            </a:r>
            <a:r>
              <a:rPr lang="en-GB" dirty="0" smtClean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Heater design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Temperature regulation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377383" y="3432384"/>
            <a:ext cx="1690418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solidFill>
                  <a:srgbClr val="0000FF"/>
                </a:solidFill>
              </a:rPr>
              <a:t>Beam optics</a:t>
            </a:r>
            <a:r>
              <a:rPr lang="en-GB" dirty="0" smtClean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Dumping of </a:t>
            </a:r>
            <a:r>
              <a:rPr lang="en-GB" dirty="0" err="1" smtClean="0"/>
              <a:t>coextracted</a:t>
            </a:r>
            <a:r>
              <a:rPr lang="en-GB" dirty="0" smtClean="0"/>
              <a:t> electrons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Minimize </a:t>
            </a:r>
            <a:r>
              <a:rPr lang="en-GB" dirty="0" err="1" smtClean="0"/>
              <a:t>emittance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324600" y="1826446"/>
            <a:ext cx="818729" cy="562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407" y="2165232"/>
            <a:ext cx="1331011" cy="109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5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Mounting the DESY PG on IS01-2 flange</a:t>
            </a:r>
            <a:endParaRPr lang="en-GB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91141" y="1308910"/>
            <a:ext cx="3566258" cy="424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 Jan.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09727" y="3842757"/>
            <a:ext cx="1442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SS-coupling </a:t>
            </a:r>
          </a:p>
          <a:p>
            <a:pPr algn="ctr"/>
            <a:r>
              <a:rPr lang="en-GB" sz="2000" dirty="0" smtClean="0"/>
              <a:t>flange</a:t>
            </a:r>
            <a:endParaRPr lang="en-GB" sz="2000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512534" y="4172465"/>
            <a:ext cx="394386" cy="2286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89406" y="947172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IS01-2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971800" y="2667000"/>
            <a:ext cx="1066800" cy="3429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50380"/>
            <a:ext cx="3503564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65199" y="4362295"/>
            <a:ext cx="84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00B050"/>
                </a:solidFill>
              </a:rPr>
              <a:t>Macor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33021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94" y="14796"/>
            <a:ext cx="9144000" cy="762000"/>
          </a:xfrm>
        </p:spPr>
        <p:txBody>
          <a:bodyPr/>
          <a:lstStyle/>
          <a:p>
            <a:r>
              <a:rPr lang="en-GB" dirty="0" smtClean="0"/>
              <a:t>Permanent magnets </a:t>
            </a:r>
            <a:r>
              <a:rPr lang="en-GB" dirty="0" smtClean="0"/>
              <a:t>configuration IS01-02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3506" y="6492875"/>
            <a:ext cx="2133600" cy="365125"/>
          </a:xfrm>
        </p:spPr>
        <p:txBody>
          <a:bodyPr/>
          <a:lstStyle/>
          <a:p>
            <a:r>
              <a:rPr lang="en-US" smtClean="0"/>
              <a:t>3 Sept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49506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21" y="707762"/>
            <a:ext cx="4543425" cy="3471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flipH="1">
            <a:off x="3371195" y="2210510"/>
            <a:ext cx="809522" cy="494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28411" y="2160300"/>
            <a:ext cx="316473" cy="100423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31097" y="3485982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Piezo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valve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8411" y="3028782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Ignition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474571" y="2522984"/>
            <a:ext cx="251799" cy="505798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87167" y="1926720"/>
            <a:ext cx="922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Viewports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14759" y="818981"/>
            <a:ext cx="3448050" cy="228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00321" y="818982"/>
            <a:ext cx="1018196" cy="838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866517" y="1047582"/>
            <a:ext cx="380999" cy="2746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672102" y="3639870"/>
            <a:ext cx="194415" cy="1538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33267" y="1073131"/>
            <a:ext cx="97208" cy="487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928411" y="2055060"/>
            <a:ext cx="376064" cy="105240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644" y="1183172"/>
            <a:ext cx="3035064" cy="279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4485517" y="2775883"/>
            <a:ext cx="571499" cy="951962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80717" y="2420671"/>
            <a:ext cx="381000" cy="102313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94343" y="2610938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Mo Plasma 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electrode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71195" y="2182132"/>
            <a:ext cx="961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Collar 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electrode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741576" y="2509969"/>
            <a:ext cx="144161" cy="265914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057016" y="2522985"/>
            <a:ext cx="1181101" cy="1204860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971199" y="870850"/>
            <a:ext cx="1184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8×Halbach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magnets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330156" y="1392779"/>
            <a:ext cx="466493" cy="292534"/>
            <a:chOff x="6704218" y="4572000"/>
            <a:chExt cx="533391" cy="304800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6730449" y="4654153"/>
              <a:ext cx="152400" cy="140494"/>
            </a:xfrm>
            <a:prstGeom prst="straightConnector1">
              <a:avLst/>
            </a:prstGeom>
            <a:ln w="15875">
              <a:solidFill>
                <a:srgbClr val="15F1EC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080282" y="4648200"/>
              <a:ext cx="142462" cy="152400"/>
            </a:xfrm>
            <a:prstGeom prst="straightConnector1">
              <a:avLst/>
            </a:prstGeom>
            <a:ln w="15875"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6879833" y="4724400"/>
              <a:ext cx="198833" cy="0"/>
            </a:xfrm>
            <a:prstGeom prst="line">
              <a:avLst/>
            </a:prstGeom>
            <a:ln w="15875">
              <a:solidFill>
                <a:srgbClr val="7062A4"/>
              </a:solidFill>
              <a:headEnd type="triangle" w="sm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6704218" y="4572000"/>
              <a:ext cx="175615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83106" y="4572000"/>
              <a:ext cx="175615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061994" y="4572000"/>
              <a:ext cx="175615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5838219" y="1392779"/>
            <a:ext cx="470508" cy="687830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132" y="4648198"/>
            <a:ext cx="2342633" cy="1905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4180717" y="4192760"/>
            <a:ext cx="491385" cy="0"/>
          </a:xfrm>
          <a:prstGeom prst="line">
            <a:avLst/>
          </a:prstGeom>
          <a:ln w="25400"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204465" y="4192760"/>
            <a:ext cx="976253" cy="455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672102" y="4192760"/>
            <a:ext cx="213635" cy="455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51856" y="1245906"/>
            <a:ext cx="1304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Ferrites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7318456" y="1539046"/>
            <a:ext cx="609601" cy="621254"/>
          </a:xfrm>
          <a:prstGeom prst="straightConnector1">
            <a:avLst/>
          </a:prstGeom>
          <a:ln>
            <a:tailEnd type="arrow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462808" y="2775883"/>
            <a:ext cx="0" cy="1403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406" y="3865842"/>
            <a:ext cx="3724857" cy="280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769006" y="3727845"/>
            <a:ext cx="1304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Filter Magnets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75" y="4308709"/>
            <a:ext cx="2175629" cy="221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3858" y="6184625"/>
            <a:ext cx="1477520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SLHC-3kW Av.</a:t>
            </a:r>
            <a:endParaRPr lang="en-GB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77394" y="3995056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 e-loss lines</a:t>
            </a:r>
            <a:endParaRPr lang="en-GB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6172200" cy="7620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Temperature control of the </a:t>
            </a:r>
            <a:r>
              <a:rPr lang="en-GB" sz="2400" dirty="0" err="1" smtClean="0"/>
              <a:t>Cesiated</a:t>
            </a:r>
            <a:r>
              <a:rPr lang="en-GB" sz="2400" dirty="0" smtClean="0"/>
              <a:t> Mo-surface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9551" y="835329"/>
            <a:ext cx="3048000" cy="259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65908"/>
            <a:ext cx="5073254" cy="212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52800" y="3199108"/>
            <a:ext cx="3276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Implementation of the </a:t>
            </a:r>
            <a:endParaRPr lang="en-GB" sz="2400" dirty="0"/>
          </a:p>
          <a:p>
            <a:r>
              <a:rPr lang="en-GB" sz="2400" dirty="0"/>
              <a:t>on-axis, 19° &amp; 26° </a:t>
            </a:r>
            <a:endParaRPr lang="en-GB" sz="2400" dirty="0" smtClean="0"/>
          </a:p>
          <a:p>
            <a:r>
              <a:rPr lang="en-GB" sz="2400" dirty="0" smtClean="0"/>
              <a:t>Optical view ports</a:t>
            </a:r>
            <a:endParaRPr lang="en-GB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59" y="5037743"/>
            <a:ext cx="1148959" cy="105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8600" y="6095665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 </a:t>
            </a:r>
            <a:r>
              <a:rPr lang="en-GB" sz="1600" dirty="0"/>
              <a:t>4 </a:t>
            </a:r>
            <a:r>
              <a:rPr lang="en-GB" sz="1600" dirty="0" err="1"/>
              <a:t>fibers</a:t>
            </a:r>
            <a:r>
              <a:rPr lang="en-GB" sz="1600" dirty="0"/>
              <a:t> (600μm core, 660μm clad, 710μm polyimide coating) inside of a SMA connector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90800" y="4509113"/>
            <a:ext cx="1981200" cy="57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 Brazed sapphire + Quartz lens</a:t>
            </a:r>
            <a:endParaRPr lang="en-GB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5" y="4343400"/>
            <a:ext cx="2209799" cy="153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230" y="914400"/>
            <a:ext cx="2268339" cy="191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041994" cy="185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826" y="2546890"/>
            <a:ext cx="2041994" cy="17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05598" y="1888956"/>
            <a:ext cx="243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3D-printing of the solenoid Epoxy mould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0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Cs-Oven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122" name="Picture 2" descr="X:\Publications L4-ISWP sLHC\2013 ICIS Chiba\01 JL Status of linac4 IS\figures originaux\4-Assy-CesiumOvenDetail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38" y="762000"/>
            <a:ext cx="651978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11844" y="4648200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Heating Jackets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32729" y="3505200"/>
            <a:ext cx="1479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Cs-Oven 1-5 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524000"/>
            <a:ext cx="1666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Cs-transfer line </a:t>
            </a:r>
          </a:p>
          <a:p>
            <a:r>
              <a:rPr lang="en-GB" dirty="0" smtClean="0"/>
              <a:t>Co </a:t>
            </a:r>
            <a:r>
              <a:rPr lang="en-GB" dirty="0"/>
              <a:t>axial </a:t>
            </a:r>
            <a:r>
              <a:rPr lang="en-GB" dirty="0" smtClean="0"/>
              <a:t>heating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2668291"/>
            <a:ext cx="163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Valves &amp; collars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443" y="152400"/>
            <a:ext cx="226013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X:\x Linac4 ion source upgrade\Cs-injection\2013-08-29 357 IS02 Cs-Oven\P10406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31211" y="3686175"/>
            <a:ext cx="327660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5716247"/>
            <a:ext cx="5321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valves allow refilling without breaking the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9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List of all tests at ISTS-152 and operation in L4-400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44196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3MeV Test Stand </a:t>
            </a:r>
            <a:r>
              <a:rPr lang="en-GB" sz="2800" i="1" dirty="0" smtClean="0">
                <a:solidFill>
                  <a:srgbClr val="7030A0"/>
                </a:solidFill>
              </a:rPr>
              <a:t>→ Ion Source Test Stand (July 2013)</a:t>
            </a:r>
          </a:p>
          <a:p>
            <a:pPr marL="534988" indent="-534988">
              <a:buFont typeface="Wingdings" panose="05000000000000000000" pitchFamily="2" charset="2"/>
              <a:buChar char="Ø"/>
            </a:pPr>
            <a:r>
              <a:rPr lang="en-GB" sz="2800" dirty="0" smtClean="0"/>
              <a:t>DESY source in 35kV H</a:t>
            </a:r>
            <a:r>
              <a:rPr lang="en-GB" sz="2800" baseline="30000" dirty="0" smtClean="0"/>
              <a:t>-</a:t>
            </a:r>
            <a:r>
              <a:rPr lang="en-GB" sz="2800" dirty="0" smtClean="0"/>
              <a:t> and protons </a:t>
            </a:r>
            <a:r>
              <a:rPr lang="en-GB" sz="1800" dirty="0" smtClean="0">
                <a:solidFill>
                  <a:srgbClr val="0000FF"/>
                </a:solidFill>
              </a:rPr>
              <a:t>→ mid 2012</a:t>
            </a:r>
          </a:p>
          <a:p>
            <a:pPr marL="935038" lvl="2" indent="-534988">
              <a:buFont typeface="Wingdings" panose="05000000000000000000" pitchFamily="2" charset="2"/>
              <a:buChar char="Ø"/>
            </a:pPr>
            <a:r>
              <a:rPr lang="en-GB" sz="2000" dirty="0" err="1" smtClean="0"/>
              <a:t>Emittance</a:t>
            </a:r>
            <a:r>
              <a:rPr lang="en-GB" sz="2000" dirty="0" smtClean="0"/>
              <a:t> measurements </a:t>
            </a:r>
          </a:p>
          <a:p>
            <a:pPr marL="534988" indent="-534988"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rgbClr val="0000FF"/>
                </a:solidFill>
              </a:rPr>
              <a:t>IS01</a:t>
            </a:r>
            <a:r>
              <a:rPr lang="en-GB" sz="2800" dirty="0" smtClean="0"/>
              <a:t> 6-turns 2 polarities 45 kV H</a:t>
            </a:r>
            <a:r>
              <a:rPr lang="en-GB" sz="2800" baseline="30000" dirty="0" smtClean="0"/>
              <a:t>-</a:t>
            </a:r>
            <a:r>
              <a:rPr lang="en-GB" sz="2800" dirty="0" smtClean="0"/>
              <a:t> and protons </a:t>
            </a:r>
            <a:r>
              <a:rPr lang="en-GB" sz="1800" dirty="0" smtClean="0">
                <a:solidFill>
                  <a:srgbClr val="0000FF"/>
                </a:solidFill>
              </a:rPr>
              <a:t>→ end 2012 and June 2013</a:t>
            </a:r>
          </a:p>
          <a:p>
            <a:pPr marL="935038" lvl="1" indent="-534988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Variation of all parameters</a:t>
            </a:r>
            <a:r>
              <a:rPr lang="en-GB" sz="2400" dirty="0" smtClean="0">
                <a:solidFill>
                  <a:srgbClr val="00B050"/>
                </a:solidFill>
              </a:rPr>
              <a:t>: RF-frequency &amp; power, Gas pressure, collar and plasma electrode potentials, Filter </a:t>
            </a:r>
            <a:r>
              <a:rPr lang="en-GB" sz="2400" dirty="0">
                <a:solidFill>
                  <a:srgbClr val="00B050"/>
                </a:solidFill>
              </a:rPr>
              <a:t>field strength, </a:t>
            </a:r>
            <a:r>
              <a:rPr lang="en-GB" sz="2400" dirty="0" err="1" smtClean="0">
                <a:solidFill>
                  <a:srgbClr val="00B050"/>
                </a:solidFill>
              </a:rPr>
              <a:t>Macor</a:t>
            </a:r>
            <a:r>
              <a:rPr lang="en-GB" sz="2400" dirty="0" smtClean="0">
                <a:solidFill>
                  <a:srgbClr val="00B050"/>
                </a:solidFill>
              </a:rPr>
              <a:t> instead of Al</a:t>
            </a:r>
            <a:r>
              <a:rPr lang="en-GB" sz="2400" baseline="30000" dirty="0" smtClean="0">
                <a:solidFill>
                  <a:srgbClr val="00B050"/>
                </a:solidFill>
              </a:rPr>
              <a:t>2</a:t>
            </a:r>
            <a:r>
              <a:rPr lang="en-GB" sz="2400" dirty="0" smtClean="0">
                <a:solidFill>
                  <a:srgbClr val="00B050"/>
                </a:solidFill>
              </a:rPr>
              <a:t>O</a:t>
            </a:r>
            <a:r>
              <a:rPr lang="en-GB" sz="2400" baseline="30000" dirty="0" smtClean="0">
                <a:solidFill>
                  <a:srgbClr val="00B050"/>
                </a:solidFill>
              </a:rPr>
              <a:t>3</a:t>
            </a:r>
            <a:r>
              <a:rPr lang="en-GB" sz="2400" dirty="0" smtClean="0">
                <a:solidFill>
                  <a:srgbClr val="00B050"/>
                </a:solidFill>
              </a:rPr>
              <a:t>, short circuit of the plasma electrode</a:t>
            </a:r>
          </a:p>
          <a:p>
            <a:pPr marL="534988" lvl="2" indent="-534988">
              <a:buFont typeface="Wingdings" panose="05000000000000000000" pitchFamily="2" charset="2"/>
              <a:buChar char="Ø"/>
            </a:pPr>
            <a:r>
              <a:rPr lang="en-GB" sz="2800" dirty="0" smtClean="0"/>
              <a:t>IS01+DESY-PG </a:t>
            </a:r>
            <a:r>
              <a:rPr lang="en-GB" sz="2800" dirty="0"/>
              <a:t>45 kV H</a:t>
            </a:r>
            <a:r>
              <a:rPr lang="en-GB" sz="2800" baseline="30000" dirty="0"/>
              <a:t>-</a:t>
            </a:r>
            <a:r>
              <a:rPr lang="en-GB" sz="2800" dirty="0" smtClean="0"/>
              <a:t> </a:t>
            </a:r>
            <a:r>
              <a:rPr lang="en-GB" sz="2800" dirty="0"/>
              <a:t>and </a:t>
            </a:r>
            <a:r>
              <a:rPr lang="en-GB" sz="2800" dirty="0" smtClean="0"/>
              <a:t>protons </a:t>
            </a:r>
            <a:r>
              <a:rPr lang="en-GB" sz="1800" dirty="0" smtClean="0">
                <a:solidFill>
                  <a:srgbClr val="0000FF"/>
                </a:solidFill>
              </a:rPr>
              <a:t>Feb-June 2012 </a:t>
            </a:r>
            <a:r>
              <a:rPr lang="en-GB" sz="2000" dirty="0" smtClean="0"/>
              <a:t>(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OM presentation</a:t>
            </a:r>
            <a:r>
              <a:rPr lang="en-GB" sz="2000" dirty="0" smtClean="0"/>
              <a:t>)</a:t>
            </a:r>
          </a:p>
          <a:p>
            <a:pPr marL="992188" lvl="3" indent="-534988">
              <a:buFont typeface="Wingdings" panose="05000000000000000000" pitchFamily="2" charset="2"/>
              <a:buChar char="Ø"/>
            </a:pPr>
            <a:r>
              <a:rPr lang="en-GB" sz="1900" dirty="0" smtClean="0"/>
              <a:t>One </a:t>
            </a:r>
            <a:r>
              <a:rPr lang="en-GB" sz="1900" dirty="0" err="1" smtClean="0"/>
              <a:t>Emittance</a:t>
            </a:r>
            <a:r>
              <a:rPr lang="en-GB" sz="1900" dirty="0" smtClean="0"/>
              <a:t> measurement</a:t>
            </a:r>
            <a:endParaRPr lang="en-GB" sz="1900" dirty="0" smtClean="0">
              <a:solidFill>
                <a:srgbClr val="0000FF"/>
              </a:solidFill>
            </a:endParaRPr>
          </a:p>
          <a:p>
            <a:pPr marL="534988" lvl="2" indent="-534988"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rgbClr val="0000FF"/>
                </a:solidFill>
              </a:rPr>
              <a:t>IS02</a:t>
            </a:r>
            <a:r>
              <a:rPr lang="en-GB" sz="2800" dirty="0" smtClean="0"/>
              <a:t> </a:t>
            </a:r>
            <a:r>
              <a:rPr lang="en-GB" sz="2800" dirty="0" err="1" smtClean="0"/>
              <a:t>uncesiated</a:t>
            </a:r>
            <a:r>
              <a:rPr lang="en-GB" sz="2800" dirty="0" smtClean="0"/>
              <a:t> 4-turn 45 kV </a:t>
            </a:r>
            <a:r>
              <a:rPr lang="en-GB" sz="2800" dirty="0"/>
              <a:t>H</a:t>
            </a:r>
            <a:r>
              <a:rPr lang="en-GB" sz="2800" baseline="30000" dirty="0"/>
              <a:t>-</a:t>
            </a:r>
            <a:r>
              <a:rPr lang="en-GB" sz="2800" dirty="0" smtClean="0"/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from Oct. 2013 </a:t>
            </a:r>
            <a:r>
              <a:rPr lang="en-GB" sz="2000" dirty="0"/>
              <a:t>(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OM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presentation</a:t>
            </a:r>
            <a:r>
              <a:rPr lang="en-GB" sz="2000" dirty="0" smtClean="0"/>
              <a:t>)</a:t>
            </a:r>
            <a:endParaRPr lang="en-GB" sz="2800" dirty="0" smtClean="0">
              <a:solidFill>
                <a:srgbClr val="0000FF"/>
              </a:solidFill>
            </a:endParaRPr>
          </a:p>
          <a:p>
            <a:pPr marL="534988" indent="-534988">
              <a:buNone/>
            </a:pPr>
            <a:r>
              <a:rPr lang="en-GB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L4-Tunnel</a:t>
            </a:r>
          </a:p>
          <a:p>
            <a:pPr marL="534988" indent="-534988">
              <a:buFont typeface="Wingdings" panose="05000000000000000000" pitchFamily="2" charset="2"/>
              <a:buChar char="Ø"/>
            </a:pPr>
            <a:r>
              <a:rPr lang="en-GB" sz="2800" dirty="0"/>
              <a:t>IS01+DESY-PG 45 kV </a:t>
            </a:r>
            <a:r>
              <a:rPr lang="en-GB" sz="2800" dirty="0" smtClean="0"/>
              <a:t>H</a:t>
            </a:r>
            <a:r>
              <a:rPr lang="en-GB" sz="2800" baseline="30000" dirty="0"/>
              <a:t>-</a:t>
            </a:r>
            <a:r>
              <a:rPr lang="en-GB" sz="2800" dirty="0" smtClean="0"/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Sept 2</a:t>
            </a:r>
            <a:r>
              <a:rPr lang="en-GB" sz="1800" baseline="30000" dirty="0" smtClean="0">
                <a:solidFill>
                  <a:srgbClr val="0000FF"/>
                </a:solidFill>
              </a:rPr>
              <a:t>nd</a:t>
            </a:r>
            <a:r>
              <a:rPr lang="en-GB" sz="1800" dirty="0" smtClean="0">
                <a:solidFill>
                  <a:srgbClr val="0000FF"/>
                </a:solidFill>
              </a:rPr>
              <a:t> 2013 …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14/11/2013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923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24" y="4119"/>
            <a:ext cx="9151257" cy="685800"/>
          </a:xfrm>
        </p:spPr>
        <p:txBody>
          <a:bodyPr/>
          <a:lstStyle/>
          <a:p>
            <a:r>
              <a:rPr lang="en-GB" dirty="0" smtClean="0"/>
              <a:t>IS-01 PG vs. </a:t>
            </a:r>
            <a:r>
              <a:rPr lang="en-GB" dirty="0" err="1" smtClean="0"/>
              <a:t>Desy</a:t>
            </a:r>
            <a:r>
              <a:rPr lang="en-GB" dirty="0" smtClean="0"/>
              <a:t> PG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646" y="609600"/>
            <a:ext cx="5112190" cy="356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46" y="609600"/>
            <a:ext cx="3903678" cy="356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118" y="4267200"/>
            <a:ext cx="899159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Plasma Generator</a:t>
            </a:r>
            <a:r>
              <a:rPr lang="en-GB" dirty="0" smtClean="0"/>
              <a:t>: 		</a:t>
            </a:r>
            <a:r>
              <a:rPr lang="en-GB" dirty="0" smtClean="0">
                <a:solidFill>
                  <a:srgbClr val="0000FF"/>
                </a:solidFill>
              </a:rPr>
              <a:t>IS01 6-turn</a:t>
            </a:r>
            <a:r>
              <a:rPr lang="en-GB" dirty="0" smtClean="0"/>
              <a:t>		</a:t>
            </a:r>
            <a:r>
              <a:rPr lang="en-GB" dirty="0" err="1" smtClean="0">
                <a:solidFill>
                  <a:srgbClr val="0000FF"/>
                </a:solidFill>
              </a:rPr>
              <a:t>Desy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+ </a:t>
            </a:r>
            <a:r>
              <a:rPr lang="en-GB" dirty="0" smtClean="0"/>
              <a:t>IS-01 Optics &amp; e-dump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/>
              <a:t>RF-coupling		Excellent			Good</a:t>
            </a:r>
          </a:p>
          <a:p>
            <a:r>
              <a:rPr lang="en-GB" dirty="0" smtClean="0"/>
              <a:t>45 kV H</a:t>
            </a:r>
            <a:r>
              <a:rPr lang="en-GB" baseline="30000" dirty="0" smtClean="0"/>
              <a:t>-</a:t>
            </a:r>
            <a:r>
              <a:rPr lang="en-GB" dirty="0" smtClean="0"/>
              <a:t> beam current	3 mA &amp; stops after 40 </a:t>
            </a:r>
            <a:r>
              <a:rPr lang="en-GB" dirty="0" err="1" smtClean="0">
                <a:latin typeface="Symbol" pitchFamily="18" charset="2"/>
              </a:rPr>
              <a:t>m</a:t>
            </a:r>
            <a:r>
              <a:rPr lang="en-GB" dirty="0" err="1" smtClean="0"/>
              <a:t>s</a:t>
            </a:r>
            <a:r>
              <a:rPr lang="en-GB" dirty="0" smtClean="0"/>
              <a:t>	16-22 mA 	</a:t>
            </a:r>
          </a:p>
          <a:p>
            <a:r>
              <a:rPr lang="en-GB" dirty="0" smtClean="0"/>
              <a:t>Electron-dump current	1.5-3 A			0.6 A</a:t>
            </a:r>
          </a:p>
          <a:p>
            <a:r>
              <a:rPr lang="en-GB" dirty="0" smtClean="0"/>
              <a:t>Plasma Light 		Normal			Normal</a:t>
            </a:r>
          </a:p>
          <a:p>
            <a:endParaRPr lang="en-GB" sz="8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Electron dumping </a:t>
            </a:r>
            <a:r>
              <a:rPr lang="en-GB" dirty="0" smtClean="0">
                <a:solidFill>
                  <a:srgbClr val="0000FF"/>
                </a:solidFill>
              </a:rPr>
              <a:t>operational</a:t>
            </a:r>
            <a:r>
              <a:rPr lang="en-GB" dirty="0" smtClean="0"/>
              <a:t> up to 3A </a:t>
            </a:r>
            <a:r>
              <a:rPr lang="en-GB" dirty="0" smtClean="0"/>
              <a:t>!,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Higher e-current when fixing the potential of the solenoid at the middle of the plasma chamber 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38400" y="6375469"/>
            <a:ext cx="3974358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→ 3-5 turns solenoid &amp; mobile antennas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9781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7258" y="0"/>
            <a:ext cx="9151257" cy="990600"/>
          </a:xfrm>
        </p:spPr>
        <p:txBody>
          <a:bodyPr/>
          <a:lstStyle/>
          <a:p>
            <a:r>
              <a:rPr lang="en-GB" sz="2800" dirty="0" smtClean="0"/>
              <a:t>Response of the Pulsed HV under dynamic load: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 0.6 A electrons &amp; 16 mA H</a:t>
            </a:r>
            <a:r>
              <a:rPr lang="en-GB" sz="2800" baseline="30000" dirty="0" smtClean="0"/>
              <a:t>-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864" y="914400"/>
            <a:ext cx="635373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4825139"/>
            <a:ext cx="883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Pulsed </a:t>
            </a:r>
            <a:r>
              <a:rPr lang="en-GB" dirty="0"/>
              <a:t>HV </a:t>
            </a:r>
            <a:r>
              <a:rPr lang="en-GB" dirty="0" smtClean="0"/>
              <a:t>system:</a:t>
            </a:r>
            <a:endParaRPr lang="en-GB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/>
              <a:t>Beam energy fluctuation </a:t>
            </a:r>
            <a:r>
              <a:rPr lang="en-GB" dirty="0">
                <a:solidFill>
                  <a:srgbClr val="0000FF"/>
                </a:solidFill>
              </a:rPr>
              <a:t>meets </a:t>
            </a:r>
            <a:r>
              <a:rPr lang="en-GB" dirty="0" smtClean="0">
                <a:solidFill>
                  <a:srgbClr val="0000FF"/>
                </a:solidFill>
              </a:rPr>
              <a:t>Specification</a:t>
            </a:r>
            <a:r>
              <a:rPr lang="en-GB" dirty="0" smtClean="0"/>
              <a:t>, </a:t>
            </a:r>
            <a:r>
              <a:rPr lang="en-GB" dirty="0"/>
              <a:t>further improvement expected with new controls electronics </a:t>
            </a:r>
            <a:r>
              <a:rPr lang="en-GB" dirty="0" smtClean="0"/>
              <a:t>(end </a:t>
            </a:r>
            <a:r>
              <a:rPr lang="en-GB" dirty="0"/>
              <a:t>2013)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± 0.5 kV stability </a:t>
            </a:r>
            <a:r>
              <a:rPr lang="en-GB" dirty="0"/>
              <a:t>throughout the beam pulse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/>
              <a:t>Detects over-currents and stops discharges. No traces of arcs on the electrodes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Up to 3 A electron current successfully dumped at 10 </a:t>
            </a:r>
            <a:r>
              <a:rPr lang="en-GB" dirty="0" err="1" smtClean="0"/>
              <a:t>keV</a:t>
            </a:r>
            <a:r>
              <a:rPr lang="en-GB" dirty="0" smtClean="0"/>
              <a:t> on </a:t>
            </a:r>
            <a:r>
              <a:rPr lang="en-GB" dirty="0"/>
              <a:t>the e-dump, detailed analysis in O. </a:t>
            </a:r>
            <a:r>
              <a:rPr lang="en-GB" dirty="0" err="1"/>
              <a:t>Midttun’s</a:t>
            </a:r>
            <a:r>
              <a:rPr lang="en-GB" dirty="0"/>
              <a:t> </a:t>
            </a:r>
            <a:r>
              <a:rPr lang="en-GB" dirty="0" smtClean="0"/>
              <a:t>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3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L4IS-historical </a:t>
            </a: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" y="914400"/>
            <a:ext cx="8686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 smtClean="0"/>
              <a:t>2005</a:t>
            </a:r>
            <a:r>
              <a:rPr lang="en-GB" dirty="0"/>
              <a:t>: </a:t>
            </a:r>
            <a:r>
              <a:rPr lang="en-GB" dirty="0" smtClean="0"/>
              <a:t>Decision </a:t>
            </a:r>
            <a:r>
              <a:rPr lang="en-GB" dirty="0"/>
              <a:t>to copy the DESY RF volume source (reliable, no Caesium</a:t>
            </a:r>
            <a:r>
              <a:rPr lang="en-GB" dirty="0" smtClean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 smtClean="0"/>
              <a:t>2008: SLHC: EU-project towards a plasma generator upgrade from </a:t>
            </a:r>
            <a:r>
              <a:rPr lang="en-GB" dirty="0" err="1" smtClean="0"/>
              <a:t>Desy</a:t>
            </a:r>
            <a:r>
              <a:rPr lang="en-GB" dirty="0" smtClean="0"/>
              <a:t> to 50 Hz, 100 kW 2MHz RF driven 5% duty factor.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2009: DESY-type source completed, equipped with CERN power supplies and RF generator.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May 2010: tests show that it cannot operate at 45 kV nominal voltage. The 45 </a:t>
            </a:r>
            <a:r>
              <a:rPr lang="en-GB" dirty="0" err="1"/>
              <a:t>keV</a:t>
            </a:r>
            <a:r>
              <a:rPr lang="en-GB" dirty="0"/>
              <a:t> co-extracted electron beam is focussed; it vaporizes the electron dump and induces HV-sparks.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End 2010: launched crash programme to build an improved source of CERN design operating in volume mode but upgradable to surface (Cs-based) production. </a:t>
            </a:r>
            <a:endParaRPr lang="en-GB" dirty="0" smtClean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March 2011 completion of the SLHC WP.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June 2011 Linac4 IS-review </a:t>
            </a:r>
            <a:r>
              <a:rPr lang="en-GB" u="sng" dirty="0">
                <a:hlinkClick r:id="rId2"/>
              </a:rPr>
              <a:t>https://indico.cern.ch/conferenceDisplay.py?confId=129870</a:t>
            </a:r>
            <a:r>
              <a:rPr lang="en-GB" dirty="0"/>
              <a:t> </a:t>
            </a:r>
            <a:endParaRPr lang="en-GB" dirty="0" smtClean="0"/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90600" y="4800600"/>
            <a:ext cx="6876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Linac4 Ion source work package (ISWP-2011) was tailored to meet:</a:t>
            </a:r>
          </a:p>
          <a:p>
            <a:pPr marL="539750" indent="-357188">
              <a:buFont typeface="Wingdings" panose="05000000000000000000" pitchFamily="2" charset="2"/>
              <a:buChar char="Ø"/>
            </a:pPr>
            <a:r>
              <a:rPr lang="en-GB" dirty="0" smtClean="0"/>
              <a:t>The 3 MeV test dead line</a:t>
            </a:r>
          </a:p>
          <a:p>
            <a:pPr marL="539750" indent="-357188">
              <a:buFont typeface="Wingdings" panose="05000000000000000000" pitchFamily="2" charset="2"/>
              <a:buChar char="Ø"/>
            </a:pPr>
            <a:r>
              <a:rPr lang="en-GB" dirty="0" smtClean="0"/>
              <a:t>The commissioning with beam in the tunnel </a:t>
            </a:r>
          </a:p>
          <a:p>
            <a:pPr marL="182562"/>
            <a:r>
              <a:rPr lang="en-GB" i="1" dirty="0" smtClean="0">
                <a:solidFill>
                  <a:srgbClr val="0000FF"/>
                </a:solidFill>
              </a:rPr>
              <a:t>Implies:</a:t>
            </a:r>
            <a:r>
              <a:rPr lang="en-GB" dirty="0" smtClean="0"/>
              <a:t> Parallelized design-simulation-purchase of raw material</a:t>
            </a:r>
          </a:p>
        </p:txBody>
      </p:sp>
    </p:spTree>
    <p:extLst>
      <p:ext uri="{BB962C8B-B14F-4D97-AF65-F5344CB8AC3E}">
        <p14:creationId xmlns:p14="http://schemas.microsoft.com/office/powerpoint/2010/main" val="36951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X:\_SLHC71\_LOGBOOK\2013-06-03 Dismantling Desy PG\2013-06-03 04 RF spark desy pictures\DSC_18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99" y="4863628"/>
            <a:ext cx="2810101" cy="186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X:\_SLHC71\_LOGBOOK\2013-06-03 Dismantling Desy PG\2013-06-03 04 RF spark desy pictures\DSC_18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3210"/>
            <a:ext cx="4037739" cy="268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78706"/>
          </a:xfrm>
        </p:spPr>
        <p:txBody>
          <a:bodyPr>
            <a:noAutofit/>
          </a:bodyPr>
          <a:lstStyle/>
          <a:p>
            <a:r>
              <a:rPr lang="en-GB" sz="2400" dirty="0" smtClean="0"/>
              <a:t>IS01+DESY PG:  </a:t>
            </a:r>
            <a:r>
              <a:rPr lang="en-GB" sz="2400" dirty="0" smtClean="0"/>
              <a:t>after </a:t>
            </a:r>
            <a:r>
              <a:rPr lang="en-GB" sz="2400" dirty="0" smtClean="0"/>
              <a:t>1 year </a:t>
            </a:r>
            <a:r>
              <a:rPr lang="en-GB" sz="2400" dirty="0" smtClean="0"/>
              <a:t>integrated operation time (no maintenance)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→ RF-induced arcing in air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78705"/>
            <a:ext cx="3444335" cy="305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78705"/>
            <a:ext cx="4175697" cy="304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X:\_SLHC71\_LOGBOOK\2013-06-03 Dismantling Desy PG\2013-06-03 04 RF spark desy pictures\DSC_185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404" y="4863628"/>
            <a:ext cx="2810101" cy="186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96887" y="4102961"/>
            <a:ext cx="4876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Burned wire insulator and molten magnet </a:t>
            </a:r>
            <a:r>
              <a:rPr lang="en-GB" i="1" dirty="0" smtClean="0"/>
              <a:t>housing</a:t>
            </a:r>
          </a:p>
          <a:p>
            <a:pPr algn="ctr"/>
            <a:r>
              <a:rPr lang="en-GB" i="1" dirty="0" smtClean="0">
                <a:solidFill>
                  <a:srgbClr val="0000FF"/>
                </a:solidFill>
              </a:rPr>
              <a:t>Repaired and now operated below 20 kW RF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86966" y="1034534"/>
            <a:ext cx="1609223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-Plasma light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43139" y="3331520"/>
            <a:ext cx="1351460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RF-air </a:t>
            </a:r>
            <a:r>
              <a:rPr lang="en-GB" dirty="0" smtClean="0"/>
              <a:t>arcing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37000" y="0"/>
            <a:ext cx="3483790" cy="632384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Mock-up pressure meas.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40361"/>
            <a:ext cx="4475697" cy="343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25376" cy="360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8915"/>
            <a:ext cx="3937000" cy="318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152400"/>
            <a:ext cx="152400" cy="297180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968500" y="152400"/>
            <a:ext cx="152400" cy="2971800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37000" y="569655"/>
            <a:ext cx="365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pressure in the plasma chamber during ignition and 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 pulse depends on 5 </a:t>
            </a:r>
            <a:r>
              <a:rPr lang="en-GB" sz="1600" dirty="0" err="1" smtClean="0"/>
              <a:t>piezo</a:t>
            </a:r>
            <a:r>
              <a:rPr lang="en-GB" sz="1600" dirty="0" smtClean="0"/>
              <a:t> valve operation parameters: </a:t>
            </a:r>
          </a:p>
          <a:p>
            <a:r>
              <a:rPr lang="en-GB" sz="1600" dirty="0" smtClean="0"/>
              <a:t>P</a:t>
            </a:r>
            <a:r>
              <a:rPr lang="en-GB" sz="1600" baseline="-25000" dirty="0" smtClean="0"/>
              <a:t>0</a:t>
            </a:r>
            <a:r>
              <a:rPr lang="en-GB" sz="1600" dirty="0" smtClean="0"/>
              <a:t>, delay, bias, pulse voltage and duration</a:t>
            </a:r>
          </a:p>
          <a:p>
            <a:r>
              <a:rPr lang="en-GB" sz="1600" dirty="0" smtClean="0"/>
              <a:t> </a:t>
            </a:r>
            <a:endParaRPr lang="en-GB" sz="105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i="1" dirty="0" smtClean="0">
                <a:solidFill>
                  <a:srgbClr val="0000FF"/>
                </a:solidFill>
              </a:rPr>
              <a:t>These partial derivatives are measured.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i="1" dirty="0" smtClean="0">
                <a:solidFill>
                  <a:srgbClr val="0000FF"/>
                </a:solidFill>
              </a:rPr>
              <a:t>RF-power profile ramp minimizes AVC’s overshoot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i="1" dirty="0" err="1" smtClean="0">
                <a:solidFill>
                  <a:srgbClr val="0000FF"/>
                </a:solidFill>
              </a:rPr>
              <a:t>Rf</a:t>
            </a:r>
            <a:r>
              <a:rPr lang="en-GB" sz="1600" i="1" dirty="0" smtClean="0">
                <a:solidFill>
                  <a:srgbClr val="0000FF"/>
                </a:solidFill>
              </a:rPr>
              <a:t>-inductive plasma ignition </a:t>
            </a:r>
            <a:r>
              <a:rPr lang="en-GB" sz="1600" i="1" dirty="0" smtClean="0">
                <a:solidFill>
                  <a:srgbClr val="0000FF"/>
                </a:solidFill>
              </a:rPr>
              <a:t>(No spark-gap</a:t>
            </a:r>
            <a:r>
              <a:rPr lang="en-GB" sz="1600" i="1" dirty="0" smtClean="0">
                <a:solidFill>
                  <a:srgbClr val="0000FF"/>
                </a:solidFill>
              </a:rPr>
              <a:t>) operational</a:t>
            </a:r>
            <a:endParaRPr lang="en-GB" sz="1600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1219" y="3340680"/>
            <a:ext cx="838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P</a:t>
            </a:r>
            <a:r>
              <a:rPr lang="en-GB" sz="1600" i="1" baseline="-25000" dirty="0" smtClean="0"/>
              <a:t>0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piezo</a:t>
            </a:r>
            <a:endParaRPr lang="en-GB" sz="1600" i="1" dirty="0"/>
          </a:p>
        </p:txBody>
      </p:sp>
      <p:sp>
        <p:nvSpPr>
          <p:cNvPr id="8" name="Rectangle 7"/>
          <p:cNvSpPr/>
          <p:nvPr/>
        </p:nvSpPr>
        <p:spPr>
          <a:xfrm>
            <a:off x="5257800" y="3340361"/>
            <a:ext cx="2782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RF-coupling (20,40,60 kW)</a:t>
            </a:r>
          </a:p>
          <a:p>
            <a:pPr algn="ctr"/>
            <a:r>
              <a:rPr lang="en-GB" sz="1400" dirty="0" smtClean="0"/>
              <a:t>All gas pulse shapes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824" y="3340361"/>
            <a:ext cx="444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SEJ</a:t>
            </a:r>
            <a:endParaRPr lang="en-GB" sz="1600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495" y="630867"/>
            <a:ext cx="1628476" cy="249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765800" y="6553200"/>
            <a:ext cx="2528933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2997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Simulations </a:t>
            </a:r>
            <a:r>
              <a:rPr lang="en-GB" dirty="0" smtClean="0"/>
              <a:t>&amp; benchmarking of measurement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9405" y="2819400"/>
            <a:ext cx="8534400" cy="2308324"/>
          </a:xfrm>
          <a:prstGeom prst="rect">
            <a:avLst/>
          </a:prstGeom>
          <a:solidFill>
            <a:srgbClr val="F5FDAD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-injection dynamics 		→</a:t>
            </a:r>
            <a:r>
              <a:rPr lang="en-GB" dirty="0"/>
              <a:t>	1) Neutrals </a:t>
            </a:r>
            <a:r>
              <a:rPr lang="en-GB" dirty="0" smtClean="0"/>
              <a:t>at ignition </a:t>
            </a:r>
            <a:r>
              <a:rPr lang="en-GB" i="1" dirty="0"/>
              <a:t>↔ </a:t>
            </a:r>
            <a:r>
              <a:rPr lang="en-GB" i="1" dirty="0" smtClean="0">
                <a:solidFill>
                  <a:srgbClr val="0000FF"/>
                </a:solidFill>
              </a:rPr>
              <a:t>P-meas. </a:t>
            </a:r>
            <a:endParaRPr lang="en-GB" dirty="0" smtClean="0"/>
          </a:p>
          <a:p>
            <a:r>
              <a:rPr lang="en-GB" dirty="0" smtClean="0"/>
              <a:t>RF-field </a:t>
            </a:r>
            <a:r>
              <a:rPr lang="en-GB" dirty="0" smtClean="0"/>
              <a:t>&amp; Plasma conductivity</a:t>
            </a:r>
            <a:r>
              <a:rPr lang="en-GB" dirty="0" smtClean="0"/>
              <a:t>	→ 	</a:t>
            </a:r>
            <a:r>
              <a:rPr lang="en-GB" dirty="0"/>
              <a:t>2) </a:t>
            </a:r>
            <a:r>
              <a:rPr lang="en-GB" b="1" dirty="0" smtClean="0"/>
              <a:t>E</a:t>
            </a:r>
            <a:r>
              <a:rPr lang="en-GB" dirty="0" smtClean="0"/>
              <a:t> and </a:t>
            </a:r>
            <a:r>
              <a:rPr lang="en-GB" b="1" dirty="0" smtClean="0"/>
              <a:t>B</a:t>
            </a:r>
            <a:r>
              <a:rPr lang="en-GB" dirty="0" smtClean="0"/>
              <a:t> fields</a:t>
            </a:r>
          </a:p>
          <a:p>
            <a:pPr indent="357188"/>
            <a:r>
              <a:rPr lang="en-GB" i="1" dirty="0" smtClean="0"/>
              <a:t>1+2</a:t>
            </a:r>
            <a:r>
              <a:rPr lang="en-GB" dirty="0" smtClean="0"/>
              <a:t> </a:t>
            </a:r>
            <a:r>
              <a:rPr lang="en-GB" dirty="0"/>
              <a:t>→ </a:t>
            </a:r>
            <a:r>
              <a:rPr lang="en-GB" dirty="0" smtClean="0"/>
              <a:t>PIC Plasma heating </a:t>
            </a:r>
            <a:r>
              <a:rPr lang="en-GB" dirty="0" smtClean="0">
                <a:solidFill>
                  <a:srgbClr val="0000FF"/>
                </a:solidFill>
              </a:rPr>
              <a:t>Keio</a:t>
            </a:r>
            <a:r>
              <a:rPr lang="en-GB" dirty="0" smtClean="0"/>
              <a:t>	→	3) e-density and EEDF</a:t>
            </a:r>
          </a:p>
          <a:p>
            <a:pPr indent="357188"/>
            <a:r>
              <a:rPr lang="en-GB" i="1" dirty="0" smtClean="0"/>
              <a:t>3</a:t>
            </a:r>
            <a:r>
              <a:rPr lang="en-GB" dirty="0" smtClean="0"/>
              <a:t>     → CR-model 	</a:t>
            </a:r>
            <a:r>
              <a:rPr lang="en-GB" dirty="0"/>
              <a:t> </a:t>
            </a:r>
            <a:r>
              <a:rPr lang="en-GB" dirty="0" smtClean="0"/>
              <a:t>	→	4) </a:t>
            </a:r>
            <a:r>
              <a:rPr lang="en-GB" i="1" dirty="0" smtClean="0"/>
              <a:t>H</a:t>
            </a:r>
            <a:r>
              <a:rPr lang="en-GB" i="1" baseline="-25000" dirty="0" smtClean="0"/>
              <a:t>0</a:t>
            </a:r>
            <a:r>
              <a:rPr lang="en-GB" i="1" dirty="0" smtClean="0"/>
              <a:t> density … flux </a:t>
            </a:r>
          </a:p>
          <a:p>
            <a:r>
              <a:rPr lang="en-GB" dirty="0"/>
              <a:t>	</a:t>
            </a:r>
            <a:r>
              <a:rPr lang="en-GB" dirty="0" smtClean="0"/>
              <a:t>				5) Light emission  </a:t>
            </a:r>
            <a:r>
              <a:rPr lang="en-GB" i="1" dirty="0" smtClean="0"/>
              <a:t>↔ </a:t>
            </a:r>
            <a:r>
              <a:rPr lang="en-GB" i="1" dirty="0" smtClean="0">
                <a:solidFill>
                  <a:srgbClr val="0000FF"/>
                </a:solidFill>
              </a:rPr>
              <a:t>OES-P observable</a:t>
            </a:r>
          </a:p>
          <a:p>
            <a:pPr indent="357188"/>
            <a:r>
              <a:rPr lang="en-GB" i="1" dirty="0" smtClean="0"/>
              <a:t>4</a:t>
            </a:r>
            <a:r>
              <a:rPr lang="en-GB" dirty="0" smtClean="0"/>
              <a:t>     → Beam formation </a:t>
            </a:r>
            <a:r>
              <a:rPr lang="en-GB" dirty="0" smtClean="0">
                <a:solidFill>
                  <a:srgbClr val="0000FF"/>
                </a:solidFill>
              </a:rPr>
              <a:t>ONIX</a:t>
            </a:r>
            <a:r>
              <a:rPr lang="en-GB" dirty="0" smtClean="0"/>
              <a:t>	→ 	6) electron &amp; H</a:t>
            </a:r>
            <a:r>
              <a:rPr lang="en-GB" baseline="30000" dirty="0" smtClean="0"/>
              <a:t>-</a:t>
            </a:r>
            <a:r>
              <a:rPr lang="en-GB" dirty="0" smtClean="0"/>
              <a:t> beam, </a:t>
            </a:r>
            <a:r>
              <a:rPr lang="en-GB" dirty="0" err="1" smtClean="0"/>
              <a:t>emittance</a:t>
            </a:r>
            <a:endParaRPr lang="en-GB" dirty="0" smtClean="0"/>
          </a:p>
          <a:p>
            <a:pPr indent="357188"/>
            <a:r>
              <a:rPr lang="en-GB" i="1" dirty="0" smtClean="0"/>
              <a:t>6</a:t>
            </a:r>
            <a:r>
              <a:rPr lang="en-GB" dirty="0" smtClean="0"/>
              <a:t>     → Beam transport </a:t>
            </a:r>
            <a:r>
              <a:rPr lang="en-GB" dirty="0" err="1" smtClean="0">
                <a:solidFill>
                  <a:srgbClr val="0000FF"/>
                </a:solidFill>
              </a:rPr>
              <a:t>IBSimu</a:t>
            </a:r>
            <a:r>
              <a:rPr lang="en-GB" dirty="0" smtClean="0"/>
              <a:t>   	→ 	7) </a:t>
            </a:r>
            <a:r>
              <a:rPr lang="en-GB" dirty="0" err="1" smtClean="0"/>
              <a:t>emittance</a:t>
            </a:r>
            <a:r>
              <a:rPr lang="en-GB" dirty="0" smtClean="0"/>
              <a:t> </a:t>
            </a:r>
            <a:r>
              <a:rPr lang="en-GB" i="1" dirty="0" smtClean="0"/>
              <a:t>↔ </a:t>
            </a:r>
            <a:r>
              <a:rPr lang="en-GB" i="1" dirty="0" smtClean="0">
                <a:solidFill>
                  <a:srgbClr val="0000FF"/>
                </a:solidFill>
              </a:rPr>
              <a:t>OES observable</a:t>
            </a:r>
          </a:p>
          <a:p>
            <a:pPr indent="357188"/>
            <a:r>
              <a:rPr lang="en-GB" dirty="0" smtClean="0"/>
              <a:t>7     → Beam neutralization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405" y="838200"/>
            <a:ext cx="853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Linac4 ion source team produced 24 conference papers, all published or accepted for publication from 2010 to 2013. Improving our basic understanding of H</a:t>
            </a:r>
            <a:r>
              <a:rPr lang="en-GB" baseline="30000" dirty="0" smtClean="0"/>
              <a:t>-</a:t>
            </a:r>
            <a:r>
              <a:rPr lang="en-GB" dirty="0" smtClean="0"/>
              <a:t> ion source physical processes and developing measurement techniques of predictable observables is mandatory to address technical challenges and to identify the direction of development towards 98% reliability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6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NIBS 2010 </a:t>
            </a:r>
            <a:r>
              <a:rPr lang="en-GB" dirty="0" err="1" smtClean="0"/>
              <a:t>Takayama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066799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 smtClean="0"/>
              <a:t>J</a:t>
            </a:r>
            <a:r>
              <a:rPr lang="en-GB" dirty="0"/>
              <a:t>. Lettry, S. Bertolo, A. Castel, E. Chaudet, J.-F. </a:t>
            </a:r>
            <a:r>
              <a:rPr lang="en-GB" dirty="0" err="1"/>
              <a:t>Ecarnot</a:t>
            </a:r>
            <a:r>
              <a:rPr lang="en-GB" dirty="0"/>
              <a:t>, G. Favre, F. Fayet, J.-M. Geisser, M. Haase, A. </a:t>
            </a:r>
            <a:r>
              <a:rPr lang="en-GB" dirty="0" err="1"/>
              <a:t>Habert</a:t>
            </a:r>
            <a:r>
              <a:rPr lang="en-GB" dirty="0"/>
              <a:t>, J. Hansen, S. Joffe, M. Kronberger, D. Lombard, A. Marmillon, J. Marques </a:t>
            </a:r>
            <a:r>
              <a:rPr lang="en-GB" dirty="0" err="1"/>
              <a:t>Balula</a:t>
            </a:r>
            <a:r>
              <a:rPr lang="en-GB" dirty="0"/>
              <a:t>, S. Mathot, O. Midttun, P. Moyret, D. Nisbet, M. O’Neil, M. Paoluzzi, L. Prever-Loiri, J. Sanchez Arias, C. Schmitzer, R. Scrivens D. Steyaert, H. Vestergard, M. Wilhelmsson, </a:t>
            </a:r>
            <a:r>
              <a:rPr lang="en-GB" dirty="0">
                <a:solidFill>
                  <a:srgbClr val="0000FF"/>
                </a:solidFill>
              </a:rPr>
              <a:t>Measurement of optical emission from the hydrogen plasma of the Linac4 ion source and the SPL plasma generator</a:t>
            </a:r>
            <a:r>
              <a:rPr lang="en-GB" dirty="0"/>
              <a:t>, </a:t>
            </a:r>
            <a:r>
              <a:rPr lang="en-US" i="1" dirty="0"/>
              <a:t>AIP Conf. Proc.</a:t>
            </a:r>
            <a:r>
              <a:rPr lang="en-US" dirty="0"/>
              <a:t> 1390 (2011) pp.245-254</a:t>
            </a:r>
            <a:r>
              <a:rPr lang="en-GB" dirty="0"/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M. Paoluzzi, M. Haase, J. Marques </a:t>
            </a:r>
            <a:r>
              <a:rPr lang="en-GB" dirty="0" err="1"/>
              <a:t>Balula</a:t>
            </a:r>
            <a:r>
              <a:rPr lang="en-GB" dirty="0"/>
              <a:t>, D. Nisbet, </a:t>
            </a:r>
            <a:r>
              <a:rPr lang="en-GB" dirty="0">
                <a:solidFill>
                  <a:srgbClr val="0000FF"/>
                </a:solidFill>
              </a:rPr>
              <a:t>CERN LINAC4 H- Source and SPL plasma generator RF systems, RF power coupling and impedance measurements</a:t>
            </a:r>
            <a:r>
              <a:rPr lang="en-GB" dirty="0"/>
              <a:t>, </a:t>
            </a:r>
            <a:r>
              <a:rPr lang="en-US" i="1" dirty="0"/>
              <a:t>AIP Conf. Proc.</a:t>
            </a:r>
            <a:r>
              <a:rPr lang="en-US" dirty="0"/>
              <a:t> 1390 (2011) pp.265-271. 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M. Kronberger, E. Chaudet, G. Favre, J. Lettry, D. </a:t>
            </a:r>
            <a:r>
              <a:rPr lang="en-GB" dirty="0" err="1"/>
              <a:t>Küchler</a:t>
            </a:r>
            <a:r>
              <a:rPr lang="en-GB" dirty="0"/>
              <a:t>, P. Moyret, M. Paoluzzi, L. Prever-Loiri, C. Schmitzer, R. Scrivens, and D. Steyaert, </a:t>
            </a:r>
            <a:r>
              <a:rPr lang="en-GB" dirty="0">
                <a:solidFill>
                  <a:srgbClr val="0000FF"/>
                </a:solidFill>
              </a:rPr>
              <a:t>Magnetic Cusp Configuration of the SPL Plasma Generator</a:t>
            </a:r>
            <a:r>
              <a:rPr lang="en-GB" dirty="0"/>
              <a:t>, </a:t>
            </a:r>
            <a:r>
              <a:rPr lang="en-US" i="1" dirty="0"/>
              <a:t>AIP Conf. Proc.</a:t>
            </a:r>
            <a:r>
              <a:rPr lang="en-US" dirty="0"/>
              <a:t> 1390 (2011) pp. 255-264.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3776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ICIS 2011 </a:t>
            </a:r>
            <a:r>
              <a:rPr lang="en-GB" dirty="0" err="1"/>
              <a:t>Giardini</a:t>
            </a:r>
            <a:r>
              <a:rPr lang="en-GB" dirty="0"/>
              <a:t> Naxos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143000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 smtClean="0"/>
              <a:t>J</a:t>
            </a:r>
            <a:r>
              <a:rPr lang="en-US" dirty="0"/>
              <a:t>. Lettry, J. Alessi, D. Faircloth, A. Gerardin, T. Kalvas, H. Pereira, and S. Sgobba, </a:t>
            </a:r>
            <a:r>
              <a:rPr lang="en-US" dirty="0">
                <a:solidFill>
                  <a:srgbClr val="0000FF"/>
                </a:solidFill>
              </a:rPr>
              <a:t>Investigation of ISIS and BNL ion source electrodes after extended operation</a:t>
            </a:r>
            <a:r>
              <a:rPr lang="en-US" dirty="0"/>
              <a:t>, </a:t>
            </a:r>
            <a:r>
              <a:rPr lang="en-GB" dirty="0"/>
              <a:t>Review of Scientific Instruments 83, 02A728 (2012).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Ø. Midttun, T. Kalvas, M. Kronberger, J. Lettry, H. Pereira, C. Schmitzer, and R. Scrivens, </a:t>
            </a:r>
            <a:r>
              <a:rPr lang="en-GB" i="1" dirty="0">
                <a:solidFill>
                  <a:srgbClr val="0000FF"/>
                </a:solidFill>
              </a:rPr>
              <a:t>A New extraction system for the Linac4 H- ion source</a:t>
            </a:r>
            <a:r>
              <a:rPr lang="en-GB" i="1" dirty="0"/>
              <a:t>,</a:t>
            </a:r>
            <a:r>
              <a:rPr lang="en-GB" dirty="0"/>
              <a:t> Review of Scientific Instruments 83, 02B710 (2012).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C. Schmitzer, M. Kronberger, J. Lettry, J. Sanchez-Arias, and H. </a:t>
            </a:r>
            <a:r>
              <a:rPr lang="en-GB" dirty="0" err="1"/>
              <a:t>Störi</a:t>
            </a:r>
            <a:r>
              <a:rPr lang="en-GB" dirty="0"/>
              <a:t>, </a:t>
            </a:r>
            <a:r>
              <a:rPr lang="en-US" dirty="0">
                <a:solidFill>
                  <a:srgbClr val="0000FF"/>
                </a:solidFill>
              </a:rPr>
              <a:t>Plasma characterization of the SPL plasma chamber using a 2 MHz compensated Langmuir Probe</a:t>
            </a:r>
            <a:r>
              <a:rPr lang="en-US" dirty="0"/>
              <a:t>, </a:t>
            </a:r>
            <a:r>
              <a:rPr lang="en-GB" dirty="0"/>
              <a:t>Review of Scientific Instruments 83, 02A715 (2012).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J. Lettry, U. Fantz, M. Kronberger, T. Kalvas, H. Koivisto, J. Komppula, E. Mahner, C. Schmitzer, J. Sanchez, R. Scrivens, O. Midttun, P. </a:t>
            </a:r>
            <a:r>
              <a:rPr lang="en-US" dirty="0" err="1"/>
              <a:t>Myllyperkiö</a:t>
            </a:r>
            <a:r>
              <a:rPr lang="en-US" dirty="0"/>
              <a:t>, M. O’Neil, H. Pereira, M. Paoluzzi, O. Tarvainen, D. </a:t>
            </a:r>
            <a:r>
              <a:rPr lang="en-US" dirty="0" err="1"/>
              <a:t>Wünderlich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Optical Emission Spectroscopy of the Linac4 and SPL Plasma Generators</a:t>
            </a:r>
            <a:r>
              <a:rPr lang="en-US" dirty="0"/>
              <a:t>, </a:t>
            </a:r>
            <a:r>
              <a:rPr lang="en-GB" dirty="0"/>
              <a:t>Review of Scientific Instruments 83, 02A729 (2012).</a:t>
            </a:r>
          </a:p>
        </p:txBody>
      </p:sp>
    </p:spTree>
    <p:extLst>
      <p:ext uri="{BB962C8B-B14F-4D97-AF65-F5344CB8AC3E}">
        <p14:creationId xmlns:p14="http://schemas.microsoft.com/office/powerpoint/2010/main" val="39921499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r>
              <a:rPr lang="en-GB" dirty="0" smtClean="0"/>
              <a:t>NIBS 2012 Jyvaskyla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H. Pereira, J. Lettry, J. Alessi and T. Kalvas, </a:t>
            </a:r>
            <a:r>
              <a:rPr lang="en-US" i="1" dirty="0">
                <a:solidFill>
                  <a:srgbClr val="0000FF"/>
                </a:solidFill>
              </a:rPr>
              <a:t>Estimation of Sputtering Damages on a Magnetron H</a:t>
            </a:r>
            <a:r>
              <a:rPr lang="en-US" i="1" baseline="30000" dirty="0">
                <a:solidFill>
                  <a:srgbClr val="0000FF"/>
                </a:solidFill>
              </a:rPr>
              <a:t>-</a:t>
            </a:r>
            <a:r>
              <a:rPr lang="en-US" i="1" dirty="0">
                <a:solidFill>
                  <a:srgbClr val="0000FF"/>
                </a:solidFill>
              </a:rPr>
              <a:t> Ion Source Induced by Cs</a:t>
            </a:r>
            <a:r>
              <a:rPr lang="en-US" i="1" baseline="30000" dirty="0">
                <a:solidFill>
                  <a:srgbClr val="0000FF"/>
                </a:solidFill>
              </a:rPr>
              <a:t>+</a:t>
            </a:r>
            <a:r>
              <a:rPr lang="en-US" i="1" dirty="0">
                <a:solidFill>
                  <a:srgbClr val="0000FF"/>
                </a:solidFill>
              </a:rPr>
              <a:t> and H</a:t>
            </a:r>
            <a:r>
              <a:rPr lang="en-US" i="1" baseline="30000" dirty="0">
                <a:solidFill>
                  <a:srgbClr val="0000FF"/>
                </a:solidFill>
              </a:rPr>
              <a:t>+</a:t>
            </a:r>
            <a:r>
              <a:rPr lang="en-US" i="1" dirty="0">
                <a:solidFill>
                  <a:srgbClr val="0000FF"/>
                </a:solidFill>
              </a:rPr>
              <a:t> Ions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pp.81-88.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H. Pereira, D. Faircloth and J. Lettry, </a:t>
            </a:r>
            <a:r>
              <a:rPr lang="en-US" i="1" dirty="0">
                <a:solidFill>
                  <a:srgbClr val="0000FF"/>
                </a:solidFill>
              </a:rPr>
              <a:t>Operation and thermal modeling of the ISIS H- source from 50 to 2 Hz repetition rates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pp.114-120.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S. Mochalskyy, J. Lettry, T. Minea, A. F. </a:t>
            </a:r>
            <a:r>
              <a:rPr lang="en-US" dirty="0" err="1"/>
              <a:t>Lifschitz</a:t>
            </a:r>
            <a:r>
              <a:rPr lang="en-US" dirty="0"/>
              <a:t>, C. Schmitzer,  O. Midttun, D. Steyaert, </a:t>
            </a:r>
            <a:r>
              <a:rPr lang="en-US" i="1" dirty="0">
                <a:solidFill>
                  <a:srgbClr val="0000FF"/>
                </a:solidFill>
              </a:rPr>
              <a:t>Numerical modeling of the Linac4 negative ion source extraction region by 3D PIC-MCC code ONIX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pp.31-40.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J. Lettry, D. Aguglia, Y. Coutron, A. </a:t>
            </a:r>
            <a:r>
              <a:rPr lang="en-US" dirty="0" err="1"/>
              <a:t>Dallochio</a:t>
            </a:r>
            <a:r>
              <a:rPr lang="en-US" dirty="0"/>
              <a:t>, H. </a:t>
            </a:r>
            <a:r>
              <a:rPr lang="en-US" dirty="0" err="1"/>
              <a:t>Perreira</a:t>
            </a:r>
            <a:r>
              <a:rPr lang="en-US" dirty="0"/>
              <a:t>, E. Chaudet, J. Hansen, E. Mahner, S. Mathot, S. Mattei, O. Midttun, P. Moyret, D. Nisbet, M. O’Neil, M. Paoluzzi, C. Pasquino, J. Sanchez Arias, C. Schmitzer, R. Scrivens, D. Steyaert, J. Gil Flores, </a:t>
            </a:r>
            <a:r>
              <a:rPr lang="en-US" i="1" dirty="0">
                <a:solidFill>
                  <a:srgbClr val="0000FF"/>
                </a:solidFill>
              </a:rPr>
              <a:t>H</a:t>
            </a:r>
            <a:r>
              <a:rPr lang="en-US" i="1" baseline="30000" dirty="0">
                <a:solidFill>
                  <a:srgbClr val="0000FF"/>
                </a:solidFill>
              </a:rPr>
              <a:t>-</a:t>
            </a:r>
            <a:r>
              <a:rPr lang="en-US" i="1" dirty="0">
                <a:solidFill>
                  <a:srgbClr val="0000FF"/>
                </a:solidFill>
              </a:rPr>
              <a:t> Ion Sources For CERN’s Linac4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pp.302-311.</a:t>
            </a:r>
            <a:endParaRPr lang="en-GB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C. Pasquino, P. Chiggiato, A. Michet, J. Hansen, J. Lettry, </a:t>
            </a:r>
            <a:r>
              <a:rPr lang="en-GB" i="1" dirty="0">
                <a:solidFill>
                  <a:srgbClr val="0000FF"/>
                </a:solidFill>
              </a:rPr>
              <a:t>Vacuum simulation and characterisation for the LINAC4 H</a:t>
            </a:r>
            <a:r>
              <a:rPr lang="en-GB" i="1" baseline="30000" dirty="0">
                <a:solidFill>
                  <a:srgbClr val="0000FF"/>
                </a:solidFill>
              </a:rPr>
              <a:t>-</a:t>
            </a:r>
            <a:r>
              <a:rPr lang="en-GB" i="1" dirty="0">
                <a:solidFill>
                  <a:srgbClr val="0000FF"/>
                </a:solidFill>
              </a:rPr>
              <a:t> source</a:t>
            </a:r>
            <a:r>
              <a:rPr lang="en-GB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pp.401-408</a:t>
            </a:r>
            <a:r>
              <a:rPr lang="en-GB" dirty="0"/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/>
              <a:t>E. Mahner, J. Lettry, S. Mattei, M. O'Neil, C. Pasquino, C. Schmitzer, </a:t>
            </a:r>
            <a:r>
              <a:rPr lang="en-GB" i="1" dirty="0">
                <a:solidFill>
                  <a:srgbClr val="0000FF"/>
                </a:solidFill>
              </a:rPr>
              <a:t>Gas injection and fast-pressure-rise measurements for the </a:t>
            </a:r>
            <a:r>
              <a:rPr lang="en-GB" i="1" dirty="0" err="1">
                <a:solidFill>
                  <a:srgbClr val="0000FF"/>
                </a:solidFill>
              </a:rPr>
              <a:t>Linac</a:t>
            </a:r>
            <a:r>
              <a:rPr lang="en-GB" i="1" dirty="0">
                <a:solidFill>
                  <a:srgbClr val="0000FF"/>
                </a:solidFill>
              </a:rPr>
              <a:t> 4 H− source</a:t>
            </a:r>
            <a:r>
              <a:rPr lang="en-GB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pp.425-432</a:t>
            </a:r>
            <a:r>
              <a:rPr lang="en-GB" dirty="0"/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S. Mattei, M. </a:t>
            </a:r>
            <a:r>
              <a:rPr lang="en-US" dirty="0" err="1"/>
              <a:t>Ohta</a:t>
            </a:r>
            <a:r>
              <a:rPr lang="en-US" dirty="0"/>
              <a:t>, A. Hatayama, J. Lettry, Y. Kawamura, M. </a:t>
            </a:r>
            <a:r>
              <a:rPr lang="en-US" dirty="0" err="1"/>
              <a:t>Yasumoto</a:t>
            </a:r>
            <a:r>
              <a:rPr lang="en-US" dirty="0"/>
              <a:t>, and C. Schmitzer, </a:t>
            </a:r>
            <a:r>
              <a:rPr lang="en-US" dirty="0" smtClean="0">
                <a:solidFill>
                  <a:srgbClr val="0000FF"/>
                </a:solidFill>
              </a:rPr>
              <a:t>RF </a:t>
            </a:r>
            <a:r>
              <a:rPr lang="en-US" dirty="0">
                <a:solidFill>
                  <a:srgbClr val="0000FF"/>
                </a:solidFill>
              </a:rPr>
              <a:t>Plasma modeling of the Linac4 H- ion source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pp.386-393</a:t>
            </a:r>
            <a:r>
              <a:rPr lang="en-GB" dirty="0"/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dirty="0"/>
              <a:t>Ø. Midttun, T. Kalvas,  M. Kronberger, J. Lettry, R. Scrivens,  </a:t>
            </a:r>
            <a:r>
              <a:rPr lang="en-US" i="1" dirty="0">
                <a:solidFill>
                  <a:srgbClr val="0000FF"/>
                </a:solidFill>
              </a:rPr>
              <a:t>A magnetized </a:t>
            </a:r>
            <a:r>
              <a:rPr lang="en-US" i="1" dirty="0" err="1">
                <a:solidFill>
                  <a:srgbClr val="0000FF"/>
                </a:solidFill>
              </a:rPr>
              <a:t>Einzel</a:t>
            </a:r>
            <a:r>
              <a:rPr lang="en-US" i="1" dirty="0">
                <a:solidFill>
                  <a:srgbClr val="0000FF"/>
                </a:solidFill>
              </a:rPr>
              <a:t>-lens electron dump for the Linac4 H- ion source</a:t>
            </a:r>
            <a:r>
              <a:rPr lang="en-US" dirty="0"/>
              <a:t>, </a:t>
            </a:r>
            <a:r>
              <a:rPr lang="en-US" i="1" dirty="0"/>
              <a:t>AIP Conf. Proc.</a:t>
            </a:r>
            <a:r>
              <a:rPr lang="en-US" dirty="0"/>
              <a:t> 1515 (2013) pp.481-490.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5465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GB" dirty="0"/>
              <a:t>ICIS 2013 </a:t>
            </a:r>
            <a:r>
              <a:rPr lang="en-GB" dirty="0" smtClean="0"/>
              <a:t>Chiba </a:t>
            </a:r>
            <a:r>
              <a:rPr lang="en-GB" sz="2000" dirty="0" smtClean="0"/>
              <a:t>accepted for publication in AIP Conf. Proc.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8580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1600" dirty="0"/>
              <a:t>J. Lettry, D. Aguglia, P. Andersson, S. Bertolo, A. Butterworth, Y. Coutron, A. Dallocchio, E. Chaudet, J. Gil-Flores, R. Guida, J. Hansen, A. Hatayama, I. </a:t>
            </a:r>
            <a:r>
              <a:rPr lang="en-GB" sz="1600" dirty="0" err="1"/>
              <a:t>Koszar</a:t>
            </a:r>
            <a:r>
              <a:rPr lang="en-GB" sz="1600" dirty="0"/>
              <a:t>, E. Mahner, C. Mastrostefano, S. Mathot, S. Mattei, Ø. Midttun, P. Moyret, D. Nisbet, K. Nishida, M. O’Neil, M. </a:t>
            </a:r>
            <a:r>
              <a:rPr lang="en-GB" sz="1600" dirty="0" err="1"/>
              <a:t>Otha</a:t>
            </a:r>
            <a:r>
              <a:rPr lang="en-GB" sz="1600" dirty="0"/>
              <a:t>, M. Paoluzzi, C. Pasquino, H. Pereira, J. Rochez, J. Sanchez Alvarez, J. Sanchez Arias, R. Scrivens, T. Shibata, D. Steyaert, T. Yamamoto, </a:t>
            </a:r>
            <a:r>
              <a:rPr lang="en-GB" sz="1600" i="1" dirty="0">
                <a:solidFill>
                  <a:srgbClr val="0000FF"/>
                </a:solidFill>
              </a:rPr>
              <a:t>Status and Operation of the Linac4 Ion Source </a:t>
            </a:r>
            <a:r>
              <a:rPr lang="en-GB" sz="1600" i="1" dirty="0" smtClean="0">
                <a:solidFill>
                  <a:srgbClr val="0000FF"/>
                </a:solidFill>
              </a:rPr>
              <a:t>Prototypes</a:t>
            </a:r>
            <a:r>
              <a:rPr lang="en-US" sz="1600" dirty="0" smtClean="0"/>
              <a:t>. 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Ø. Midttun, J. Lettry, and R. Scrivens, </a:t>
            </a:r>
            <a:r>
              <a:rPr lang="en-US" sz="1600" i="1" dirty="0">
                <a:solidFill>
                  <a:srgbClr val="0000FF"/>
                </a:solidFill>
              </a:rPr>
              <a:t>Measurements of Linac4 H- Ion Source Beam with a Magnetized </a:t>
            </a:r>
            <a:r>
              <a:rPr lang="en-US" sz="1600" i="1" dirty="0" err="1">
                <a:solidFill>
                  <a:srgbClr val="0000FF"/>
                </a:solidFill>
              </a:rPr>
              <a:t>Einzel</a:t>
            </a:r>
            <a:r>
              <a:rPr lang="en-US" sz="1600" i="1" dirty="0">
                <a:solidFill>
                  <a:srgbClr val="0000FF"/>
                </a:solidFill>
              </a:rPr>
              <a:t> Lens Electron </a:t>
            </a:r>
            <a:r>
              <a:rPr lang="en-US" sz="1600" i="1" dirty="0" smtClean="0">
                <a:solidFill>
                  <a:srgbClr val="0000FF"/>
                </a:solidFill>
              </a:rPr>
              <a:t>Dump</a:t>
            </a:r>
            <a:r>
              <a:rPr lang="en-US" sz="1600" dirty="0" smtClean="0"/>
              <a:t>.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R. Scrivens, G. Bellodi, O. Crettiez, V. </a:t>
            </a:r>
            <a:r>
              <a:rPr lang="en-US" sz="1600" dirty="0" err="1"/>
              <a:t>Atanasov</a:t>
            </a:r>
            <a:r>
              <a:rPr lang="en-US" sz="1600" dirty="0"/>
              <a:t> </a:t>
            </a:r>
            <a:r>
              <a:rPr lang="en-US" sz="1600" dirty="0" err="1"/>
              <a:t>Dimov</a:t>
            </a:r>
            <a:r>
              <a:rPr lang="en-US" sz="1600" dirty="0"/>
              <a:t>, D. Gerard, E. </a:t>
            </a:r>
            <a:r>
              <a:rPr lang="en-US" sz="1600" dirty="0" err="1"/>
              <a:t>Graneman</a:t>
            </a:r>
            <a:r>
              <a:rPr lang="en-US" sz="1600" dirty="0"/>
              <a:t> Souza, R. Guida, J. Hansen, J.-B. Lallement, J. Lettry, A. Lombardi, Ø. Midttun, C. Pasquino, U. Raich, B. Riffaud, F. Roncarolo, C. A. Valerio-Lizarraga, J. Wallner, T. Zickler, </a:t>
            </a:r>
            <a:r>
              <a:rPr lang="en-US" sz="1600" i="1" dirty="0">
                <a:solidFill>
                  <a:srgbClr val="0000FF"/>
                </a:solidFill>
              </a:rPr>
              <a:t>Linac4 Low Energy Beam Measurements with Negative Hydrogen </a:t>
            </a:r>
            <a:r>
              <a:rPr lang="en-US" sz="1600" i="1" dirty="0" smtClean="0">
                <a:solidFill>
                  <a:srgbClr val="0000FF"/>
                </a:solidFill>
              </a:rPr>
              <a:t>Ions</a:t>
            </a:r>
            <a:r>
              <a:rPr lang="en-US" sz="1600" dirty="0" smtClean="0"/>
              <a:t>.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C. A. Valerio-Lizarraga, J.-B. Lallement, I. Leon-</a:t>
            </a:r>
            <a:r>
              <a:rPr lang="en-US" sz="1600" dirty="0" err="1"/>
              <a:t>Monzon</a:t>
            </a:r>
            <a:r>
              <a:rPr lang="en-US" sz="1600" dirty="0"/>
              <a:t>, J. Lettry, Ø. Midttun, R. Scrivens, </a:t>
            </a:r>
            <a:r>
              <a:rPr lang="en-US" sz="1600" i="1" dirty="0">
                <a:solidFill>
                  <a:srgbClr val="0000FF"/>
                </a:solidFill>
              </a:rPr>
              <a:t>Space Charge Compensation in the Linac4 Low Energy Beam Transport Line with Negative Hydrogen </a:t>
            </a:r>
            <a:r>
              <a:rPr lang="en-US" sz="1600" i="1" dirty="0" smtClean="0">
                <a:solidFill>
                  <a:srgbClr val="0000FF"/>
                </a:solidFill>
              </a:rPr>
              <a:t>Ions</a:t>
            </a:r>
            <a:r>
              <a:rPr lang="en-US" sz="1600" dirty="0" smtClean="0"/>
              <a:t>.  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A. Grudiev, J. Lettry, S. Mattei, M. Paoluzzi, and R. Scrivens, </a:t>
            </a:r>
            <a:r>
              <a:rPr lang="en-US" sz="1600" i="1" dirty="0">
                <a:solidFill>
                  <a:srgbClr val="0000FF"/>
                </a:solidFill>
              </a:rPr>
              <a:t>Numerical Simulation of Electromagnetic Fields and Impedance of CERN LINAC4 H- Source taking into Account the Effect of the </a:t>
            </a:r>
            <a:r>
              <a:rPr lang="en-US" sz="1600" i="1" dirty="0" smtClean="0">
                <a:solidFill>
                  <a:srgbClr val="0000FF"/>
                </a:solidFill>
              </a:rPr>
              <a:t>Plasma</a:t>
            </a:r>
            <a:r>
              <a:rPr lang="en-US" sz="1600" dirty="0" smtClean="0"/>
              <a:t>.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S. Mattei, M. </a:t>
            </a:r>
            <a:r>
              <a:rPr lang="en-US" sz="1600" dirty="0" err="1"/>
              <a:t>Ohta</a:t>
            </a:r>
            <a:r>
              <a:rPr lang="en-US" sz="1600" dirty="0"/>
              <a:t>, M. </a:t>
            </a:r>
            <a:r>
              <a:rPr lang="en-US" sz="1600" dirty="0" err="1"/>
              <a:t>Yasumoto</a:t>
            </a:r>
            <a:r>
              <a:rPr lang="en-US" sz="1600" dirty="0"/>
              <a:t>, A. Hatayama, J. Lettry, A. Grudiev, </a:t>
            </a:r>
            <a:r>
              <a:rPr lang="en-US" sz="1600" i="1" dirty="0">
                <a:solidFill>
                  <a:srgbClr val="0000FF"/>
                </a:solidFill>
              </a:rPr>
              <a:t>Plasma ignition and steady state simulations of the Linac4 H- Ion </a:t>
            </a:r>
            <a:r>
              <a:rPr lang="en-US" sz="1600" i="1" dirty="0" smtClean="0">
                <a:solidFill>
                  <a:srgbClr val="0000FF"/>
                </a:solidFill>
              </a:rPr>
              <a:t>Source</a:t>
            </a:r>
            <a:r>
              <a:rPr lang="en-US" sz="1600" dirty="0" smtClean="0"/>
              <a:t>. 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M. </a:t>
            </a:r>
            <a:r>
              <a:rPr lang="en-US" sz="1600" dirty="0" err="1"/>
              <a:t>Ohta</a:t>
            </a:r>
            <a:r>
              <a:rPr lang="en-US" sz="1600" dirty="0"/>
              <a:t>, S. Mattei, M. </a:t>
            </a:r>
            <a:r>
              <a:rPr lang="en-US" sz="1600" dirty="0" err="1"/>
              <a:t>Yasumoto</a:t>
            </a:r>
            <a:r>
              <a:rPr lang="en-US" sz="1600" dirty="0"/>
              <a:t>, A. Hatayama and J. Lettry, </a:t>
            </a:r>
            <a:r>
              <a:rPr lang="en-US" sz="1600" i="1" dirty="0">
                <a:solidFill>
                  <a:srgbClr val="0000FF"/>
                </a:solidFill>
              </a:rPr>
              <a:t>Numerical Study of the Inductive RF-discharge Initiation for the Linac4 H- Ion </a:t>
            </a:r>
            <a:r>
              <a:rPr lang="en-US" sz="1600" i="1" dirty="0" smtClean="0">
                <a:solidFill>
                  <a:srgbClr val="0000FF"/>
                </a:solidFill>
              </a:rPr>
              <a:t>Source</a:t>
            </a:r>
            <a:r>
              <a:rPr lang="en-US" sz="1600" dirty="0" smtClean="0"/>
              <a:t>.  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T. Yamamoto, T. Shibata, M. </a:t>
            </a:r>
            <a:r>
              <a:rPr lang="en-US" sz="1600" dirty="0" err="1"/>
              <a:t>Ohta</a:t>
            </a:r>
            <a:r>
              <a:rPr lang="en-US" sz="1600" dirty="0"/>
              <a:t>, M. </a:t>
            </a:r>
            <a:r>
              <a:rPr lang="en-US" sz="1600" dirty="0" err="1"/>
              <a:t>Yasumoto</a:t>
            </a:r>
            <a:r>
              <a:rPr lang="en-US" sz="1600" dirty="0"/>
              <a:t>, K. Nishida, A. Hatayama, S. Mattei, J. Lettry, K. Sawada and U. Fantz, </a:t>
            </a:r>
            <a:r>
              <a:rPr lang="en-US" sz="1600" i="1" dirty="0">
                <a:solidFill>
                  <a:srgbClr val="0000FF"/>
                </a:solidFill>
              </a:rPr>
              <a:t>Modeling of Neutrals in the Linac4 H- Ion Source Plasma; Hydrogen Atom Production Density Profile and H</a:t>
            </a:r>
            <a:r>
              <a:rPr lang="en-US" sz="1600" i="1" baseline="-25000" dirty="0">
                <a:solidFill>
                  <a:srgbClr val="0000FF"/>
                </a:solidFill>
              </a:rPr>
              <a:t>a</a:t>
            </a:r>
            <a:r>
              <a:rPr lang="en-US" sz="1600" i="1" dirty="0">
                <a:solidFill>
                  <a:srgbClr val="0000FF"/>
                </a:solidFill>
              </a:rPr>
              <a:t> Intensity by CR </a:t>
            </a:r>
            <a:r>
              <a:rPr lang="en-US" sz="1600" i="1" dirty="0" smtClean="0">
                <a:solidFill>
                  <a:srgbClr val="0000FF"/>
                </a:solidFill>
              </a:rPr>
              <a:t>Model</a:t>
            </a:r>
            <a:r>
              <a:rPr lang="en-US" sz="1600" dirty="0" smtClean="0"/>
              <a:t>.    </a:t>
            </a:r>
            <a:endParaRPr lang="en-GB" sz="16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600" dirty="0"/>
              <a:t>K. Nishida, S. Mochizuki, M. </a:t>
            </a:r>
            <a:r>
              <a:rPr lang="en-US" sz="1600" dirty="0" err="1"/>
              <a:t>Yasumoto</a:t>
            </a:r>
            <a:r>
              <a:rPr lang="en-US" sz="1600" dirty="0"/>
              <a:t>, M. </a:t>
            </a:r>
            <a:r>
              <a:rPr lang="en-US" sz="1600" dirty="0" err="1"/>
              <a:t>Ohta</a:t>
            </a:r>
            <a:r>
              <a:rPr lang="en-US" sz="1600" dirty="0"/>
              <a:t>, J. Lettry, S. Mattei, and A. Hatayama, </a:t>
            </a:r>
            <a:r>
              <a:rPr lang="en-US" sz="1600" i="1" dirty="0">
                <a:solidFill>
                  <a:srgbClr val="0000FF"/>
                </a:solidFill>
              </a:rPr>
              <a:t>Equivalent Circuit of RF-Plasma with The Transformer </a:t>
            </a:r>
            <a:r>
              <a:rPr lang="en-US" sz="1600" i="1" dirty="0" smtClean="0">
                <a:solidFill>
                  <a:srgbClr val="0000FF"/>
                </a:solidFill>
              </a:rPr>
              <a:t>Model</a:t>
            </a:r>
            <a:r>
              <a:rPr lang="en-US" sz="1600" dirty="0" smtClean="0"/>
              <a:t>.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88025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978" y="2544461"/>
            <a:ext cx="3144862" cy="2251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" y="0"/>
            <a:ext cx="4038600" cy="914400"/>
          </a:xfrm>
        </p:spPr>
        <p:txBody>
          <a:bodyPr>
            <a:noAutofit/>
          </a:bodyPr>
          <a:lstStyle/>
          <a:p>
            <a:r>
              <a:rPr lang="en-GB" sz="2400" dirty="0" smtClean="0"/>
              <a:t>ONIX </a:t>
            </a:r>
            <a:r>
              <a:rPr lang="en-GB" sz="2400" dirty="0" smtClean="0"/>
              <a:t>PIC-simulation of the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plasma-beam formation: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BCC   Nov. 8th 2012,  the ISWP-team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1" name="Picture 8" descr="current_Cs_IS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206440" cy="300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Hp_gi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6" y="1862044"/>
            <a:ext cx="3733801" cy="214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Hp_IS02_gi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0" y="4043609"/>
            <a:ext cx="3657600" cy="21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86916" y="1386086"/>
            <a:ext cx="3609814" cy="47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IS01 &amp; IS02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steady state H</a:t>
            </a:r>
            <a:r>
              <a:rPr lang="en-US" baseline="30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density</a:t>
            </a:r>
            <a:endParaRPr lang="en-US" baseline="30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329" y="914400"/>
            <a:ext cx="274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P-density: </a:t>
            </a:r>
            <a:r>
              <a:rPr lang="en-GB" i="1" dirty="0" smtClean="0">
                <a:solidFill>
                  <a:srgbClr val="FF0000"/>
                </a:solidFill>
              </a:rPr>
              <a:t>O(10</a:t>
            </a:r>
            <a:r>
              <a:rPr lang="en-GB" i="1" baseline="30000" dirty="0" smtClean="0">
                <a:solidFill>
                  <a:srgbClr val="FF0000"/>
                </a:solidFill>
              </a:rPr>
              <a:t>18</a:t>
            </a:r>
            <a:r>
              <a:rPr lang="en-GB" i="1" dirty="0" smtClean="0">
                <a:solidFill>
                  <a:srgbClr val="FF0000"/>
                </a:solidFill>
              </a:rPr>
              <a:t>) </a:t>
            </a:r>
            <a:r>
              <a:rPr lang="en-GB" i="1" dirty="0">
                <a:solidFill>
                  <a:srgbClr val="FF0000"/>
                </a:solidFill>
              </a:rPr>
              <a:t>m</a:t>
            </a:r>
            <a:r>
              <a:rPr lang="en-GB" i="1" baseline="30000" dirty="0" smtClean="0">
                <a:solidFill>
                  <a:srgbClr val="FF0000"/>
                </a:solidFill>
              </a:rPr>
              <a:t>-3</a:t>
            </a:r>
            <a:endParaRPr lang="en-GB" i="1" dirty="0"/>
          </a:p>
        </p:txBody>
      </p:sp>
      <p:sp>
        <p:nvSpPr>
          <p:cNvPr id="16" name="Rectangle 15"/>
          <p:cNvSpPr/>
          <p:nvPr/>
        </p:nvSpPr>
        <p:spPr>
          <a:xfrm>
            <a:off x="76200" y="6172200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 smtClean="0"/>
              <a:t>S. </a:t>
            </a:r>
            <a:r>
              <a:rPr lang="en-GB" sz="1600" i="1" dirty="0" err="1" smtClean="0"/>
              <a:t>Mochalskiy</a:t>
            </a:r>
            <a:r>
              <a:rPr lang="en-GB" sz="1600" i="1" dirty="0" smtClean="0"/>
              <a:t>,  Collaboration </a:t>
            </a:r>
            <a:r>
              <a:rPr lang="en-GB" sz="1600" i="1" dirty="0"/>
              <a:t>with </a:t>
            </a:r>
            <a:r>
              <a:rPr lang="en-GB" sz="1600" i="1" dirty="0" smtClean="0"/>
              <a:t>LPGP </a:t>
            </a:r>
            <a:r>
              <a:rPr lang="en-GB" sz="1600" i="1" dirty="0" err="1" smtClean="0"/>
              <a:t>Orsay</a:t>
            </a:r>
            <a:r>
              <a:rPr lang="en-GB" sz="1600" i="1" dirty="0" smtClean="0"/>
              <a:t> France</a:t>
            </a:r>
            <a:endParaRPr lang="en-GB" sz="1600" i="1" dirty="0"/>
          </a:p>
        </p:txBody>
      </p:sp>
      <p:sp>
        <p:nvSpPr>
          <p:cNvPr id="17" name="Rectangle 16"/>
          <p:cNvSpPr/>
          <p:nvPr/>
        </p:nvSpPr>
        <p:spPr>
          <a:xfrm>
            <a:off x="3886200" y="4795897"/>
            <a:ext cx="5239265" cy="2062103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i="1" dirty="0" smtClean="0">
                <a:solidFill>
                  <a:srgbClr val="00B050"/>
                </a:solidFill>
              </a:rPr>
              <a:t>13 runs @ </a:t>
            </a:r>
            <a:r>
              <a:rPr lang="en-GB" sz="2000" i="1" dirty="0">
                <a:solidFill>
                  <a:srgbClr val="00B050"/>
                </a:solidFill>
              </a:rPr>
              <a:t>2weeks &amp; 20 </a:t>
            </a:r>
            <a:r>
              <a:rPr lang="en-GB" sz="2000" i="1" dirty="0" err="1" smtClean="0">
                <a:solidFill>
                  <a:srgbClr val="00B050"/>
                </a:solidFill>
              </a:rPr>
              <a:t>cpus</a:t>
            </a:r>
            <a:r>
              <a:rPr lang="en-GB" sz="2000" i="1" dirty="0" smtClean="0">
                <a:solidFill>
                  <a:srgbClr val="00B05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IS01</a:t>
            </a:r>
            <a:r>
              <a:rPr lang="en-GB" i="1" dirty="0" smtClean="0"/>
              <a:t>, (volume production</a:t>
            </a:r>
            <a:r>
              <a:rPr lang="en-GB" i="1" dirty="0" smtClean="0"/>
              <a:t>), IS02</a:t>
            </a:r>
            <a:r>
              <a:rPr lang="en-GB" i="1" dirty="0" smtClean="0"/>
              <a:t>, Vol. &amp; </a:t>
            </a:r>
            <a:r>
              <a:rPr lang="en-GB" i="1" dirty="0" smtClean="0"/>
              <a:t>Surface</a:t>
            </a:r>
            <a:endParaRPr lang="en-GB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Sensibility study</a:t>
            </a:r>
            <a:r>
              <a:rPr lang="en-GB" i="1" dirty="0"/>
              <a:t>: H</a:t>
            </a:r>
            <a:r>
              <a:rPr lang="en-GB" i="1" baseline="30000" dirty="0"/>
              <a:t>-</a:t>
            </a:r>
            <a:r>
              <a:rPr lang="en-GB" i="1" dirty="0"/>
              <a:t> prod. Rate (1-7 </a:t>
            </a:r>
            <a:r>
              <a:rPr lang="en-GB" i="1" dirty="0" smtClean="0"/>
              <a:t>kA/m</a:t>
            </a:r>
            <a:r>
              <a:rPr lang="en-GB" i="1" baseline="30000" dirty="0" smtClean="0"/>
              <a:t>2</a:t>
            </a:r>
            <a:r>
              <a:rPr lang="en-GB" i="1" dirty="0" smtClean="0"/>
              <a:t>), filter </a:t>
            </a:r>
            <a:r>
              <a:rPr lang="en-GB" i="1" dirty="0" smtClean="0"/>
              <a:t>field </a:t>
            </a:r>
            <a:r>
              <a:rPr lang="en-GB" i="1" dirty="0" smtClean="0"/>
              <a:t>strength</a:t>
            </a:r>
            <a:r>
              <a:rPr lang="en-GB" i="1" dirty="0"/>
              <a:t>, Super particles </a:t>
            </a:r>
            <a:r>
              <a:rPr lang="en-GB" i="1" dirty="0" smtClean="0"/>
              <a:t>density, </a:t>
            </a:r>
            <a:r>
              <a:rPr lang="en-GB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</a:t>
            </a:r>
            <a:r>
              <a:rPr lang="en-GB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density </a:t>
            </a:r>
            <a:r>
              <a:rPr lang="en-GB" i="1" dirty="0"/>
              <a:t>(5×10</a:t>
            </a:r>
            <a:r>
              <a:rPr lang="en-GB" i="1" baseline="30000" dirty="0"/>
              <a:t>17</a:t>
            </a:r>
            <a:r>
              <a:rPr lang="en-GB" i="1" dirty="0"/>
              <a:t>-</a:t>
            </a:r>
            <a:r>
              <a:rPr lang="en-GB" i="1" dirty="0">
                <a:solidFill>
                  <a:srgbClr val="0000FF"/>
                </a:solidFill>
              </a:rPr>
              <a:t>2×10</a:t>
            </a:r>
            <a:r>
              <a:rPr lang="en-GB" i="1" baseline="30000" dirty="0">
                <a:solidFill>
                  <a:srgbClr val="0000FF"/>
                </a:solidFill>
              </a:rPr>
              <a:t>18</a:t>
            </a:r>
            <a:r>
              <a:rPr lang="en-GB" i="1" dirty="0"/>
              <a:t> m</a:t>
            </a:r>
            <a:r>
              <a:rPr lang="en-GB" i="1" baseline="30000" dirty="0"/>
              <a:t>-3</a:t>
            </a:r>
            <a:r>
              <a:rPr lang="en-GB" i="1" dirty="0"/>
              <a:t>) </a:t>
            </a:r>
            <a:r>
              <a:rPr lang="en-GB" i="1" dirty="0" smtClean="0"/>
              <a:t>and electron </a:t>
            </a:r>
            <a:r>
              <a:rPr lang="en-GB" i="1" dirty="0"/>
              <a:t>to H</a:t>
            </a:r>
            <a:r>
              <a:rPr lang="en-GB" i="1" baseline="30000" dirty="0"/>
              <a:t>-</a:t>
            </a:r>
            <a:r>
              <a:rPr lang="en-GB" i="1" dirty="0"/>
              <a:t> ion ratio (5:5-1:10)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positive </a:t>
            </a:r>
            <a:r>
              <a:rPr lang="en-GB" i="1" dirty="0" smtClean="0"/>
              <a:t>and negative ion </a:t>
            </a:r>
            <a:r>
              <a:rPr lang="en-GB" i="1" dirty="0" smtClean="0"/>
              <a:t>extraction</a:t>
            </a:r>
            <a:endParaRPr lang="en-GB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267200" y="3486321"/>
            <a:ext cx="1345112" cy="523220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0000FF"/>
                </a:solidFill>
              </a:rPr>
              <a:t>IS02  No-Cs</a:t>
            </a:r>
          </a:p>
          <a:p>
            <a:pPr algn="ctr"/>
            <a:r>
              <a:rPr lang="en-GB" sz="1400" i="1" dirty="0" smtClean="0">
                <a:solidFill>
                  <a:srgbClr val="0000FF"/>
                </a:solidFill>
              </a:rPr>
              <a:t>Tested Nov.12</a:t>
            </a:r>
            <a:r>
              <a:rPr lang="en-GB" sz="1400" i="1" baseline="30000" dirty="0" smtClean="0">
                <a:solidFill>
                  <a:srgbClr val="0000FF"/>
                </a:solidFill>
              </a:rPr>
              <a:t>th</a:t>
            </a:r>
            <a:r>
              <a:rPr lang="en-GB" sz="1400" i="1" dirty="0" smtClean="0">
                <a:solidFill>
                  <a:srgbClr val="0000FF"/>
                </a:solidFill>
              </a:rPr>
              <a:t> </a:t>
            </a:r>
            <a:endParaRPr lang="en-GB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6327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334000" cy="762000"/>
          </a:xfrm>
        </p:spPr>
        <p:txBody>
          <a:bodyPr/>
          <a:lstStyle/>
          <a:p>
            <a:r>
              <a:rPr lang="en-GB" dirty="0" smtClean="0"/>
              <a:t>Conclusion outlook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24469"/>
            <a:ext cx="5313405" cy="54864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dirty="0" smtClean="0"/>
              <a:t>The ISWP could meet RFQ driven deadlines, a 15 mA, 45 kV H</a:t>
            </a:r>
            <a:r>
              <a:rPr lang="en-GB" baseline="30000" dirty="0" smtClean="0"/>
              <a:t>-</a:t>
            </a:r>
            <a:r>
              <a:rPr lang="en-GB" dirty="0" smtClean="0"/>
              <a:t> commissioning beam is available in the linac4.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However, the intensity and beam </a:t>
            </a:r>
            <a:r>
              <a:rPr lang="en-GB" dirty="0" err="1" smtClean="0"/>
              <a:t>emittance</a:t>
            </a:r>
            <a:r>
              <a:rPr lang="en-GB" dirty="0" smtClean="0"/>
              <a:t> are not met. The IS01 optics </a:t>
            </a:r>
            <a:r>
              <a:rPr lang="en-GB" dirty="0" err="1" smtClean="0"/>
              <a:t>emittance</a:t>
            </a:r>
            <a:r>
              <a:rPr lang="en-GB" dirty="0" smtClean="0"/>
              <a:t> is limited by </a:t>
            </a:r>
            <a:r>
              <a:rPr lang="en-GB" dirty="0"/>
              <a:t>volume source </a:t>
            </a:r>
            <a:r>
              <a:rPr lang="en-GB" dirty="0" smtClean="0"/>
              <a:t>e/H ratio requiring design of high current low energy e-dumping.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Two sets of prototypes were produced, more time is required to conclude on their performances and potential.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All ancillary systems are operational, all of them require improvements in reliability, controls (GUI) and monitoring.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The availability of the test stand was O(20%) over the last 4 month… many valid explanations, but 98% is very far. Numerous specialist needed, all of them very busy, all found a slot within the next few days.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Simulation of the key processes (i.e. H</a:t>
            </a:r>
            <a:r>
              <a:rPr lang="en-GB" baseline="-25000" dirty="0" smtClean="0"/>
              <a:t>2</a:t>
            </a:r>
            <a:r>
              <a:rPr lang="en-GB" dirty="0" smtClean="0"/>
              <a:t>-injection, RF, plasma heating) are at a level where engineering and optimization could start.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14/11/2013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405" y="685800"/>
            <a:ext cx="3810000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6158469"/>
            <a:ext cx="4901919" cy="369332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Thank to all contributors, great motivated IS-team </a:t>
            </a:r>
            <a:endParaRPr lang="en-GB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961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4301139"/>
            <a:ext cx="5950590" cy="25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0" y="304800"/>
            <a:ext cx="9067800" cy="398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-18366"/>
            <a:ext cx="3124200" cy="646331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Major contributions from IS-team students and fellows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50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WPIS Time table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" y="990600"/>
          <a:ext cx="914399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19"/>
                <a:gridCol w="1412146"/>
                <a:gridCol w="1412146"/>
                <a:gridCol w="1412146"/>
                <a:gridCol w="1412146"/>
                <a:gridCol w="1412146"/>
                <a:gridCol w="1412146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L4-IS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3 </a:t>
                      </a:r>
                      <a:r>
                        <a:rPr lang="en-US" sz="1400" baseline="0" dirty="0" err="1" smtClean="0"/>
                        <a:t>MeV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test stand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L4-IS -tunnel</a:t>
                      </a:r>
                    </a:p>
                    <a:p>
                      <a:pPr algn="ctr"/>
                      <a:r>
                        <a:rPr lang="en-US" sz="1400" dirty="0" smtClean="0"/>
                        <a:t>Bldg. 400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L4-IS upgrades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sLHC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Plasma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Generator test stand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H- IS test stand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Cs Laboratory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Minimal dump,</a:t>
                      </a:r>
                      <a:r>
                        <a:rPr lang="en-US" sz="1400" baseline="0" dirty="0" smtClean="0"/>
                        <a:t> protons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and plasma diagnostics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Design</a:t>
                      </a:r>
                      <a:endParaRPr lang="en-US" sz="14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protons</a:t>
                      </a:r>
                      <a:r>
                        <a:rPr lang="en-US" sz="1400" baseline="0" dirty="0" smtClean="0"/>
                        <a:t>, </a:t>
                      </a:r>
                    </a:p>
                    <a:p>
                      <a:r>
                        <a:rPr lang="en-US" sz="1400" i="1" strike="sngStrike" baseline="0" dirty="0" smtClean="0"/>
                        <a:t>mini H- pulse</a:t>
                      </a:r>
                      <a:endParaRPr lang="en-US" sz="1400" i="1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Rev. world’s IS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Rev. WPIS June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Gas Dynamics, Upgrade  to HT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Design, production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Multistage and e- dump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Test and commissioning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Move to L4-building 400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Commissioning in L4 building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New HT-supply</a:t>
                      </a:r>
                    </a:p>
                    <a:p>
                      <a:r>
                        <a:rPr lang="en-US" sz="1400" dirty="0" smtClean="0"/>
                        <a:t>&amp; extraction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Surface source Proto.</a:t>
                      </a:r>
                      <a:endParaRPr lang="en-US" sz="1400" dirty="0"/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Operation, Upgrade, control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Spare parts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Test of prototype</a:t>
                      </a:r>
                      <a:endParaRPr lang="en-US" sz="1400" dirty="0"/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Move test stand to 152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0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Review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6096"/>
            <a:ext cx="8229600" cy="609600"/>
          </a:xfrm>
        </p:spPr>
        <p:txBody>
          <a:bodyPr/>
          <a:lstStyle/>
          <a:p>
            <a:r>
              <a:rPr lang="en-US" dirty="0" smtClean="0"/>
              <a:t>3MeV &amp; L4 milestones vs. ISWP actions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86779"/>
            <a:ext cx="2133600" cy="365125"/>
          </a:xfrm>
        </p:spPr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86779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337839"/>
              </p:ext>
            </p:extLst>
          </p:nvPr>
        </p:nvGraphicFramePr>
        <p:xfrm>
          <a:off x="0" y="685800"/>
          <a:ext cx="9144001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9691"/>
                <a:gridCol w="1250462"/>
                <a:gridCol w="2266462"/>
                <a:gridCol w="4767386"/>
              </a:tblGrid>
              <a:tr h="4091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L4-milestone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ISWP action</a:t>
                      </a:r>
                      <a:endParaRPr lang="en-US" dirty="0"/>
                    </a:p>
                  </a:txBody>
                  <a:tcPr anchor="ctr"/>
                </a:tc>
              </a:tr>
              <a:tr h="520036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3MeV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April 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3MeV test Protons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 anchor="ctr"/>
                </a:tc>
              </a:tr>
              <a:tr h="65041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May-Aug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LEBT June 2012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beam July 2012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front-end installation</a:t>
                      </a:r>
                      <a:r>
                        <a:rPr lang="en-US" baseline="0" dirty="0" smtClean="0"/>
                        <a:t> and commissioning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Installation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proto #1 </a:t>
                      </a:r>
                      <a:r>
                        <a:rPr lang="en-US" baseline="0" dirty="0" smtClean="0"/>
                        <a:t>at the 3MeV test stand</a:t>
                      </a:r>
                      <a:endParaRPr lang="en-US" dirty="0" smtClean="0"/>
                    </a:p>
                  </a:txBody>
                  <a:tcPr anchor="ctr"/>
                </a:tc>
              </a:tr>
              <a:tr h="40912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Sept-Dec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3MeV test H</a:t>
                      </a:r>
                      <a:r>
                        <a:rPr lang="en-US" baseline="30000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30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mA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409127">
                <a:tc>
                  <a:txBody>
                    <a:bodyPr/>
                    <a:lstStyle/>
                    <a:p>
                      <a:r>
                        <a:rPr lang="en-US" dirty="0" smtClean="0"/>
                        <a:t>IS-test stand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Oct-Dec 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 source test stand</a:t>
                      </a:r>
                      <a:r>
                        <a:rPr lang="en-US" baseline="0" dirty="0" smtClean="0"/>
                        <a:t> commissioning</a:t>
                      </a:r>
                      <a:endParaRPr lang="en-US" dirty="0"/>
                    </a:p>
                  </a:txBody>
                  <a:tcPr anchor="ctr"/>
                </a:tc>
              </a:tr>
              <a:tr h="409127">
                <a:tc rowSpan="6">
                  <a:txBody>
                    <a:bodyPr/>
                    <a:lstStyle/>
                    <a:p>
                      <a:r>
                        <a:rPr lang="en-US" dirty="0" smtClean="0"/>
                        <a:t>Linac4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 source in L4</a:t>
                      </a:r>
                      <a:endParaRPr lang="en-US" dirty="0"/>
                    </a:p>
                  </a:txBody>
                  <a:tcPr anchor="ctr"/>
                </a:tc>
              </a:tr>
              <a:tr h="4091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Tbc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IS exchange procedure (proto #1)</a:t>
                      </a:r>
                      <a:endParaRPr lang="en-US" dirty="0"/>
                    </a:p>
                  </a:txBody>
                  <a:tcPr anchor="ctr"/>
                </a:tc>
              </a:tr>
              <a:tr h="40912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 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Decision to connect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40912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 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Installation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proto #2 </a:t>
                      </a:r>
                      <a:r>
                        <a:rPr lang="en-US" baseline="0" dirty="0" smtClean="0"/>
                        <a:t>in linac4</a:t>
                      </a:r>
                      <a:endParaRPr lang="en-US" dirty="0" smtClean="0"/>
                    </a:p>
                  </a:txBody>
                  <a:tcPr anchor="ctr"/>
                </a:tc>
              </a:tr>
              <a:tr h="92916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 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L4-160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MeV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commissioning 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completed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</a:t>
                      </a:r>
                      <a:r>
                        <a:rPr lang="en-US" baseline="0" dirty="0" smtClean="0"/>
                        <a:t> required at the end of the linac4</a:t>
                      </a:r>
                    </a:p>
                    <a:p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40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/>
                        <a:t>at the source)</a:t>
                      </a:r>
                      <a:endParaRPr lang="en-US" dirty="0"/>
                    </a:p>
                  </a:txBody>
                  <a:tcPr anchor="ctr"/>
                </a:tc>
              </a:tr>
              <a:tr h="52054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… 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LSS2</a:t>
                      </a:r>
                      <a:r>
                        <a:rPr lang="en-US" baseline="0" dirty="0" smtClean="0"/>
                        <a:t> or long MD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 of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proto #3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9144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Review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29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544" y="369332"/>
            <a:ext cx="8839200" cy="609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WPIS H</a:t>
            </a:r>
            <a:r>
              <a:rPr lang="en-GB" baseline="30000" dirty="0" smtClean="0"/>
              <a:t>-</a:t>
            </a:r>
            <a:r>
              <a:rPr lang="en-GB" dirty="0" smtClean="0"/>
              <a:t> Ion source: staged approach, 2 units each </a:t>
            </a:r>
            <a:r>
              <a:rPr lang="en-GB" i="1" dirty="0" smtClean="0"/>
              <a:t>+ spare</a:t>
            </a:r>
            <a:endParaRPr lang="en-GB" i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177206"/>
              </p:ext>
            </p:extLst>
          </p:nvPr>
        </p:nvGraphicFramePr>
        <p:xfrm>
          <a:off x="9144" y="1131332"/>
          <a:ext cx="9144000" cy="5144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487"/>
                <a:gridCol w="1965533"/>
                <a:gridCol w="2050990"/>
                <a:gridCol w="2050990"/>
              </a:tblGrid>
              <a:tr h="37239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#1 Volume source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#2 Surface source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#3 Magnetron</a:t>
                      </a:r>
                      <a:endParaRPr lang="en-GB" dirty="0"/>
                    </a:p>
                  </a:txBody>
                  <a:tcPr anchor="ctr"/>
                </a:tc>
              </a:tr>
              <a:tr h="372392">
                <a:tc>
                  <a:txBody>
                    <a:bodyPr/>
                    <a:lstStyle/>
                    <a:p>
                      <a:r>
                        <a:rPr lang="en-GB" dirty="0" smtClean="0"/>
                        <a:t>Operational experience</a:t>
                      </a:r>
                    </a:p>
                    <a:p>
                      <a:r>
                        <a:rPr lang="en-GB" dirty="0" smtClean="0"/>
                        <a:t>                  </a:t>
                      </a:r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Achieved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H</a:t>
                      </a:r>
                      <a:r>
                        <a:rPr lang="en-GB" baseline="30000" dirty="0" smtClean="0"/>
                        <a:t>-</a:t>
                      </a:r>
                      <a:r>
                        <a:rPr lang="en-GB" dirty="0" smtClean="0"/>
                        <a:t> current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 </a:t>
                      </a:r>
                      <a:r>
                        <a:rPr lang="en-GB" dirty="0" err="1" smtClean="0"/>
                        <a:t>mA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50 </a:t>
                      </a:r>
                      <a:r>
                        <a:rPr lang="en-GB" dirty="0" err="1" smtClean="0"/>
                        <a:t>mA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BNL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80 </a:t>
                      </a:r>
                      <a:r>
                        <a:rPr lang="en-GB" dirty="0" err="1" smtClean="0"/>
                        <a:t>mA</a:t>
                      </a:r>
                      <a:endParaRPr lang="en-GB" dirty="0" smtClean="0"/>
                    </a:p>
                  </a:txBody>
                  <a:tcPr anchor="ctr"/>
                </a:tc>
              </a:tr>
              <a:tr h="642758">
                <a:tc>
                  <a:txBody>
                    <a:bodyPr/>
                    <a:lstStyle/>
                    <a:p>
                      <a:r>
                        <a:rPr lang="en-GB" dirty="0" smtClean="0"/>
                        <a:t>Plasma Heating</a:t>
                      </a:r>
                      <a:r>
                        <a:rPr lang="en-GB" baseline="0" dirty="0" smtClean="0"/>
                        <a:t> process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 MHz RF</a:t>
                      </a:r>
                    </a:p>
                    <a:p>
                      <a:pPr algn="ctr"/>
                      <a:r>
                        <a:rPr lang="en-GB" dirty="0" smtClean="0"/>
                        <a:t>Ext. antenna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 MHz RF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Int. &amp; </a:t>
                      </a:r>
                      <a:r>
                        <a:rPr lang="en-GB" dirty="0" smtClean="0"/>
                        <a:t>Ext. antenna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Arc discharge</a:t>
                      </a:r>
                      <a:endParaRPr lang="en-GB" dirty="0"/>
                    </a:p>
                  </a:txBody>
                  <a:tcPr anchor="ctr"/>
                </a:tc>
              </a:tr>
              <a:tr h="642758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Cesiation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Cs-chromate</a:t>
                      </a:r>
                    </a:p>
                    <a:p>
                      <a:pPr algn="ctr"/>
                      <a:r>
                        <a:rPr lang="en-GB" dirty="0" smtClean="0"/>
                        <a:t>Single deposition: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Cs metal</a:t>
                      </a:r>
                    </a:p>
                    <a:p>
                      <a:pPr algn="ctr"/>
                      <a:r>
                        <a:rPr lang="en-GB" dirty="0" smtClean="0"/>
                        <a:t>Constant flow</a:t>
                      </a:r>
                      <a:endParaRPr lang="en-GB" dirty="0"/>
                    </a:p>
                  </a:txBody>
                  <a:tcPr anchor="ctr"/>
                </a:tc>
              </a:tr>
              <a:tr h="3723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Cs-Oven test stand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Nov. 2011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Nov. 2011</a:t>
                      </a:r>
                    </a:p>
                  </a:txBody>
                  <a:tcPr anchor="ctr"/>
                </a:tc>
              </a:tr>
              <a:tr h="372392">
                <a:tc>
                  <a:txBody>
                    <a:bodyPr/>
                    <a:lstStyle/>
                    <a:p>
                      <a:r>
                        <a:rPr lang="en-GB" dirty="0" smtClean="0"/>
                        <a:t>Electron / H</a:t>
                      </a:r>
                      <a:r>
                        <a:rPr lang="en-GB" baseline="30000" dirty="0" smtClean="0"/>
                        <a:t>- </a:t>
                      </a:r>
                      <a:r>
                        <a:rPr lang="en-GB" dirty="0" smtClean="0"/>
                        <a:t>ratio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10-100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0.5 - 1</a:t>
                      </a:r>
                      <a:endParaRPr lang="en-GB" dirty="0"/>
                    </a:p>
                  </a:txBody>
                  <a:tcPr anchor="ctr"/>
                </a:tc>
              </a:tr>
              <a:tr h="642758">
                <a:tc>
                  <a:txBody>
                    <a:bodyPr/>
                    <a:lstStyle/>
                    <a:p>
                      <a:r>
                        <a:rPr lang="en-GB" dirty="0" smtClean="0"/>
                        <a:t>357 Plasma test stand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(operational)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→  Sept. 2012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2013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2014-2015</a:t>
                      </a:r>
                      <a:endParaRPr lang="en-GB" dirty="0"/>
                    </a:p>
                  </a:txBody>
                  <a:tcPr anchor="ctr"/>
                </a:tc>
              </a:tr>
              <a:tr h="6427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3MeV test stand </a:t>
                      </a:r>
                      <a:r>
                        <a:rPr lang="en-GB" sz="1400" dirty="0" smtClean="0"/>
                        <a:t>(until Dec-2012)</a:t>
                      </a: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(operational, Bldg. 152)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Jul. 2012- Dec-2012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443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IS test stand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(Bldg. 357)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 anchor="ctr"/>
                </a:tc>
              </a:tr>
              <a:tr h="372392">
                <a:tc>
                  <a:txBody>
                    <a:bodyPr/>
                    <a:lstStyle/>
                    <a:p>
                      <a:r>
                        <a:rPr lang="en-GB" dirty="0" smtClean="0"/>
                        <a:t>Linac4,</a:t>
                      </a:r>
                      <a:r>
                        <a:rPr lang="en-GB" baseline="0" dirty="0" smtClean="0"/>
                        <a:t> building 400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Jan 2013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Oct 2013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37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Review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25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L4-WPIS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Delayed move into the tunnel, RFQ tests in 152 until June 2013.</a:t>
            </a:r>
          </a:p>
          <a:p>
            <a:r>
              <a:rPr lang="en-GB" dirty="0" smtClean="0"/>
              <a:t>Cancellation of the DESY source 45 kV proton commissioning of the RFQ</a:t>
            </a:r>
          </a:p>
          <a:p>
            <a:r>
              <a:rPr lang="en-GB" dirty="0" smtClean="0"/>
              <a:t>Decision to not build an ion source test stand in building 357.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Should allows commissioning of the source and LEBT equipment in the tunnel before moving the RFQ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Saves the 2015-foreseen move of the test stand from 357 to 152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The tunnel is not the best place for IS-R&amp;D: effectively no IS-test-stand between January and July 2013 but beam delivery to RFQ commissioning.</a:t>
            </a:r>
          </a:p>
          <a:p>
            <a:r>
              <a:rPr lang="en-GB" dirty="0" smtClean="0"/>
              <a:t>Decision to consider IS-03 (Magnetron) as an </a:t>
            </a:r>
            <a:r>
              <a:rPr lang="en-GB" dirty="0"/>
              <a:t>option </a:t>
            </a:r>
            <a:r>
              <a:rPr lang="en-GB" dirty="0" smtClean="0"/>
              <a:t>“</a:t>
            </a:r>
            <a:r>
              <a:rPr lang="en-GB" i="1" dirty="0" smtClean="0"/>
              <a:t>to be confirmed at a later stage</a:t>
            </a:r>
            <a:r>
              <a:rPr lang="en-GB" dirty="0" smtClean="0"/>
              <a:t>”.</a:t>
            </a:r>
          </a:p>
          <a:p>
            <a:pPr lvl="1"/>
            <a:r>
              <a:rPr lang="en-GB" dirty="0" smtClean="0"/>
              <a:t>To minimize delays if the option would be selected, decision to maintain a minimal task with the following deliverables: </a:t>
            </a:r>
          </a:p>
          <a:p>
            <a:pPr lvl="2"/>
            <a:r>
              <a:rPr lang="en-GB" dirty="0" smtClean="0"/>
              <a:t>Insource BNL’s drawings and produce a 3D </a:t>
            </a:r>
            <a:r>
              <a:rPr lang="en-GB" dirty="0" err="1" smtClean="0"/>
              <a:t>Cathia</a:t>
            </a:r>
            <a:r>
              <a:rPr lang="en-GB" dirty="0" smtClean="0"/>
              <a:t> model and production drawings</a:t>
            </a:r>
          </a:p>
          <a:p>
            <a:pPr lvl="2"/>
            <a:r>
              <a:rPr lang="en-GB" dirty="0" smtClean="0"/>
              <a:t>Produce a magnetron plasma generator and test it at BNL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14/11/2013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48000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Status </a:t>
            </a:r>
            <a:br>
              <a:rPr lang="en-GB" dirty="0" smtClean="0"/>
            </a:br>
            <a:r>
              <a:rPr lang="en-GB" sz="2700" dirty="0" smtClean="0"/>
              <a:t>14</a:t>
            </a:r>
            <a:r>
              <a:rPr lang="en-GB" sz="2700" baseline="30000" dirty="0" smtClean="0"/>
              <a:t>th</a:t>
            </a:r>
            <a:r>
              <a:rPr lang="en-GB" sz="2700" dirty="0" smtClean="0"/>
              <a:t>  November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05200"/>
            <a:ext cx="3431281" cy="1200329"/>
          </a:xfrm>
          <a:prstGeom prst="rect">
            <a:avLst/>
          </a:prstGeom>
          <a:solidFill>
            <a:srgbClr val="66FF99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15 mA 45 kV H</a:t>
            </a:r>
            <a:r>
              <a:rPr lang="en-GB" baseline="30000" dirty="0" smtClean="0"/>
              <a:t>-</a:t>
            </a:r>
            <a:r>
              <a:rPr lang="en-GB" dirty="0" smtClean="0"/>
              <a:t> beam available: </a:t>
            </a:r>
          </a:p>
          <a:p>
            <a:pPr algn="ctr"/>
            <a:r>
              <a:rPr lang="en-GB" sz="1200" dirty="0" smtClean="0"/>
              <a:t>@</a:t>
            </a:r>
            <a:r>
              <a:rPr lang="en-GB" dirty="0" smtClean="0"/>
              <a:t> 3MeV TS since February 2013</a:t>
            </a:r>
          </a:p>
          <a:p>
            <a:pPr algn="ctr"/>
            <a:r>
              <a:rPr lang="en-GB" sz="1200" dirty="0" smtClean="0"/>
              <a:t>@</a:t>
            </a:r>
            <a:r>
              <a:rPr lang="en-GB" dirty="0" smtClean="0"/>
              <a:t> Linac4 since September 2</a:t>
            </a:r>
            <a:r>
              <a:rPr lang="en-GB" baseline="30000" dirty="0" smtClean="0"/>
              <a:t>nd</a:t>
            </a:r>
            <a:r>
              <a:rPr lang="en-GB" dirty="0" smtClean="0"/>
              <a:t> 2013</a:t>
            </a:r>
          </a:p>
          <a:p>
            <a:pPr algn="ctr"/>
            <a:r>
              <a:rPr lang="en-GB" b="1" dirty="0" smtClean="0"/>
              <a:t>IS01</a:t>
            </a:r>
            <a:r>
              <a:rPr lang="en-GB" dirty="0" smtClean="0"/>
              <a:t> + DESY PG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343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600" dirty="0" smtClean="0"/>
              <a:t>Repaired insulator + 1 bar SF6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 smtClean="0"/>
              <a:t>Mount backup option (DESY </a:t>
            </a:r>
            <a:r>
              <a:rPr lang="en-GB" sz="1600" dirty="0"/>
              <a:t>plasma </a:t>
            </a:r>
            <a:r>
              <a:rPr lang="en-GB" sz="1600" dirty="0" smtClean="0"/>
              <a:t>generator) </a:t>
            </a:r>
            <a:r>
              <a:rPr lang="en-GB" sz="1600" dirty="0"/>
              <a:t>on IS01 Front end + extraction &amp; e-dumping system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502721"/>
            <a:ext cx="3431281" cy="923330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12 mA 45 </a:t>
            </a:r>
            <a:r>
              <a:rPr lang="en-GB" dirty="0" smtClean="0"/>
              <a:t>kV H</a:t>
            </a:r>
            <a:r>
              <a:rPr lang="en-GB" baseline="30000" dirty="0" smtClean="0"/>
              <a:t>-</a:t>
            </a:r>
            <a:r>
              <a:rPr lang="en-GB" dirty="0" smtClean="0"/>
              <a:t> beam available: </a:t>
            </a:r>
          </a:p>
          <a:p>
            <a:pPr algn="ctr"/>
            <a:r>
              <a:rPr lang="en-GB" sz="1200" dirty="0" smtClean="0"/>
              <a:t>@</a:t>
            </a:r>
            <a:r>
              <a:rPr lang="en-GB" dirty="0" smtClean="0"/>
              <a:t> IS-TS Nov. 12</a:t>
            </a:r>
            <a:r>
              <a:rPr lang="en-GB" baseline="30000" dirty="0" smtClean="0"/>
              <a:t>th</a:t>
            </a:r>
            <a:r>
              <a:rPr lang="en-GB" dirty="0" smtClean="0"/>
              <a:t> 2013</a:t>
            </a:r>
          </a:p>
          <a:p>
            <a:pPr algn="ctr"/>
            <a:r>
              <a:rPr lang="en-GB" b="1" dirty="0" smtClean="0"/>
              <a:t>IS02</a:t>
            </a:r>
            <a:r>
              <a:rPr lang="en-GB" dirty="0" smtClean="0"/>
              <a:t> before </a:t>
            </a:r>
            <a:r>
              <a:rPr lang="en-GB" dirty="0" err="1" smtClean="0"/>
              <a:t>cesiation</a:t>
            </a:r>
            <a:r>
              <a:rPr lang="en-GB" dirty="0" smtClean="0"/>
              <a:t>  </a:t>
            </a:r>
            <a:r>
              <a:rPr lang="en-GB" i="1" dirty="0" err="1" smtClean="0"/>
              <a:t>tbc</a:t>
            </a:r>
            <a:r>
              <a:rPr lang="en-GB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920" y="91538"/>
            <a:ext cx="5652080" cy="666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5832</TotalTime>
  <Words>4632</Words>
  <Application>Microsoft Office PowerPoint</Application>
  <PresentationFormat>On-screen Show (4:3)</PresentationFormat>
  <Paragraphs>786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PowerPoint Presentation</vt:lpstr>
      <vt:lpstr>Linac4 ISWP review, Nov. 14th 2013 Overview and status</vt:lpstr>
      <vt:lpstr>PowerPoint Presentation</vt:lpstr>
      <vt:lpstr>L4IS-historical Introduction</vt:lpstr>
      <vt:lpstr>WPIS Time table</vt:lpstr>
      <vt:lpstr>3MeV &amp; L4 milestones vs. ISWP actions</vt:lpstr>
      <vt:lpstr>WPIS H- Ion source: staged approach, 2 units each + spare</vt:lpstr>
      <vt:lpstr>Summary of the L4-WPIS changes</vt:lpstr>
      <vt:lpstr>Status  14th  November 2013</vt:lpstr>
      <vt:lpstr>Organization of the ISWP</vt:lpstr>
      <vt:lpstr>IS front end</vt:lpstr>
      <vt:lpstr>“Plug &amp; play” Plasma Generator and beam formation region</vt:lpstr>
      <vt:lpstr>Al-2-diamond sealing issue</vt:lpstr>
      <vt:lpstr>Epoxy-Glass fibre (EPGM) Insulator</vt:lpstr>
      <vt:lpstr>Secondary pumping: RGA on EPGM samples Pashen curves from representative gases</vt:lpstr>
      <vt:lpstr>Al2O3 main (45 kV) insulator</vt:lpstr>
      <vt:lpstr>H- source polarity</vt:lpstr>
      <vt:lpstr>Proton source polarity</vt:lpstr>
      <vt:lpstr>Active brazing Al2O3 insulator</vt:lpstr>
      <vt:lpstr>Dry ice cleaning of Al2O3 insulator</vt:lpstr>
      <vt:lpstr>2D Electrostatic Simulation  of FE-Insulation</vt:lpstr>
      <vt:lpstr>FC-400</vt:lpstr>
      <vt:lpstr>Linac4 tunnel Sept. 2013 </vt:lpstr>
      <vt:lpstr>RF-Insulation transformer &amp;  Matching Network</vt:lpstr>
      <vt:lpstr>FC-152</vt:lpstr>
      <vt:lpstr>IS-test stand</vt:lpstr>
      <vt:lpstr>Plasma light &amp; H- beam</vt:lpstr>
      <vt:lpstr>Optical Emission Spectrometry</vt:lpstr>
      <vt:lpstr>Linac4 IS: 357 test stand</vt:lpstr>
      <vt:lpstr>Cs-test stand 357</vt:lpstr>
      <vt:lpstr>IS02 plasma Generator</vt:lpstr>
      <vt:lpstr>Plasma Generator design: IS01 vs. IS02</vt:lpstr>
      <vt:lpstr>Mounting the DESY PG on IS01-2 flange</vt:lpstr>
      <vt:lpstr>Permanent magnets configuration IS01-02</vt:lpstr>
      <vt:lpstr>Temperature control of the Cesiated Mo-surface</vt:lpstr>
      <vt:lpstr>Cs-Oven </vt:lpstr>
      <vt:lpstr>List of all tests at ISTS-152 and operation in L4-400</vt:lpstr>
      <vt:lpstr>IS-01 PG vs. Desy PG</vt:lpstr>
      <vt:lpstr>Response of the Pulsed HV under dynamic load:  0.6 A electrons &amp; 16 mA H-</vt:lpstr>
      <vt:lpstr>IS01+DESY PG:  after 1 year integrated operation time (no maintenance) → RF-induced arcing in air</vt:lpstr>
      <vt:lpstr>Mock-up pressure meas.</vt:lpstr>
      <vt:lpstr>Simulations &amp; benchmarking of measurement</vt:lpstr>
      <vt:lpstr>NIBS 2010 Takayama</vt:lpstr>
      <vt:lpstr>ICIS 2011 Giardini Naxos</vt:lpstr>
      <vt:lpstr>NIBS 2012 Jyvaskyla</vt:lpstr>
      <vt:lpstr>ICIS 2013 Chiba accepted for publication in AIP Conf. Proc.</vt:lpstr>
      <vt:lpstr>ONIX PIC-simulation of the  plasma-beam formation:</vt:lpstr>
      <vt:lpstr>Conclusion outlook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Jacques Lettry</dc:creator>
  <cp:lastModifiedBy>Lettry</cp:lastModifiedBy>
  <cp:revision>100</cp:revision>
  <dcterms:created xsi:type="dcterms:W3CDTF">2006-08-16T00:00:00Z</dcterms:created>
  <dcterms:modified xsi:type="dcterms:W3CDTF">2013-11-13T16:33:30Z</dcterms:modified>
</cp:coreProperties>
</file>