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23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2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8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7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2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6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9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5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3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6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AD9A2-C2E3-4958-93A1-5B04007B343F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9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22575"/>
          </a:xfrm>
        </p:spPr>
        <p:txBody>
          <a:bodyPr>
            <a:normAutofit/>
          </a:bodyPr>
          <a:lstStyle/>
          <a:p>
            <a:r>
              <a:rPr lang="en-US" dirty="0" smtClean="0"/>
              <a:t>T1/T2 workshop, March 5-7</a:t>
            </a:r>
            <a:br>
              <a:rPr lang="en-US" dirty="0" smtClean="0"/>
            </a:br>
            <a:r>
              <a:rPr lang="en-US" b="1" dirty="0" smtClean="0"/>
              <a:t>Tsukuba, Japan</a:t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Wrap-up (famous last words)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85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63 participants (first day – common session)</a:t>
            </a:r>
          </a:p>
          <a:p>
            <a:r>
              <a:rPr lang="en-US" dirty="0" smtClean="0"/>
              <a:t>54 participants next days</a:t>
            </a:r>
          </a:p>
          <a:p>
            <a:r>
              <a:rPr lang="en-US" sz="4400" dirty="0" smtClean="0"/>
              <a:t>Record participation!</a:t>
            </a:r>
            <a:endParaRPr lang="en-US" sz="4000" dirty="0" smtClean="0"/>
          </a:p>
          <a:p>
            <a:r>
              <a:rPr lang="en-US" sz="3600" dirty="0" smtClean="0"/>
              <a:t>Photos will be uploaded to the agenda page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7386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Wednesday – Grid operations, computing model, </a:t>
            </a:r>
            <a:r>
              <a:rPr lang="en-US" dirty="0" err="1" smtClean="0"/>
              <a:t>AliEn</a:t>
            </a:r>
            <a:r>
              <a:rPr lang="en-US" dirty="0" smtClean="0"/>
              <a:t> development, WLCG development, resources</a:t>
            </a:r>
          </a:p>
          <a:p>
            <a:pPr lvl="1"/>
            <a:r>
              <a:rPr lang="en-US" dirty="0" smtClean="0"/>
              <a:t>Two very interesting external presentations on Tokyo T2 and Belle II experiment – we thank the presenters for sharing their experiences and ideas</a:t>
            </a:r>
          </a:p>
          <a:p>
            <a:r>
              <a:rPr lang="en-US" dirty="0" smtClean="0"/>
              <a:t>Thursday – Storage and monitoring</a:t>
            </a:r>
          </a:p>
          <a:p>
            <a:r>
              <a:rPr lang="en-US" dirty="0" smtClean="0"/>
              <a:t>Friday - Networking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21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regional presentations</a:t>
            </a:r>
          </a:p>
          <a:p>
            <a:r>
              <a:rPr lang="en-US" dirty="0" smtClean="0"/>
              <a:t>2 site-specific presentations</a:t>
            </a:r>
          </a:p>
          <a:p>
            <a:r>
              <a:rPr lang="en-US" dirty="0" smtClean="0"/>
              <a:t>News on Indonesia, US and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2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event - Banquet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Japanese-French relations throughout the centuries</a:t>
            </a:r>
          </a:p>
          <a:p>
            <a:pPr lvl="1"/>
            <a:r>
              <a:rPr lang="en-US" dirty="0" smtClean="0"/>
              <a:t>Full historical perspective by Yves </a:t>
            </a:r>
            <a:r>
              <a:rPr lang="en-US" dirty="0" err="1" smtClean="0"/>
              <a:t>Schutz</a:t>
            </a:r>
            <a:endParaRPr lang="en-US" dirty="0" smtClean="0"/>
          </a:p>
          <a:p>
            <a:pPr lvl="1"/>
            <a:r>
              <a:rPr lang="en-US" dirty="0" smtClean="0"/>
              <a:t>Excellent ambiance and food</a:t>
            </a:r>
          </a:p>
          <a:p>
            <a:r>
              <a:rPr lang="en-US" dirty="0" smtClean="0"/>
              <a:t>Photos intentionally left out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8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smtClean="0"/>
              <a:t>Thank you </a:t>
            </a:r>
            <a:r>
              <a:rPr lang="en-US" sz="4400" dirty="0" smtClean="0"/>
              <a:t>to our gracious Japanese hosts for the flawless organization</a:t>
            </a:r>
          </a:p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/>
              <a:t>All of us will leave the beautiful city of Tsukuba with sadness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148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142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T1/T2 workshop, March 5-7 Tsukuba, Japan  Wrap-up (famous last words)</vt:lpstr>
      <vt:lpstr>Summary</vt:lpstr>
      <vt:lpstr>General Themes</vt:lpstr>
      <vt:lpstr>Site themes</vt:lpstr>
      <vt:lpstr>Social event - Banquet</vt:lpstr>
      <vt:lpstr>Finally…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T1/T2 workshop, March 5-7 Tsukuba, Japan  Wrap-up (famous last words)</dc:title>
  <dc:creator>lbetev</dc:creator>
  <cp:lastModifiedBy>lbetev</cp:lastModifiedBy>
  <cp:revision>3</cp:revision>
  <dcterms:created xsi:type="dcterms:W3CDTF">2014-03-07T01:34:05Z</dcterms:created>
  <dcterms:modified xsi:type="dcterms:W3CDTF">2014-03-07T02:14:36Z</dcterms:modified>
</cp:coreProperties>
</file>