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1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30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94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8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80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28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4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7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1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83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041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0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2F543-BF66-4046-A50E-6A6FA922F407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C10FA-1037-B541-A151-5C1E6291C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1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35724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sz="5400" baseline="30000" dirty="0" smtClean="0">
                <a:solidFill>
                  <a:schemeClr val="tx2">
                    <a:lumMod val="75000"/>
                  </a:schemeClr>
                </a:solidFill>
              </a:rPr>
              <a:t>rd</a:t>
            </a: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</a:rPr>
              <a:t>PH-DT Training Seminar</a:t>
            </a:r>
            <a:endParaRPr lang="en-US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12330"/>
            <a:ext cx="6400800" cy="1126469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smtClean="0"/>
              <a:t>3.9.13</a:t>
            </a:r>
            <a:endParaRPr lang="en-US" dirty="0" smtClean="0"/>
          </a:p>
        </p:txBody>
      </p:sp>
      <p:pic>
        <p:nvPicPr>
          <p:cNvPr id="4" name="Picture 3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17" y="365730"/>
            <a:ext cx="2489821" cy="57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94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4822"/>
            <a:ext cx="8229600" cy="245610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953735"/>
                </a:solidFill>
              </a:rPr>
              <a:t>11</a:t>
            </a:r>
            <a:r>
              <a:rPr lang="en-US" baseline="30000" dirty="0" smtClean="0">
                <a:solidFill>
                  <a:srgbClr val="953735"/>
                </a:solidFill>
              </a:rPr>
              <a:t>th</a:t>
            </a:r>
            <a:r>
              <a:rPr lang="en-US" dirty="0" smtClean="0">
                <a:solidFill>
                  <a:srgbClr val="953735"/>
                </a:solidFill>
              </a:rPr>
              <a:t> October </a:t>
            </a:r>
            <a:r>
              <a:rPr lang="en-US" dirty="0">
                <a:solidFill>
                  <a:srgbClr val="953735"/>
                </a:solidFill>
              </a:rPr>
              <a:t>at 14:</a:t>
            </a:r>
            <a:r>
              <a:rPr lang="en-US" dirty="0" smtClean="0">
                <a:solidFill>
                  <a:srgbClr val="953735"/>
                </a:solidFill>
              </a:rPr>
              <a:t>30</a:t>
            </a:r>
          </a:p>
          <a:p>
            <a:pPr marL="365125" indent="0">
              <a:buNone/>
            </a:pPr>
            <a:r>
              <a:rPr lang="en-US" dirty="0" smtClean="0"/>
              <a:t>Invited BE-BI (Beam Instrumentation) </a:t>
            </a:r>
            <a:r>
              <a:rPr lang="en-US" dirty="0"/>
              <a:t>seminar on </a:t>
            </a:r>
            <a:r>
              <a:rPr lang="en-US" b="1" dirty="0" smtClean="0"/>
              <a:t>Micro-Pattern Gas Detectors</a:t>
            </a:r>
            <a:endParaRPr lang="en-US" b="1" dirty="0" smtClean="0"/>
          </a:p>
          <a:p>
            <a:pPr marL="365125" indent="0">
              <a:buNone/>
            </a:pPr>
            <a:r>
              <a:rPr lang="en-US" dirty="0" smtClean="0"/>
              <a:t>by </a:t>
            </a:r>
            <a:r>
              <a:rPr lang="en-US" dirty="0" err="1" smtClean="0"/>
              <a:t>L.Ropelewski</a:t>
            </a:r>
            <a:r>
              <a:rPr lang="en-US" dirty="0" smtClean="0"/>
              <a:t>, PH-DT-</a:t>
            </a:r>
            <a:r>
              <a:rPr lang="en-US" dirty="0" smtClean="0"/>
              <a:t>DD</a:t>
            </a:r>
          </a:p>
          <a:p>
            <a:pPr marL="365125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953735"/>
                </a:solidFill>
              </a:rPr>
              <a:t>NEXT </a:t>
            </a:r>
            <a:r>
              <a:rPr lang="en-US" dirty="0" smtClean="0">
                <a:solidFill>
                  <a:srgbClr val="953735"/>
                </a:solidFill>
              </a:rPr>
              <a:t>DT Training Seminar on 7</a:t>
            </a:r>
            <a:r>
              <a:rPr lang="en-US" baseline="30000" dirty="0" smtClean="0">
                <a:solidFill>
                  <a:srgbClr val="953735"/>
                </a:solidFill>
              </a:rPr>
              <a:t>th</a:t>
            </a:r>
            <a:r>
              <a:rPr lang="en-US" dirty="0" smtClean="0">
                <a:solidFill>
                  <a:srgbClr val="953735"/>
                </a:solidFill>
              </a:rPr>
              <a:t> November </a:t>
            </a:r>
            <a:r>
              <a:rPr lang="en-US" dirty="0">
                <a:solidFill>
                  <a:srgbClr val="953735"/>
                </a:solidFill>
              </a:rPr>
              <a:t>at 11:00</a:t>
            </a:r>
          </a:p>
          <a:p>
            <a:pPr marL="365125" indent="0">
              <a:buNone/>
            </a:pPr>
            <a:r>
              <a:rPr lang="en-US" b="1" dirty="0" smtClean="0"/>
              <a:t>Today </a:t>
            </a:r>
            <a:r>
              <a:rPr lang="en-US" b="1" dirty="0"/>
              <a:t>standards and practices in technical </a:t>
            </a:r>
            <a:r>
              <a:rPr lang="en-US" b="1" dirty="0" smtClean="0"/>
              <a:t>drawings</a:t>
            </a:r>
          </a:p>
          <a:p>
            <a:pPr marL="365125" indent="0">
              <a:buNone/>
            </a:pPr>
            <a:r>
              <a:rPr lang="en-US" dirty="0" smtClean="0"/>
              <a:t>By </a:t>
            </a:r>
            <a:r>
              <a:rPr lang="en-US" dirty="0"/>
              <a:t>Bertrand </a:t>
            </a:r>
            <a:r>
              <a:rPr lang="en-US" dirty="0" err="1"/>
              <a:t>Nicquevert</a:t>
            </a:r>
            <a:r>
              <a:rPr lang="en-US" dirty="0"/>
              <a:t>, </a:t>
            </a:r>
            <a:r>
              <a:rPr lang="en-US" dirty="0" smtClean="0"/>
              <a:t>DG-DI-DAT, organized by </a:t>
            </a:r>
            <a:r>
              <a:rPr lang="en-US" dirty="0" err="1" smtClean="0"/>
              <a:t>Antti</a:t>
            </a:r>
            <a:r>
              <a:rPr lang="en-US" dirty="0" smtClean="0"/>
              <a:t> </a:t>
            </a:r>
            <a:r>
              <a:rPr lang="en-US" dirty="0" err="1" smtClean="0"/>
              <a:t>Onnela</a:t>
            </a:r>
            <a:endParaRPr lang="en-US" dirty="0"/>
          </a:p>
          <a:p>
            <a:pPr marL="365125" indent="0">
              <a:buNone/>
            </a:pPr>
            <a:endParaRPr lang="en-US" dirty="0" smtClean="0"/>
          </a:p>
          <a:p>
            <a:pPr marL="365125" indent="0">
              <a:buNone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7201" y="4390520"/>
            <a:ext cx="7895492" cy="14773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92000">
                <a:prstClr val="white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953735"/>
                </a:solidFill>
              </a:rPr>
              <a:t>TODAY’s </a:t>
            </a:r>
            <a:r>
              <a:rPr lang="en-US" dirty="0">
                <a:solidFill>
                  <a:srgbClr val="953735"/>
                </a:solidFill>
              </a:rPr>
              <a:t>DT Training Seminar </a:t>
            </a:r>
            <a:endParaRPr lang="en-US" dirty="0" smtClean="0">
              <a:solidFill>
                <a:srgbClr val="953735"/>
              </a:solidFill>
            </a:endParaRPr>
          </a:p>
          <a:p>
            <a:endParaRPr lang="en-US" dirty="0">
              <a:solidFill>
                <a:srgbClr val="953735"/>
              </a:solidFill>
            </a:endParaRPr>
          </a:p>
          <a:p>
            <a:pPr marL="365125" indent="0">
              <a:buNone/>
            </a:pPr>
            <a:r>
              <a:rPr lang="en-US" b="1" dirty="0"/>
              <a:t>Etudes et </a:t>
            </a:r>
            <a:r>
              <a:rPr lang="en-US" b="1" dirty="0" err="1"/>
              <a:t>essais</a:t>
            </a:r>
            <a:r>
              <a:rPr lang="en-US" b="1" dirty="0"/>
              <a:t> de </a:t>
            </a:r>
            <a:r>
              <a:rPr lang="en-US" b="1" dirty="0" err="1"/>
              <a:t>matériaux</a:t>
            </a:r>
            <a:r>
              <a:rPr lang="en-US" b="1" dirty="0"/>
              <a:t>: </a:t>
            </a:r>
            <a:r>
              <a:rPr lang="en-US" b="1" dirty="0" err="1"/>
              <a:t>présentation</a:t>
            </a:r>
            <a:r>
              <a:rPr lang="en-US" b="1" dirty="0"/>
              <a:t> de la section </a:t>
            </a:r>
            <a:r>
              <a:rPr lang="en-US" b="1" dirty="0" err="1"/>
              <a:t>Matériaux</a:t>
            </a:r>
            <a:r>
              <a:rPr lang="en-US" b="1" dirty="0"/>
              <a:t> et </a:t>
            </a:r>
            <a:r>
              <a:rPr lang="en-US" b="1" dirty="0" err="1"/>
              <a:t>Métrologie</a:t>
            </a:r>
            <a:r>
              <a:rPr lang="en-US" b="1" dirty="0"/>
              <a:t> </a:t>
            </a:r>
            <a:r>
              <a:rPr lang="en-US" b="1" dirty="0" err="1"/>
              <a:t>dans</a:t>
            </a:r>
            <a:r>
              <a:rPr lang="en-US" b="1" dirty="0"/>
              <a:t> le </a:t>
            </a:r>
            <a:r>
              <a:rPr lang="en-US" b="1" dirty="0" err="1"/>
              <a:t>contexte</a:t>
            </a:r>
            <a:r>
              <a:rPr lang="en-US" b="1" dirty="0"/>
              <a:t> du </a:t>
            </a:r>
            <a:r>
              <a:rPr lang="en-US" b="1" dirty="0" err="1"/>
              <a:t>groupe</a:t>
            </a:r>
            <a:r>
              <a:rPr lang="en-US" b="1" dirty="0"/>
              <a:t> EN-MME</a:t>
            </a:r>
          </a:p>
          <a:p>
            <a:pPr marL="365125" indent="0">
              <a:buNone/>
            </a:pPr>
            <a:r>
              <a:rPr lang="en-US" dirty="0"/>
              <a:t>By </a:t>
            </a:r>
            <a:r>
              <a:rPr lang="en-US" dirty="0" err="1"/>
              <a:t>S.Sggoba</a:t>
            </a:r>
            <a:r>
              <a:rPr lang="en-US" dirty="0"/>
              <a:t>, EN-MME-MM</a:t>
            </a:r>
          </a:p>
        </p:txBody>
      </p:sp>
      <p:pic>
        <p:nvPicPr>
          <p:cNvPr id="6" name="Picture 5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17" y="365730"/>
            <a:ext cx="2489821" cy="57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83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102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3rd PH-DT Training Seminar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PH-DT Training Seminar</dc:title>
  <dc:creator>mar capeans</dc:creator>
  <cp:lastModifiedBy>mar capeans</cp:lastModifiedBy>
  <cp:revision>17</cp:revision>
  <dcterms:created xsi:type="dcterms:W3CDTF">2013-08-29T07:54:06Z</dcterms:created>
  <dcterms:modified xsi:type="dcterms:W3CDTF">2013-10-02T19:52:15Z</dcterms:modified>
</cp:coreProperties>
</file>