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83" r:id="rId2"/>
    <p:sldId id="315" r:id="rId3"/>
    <p:sldId id="279" r:id="rId4"/>
    <p:sldId id="293" r:id="rId5"/>
    <p:sldId id="274" r:id="rId6"/>
    <p:sldId id="278" r:id="rId7"/>
    <p:sldId id="277" r:id="rId8"/>
    <p:sldId id="322" r:id="rId9"/>
    <p:sldId id="266" r:id="rId10"/>
    <p:sldId id="284" r:id="rId11"/>
    <p:sldId id="327" r:id="rId12"/>
    <p:sldId id="328" r:id="rId13"/>
    <p:sldId id="31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F99817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074" y="-96"/>
      </p:cViewPr>
      <p:guideLst>
        <p:guide orient="horz" pos="3702"/>
        <p:guide orient="horz" pos="2750"/>
        <p:guide pos="5692"/>
        <p:guide pos="44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Projects\HardwareCommissioning\Powering%20Tests\Sector%204-5\Dipole%20circuit%208500A%20071219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ban\AppData\Local\Microsoft\Windows\Temporary%20Internet%20Files\Content.Outlook\4NM979N9\LHC%2045%201st%20cooldown%202007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>
        <c:manualLayout>
          <c:layoutTarget val="inner"/>
          <c:xMode val="edge"/>
          <c:yMode val="edge"/>
          <c:x val="0.11039873153009816"/>
          <c:y val="2.0111719400069169E-2"/>
          <c:w val="0.81210635813618781"/>
          <c:h val="0.86252518027634606"/>
        </c:manualLayout>
      </c:layout>
      <c:scatterChart>
        <c:scatterStyle val="lineMarker"/>
        <c:ser>
          <c:idx val="0"/>
          <c:order val="0"/>
          <c:tx>
            <c:strRef>
              <c:f>TIMBER_DATA_!$B$1</c:f>
              <c:strCache>
                <c:ptCount val="1"/>
                <c:pt idx="0">
                  <c:v>RPTE.UA47.RB.A45:I_MEAS</c:v>
                </c:pt>
              </c:strCache>
            </c:strRef>
          </c:tx>
          <c:marker>
            <c:symbol val="none"/>
          </c:marker>
          <c:dPt>
            <c:idx val="87"/>
            <c:spPr>
              <a:ln>
                <a:solidFill>
                  <a:schemeClr val="accent1"/>
                </a:solidFill>
              </a:ln>
            </c:spPr>
          </c:dPt>
          <c:xVal>
            <c:numRef>
              <c:f>TIMBER_DATA_!$A$2:$A$782</c:f>
              <c:numCache>
                <c:formatCode>dd/mm/yyyy\ hh:mm</c:formatCode>
                <c:ptCount val="781"/>
                <c:pt idx="0">
                  <c:v>39435.291666666439</c:v>
                </c:pt>
                <c:pt idx="1">
                  <c:v>39435.292361110929</c:v>
                </c:pt>
                <c:pt idx="2">
                  <c:v>39435.293055555398</c:v>
                </c:pt>
                <c:pt idx="3">
                  <c:v>39435.293749999975</c:v>
                </c:pt>
                <c:pt idx="4">
                  <c:v>39435.294444444444</c:v>
                </c:pt>
                <c:pt idx="5">
                  <c:v>39435.295138888876</c:v>
                </c:pt>
                <c:pt idx="6">
                  <c:v>39435.295833333199</c:v>
                </c:pt>
                <c:pt idx="7">
                  <c:v>39435.296527777777</c:v>
                </c:pt>
                <c:pt idx="8">
                  <c:v>39435.297222222194</c:v>
                </c:pt>
                <c:pt idx="9">
                  <c:v>39435.297916666575</c:v>
                </c:pt>
                <c:pt idx="10">
                  <c:v>39435.298611110986</c:v>
                </c:pt>
                <c:pt idx="11">
                  <c:v>39435.299305555352</c:v>
                </c:pt>
                <c:pt idx="12">
                  <c:v>39435.300000000003</c:v>
                </c:pt>
                <c:pt idx="13">
                  <c:v>39435.300694444646</c:v>
                </c:pt>
                <c:pt idx="14">
                  <c:v>39435.301388888889</c:v>
                </c:pt>
                <c:pt idx="15">
                  <c:v>39435.302083333336</c:v>
                </c:pt>
                <c:pt idx="16">
                  <c:v>39435.302777777782</c:v>
                </c:pt>
                <c:pt idx="17">
                  <c:v>39435.303472222222</c:v>
                </c:pt>
                <c:pt idx="18">
                  <c:v>39435.304166666654</c:v>
                </c:pt>
                <c:pt idx="19">
                  <c:v>39435.304861111108</c:v>
                </c:pt>
                <c:pt idx="20">
                  <c:v>39435.305555555562</c:v>
                </c:pt>
                <c:pt idx="21">
                  <c:v>39435.30625000014</c:v>
                </c:pt>
                <c:pt idx="22">
                  <c:v>39435.306944444637</c:v>
                </c:pt>
                <c:pt idx="23">
                  <c:v>39435.307638889011</c:v>
                </c:pt>
                <c:pt idx="24">
                  <c:v>39435.308333333342</c:v>
                </c:pt>
                <c:pt idx="25">
                  <c:v>39435.309027777781</c:v>
                </c:pt>
                <c:pt idx="26">
                  <c:v>39435.30972222222</c:v>
                </c:pt>
                <c:pt idx="27">
                  <c:v>39435.310416666667</c:v>
                </c:pt>
                <c:pt idx="28">
                  <c:v>39435.311111111114</c:v>
                </c:pt>
                <c:pt idx="29">
                  <c:v>39435.311805555553</c:v>
                </c:pt>
                <c:pt idx="30">
                  <c:v>39435.312500000124</c:v>
                </c:pt>
                <c:pt idx="31">
                  <c:v>39435.313194444621</c:v>
                </c:pt>
                <c:pt idx="32">
                  <c:v>39435.313888888893</c:v>
                </c:pt>
                <c:pt idx="33">
                  <c:v>39435.314583333333</c:v>
                </c:pt>
                <c:pt idx="34">
                  <c:v>39435.315277777911</c:v>
                </c:pt>
                <c:pt idx="35">
                  <c:v>39435.315972222219</c:v>
                </c:pt>
                <c:pt idx="36">
                  <c:v>39435.316666666666</c:v>
                </c:pt>
                <c:pt idx="37">
                  <c:v>39435.317361111105</c:v>
                </c:pt>
                <c:pt idx="38">
                  <c:v>39435.318055555603</c:v>
                </c:pt>
                <c:pt idx="39">
                  <c:v>39435.318750000013</c:v>
                </c:pt>
                <c:pt idx="40">
                  <c:v>39435.319444444598</c:v>
                </c:pt>
                <c:pt idx="41">
                  <c:v>39435.320138888892</c:v>
                </c:pt>
                <c:pt idx="42">
                  <c:v>39435.320833333331</c:v>
                </c:pt>
                <c:pt idx="43">
                  <c:v>39435.321527777778</c:v>
                </c:pt>
                <c:pt idx="44">
                  <c:v>39435.322222222232</c:v>
                </c:pt>
                <c:pt idx="45">
                  <c:v>39435.322916666664</c:v>
                </c:pt>
                <c:pt idx="46">
                  <c:v>39435.323611111104</c:v>
                </c:pt>
                <c:pt idx="47">
                  <c:v>39435.324305555558</c:v>
                </c:pt>
                <c:pt idx="48">
                  <c:v>39435.325000000004</c:v>
                </c:pt>
                <c:pt idx="49">
                  <c:v>39435.325694444575</c:v>
                </c:pt>
                <c:pt idx="50">
                  <c:v>39435.326388888891</c:v>
                </c:pt>
                <c:pt idx="51">
                  <c:v>39435.327083333199</c:v>
                </c:pt>
                <c:pt idx="52">
                  <c:v>39435.327777777777</c:v>
                </c:pt>
                <c:pt idx="53">
                  <c:v>39435.328472222223</c:v>
                </c:pt>
                <c:pt idx="54">
                  <c:v>39435.329166666575</c:v>
                </c:pt>
                <c:pt idx="55">
                  <c:v>39435.329861110986</c:v>
                </c:pt>
                <c:pt idx="56">
                  <c:v>39435.330555555563</c:v>
                </c:pt>
                <c:pt idx="57">
                  <c:v>39435.331250000003</c:v>
                </c:pt>
                <c:pt idx="58">
                  <c:v>39435.331944444442</c:v>
                </c:pt>
                <c:pt idx="59">
                  <c:v>39435.332638889013</c:v>
                </c:pt>
                <c:pt idx="60">
                  <c:v>39435.333333333336</c:v>
                </c:pt>
                <c:pt idx="61">
                  <c:v>39435.334027777782</c:v>
                </c:pt>
                <c:pt idx="62">
                  <c:v>39435.334722222222</c:v>
                </c:pt>
                <c:pt idx="63">
                  <c:v>39435.335416666654</c:v>
                </c:pt>
                <c:pt idx="64">
                  <c:v>39435.336111111108</c:v>
                </c:pt>
                <c:pt idx="65">
                  <c:v>39435.336805555562</c:v>
                </c:pt>
                <c:pt idx="66">
                  <c:v>39435.337500000001</c:v>
                </c:pt>
                <c:pt idx="67">
                  <c:v>39435.338194444637</c:v>
                </c:pt>
                <c:pt idx="68">
                  <c:v>39435.338888889011</c:v>
                </c:pt>
                <c:pt idx="69">
                  <c:v>39435.339583333334</c:v>
                </c:pt>
                <c:pt idx="70">
                  <c:v>39435.340277777941</c:v>
                </c:pt>
                <c:pt idx="71">
                  <c:v>39435.340972222242</c:v>
                </c:pt>
                <c:pt idx="72">
                  <c:v>39435.341666666594</c:v>
                </c:pt>
                <c:pt idx="73">
                  <c:v>39435.342361111114</c:v>
                </c:pt>
                <c:pt idx="74">
                  <c:v>39435.343055555553</c:v>
                </c:pt>
                <c:pt idx="75">
                  <c:v>39435.34375</c:v>
                </c:pt>
                <c:pt idx="76">
                  <c:v>39435.344444444621</c:v>
                </c:pt>
                <c:pt idx="77">
                  <c:v>39435.345138888893</c:v>
                </c:pt>
                <c:pt idx="78">
                  <c:v>39435.345833333333</c:v>
                </c:pt>
                <c:pt idx="79">
                  <c:v>39435.346527777911</c:v>
                </c:pt>
                <c:pt idx="80">
                  <c:v>39435.347222222219</c:v>
                </c:pt>
                <c:pt idx="81">
                  <c:v>39435.347916666666</c:v>
                </c:pt>
                <c:pt idx="82">
                  <c:v>39435.348611111112</c:v>
                </c:pt>
                <c:pt idx="83">
                  <c:v>39435.349305555559</c:v>
                </c:pt>
                <c:pt idx="84">
                  <c:v>39435.350000000013</c:v>
                </c:pt>
                <c:pt idx="85">
                  <c:v>39435.3506944447</c:v>
                </c:pt>
                <c:pt idx="86">
                  <c:v>39435.351388888892</c:v>
                </c:pt>
                <c:pt idx="87">
                  <c:v>39435.352083333331</c:v>
                </c:pt>
                <c:pt idx="88">
                  <c:v>39435.352777777793</c:v>
                </c:pt>
                <c:pt idx="89">
                  <c:v>39435.353472222232</c:v>
                </c:pt>
                <c:pt idx="90">
                  <c:v>39435.354166666664</c:v>
                </c:pt>
                <c:pt idx="91">
                  <c:v>39435.354861111111</c:v>
                </c:pt>
                <c:pt idx="92">
                  <c:v>39435.355555555601</c:v>
                </c:pt>
                <c:pt idx="93">
                  <c:v>39435.356250000208</c:v>
                </c:pt>
                <c:pt idx="94">
                  <c:v>39435.356944444669</c:v>
                </c:pt>
                <c:pt idx="95">
                  <c:v>39435.357638889043</c:v>
                </c:pt>
                <c:pt idx="96">
                  <c:v>39435.358333333475</c:v>
                </c:pt>
                <c:pt idx="97">
                  <c:v>39435.359027777791</c:v>
                </c:pt>
                <c:pt idx="98">
                  <c:v>39435.359722222223</c:v>
                </c:pt>
                <c:pt idx="99">
                  <c:v>39435.36041666667</c:v>
                </c:pt>
                <c:pt idx="100">
                  <c:v>39435.361111110986</c:v>
                </c:pt>
                <c:pt idx="101">
                  <c:v>39435.361805555556</c:v>
                </c:pt>
                <c:pt idx="102">
                  <c:v>39435.362500000003</c:v>
                </c:pt>
                <c:pt idx="103">
                  <c:v>39435.363194444442</c:v>
                </c:pt>
                <c:pt idx="104">
                  <c:v>39435.363888888889</c:v>
                </c:pt>
                <c:pt idx="105">
                  <c:v>39435.364583333336</c:v>
                </c:pt>
                <c:pt idx="106">
                  <c:v>39435.365277777782</c:v>
                </c:pt>
                <c:pt idx="107">
                  <c:v>39435.365972222222</c:v>
                </c:pt>
                <c:pt idx="108">
                  <c:v>39435.366666666654</c:v>
                </c:pt>
                <c:pt idx="109">
                  <c:v>39435.367361110984</c:v>
                </c:pt>
                <c:pt idx="110">
                  <c:v>39435.368055555562</c:v>
                </c:pt>
                <c:pt idx="111">
                  <c:v>39435.368750000001</c:v>
                </c:pt>
                <c:pt idx="112">
                  <c:v>39435.369444444441</c:v>
                </c:pt>
                <c:pt idx="113">
                  <c:v>39435.370138889011</c:v>
                </c:pt>
                <c:pt idx="114">
                  <c:v>39435.370833333342</c:v>
                </c:pt>
                <c:pt idx="115">
                  <c:v>39435.371527777781</c:v>
                </c:pt>
                <c:pt idx="116">
                  <c:v>39435.372222222242</c:v>
                </c:pt>
                <c:pt idx="117">
                  <c:v>39435.372916666667</c:v>
                </c:pt>
                <c:pt idx="118">
                  <c:v>39435.373611111114</c:v>
                </c:pt>
                <c:pt idx="119">
                  <c:v>39435.374305555553</c:v>
                </c:pt>
                <c:pt idx="120">
                  <c:v>39435.375</c:v>
                </c:pt>
                <c:pt idx="121">
                  <c:v>39435.375694444621</c:v>
                </c:pt>
                <c:pt idx="122">
                  <c:v>39435.376388888893</c:v>
                </c:pt>
                <c:pt idx="123">
                  <c:v>39435.377083333326</c:v>
                </c:pt>
                <c:pt idx="124">
                  <c:v>39435.37777777778</c:v>
                </c:pt>
                <c:pt idx="125">
                  <c:v>39435.378472222219</c:v>
                </c:pt>
                <c:pt idx="126">
                  <c:v>39435.379166666586</c:v>
                </c:pt>
                <c:pt idx="127">
                  <c:v>39435.379861111105</c:v>
                </c:pt>
                <c:pt idx="128">
                  <c:v>39435.380555555603</c:v>
                </c:pt>
                <c:pt idx="129">
                  <c:v>39435.381250000013</c:v>
                </c:pt>
                <c:pt idx="130">
                  <c:v>39435.381944444598</c:v>
                </c:pt>
                <c:pt idx="131">
                  <c:v>39435.382638889067</c:v>
                </c:pt>
                <c:pt idx="132">
                  <c:v>39435.383333333331</c:v>
                </c:pt>
                <c:pt idx="133">
                  <c:v>39435.384027777793</c:v>
                </c:pt>
                <c:pt idx="134">
                  <c:v>39435.384722222232</c:v>
                </c:pt>
                <c:pt idx="135">
                  <c:v>39435.385416666664</c:v>
                </c:pt>
                <c:pt idx="136">
                  <c:v>39435.386111111111</c:v>
                </c:pt>
                <c:pt idx="137">
                  <c:v>39435.386805555601</c:v>
                </c:pt>
                <c:pt idx="138">
                  <c:v>39435.387500000012</c:v>
                </c:pt>
                <c:pt idx="139">
                  <c:v>39435.388194444669</c:v>
                </c:pt>
                <c:pt idx="140">
                  <c:v>39435.388888889043</c:v>
                </c:pt>
                <c:pt idx="141">
                  <c:v>39435.38958333333</c:v>
                </c:pt>
                <c:pt idx="142">
                  <c:v>39435.390277777791</c:v>
                </c:pt>
                <c:pt idx="143">
                  <c:v>39435.390972222223</c:v>
                </c:pt>
                <c:pt idx="144">
                  <c:v>39435.391666666575</c:v>
                </c:pt>
                <c:pt idx="145">
                  <c:v>39435.392361110986</c:v>
                </c:pt>
                <c:pt idx="146">
                  <c:v>39435.393055555556</c:v>
                </c:pt>
                <c:pt idx="147">
                  <c:v>39435.393749999996</c:v>
                </c:pt>
                <c:pt idx="148">
                  <c:v>39435.394444444442</c:v>
                </c:pt>
                <c:pt idx="149">
                  <c:v>39435.395138888889</c:v>
                </c:pt>
                <c:pt idx="150">
                  <c:v>39435.395833333336</c:v>
                </c:pt>
                <c:pt idx="151">
                  <c:v>39435.396527777782</c:v>
                </c:pt>
                <c:pt idx="152">
                  <c:v>39435.397222222222</c:v>
                </c:pt>
                <c:pt idx="153">
                  <c:v>39435.397916666654</c:v>
                </c:pt>
                <c:pt idx="154">
                  <c:v>39435.398611111108</c:v>
                </c:pt>
                <c:pt idx="155">
                  <c:v>39435.399305555555</c:v>
                </c:pt>
                <c:pt idx="156">
                  <c:v>39435.4</c:v>
                </c:pt>
                <c:pt idx="157">
                  <c:v>39435.400694444637</c:v>
                </c:pt>
                <c:pt idx="158">
                  <c:v>39435.401388888888</c:v>
                </c:pt>
                <c:pt idx="159">
                  <c:v>39435.402083333334</c:v>
                </c:pt>
                <c:pt idx="160">
                  <c:v>39435.402777777781</c:v>
                </c:pt>
                <c:pt idx="161">
                  <c:v>39435.40347222222</c:v>
                </c:pt>
                <c:pt idx="162">
                  <c:v>39435.404166666594</c:v>
                </c:pt>
                <c:pt idx="163">
                  <c:v>39435.404861111114</c:v>
                </c:pt>
                <c:pt idx="164">
                  <c:v>39435.405555555553</c:v>
                </c:pt>
                <c:pt idx="165">
                  <c:v>39435.406250000124</c:v>
                </c:pt>
                <c:pt idx="166">
                  <c:v>39435.406944444621</c:v>
                </c:pt>
                <c:pt idx="167">
                  <c:v>39435.407638888893</c:v>
                </c:pt>
                <c:pt idx="168">
                  <c:v>39435.408333333333</c:v>
                </c:pt>
                <c:pt idx="169">
                  <c:v>39435.40902777778</c:v>
                </c:pt>
                <c:pt idx="170">
                  <c:v>39435.409722222204</c:v>
                </c:pt>
                <c:pt idx="171">
                  <c:v>39435.410416666666</c:v>
                </c:pt>
                <c:pt idx="172">
                  <c:v>39435.411111111105</c:v>
                </c:pt>
                <c:pt idx="173">
                  <c:v>39435.411805555559</c:v>
                </c:pt>
                <c:pt idx="174">
                  <c:v>39435.412500000013</c:v>
                </c:pt>
                <c:pt idx="175">
                  <c:v>39435.413194444598</c:v>
                </c:pt>
                <c:pt idx="176">
                  <c:v>39435.413888888892</c:v>
                </c:pt>
                <c:pt idx="177">
                  <c:v>39435.414583333331</c:v>
                </c:pt>
                <c:pt idx="178">
                  <c:v>39435.415277777793</c:v>
                </c:pt>
                <c:pt idx="179">
                  <c:v>39435.415972222232</c:v>
                </c:pt>
                <c:pt idx="180">
                  <c:v>39435.416666666664</c:v>
                </c:pt>
                <c:pt idx="181">
                  <c:v>39435.417361111104</c:v>
                </c:pt>
                <c:pt idx="182">
                  <c:v>39435.418055555601</c:v>
                </c:pt>
                <c:pt idx="183">
                  <c:v>39435.418750000012</c:v>
                </c:pt>
                <c:pt idx="184">
                  <c:v>39435.419444444575</c:v>
                </c:pt>
                <c:pt idx="185">
                  <c:v>39435.420138888891</c:v>
                </c:pt>
                <c:pt idx="186">
                  <c:v>39435.42083333333</c:v>
                </c:pt>
                <c:pt idx="187">
                  <c:v>39435.421527777777</c:v>
                </c:pt>
                <c:pt idx="188">
                  <c:v>39435.422222222223</c:v>
                </c:pt>
                <c:pt idx="189">
                  <c:v>39435.42291666667</c:v>
                </c:pt>
                <c:pt idx="190">
                  <c:v>39435.423611110986</c:v>
                </c:pt>
                <c:pt idx="191">
                  <c:v>39435.424305555556</c:v>
                </c:pt>
                <c:pt idx="192">
                  <c:v>39435.424999999996</c:v>
                </c:pt>
                <c:pt idx="193">
                  <c:v>39435.425694444442</c:v>
                </c:pt>
                <c:pt idx="194">
                  <c:v>39435.426388888889</c:v>
                </c:pt>
                <c:pt idx="195">
                  <c:v>39435.427083333183</c:v>
                </c:pt>
                <c:pt idx="196">
                  <c:v>39435.427777777775</c:v>
                </c:pt>
                <c:pt idx="197">
                  <c:v>39435.428472222222</c:v>
                </c:pt>
                <c:pt idx="198">
                  <c:v>39435.429166666574</c:v>
                </c:pt>
                <c:pt idx="199">
                  <c:v>39435.429861110984</c:v>
                </c:pt>
                <c:pt idx="200">
                  <c:v>39435.430555555562</c:v>
                </c:pt>
                <c:pt idx="201">
                  <c:v>39435.431250000001</c:v>
                </c:pt>
                <c:pt idx="202">
                  <c:v>39435.431944444441</c:v>
                </c:pt>
                <c:pt idx="203">
                  <c:v>39435.432638889011</c:v>
                </c:pt>
                <c:pt idx="204">
                  <c:v>39435.433333333334</c:v>
                </c:pt>
                <c:pt idx="205">
                  <c:v>39435.434027777781</c:v>
                </c:pt>
                <c:pt idx="206">
                  <c:v>39435.43472222222</c:v>
                </c:pt>
                <c:pt idx="207">
                  <c:v>39435.435416666594</c:v>
                </c:pt>
                <c:pt idx="208">
                  <c:v>39435.436111111114</c:v>
                </c:pt>
                <c:pt idx="209">
                  <c:v>39435.436805555553</c:v>
                </c:pt>
                <c:pt idx="210">
                  <c:v>39435.4375</c:v>
                </c:pt>
                <c:pt idx="211">
                  <c:v>39435.438194444621</c:v>
                </c:pt>
                <c:pt idx="212">
                  <c:v>39435.438888888893</c:v>
                </c:pt>
                <c:pt idx="213">
                  <c:v>39435.439583333326</c:v>
                </c:pt>
                <c:pt idx="214">
                  <c:v>39435.440277777911</c:v>
                </c:pt>
                <c:pt idx="215">
                  <c:v>39435.440972222219</c:v>
                </c:pt>
                <c:pt idx="216">
                  <c:v>39435.441666666586</c:v>
                </c:pt>
                <c:pt idx="217">
                  <c:v>39435.442361111105</c:v>
                </c:pt>
                <c:pt idx="218">
                  <c:v>39435.443055555559</c:v>
                </c:pt>
                <c:pt idx="219">
                  <c:v>39435.443749999999</c:v>
                </c:pt>
                <c:pt idx="220">
                  <c:v>39435.444444444598</c:v>
                </c:pt>
                <c:pt idx="221">
                  <c:v>39435.445138888892</c:v>
                </c:pt>
                <c:pt idx="222">
                  <c:v>39435.445833333331</c:v>
                </c:pt>
                <c:pt idx="223">
                  <c:v>39435.446527777793</c:v>
                </c:pt>
                <c:pt idx="224">
                  <c:v>39435.447222222232</c:v>
                </c:pt>
                <c:pt idx="225">
                  <c:v>39435.447916666664</c:v>
                </c:pt>
                <c:pt idx="226">
                  <c:v>39435.448611111111</c:v>
                </c:pt>
                <c:pt idx="227">
                  <c:v>39435.449305555558</c:v>
                </c:pt>
                <c:pt idx="228">
                  <c:v>39435.450000000012</c:v>
                </c:pt>
                <c:pt idx="229">
                  <c:v>39435.450694444669</c:v>
                </c:pt>
                <c:pt idx="230">
                  <c:v>39435.451388888891</c:v>
                </c:pt>
                <c:pt idx="231">
                  <c:v>39435.45208333333</c:v>
                </c:pt>
                <c:pt idx="232">
                  <c:v>39435.452777777791</c:v>
                </c:pt>
                <c:pt idx="233">
                  <c:v>39435.453472222223</c:v>
                </c:pt>
                <c:pt idx="234">
                  <c:v>39435.45416666667</c:v>
                </c:pt>
                <c:pt idx="235">
                  <c:v>39435.454861111109</c:v>
                </c:pt>
                <c:pt idx="236">
                  <c:v>39435.455555555563</c:v>
                </c:pt>
                <c:pt idx="237">
                  <c:v>39435.45625000017</c:v>
                </c:pt>
                <c:pt idx="238">
                  <c:v>39435.456944444646</c:v>
                </c:pt>
                <c:pt idx="239">
                  <c:v>39435.457638889013</c:v>
                </c:pt>
                <c:pt idx="240">
                  <c:v>39435.458333333343</c:v>
                </c:pt>
                <c:pt idx="241">
                  <c:v>39435.459027777782</c:v>
                </c:pt>
                <c:pt idx="242">
                  <c:v>39435.459722222222</c:v>
                </c:pt>
                <c:pt idx="243">
                  <c:v>39435.460416666654</c:v>
                </c:pt>
                <c:pt idx="244">
                  <c:v>39435.461111110984</c:v>
                </c:pt>
                <c:pt idx="245">
                  <c:v>39435.461805555555</c:v>
                </c:pt>
                <c:pt idx="246">
                  <c:v>39435.462500000001</c:v>
                </c:pt>
                <c:pt idx="247">
                  <c:v>39435.463194444441</c:v>
                </c:pt>
                <c:pt idx="248">
                  <c:v>39435.463888888888</c:v>
                </c:pt>
                <c:pt idx="249">
                  <c:v>39435.464583333334</c:v>
                </c:pt>
                <c:pt idx="250">
                  <c:v>39435.465277777781</c:v>
                </c:pt>
                <c:pt idx="251">
                  <c:v>39435.46597222222</c:v>
                </c:pt>
                <c:pt idx="252">
                  <c:v>39435.466666666594</c:v>
                </c:pt>
                <c:pt idx="253">
                  <c:v>39435.467361110976</c:v>
                </c:pt>
                <c:pt idx="254">
                  <c:v>39435.468055555553</c:v>
                </c:pt>
                <c:pt idx="255">
                  <c:v>39435.46875</c:v>
                </c:pt>
                <c:pt idx="256">
                  <c:v>39435.469444444447</c:v>
                </c:pt>
                <c:pt idx="257">
                  <c:v>39435.470138888893</c:v>
                </c:pt>
                <c:pt idx="258">
                  <c:v>39435.470833333333</c:v>
                </c:pt>
                <c:pt idx="259">
                  <c:v>39435.47152777778</c:v>
                </c:pt>
                <c:pt idx="260">
                  <c:v>39435.472222222219</c:v>
                </c:pt>
                <c:pt idx="261">
                  <c:v>39435.472916666666</c:v>
                </c:pt>
                <c:pt idx="262">
                  <c:v>39435.473611111105</c:v>
                </c:pt>
                <c:pt idx="263">
                  <c:v>39435.474305555559</c:v>
                </c:pt>
                <c:pt idx="264">
                  <c:v>39435.475000000006</c:v>
                </c:pt>
                <c:pt idx="265">
                  <c:v>39435.475694444598</c:v>
                </c:pt>
                <c:pt idx="266">
                  <c:v>39435.476388888892</c:v>
                </c:pt>
                <c:pt idx="267">
                  <c:v>39435.477083333324</c:v>
                </c:pt>
                <c:pt idx="268">
                  <c:v>39435.477777777778</c:v>
                </c:pt>
                <c:pt idx="269">
                  <c:v>39435.478472222232</c:v>
                </c:pt>
                <c:pt idx="270">
                  <c:v>39435.479166666584</c:v>
                </c:pt>
                <c:pt idx="271">
                  <c:v>39435.479861111104</c:v>
                </c:pt>
                <c:pt idx="272">
                  <c:v>39435.480555555601</c:v>
                </c:pt>
                <c:pt idx="273">
                  <c:v>39435.481250000012</c:v>
                </c:pt>
                <c:pt idx="274">
                  <c:v>39435.481944444575</c:v>
                </c:pt>
                <c:pt idx="275">
                  <c:v>39435.482638889043</c:v>
                </c:pt>
                <c:pt idx="276">
                  <c:v>39435.48333333333</c:v>
                </c:pt>
                <c:pt idx="277">
                  <c:v>39435.484027777791</c:v>
                </c:pt>
                <c:pt idx="278">
                  <c:v>39435.484722222223</c:v>
                </c:pt>
                <c:pt idx="279">
                  <c:v>39435.48541666667</c:v>
                </c:pt>
                <c:pt idx="280">
                  <c:v>39435.486111111109</c:v>
                </c:pt>
                <c:pt idx="281">
                  <c:v>39435.486805555563</c:v>
                </c:pt>
                <c:pt idx="282">
                  <c:v>39435.487500000003</c:v>
                </c:pt>
                <c:pt idx="283">
                  <c:v>39435.488194444646</c:v>
                </c:pt>
                <c:pt idx="284">
                  <c:v>39435.488888889013</c:v>
                </c:pt>
                <c:pt idx="285">
                  <c:v>39435.489583333336</c:v>
                </c:pt>
                <c:pt idx="286">
                  <c:v>39435.490277777782</c:v>
                </c:pt>
                <c:pt idx="287">
                  <c:v>39435.490972222222</c:v>
                </c:pt>
                <c:pt idx="288">
                  <c:v>39435.491666666574</c:v>
                </c:pt>
                <c:pt idx="289">
                  <c:v>39435.492361110984</c:v>
                </c:pt>
                <c:pt idx="290">
                  <c:v>39435.493055555555</c:v>
                </c:pt>
                <c:pt idx="291">
                  <c:v>39435.493749999994</c:v>
                </c:pt>
                <c:pt idx="292">
                  <c:v>39435.494444444441</c:v>
                </c:pt>
                <c:pt idx="293">
                  <c:v>39435.495138888888</c:v>
                </c:pt>
                <c:pt idx="294">
                  <c:v>39435.495833333334</c:v>
                </c:pt>
                <c:pt idx="295">
                  <c:v>39435.496527777781</c:v>
                </c:pt>
                <c:pt idx="296">
                  <c:v>39435.49722222222</c:v>
                </c:pt>
                <c:pt idx="297">
                  <c:v>39435.497916666594</c:v>
                </c:pt>
                <c:pt idx="298">
                  <c:v>39435.498611111114</c:v>
                </c:pt>
                <c:pt idx="299">
                  <c:v>39435.499305555524</c:v>
                </c:pt>
                <c:pt idx="300">
                  <c:v>39435.5</c:v>
                </c:pt>
                <c:pt idx="301">
                  <c:v>39435.500694444621</c:v>
                </c:pt>
                <c:pt idx="302">
                  <c:v>39435.501388888886</c:v>
                </c:pt>
                <c:pt idx="303">
                  <c:v>39435.502083333326</c:v>
                </c:pt>
                <c:pt idx="304">
                  <c:v>39435.50277777778</c:v>
                </c:pt>
                <c:pt idx="305">
                  <c:v>39435.503472222204</c:v>
                </c:pt>
                <c:pt idx="306">
                  <c:v>39435.504166666586</c:v>
                </c:pt>
                <c:pt idx="307">
                  <c:v>39435.504861111105</c:v>
                </c:pt>
                <c:pt idx="308">
                  <c:v>39435.505555555559</c:v>
                </c:pt>
                <c:pt idx="309">
                  <c:v>39435.506250000013</c:v>
                </c:pt>
                <c:pt idx="310">
                  <c:v>39435.506944444598</c:v>
                </c:pt>
                <c:pt idx="311">
                  <c:v>39435.507638888892</c:v>
                </c:pt>
                <c:pt idx="312">
                  <c:v>39435.508333333331</c:v>
                </c:pt>
                <c:pt idx="313">
                  <c:v>39435.509027777778</c:v>
                </c:pt>
                <c:pt idx="314">
                  <c:v>39435.509722222225</c:v>
                </c:pt>
                <c:pt idx="315">
                  <c:v>39435.510416666664</c:v>
                </c:pt>
                <c:pt idx="316">
                  <c:v>39435.511111111104</c:v>
                </c:pt>
                <c:pt idx="317">
                  <c:v>39435.511805555558</c:v>
                </c:pt>
                <c:pt idx="318">
                  <c:v>39435.512500000012</c:v>
                </c:pt>
                <c:pt idx="319">
                  <c:v>39435.513194444575</c:v>
                </c:pt>
                <c:pt idx="320">
                  <c:v>39435.513888888891</c:v>
                </c:pt>
                <c:pt idx="321">
                  <c:v>39435.51458333333</c:v>
                </c:pt>
                <c:pt idx="322">
                  <c:v>39435.515277777791</c:v>
                </c:pt>
                <c:pt idx="323">
                  <c:v>39435.515972222223</c:v>
                </c:pt>
                <c:pt idx="324">
                  <c:v>39435.51666666667</c:v>
                </c:pt>
                <c:pt idx="325">
                  <c:v>39435.517361110986</c:v>
                </c:pt>
                <c:pt idx="326">
                  <c:v>39435.518055555563</c:v>
                </c:pt>
                <c:pt idx="327">
                  <c:v>39435.518750000003</c:v>
                </c:pt>
                <c:pt idx="328">
                  <c:v>39435.519444444442</c:v>
                </c:pt>
                <c:pt idx="329">
                  <c:v>39435.520138888889</c:v>
                </c:pt>
                <c:pt idx="330">
                  <c:v>39435.520833333336</c:v>
                </c:pt>
                <c:pt idx="331">
                  <c:v>39435.521527777775</c:v>
                </c:pt>
                <c:pt idx="332">
                  <c:v>39435.522222222222</c:v>
                </c:pt>
                <c:pt idx="333">
                  <c:v>39435.522916666654</c:v>
                </c:pt>
                <c:pt idx="334">
                  <c:v>39435.523611110984</c:v>
                </c:pt>
                <c:pt idx="335">
                  <c:v>39435.524305555555</c:v>
                </c:pt>
                <c:pt idx="336">
                  <c:v>39435.524999999994</c:v>
                </c:pt>
                <c:pt idx="337">
                  <c:v>39435.525694444441</c:v>
                </c:pt>
                <c:pt idx="338">
                  <c:v>39435.526388888888</c:v>
                </c:pt>
                <c:pt idx="339">
                  <c:v>39435.527083333174</c:v>
                </c:pt>
                <c:pt idx="340">
                  <c:v>39435.527777777774</c:v>
                </c:pt>
                <c:pt idx="341">
                  <c:v>39435.52847222222</c:v>
                </c:pt>
                <c:pt idx="342">
                  <c:v>39435.5291666665</c:v>
                </c:pt>
                <c:pt idx="343">
                  <c:v>39435.529861110976</c:v>
                </c:pt>
                <c:pt idx="344">
                  <c:v>39435.530555555553</c:v>
                </c:pt>
                <c:pt idx="345">
                  <c:v>39435.53125</c:v>
                </c:pt>
                <c:pt idx="346">
                  <c:v>39435.531944444447</c:v>
                </c:pt>
                <c:pt idx="347">
                  <c:v>39435.532638888893</c:v>
                </c:pt>
                <c:pt idx="348">
                  <c:v>39435.533333333326</c:v>
                </c:pt>
                <c:pt idx="349">
                  <c:v>39435.53402777778</c:v>
                </c:pt>
                <c:pt idx="350">
                  <c:v>39435.534722222204</c:v>
                </c:pt>
                <c:pt idx="351">
                  <c:v>39435.535416666586</c:v>
                </c:pt>
                <c:pt idx="352">
                  <c:v>39435.536111111105</c:v>
                </c:pt>
                <c:pt idx="353">
                  <c:v>39435.536805555559</c:v>
                </c:pt>
                <c:pt idx="354">
                  <c:v>39435.537499999999</c:v>
                </c:pt>
                <c:pt idx="355">
                  <c:v>39435.538194444598</c:v>
                </c:pt>
                <c:pt idx="356">
                  <c:v>39435.538888888892</c:v>
                </c:pt>
                <c:pt idx="357">
                  <c:v>39435.539583333324</c:v>
                </c:pt>
                <c:pt idx="358">
                  <c:v>39435.540277777793</c:v>
                </c:pt>
                <c:pt idx="359">
                  <c:v>39435.540972222232</c:v>
                </c:pt>
                <c:pt idx="360">
                  <c:v>39435.541666666584</c:v>
                </c:pt>
                <c:pt idx="361">
                  <c:v>39435.542361111104</c:v>
                </c:pt>
                <c:pt idx="362">
                  <c:v>39435.543055555558</c:v>
                </c:pt>
                <c:pt idx="363">
                  <c:v>39435.543749999997</c:v>
                </c:pt>
                <c:pt idx="364">
                  <c:v>39435.544444444575</c:v>
                </c:pt>
                <c:pt idx="365">
                  <c:v>39435.545138888891</c:v>
                </c:pt>
                <c:pt idx="366">
                  <c:v>39435.54583333333</c:v>
                </c:pt>
                <c:pt idx="367">
                  <c:v>39435.546527777791</c:v>
                </c:pt>
                <c:pt idx="368">
                  <c:v>39435.547222222223</c:v>
                </c:pt>
                <c:pt idx="369">
                  <c:v>39435.54791666667</c:v>
                </c:pt>
                <c:pt idx="370">
                  <c:v>39435.548611111109</c:v>
                </c:pt>
                <c:pt idx="371">
                  <c:v>39435.549305555556</c:v>
                </c:pt>
                <c:pt idx="372">
                  <c:v>39435.550000000003</c:v>
                </c:pt>
                <c:pt idx="373">
                  <c:v>39435.550694444646</c:v>
                </c:pt>
                <c:pt idx="374">
                  <c:v>39435.551388888889</c:v>
                </c:pt>
                <c:pt idx="375">
                  <c:v>39435.552083333336</c:v>
                </c:pt>
                <c:pt idx="376">
                  <c:v>39435.552777777782</c:v>
                </c:pt>
                <c:pt idx="377">
                  <c:v>39435.553472222222</c:v>
                </c:pt>
                <c:pt idx="378">
                  <c:v>39435.554166666654</c:v>
                </c:pt>
                <c:pt idx="379">
                  <c:v>39435.554861111108</c:v>
                </c:pt>
                <c:pt idx="380">
                  <c:v>39435.555555555562</c:v>
                </c:pt>
                <c:pt idx="381">
                  <c:v>39435.55625000014</c:v>
                </c:pt>
                <c:pt idx="382">
                  <c:v>39435.556944444637</c:v>
                </c:pt>
                <c:pt idx="383">
                  <c:v>39435.557638889011</c:v>
                </c:pt>
                <c:pt idx="384">
                  <c:v>39435.558333333342</c:v>
                </c:pt>
                <c:pt idx="385">
                  <c:v>39435.559027777781</c:v>
                </c:pt>
                <c:pt idx="386">
                  <c:v>39435.55972222222</c:v>
                </c:pt>
                <c:pt idx="387">
                  <c:v>39435.560416666594</c:v>
                </c:pt>
                <c:pt idx="388">
                  <c:v>39435.561111110976</c:v>
                </c:pt>
                <c:pt idx="389">
                  <c:v>39435.561805555524</c:v>
                </c:pt>
                <c:pt idx="390">
                  <c:v>39435.5625</c:v>
                </c:pt>
                <c:pt idx="391">
                  <c:v>39435.563194444447</c:v>
                </c:pt>
                <c:pt idx="392">
                  <c:v>39435.563888888886</c:v>
                </c:pt>
                <c:pt idx="393">
                  <c:v>39435.564583333326</c:v>
                </c:pt>
                <c:pt idx="394">
                  <c:v>39435.56527777778</c:v>
                </c:pt>
                <c:pt idx="395">
                  <c:v>39435.565972222204</c:v>
                </c:pt>
                <c:pt idx="396">
                  <c:v>39435.566666666586</c:v>
                </c:pt>
                <c:pt idx="397">
                  <c:v>39435.567361110974</c:v>
                </c:pt>
                <c:pt idx="398">
                  <c:v>39435.568055555559</c:v>
                </c:pt>
                <c:pt idx="399">
                  <c:v>39435.568749999999</c:v>
                </c:pt>
                <c:pt idx="400">
                  <c:v>39435.569444444445</c:v>
                </c:pt>
                <c:pt idx="401">
                  <c:v>39435.570138888892</c:v>
                </c:pt>
                <c:pt idx="402">
                  <c:v>39435.570833333331</c:v>
                </c:pt>
                <c:pt idx="403">
                  <c:v>39435.571527777778</c:v>
                </c:pt>
                <c:pt idx="404">
                  <c:v>39435.572222222232</c:v>
                </c:pt>
                <c:pt idx="405">
                  <c:v>39435.572916666664</c:v>
                </c:pt>
                <c:pt idx="406">
                  <c:v>39435.573611111104</c:v>
                </c:pt>
                <c:pt idx="407">
                  <c:v>39435.574305555558</c:v>
                </c:pt>
                <c:pt idx="408">
                  <c:v>39435.575000000004</c:v>
                </c:pt>
                <c:pt idx="409">
                  <c:v>39435.575694444575</c:v>
                </c:pt>
                <c:pt idx="410">
                  <c:v>39435.576388888891</c:v>
                </c:pt>
                <c:pt idx="411">
                  <c:v>39435.577083333199</c:v>
                </c:pt>
                <c:pt idx="412">
                  <c:v>39435.577777777777</c:v>
                </c:pt>
                <c:pt idx="413">
                  <c:v>39435.578472222223</c:v>
                </c:pt>
                <c:pt idx="414">
                  <c:v>39435.579166666575</c:v>
                </c:pt>
                <c:pt idx="415">
                  <c:v>39435.579861110986</c:v>
                </c:pt>
                <c:pt idx="416">
                  <c:v>39435.580555555563</c:v>
                </c:pt>
                <c:pt idx="417">
                  <c:v>39435.581250000003</c:v>
                </c:pt>
                <c:pt idx="418">
                  <c:v>39435.581944444442</c:v>
                </c:pt>
                <c:pt idx="419">
                  <c:v>39435.582638889013</c:v>
                </c:pt>
                <c:pt idx="420">
                  <c:v>39435.583333333336</c:v>
                </c:pt>
                <c:pt idx="421">
                  <c:v>39435.584027777782</c:v>
                </c:pt>
                <c:pt idx="422">
                  <c:v>39435.584722222222</c:v>
                </c:pt>
                <c:pt idx="423">
                  <c:v>39435.585416666654</c:v>
                </c:pt>
                <c:pt idx="424">
                  <c:v>39435.586111111108</c:v>
                </c:pt>
                <c:pt idx="425">
                  <c:v>39435.586805555562</c:v>
                </c:pt>
                <c:pt idx="426">
                  <c:v>39435.587500000001</c:v>
                </c:pt>
                <c:pt idx="427">
                  <c:v>39435.588194444637</c:v>
                </c:pt>
                <c:pt idx="428">
                  <c:v>39435.588888889011</c:v>
                </c:pt>
                <c:pt idx="429">
                  <c:v>39435.589583333334</c:v>
                </c:pt>
                <c:pt idx="430">
                  <c:v>39435.590277777781</c:v>
                </c:pt>
                <c:pt idx="431">
                  <c:v>39435.59097222222</c:v>
                </c:pt>
                <c:pt idx="432">
                  <c:v>39435.5916666665</c:v>
                </c:pt>
                <c:pt idx="433">
                  <c:v>39435.592361110976</c:v>
                </c:pt>
                <c:pt idx="434">
                  <c:v>39435.593055555524</c:v>
                </c:pt>
                <c:pt idx="435">
                  <c:v>39435.593749999985</c:v>
                </c:pt>
                <c:pt idx="436">
                  <c:v>39435.594444444447</c:v>
                </c:pt>
                <c:pt idx="437">
                  <c:v>39435.595138888886</c:v>
                </c:pt>
                <c:pt idx="438">
                  <c:v>39435.595833333326</c:v>
                </c:pt>
                <c:pt idx="439">
                  <c:v>39435.59652777778</c:v>
                </c:pt>
                <c:pt idx="440">
                  <c:v>39435.597222222204</c:v>
                </c:pt>
                <c:pt idx="441">
                  <c:v>39435.597916666586</c:v>
                </c:pt>
                <c:pt idx="442">
                  <c:v>39435.598611111105</c:v>
                </c:pt>
                <c:pt idx="443">
                  <c:v>39435.599305555428</c:v>
                </c:pt>
                <c:pt idx="444">
                  <c:v>39435.599999999999</c:v>
                </c:pt>
                <c:pt idx="445">
                  <c:v>39435.600694444598</c:v>
                </c:pt>
                <c:pt idx="446">
                  <c:v>39435.601388888885</c:v>
                </c:pt>
                <c:pt idx="447">
                  <c:v>39435.602083333324</c:v>
                </c:pt>
                <c:pt idx="448">
                  <c:v>39435.602777777778</c:v>
                </c:pt>
                <c:pt idx="449">
                  <c:v>39435.603472222225</c:v>
                </c:pt>
                <c:pt idx="450">
                  <c:v>39435.604166666584</c:v>
                </c:pt>
                <c:pt idx="451">
                  <c:v>39435.604861111104</c:v>
                </c:pt>
                <c:pt idx="452">
                  <c:v>39435.605555555558</c:v>
                </c:pt>
                <c:pt idx="453">
                  <c:v>39435.606250000012</c:v>
                </c:pt>
                <c:pt idx="454">
                  <c:v>39435.606944444575</c:v>
                </c:pt>
                <c:pt idx="455">
                  <c:v>39435.607638888891</c:v>
                </c:pt>
                <c:pt idx="456">
                  <c:v>39435.60833333333</c:v>
                </c:pt>
                <c:pt idx="457">
                  <c:v>39435.609027777777</c:v>
                </c:pt>
                <c:pt idx="458">
                  <c:v>39435.609722222194</c:v>
                </c:pt>
                <c:pt idx="459">
                  <c:v>39435.61041666667</c:v>
                </c:pt>
                <c:pt idx="460">
                  <c:v>39435.611111110986</c:v>
                </c:pt>
                <c:pt idx="461">
                  <c:v>39435.611805555556</c:v>
                </c:pt>
                <c:pt idx="462">
                  <c:v>39435.612500000003</c:v>
                </c:pt>
                <c:pt idx="463">
                  <c:v>39435.613194444442</c:v>
                </c:pt>
                <c:pt idx="464">
                  <c:v>39435.613888888889</c:v>
                </c:pt>
                <c:pt idx="465">
                  <c:v>39435.614583333336</c:v>
                </c:pt>
                <c:pt idx="466">
                  <c:v>39435.615277777782</c:v>
                </c:pt>
                <c:pt idx="467">
                  <c:v>39435.615972222222</c:v>
                </c:pt>
                <c:pt idx="468">
                  <c:v>39435.616666666654</c:v>
                </c:pt>
                <c:pt idx="469">
                  <c:v>39435.617361110984</c:v>
                </c:pt>
                <c:pt idx="470">
                  <c:v>39435.618055555562</c:v>
                </c:pt>
                <c:pt idx="471">
                  <c:v>39435.618750000001</c:v>
                </c:pt>
                <c:pt idx="472">
                  <c:v>39435.619444444441</c:v>
                </c:pt>
                <c:pt idx="473">
                  <c:v>39435.620138888888</c:v>
                </c:pt>
                <c:pt idx="474">
                  <c:v>39435.620833333334</c:v>
                </c:pt>
                <c:pt idx="475">
                  <c:v>39435.621527777774</c:v>
                </c:pt>
                <c:pt idx="476">
                  <c:v>39435.62222222222</c:v>
                </c:pt>
                <c:pt idx="477">
                  <c:v>39435.622916666594</c:v>
                </c:pt>
                <c:pt idx="478">
                  <c:v>39435.623611110976</c:v>
                </c:pt>
                <c:pt idx="479">
                  <c:v>39435.624305555524</c:v>
                </c:pt>
                <c:pt idx="480">
                  <c:v>39435.624999999993</c:v>
                </c:pt>
                <c:pt idx="481">
                  <c:v>39435.625694444447</c:v>
                </c:pt>
                <c:pt idx="482">
                  <c:v>39435.626388888886</c:v>
                </c:pt>
                <c:pt idx="483">
                  <c:v>39435.627083333144</c:v>
                </c:pt>
                <c:pt idx="484">
                  <c:v>39435.627777777627</c:v>
                </c:pt>
                <c:pt idx="485">
                  <c:v>39435.628472222204</c:v>
                </c:pt>
                <c:pt idx="486">
                  <c:v>39435.629166666477</c:v>
                </c:pt>
                <c:pt idx="487">
                  <c:v>39435.629861110974</c:v>
                </c:pt>
                <c:pt idx="488">
                  <c:v>39435.630555555559</c:v>
                </c:pt>
                <c:pt idx="489">
                  <c:v>39435.631249999999</c:v>
                </c:pt>
                <c:pt idx="490">
                  <c:v>39435.631944444445</c:v>
                </c:pt>
                <c:pt idx="491">
                  <c:v>39435.632638888892</c:v>
                </c:pt>
                <c:pt idx="492">
                  <c:v>39435.633333333324</c:v>
                </c:pt>
                <c:pt idx="493">
                  <c:v>39435.634027777778</c:v>
                </c:pt>
                <c:pt idx="494">
                  <c:v>39435.634722222225</c:v>
                </c:pt>
                <c:pt idx="495">
                  <c:v>39435.635416666584</c:v>
                </c:pt>
                <c:pt idx="496">
                  <c:v>39435.636111111104</c:v>
                </c:pt>
                <c:pt idx="497">
                  <c:v>39435.636805555558</c:v>
                </c:pt>
                <c:pt idx="498">
                  <c:v>39435.637499999997</c:v>
                </c:pt>
                <c:pt idx="499">
                  <c:v>39435.638194444575</c:v>
                </c:pt>
                <c:pt idx="500">
                  <c:v>39435.638888888891</c:v>
                </c:pt>
                <c:pt idx="501">
                  <c:v>39435.639583333199</c:v>
                </c:pt>
                <c:pt idx="502">
                  <c:v>39435.640277777791</c:v>
                </c:pt>
                <c:pt idx="503">
                  <c:v>39435.640972222223</c:v>
                </c:pt>
                <c:pt idx="504">
                  <c:v>39435.641666666575</c:v>
                </c:pt>
                <c:pt idx="505">
                  <c:v>39435.642361110986</c:v>
                </c:pt>
                <c:pt idx="506">
                  <c:v>39435.643055555556</c:v>
                </c:pt>
                <c:pt idx="507">
                  <c:v>39435.643749999996</c:v>
                </c:pt>
                <c:pt idx="508">
                  <c:v>39435.644444444442</c:v>
                </c:pt>
                <c:pt idx="509">
                  <c:v>39435.645138888889</c:v>
                </c:pt>
                <c:pt idx="510">
                  <c:v>39435.645833333336</c:v>
                </c:pt>
                <c:pt idx="511">
                  <c:v>39435.646527777782</c:v>
                </c:pt>
                <c:pt idx="512">
                  <c:v>39435.647222222222</c:v>
                </c:pt>
                <c:pt idx="513">
                  <c:v>39435.647916666654</c:v>
                </c:pt>
                <c:pt idx="514">
                  <c:v>39435.648611111108</c:v>
                </c:pt>
                <c:pt idx="515">
                  <c:v>39435.649305555555</c:v>
                </c:pt>
                <c:pt idx="516">
                  <c:v>39435.65</c:v>
                </c:pt>
                <c:pt idx="517">
                  <c:v>39435.650694444637</c:v>
                </c:pt>
                <c:pt idx="518">
                  <c:v>39435.651388888888</c:v>
                </c:pt>
                <c:pt idx="519">
                  <c:v>39435.652083333334</c:v>
                </c:pt>
                <c:pt idx="520">
                  <c:v>39435.652777777781</c:v>
                </c:pt>
                <c:pt idx="521">
                  <c:v>39435.65347222222</c:v>
                </c:pt>
                <c:pt idx="522">
                  <c:v>39435.654166666594</c:v>
                </c:pt>
                <c:pt idx="523">
                  <c:v>39435.654861111114</c:v>
                </c:pt>
                <c:pt idx="524">
                  <c:v>39435.655555555553</c:v>
                </c:pt>
                <c:pt idx="525">
                  <c:v>39435.656250000124</c:v>
                </c:pt>
                <c:pt idx="526">
                  <c:v>39435.656944444621</c:v>
                </c:pt>
                <c:pt idx="527">
                  <c:v>39435.657638888893</c:v>
                </c:pt>
                <c:pt idx="528">
                  <c:v>39435.658333333333</c:v>
                </c:pt>
                <c:pt idx="529">
                  <c:v>39435.65902777778</c:v>
                </c:pt>
                <c:pt idx="530">
                  <c:v>39435.659722222204</c:v>
                </c:pt>
                <c:pt idx="531">
                  <c:v>39435.660416666586</c:v>
                </c:pt>
                <c:pt idx="532">
                  <c:v>39435.661111110974</c:v>
                </c:pt>
                <c:pt idx="533">
                  <c:v>39435.661805555428</c:v>
                </c:pt>
                <c:pt idx="534">
                  <c:v>39435.662499999999</c:v>
                </c:pt>
                <c:pt idx="535">
                  <c:v>39435.663194444445</c:v>
                </c:pt>
                <c:pt idx="536">
                  <c:v>39435.663888888885</c:v>
                </c:pt>
                <c:pt idx="537">
                  <c:v>39435.664583333324</c:v>
                </c:pt>
                <c:pt idx="538">
                  <c:v>39435.665277777778</c:v>
                </c:pt>
                <c:pt idx="539">
                  <c:v>39435.665972222225</c:v>
                </c:pt>
                <c:pt idx="540">
                  <c:v>39435.666666666584</c:v>
                </c:pt>
                <c:pt idx="541">
                  <c:v>39435.667361110929</c:v>
                </c:pt>
                <c:pt idx="542">
                  <c:v>39435.668055555558</c:v>
                </c:pt>
                <c:pt idx="543">
                  <c:v>39435.668749999997</c:v>
                </c:pt>
                <c:pt idx="544">
                  <c:v>39435.669444444444</c:v>
                </c:pt>
                <c:pt idx="545">
                  <c:v>39435.670138888891</c:v>
                </c:pt>
                <c:pt idx="546">
                  <c:v>39435.67083333333</c:v>
                </c:pt>
                <c:pt idx="547">
                  <c:v>39435.671527777777</c:v>
                </c:pt>
                <c:pt idx="548">
                  <c:v>39435.672222222223</c:v>
                </c:pt>
                <c:pt idx="549">
                  <c:v>39435.67291666667</c:v>
                </c:pt>
                <c:pt idx="550">
                  <c:v>39435.673611110986</c:v>
                </c:pt>
                <c:pt idx="551">
                  <c:v>39435.674305555556</c:v>
                </c:pt>
                <c:pt idx="552">
                  <c:v>39435.674999999996</c:v>
                </c:pt>
                <c:pt idx="553">
                  <c:v>39435.675694444442</c:v>
                </c:pt>
                <c:pt idx="554">
                  <c:v>39435.676388888889</c:v>
                </c:pt>
                <c:pt idx="555">
                  <c:v>39435.677083333183</c:v>
                </c:pt>
                <c:pt idx="556">
                  <c:v>39435.677777777775</c:v>
                </c:pt>
                <c:pt idx="557">
                  <c:v>39435.678472222222</c:v>
                </c:pt>
                <c:pt idx="558">
                  <c:v>39435.679166666574</c:v>
                </c:pt>
                <c:pt idx="559">
                  <c:v>39435.679861110984</c:v>
                </c:pt>
                <c:pt idx="560">
                  <c:v>39435.680555555562</c:v>
                </c:pt>
                <c:pt idx="561">
                  <c:v>39435.681250000001</c:v>
                </c:pt>
                <c:pt idx="562">
                  <c:v>39435.681944444441</c:v>
                </c:pt>
                <c:pt idx="563">
                  <c:v>39435.682638889011</c:v>
                </c:pt>
                <c:pt idx="564">
                  <c:v>39435.683333333334</c:v>
                </c:pt>
                <c:pt idx="565">
                  <c:v>39435.684027777781</c:v>
                </c:pt>
                <c:pt idx="566">
                  <c:v>39435.68472222222</c:v>
                </c:pt>
                <c:pt idx="567">
                  <c:v>39435.685416666594</c:v>
                </c:pt>
                <c:pt idx="568">
                  <c:v>39435.686111111114</c:v>
                </c:pt>
                <c:pt idx="569">
                  <c:v>39435.686805555553</c:v>
                </c:pt>
                <c:pt idx="570">
                  <c:v>39435.6875</c:v>
                </c:pt>
                <c:pt idx="571">
                  <c:v>39435.688194444621</c:v>
                </c:pt>
                <c:pt idx="572">
                  <c:v>39435.688888888893</c:v>
                </c:pt>
                <c:pt idx="573">
                  <c:v>39435.689583333326</c:v>
                </c:pt>
                <c:pt idx="574">
                  <c:v>39435.69027777778</c:v>
                </c:pt>
                <c:pt idx="575">
                  <c:v>39435.690972222204</c:v>
                </c:pt>
                <c:pt idx="576">
                  <c:v>39435.691666666477</c:v>
                </c:pt>
                <c:pt idx="577">
                  <c:v>39435.692361110974</c:v>
                </c:pt>
                <c:pt idx="578">
                  <c:v>39435.693055555428</c:v>
                </c:pt>
                <c:pt idx="579">
                  <c:v>39435.693749999984</c:v>
                </c:pt>
                <c:pt idx="580">
                  <c:v>39435.694444444445</c:v>
                </c:pt>
                <c:pt idx="581">
                  <c:v>39435.695138888885</c:v>
                </c:pt>
                <c:pt idx="582">
                  <c:v>39435.695833333324</c:v>
                </c:pt>
                <c:pt idx="583">
                  <c:v>39435.696527777778</c:v>
                </c:pt>
                <c:pt idx="584">
                  <c:v>39435.697222222225</c:v>
                </c:pt>
                <c:pt idx="585">
                  <c:v>39435.697916666584</c:v>
                </c:pt>
                <c:pt idx="586">
                  <c:v>39435.698611111104</c:v>
                </c:pt>
                <c:pt idx="587">
                  <c:v>39435.699305555398</c:v>
                </c:pt>
                <c:pt idx="588">
                  <c:v>39435.699999999997</c:v>
                </c:pt>
                <c:pt idx="589">
                  <c:v>39435.700694444575</c:v>
                </c:pt>
                <c:pt idx="590">
                  <c:v>39435.701388888876</c:v>
                </c:pt>
                <c:pt idx="591">
                  <c:v>39435.702083333199</c:v>
                </c:pt>
                <c:pt idx="592">
                  <c:v>39435.702777777777</c:v>
                </c:pt>
                <c:pt idx="593">
                  <c:v>39435.703472222194</c:v>
                </c:pt>
                <c:pt idx="594">
                  <c:v>39435.704166666575</c:v>
                </c:pt>
                <c:pt idx="595">
                  <c:v>39435.704861110986</c:v>
                </c:pt>
                <c:pt idx="596">
                  <c:v>39435.705555555556</c:v>
                </c:pt>
                <c:pt idx="597">
                  <c:v>39435.706250000003</c:v>
                </c:pt>
                <c:pt idx="598">
                  <c:v>39435.706944444442</c:v>
                </c:pt>
                <c:pt idx="599">
                  <c:v>39435.707638888889</c:v>
                </c:pt>
                <c:pt idx="600">
                  <c:v>39435.708333333336</c:v>
                </c:pt>
                <c:pt idx="601">
                  <c:v>39435.709027777775</c:v>
                </c:pt>
                <c:pt idx="602">
                  <c:v>39435.709722222186</c:v>
                </c:pt>
                <c:pt idx="603">
                  <c:v>39435.710416666654</c:v>
                </c:pt>
                <c:pt idx="604">
                  <c:v>39435.711111110984</c:v>
                </c:pt>
                <c:pt idx="605">
                  <c:v>39435.711805555555</c:v>
                </c:pt>
                <c:pt idx="606">
                  <c:v>39435.712500000001</c:v>
                </c:pt>
                <c:pt idx="607">
                  <c:v>39435.713194444441</c:v>
                </c:pt>
                <c:pt idx="608">
                  <c:v>39435.713888888888</c:v>
                </c:pt>
                <c:pt idx="609">
                  <c:v>39435.714583333334</c:v>
                </c:pt>
                <c:pt idx="610">
                  <c:v>39435.715277777781</c:v>
                </c:pt>
                <c:pt idx="611">
                  <c:v>39435.71597222222</c:v>
                </c:pt>
                <c:pt idx="612">
                  <c:v>39435.716666666594</c:v>
                </c:pt>
                <c:pt idx="613">
                  <c:v>39435.717361110976</c:v>
                </c:pt>
                <c:pt idx="614">
                  <c:v>39435.718055555553</c:v>
                </c:pt>
                <c:pt idx="615">
                  <c:v>39435.71875</c:v>
                </c:pt>
                <c:pt idx="616">
                  <c:v>39435.719444444447</c:v>
                </c:pt>
                <c:pt idx="617">
                  <c:v>39435.720138888886</c:v>
                </c:pt>
                <c:pt idx="618">
                  <c:v>39435.720833333326</c:v>
                </c:pt>
                <c:pt idx="619">
                  <c:v>39435.721527777627</c:v>
                </c:pt>
                <c:pt idx="620">
                  <c:v>39435.722222222204</c:v>
                </c:pt>
                <c:pt idx="621">
                  <c:v>39435.722916666586</c:v>
                </c:pt>
                <c:pt idx="622">
                  <c:v>39435.723611110974</c:v>
                </c:pt>
                <c:pt idx="623">
                  <c:v>39435.724305555428</c:v>
                </c:pt>
                <c:pt idx="624">
                  <c:v>39435.724999999999</c:v>
                </c:pt>
                <c:pt idx="625">
                  <c:v>39435.725694444445</c:v>
                </c:pt>
                <c:pt idx="626">
                  <c:v>39435.726388888885</c:v>
                </c:pt>
                <c:pt idx="627">
                  <c:v>39435.727083333128</c:v>
                </c:pt>
                <c:pt idx="628">
                  <c:v>39435.727777777603</c:v>
                </c:pt>
                <c:pt idx="629">
                  <c:v>39435.728472222225</c:v>
                </c:pt>
                <c:pt idx="630">
                  <c:v>39435.729166666439</c:v>
                </c:pt>
                <c:pt idx="631">
                  <c:v>39435.729861110929</c:v>
                </c:pt>
                <c:pt idx="632">
                  <c:v>39435.730555555558</c:v>
                </c:pt>
                <c:pt idx="633">
                  <c:v>39435.731249999997</c:v>
                </c:pt>
                <c:pt idx="634">
                  <c:v>39435.731944444444</c:v>
                </c:pt>
                <c:pt idx="635">
                  <c:v>39435.732638888891</c:v>
                </c:pt>
                <c:pt idx="636">
                  <c:v>39435.733333333199</c:v>
                </c:pt>
                <c:pt idx="637">
                  <c:v>39435.734027777777</c:v>
                </c:pt>
                <c:pt idx="638">
                  <c:v>39435.734722222194</c:v>
                </c:pt>
                <c:pt idx="639">
                  <c:v>39435.735416666575</c:v>
                </c:pt>
                <c:pt idx="640">
                  <c:v>39435.736111110986</c:v>
                </c:pt>
                <c:pt idx="641">
                  <c:v>39435.736805555556</c:v>
                </c:pt>
                <c:pt idx="642">
                  <c:v>39435.737499999996</c:v>
                </c:pt>
                <c:pt idx="643">
                  <c:v>39435.738194444442</c:v>
                </c:pt>
                <c:pt idx="644">
                  <c:v>39435.738888888889</c:v>
                </c:pt>
                <c:pt idx="645">
                  <c:v>39435.739583333183</c:v>
                </c:pt>
                <c:pt idx="646">
                  <c:v>39435.740277777782</c:v>
                </c:pt>
                <c:pt idx="647">
                  <c:v>39435.740972222222</c:v>
                </c:pt>
                <c:pt idx="648">
                  <c:v>39435.741666666574</c:v>
                </c:pt>
                <c:pt idx="649">
                  <c:v>39435.742361110984</c:v>
                </c:pt>
                <c:pt idx="650">
                  <c:v>39435.743055555555</c:v>
                </c:pt>
                <c:pt idx="651">
                  <c:v>39435.743749999994</c:v>
                </c:pt>
                <c:pt idx="652">
                  <c:v>39435.744444444441</c:v>
                </c:pt>
                <c:pt idx="653">
                  <c:v>39435.745138888888</c:v>
                </c:pt>
                <c:pt idx="654">
                  <c:v>39435.745833333334</c:v>
                </c:pt>
                <c:pt idx="655">
                  <c:v>39435.746527777781</c:v>
                </c:pt>
                <c:pt idx="656">
                  <c:v>39435.74722222222</c:v>
                </c:pt>
                <c:pt idx="657">
                  <c:v>39435.747916666594</c:v>
                </c:pt>
                <c:pt idx="658">
                  <c:v>39435.748611111114</c:v>
                </c:pt>
                <c:pt idx="659">
                  <c:v>39435.749305555524</c:v>
                </c:pt>
                <c:pt idx="660">
                  <c:v>39435.75</c:v>
                </c:pt>
                <c:pt idx="661">
                  <c:v>39435.750694444621</c:v>
                </c:pt>
                <c:pt idx="662">
                  <c:v>39435.751388888886</c:v>
                </c:pt>
                <c:pt idx="663">
                  <c:v>39435.752083333326</c:v>
                </c:pt>
                <c:pt idx="664">
                  <c:v>39435.75277777778</c:v>
                </c:pt>
                <c:pt idx="665">
                  <c:v>39435.753472222204</c:v>
                </c:pt>
                <c:pt idx="666">
                  <c:v>39435.754166666586</c:v>
                </c:pt>
                <c:pt idx="667">
                  <c:v>39435.754861111105</c:v>
                </c:pt>
                <c:pt idx="668">
                  <c:v>39435.755555555559</c:v>
                </c:pt>
                <c:pt idx="669">
                  <c:v>39435.756250000013</c:v>
                </c:pt>
                <c:pt idx="670">
                  <c:v>39435.756944444598</c:v>
                </c:pt>
                <c:pt idx="671">
                  <c:v>39435.757638888892</c:v>
                </c:pt>
                <c:pt idx="672">
                  <c:v>39435.758333333331</c:v>
                </c:pt>
                <c:pt idx="673">
                  <c:v>39435.759027777778</c:v>
                </c:pt>
                <c:pt idx="674">
                  <c:v>39435.759722222225</c:v>
                </c:pt>
                <c:pt idx="675">
                  <c:v>39435.760416666584</c:v>
                </c:pt>
                <c:pt idx="676">
                  <c:v>39435.761111110929</c:v>
                </c:pt>
                <c:pt idx="677">
                  <c:v>39435.761805555398</c:v>
                </c:pt>
                <c:pt idx="678">
                  <c:v>39435.762499999997</c:v>
                </c:pt>
                <c:pt idx="679">
                  <c:v>39435.763194444444</c:v>
                </c:pt>
                <c:pt idx="680">
                  <c:v>39435.763888888876</c:v>
                </c:pt>
                <c:pt idx="681">
                  <c:v>39435.764583333199</c:v>
                </c:pt>
                <c:pt idx="682">
                  <c:v>39435.765277777777</c:v>
                </c:pt>
                <c:pt idx="683">
                  <c:v>39435.765972222194</c:v>
                </c:pt>
                <c:pt idx="684">
                  <c:v>39435.766666666575</c:v>
                </c:pt>
                <c:pt idx="685">
                  <c:v>39435.767361110913</c:v>
                </c:pt>
                <c:pt idx="686">
                  <c:v>39435.768055555556</c:v>
                </c:pt>
                <c:pt idx="687">
                  <c:v>39435.768749999996</c:v>
                </c:pt>
                <c:pt idx="688">
                  <c:v>39435.769444444435</c:v>
                </c:pt>
                <c:pt idx="689">
                  <c:v>39435.770138888889</c:v>
                </c:pt>
                <c:pt idx="690">
                  <c:v>39435.770833333336</c:v>
                </c:pt>
                <c:pt idx="691">
                  <c:v>39435.771527777775</c:v>
                </c:pt>
                <c:pt idx="692">
                  <c:v>39435.772222222222</c:v>
                </c:pt>
                <c:pt idx="693">
                  <c:v>39435.772916666654</c:v>
                </c:pt>
                <c:pt idx="694">
                  <c:v>39435.773611110984</c:v>
                </c:pt>
                <c:pt idx="695">
                  <c:v>39435.774305555555</c:v>
                </c:pt>
                <c:pt idx="696">
                  <c:v>39435.774999999994</c:v>
                </c:pt>
                <c:pt idx="697">
                  <c:v>39435.775694444441</c:v>
                </c:pt>
                <c:pt idx="698">
                  <c:v>39435.776388888888</c:v>
                </c:pt>
                <c:pt idx="699">
                  <c:v>39435.777083333174</c:v>
                </c:pt>
                <c:pt idx="700">
                  <c:v>39435.777777777774</c:v>
                </c:pt>
                <c:pt idx="701">
                  <c:v>39435.77847222222</c:v>
                </c:pt>
                <c:pt idx="702">
                  <c:v>39435.7791666665</c:v>
                </c:pt>
                <c:pt idx="703">
                  <c:v>39435.779861110976</c:v>
                </c:pt>
                <c:pt idx="704">
                  <c:v>39435.780555555553</c:v>
                </c:pt>
                <c:pt idx="705">
                  <c:v>39435.78125</c:v>
                </c:pt>
                <c:pt idx="706">
                  <c:v>39435.781944444447</c:v>
                </c:pt>
                <c:pt idx="707">
                  <c:v>39435.782638888893</c:v>
                </c:pt>
                <c:pt idx="708">
                  <c:v>39435.783333333326</c:v>
                </c:pt>
                <c:pt idx="709">
                  <c:v>39435.78402777778</c:v>
                </c:pt>
                <c:pt idx="710">
                  <c:v>39435.784722222204</c:v>
                </c:pt>
                <c:pt idx="711">
                  <c:v>39435.785416666586</c:v>
                </c:pt>
                <c:pt idx="712">
                  <c:v>39435.786111111105</c:v>
                </c:pt>
                <c:pt idx="713">
                  <c:v>39435.786805555559</c:v>
                </c:pt>
                <c:pt idx="714">
                  <c:v>39435.787499999999</c:v>
                </c:pt>
                <c:pt idx="715">
                  <c:v>39435.788194444598</c:v>
                </c:pt>
                <c:pt idx="716">
                  <c:v>39435.788888888892</c:v>
                </c:pt>
                <c:pt idx="717">
                  <c:v>39435.789583333324</c:v>
                </c:pt>
                <c:pt idx="718">
                  <c:v>39435.790277777778</c:v>
                </c:pt>
                <c:pt idx="719">
                  <c:v>39435.790972222225</c:v>
                </c:pt>
                <c:pt idx="720">
                  <c:v>39435.791666666439</c:v>
                </c:pt>
                <c:pt idx="721">
                  <c:v>39435.792361110929</c:v>
                </c:pt>
                <c:pt idx="722">
                  <c:v>39435.793055555398</c:v>
                </c:pt>
                <c:pt idx="723">
                  <c:v>39435.793749999975</c:v>
                </c:pt>
                <c:pt idx="724">
                  <c:v>39435.794444444444</c:v>
                </c:pt>
                <c:pt idx="725">
                  <c:v>39435.795138888876</c:v>
                </c:pt>
                <c:pt idx="726">
                  <c:v>39435.795833333199</c:v>
                </c:pt>
                <c:pt idx="727">
                  <c:v>39435.796527777777</c:v>
                </c:pt>
                <c:pt idx="728">
                  <c:v>39435.797222222194</c:v>
                </c:pt>
                <c:pt idx="729">
                  <c:v>39435.797916666575</c:v>
                </c:pt>
                <c:pt idx="730">
                  <c:v>39435.798611110986</c:v>
                </c:pt>
                <c:pt idx="731">
                  <c:v>39435.799305555352</c:v>
                </c:pt>
                <c:pt idx="732">
                  <c:v>39435.800000000003</c:v>
                </c:pt>
                <c:pt idx="733">
                  <c:v>39435.800694444646</c:v>
                </c:pt>
                <c:pt idx="734">
                  <c:v>39435.801388888889</c:v>
                </c:pt>
                <c:pt idx="735">
                  <c:v>39435.802083333336</c:v>
                </c:pt>
                <c:pt idx="736">
                  <c:v>39435.802777777782</c:v>
                </c:pt>
                <c:pt idx="737">
                  <c:v>39435.803472222222</c:v>
                </c:pt>
                <c:pt idx="738">
                  <c:v>39435.804166666654</c:v>
                </c:pt>
                <c:pt idx="739">
                  <c:v>39435.804861111108</c:v>
                </c:pt>
                <c:pt idx="740">
                  <c:v>39435.805555555562</c:v>
                </c:pt>
                <c:pt idx="741">
                  <c:v>39435.80625000014</c:v>
                </c:pt>
                <c:pt idx="742">
                  <c:v>39435.806944444637</c:v>
                </c:pt>
                <c:pt idx="743">
                  <c:v>39435.807638889011</c:v>
                </c:pt>
                <c:pt idx="744">
                  <c:v>39435.808333333342</c:v>
                </c:pt>
                <c:pt idx="745">
                  <c:v>39435.809027777781</c:v>
                </c:pt>
                <c:pt idx="746">
                  <c:v>39435.80972222222</c:v>
                </c:pt>
                <c:pt idx="747">
                  <c:v>39435.810416666667</c:v>
                </c:pt>
                <c:pt idx="748">
                  <c:v>39435.811111111114</c:v>
                </c:pt>
                <c:pt idx="749">
                  <c:v>39435.811805555553</c:v>
                </c:pt>
                <c:pt idx="750">
                  <c:v>39435.812500000124</c:v>
                </c:pt>
                <c:pt idx="751">
                  <c:v>39435.813194444621</c:v>
                </c:pt>
                <c:pt idx="752">
                  <c:v>39435.813888888893</c:v>
                </c:pt>
                <c:pt idx="753">
                  <c:v>39435.814583333333</c:v>
                </c:pt>
                <c:pt idx="754">
                  <c:v>39435.815277777911</c:v>
                </c:pt>
                <c:pt idx="755">
                  <c:v>39435.815972222219</c:v>
                </c:pt>
                <c:pt idx="756">
                  <c:v>39435.816666666666</c:v>
                </c:pt>
                <c:pt idx="757">
                  <c:v>39435.817361111105</c:v>
                </c:pt>
                <c:pt idx="758">
                  <c:v>39435.818055555603</c:v>
                </c:pt>
                <c:pt idx="759">
                  <c:v>39435.818750000013</c:v>
                </c:pt>
                <c:pt idx="760">
                  <c:v>39435.819444444598</c:v>
                </c:pt>
                <c:pt idx="761">
                  <c:v>39435.820138888892</c:v>
                </c:pt>
                <c:pt idx="762">
                  <c:v>39435.820833333331</c:v>
                </c:pt>
                <c:pt idx="763">
                  <c:v>39435.821527777778</c:v>
                </c:pt>
                <c:pt idx="764">
                  <c:v>39435.822222222232</c:v>
                </c:pt>
                <c:pt idx="765">
                  <c:v>39435.822916666664</c:v>
                </c:pt>
                <c:pt idx="766">
                  <c:v>39435.823611111104</c:v>
                </c:pt>
                <c:pt idx="767">
                  <c:v>39435.824305555558</c:v>
                </c:pt>
                <c:pt idx="768">
                  <c:v>39435.825000000004</c:v>
                </c:pt>
                <c:pt idx="769">
                  <c:v>39435.825694444575</c:v>
                </c:pt>
                <c:pt idx="770">
                  <c:v>39435.826388888891</c:v>
                </c:pt>
                <c:pt idx="771">
                  <c:v>39435.827083333199</c:v>
                </c:pt>
                <c:pt idx="772">
                  <c:v>39435.827777777777</c:v>
                </c:pt>
                <c:pt idx="773">
                  <c:v>39435.828472222223</c:v>
                </c:pt>
                <c:pt idx="774">
                  <c:v>39435.829166666575</c:v>
                </c:pt>
                <c:pt idx="775">
                  <c:v>39435.829861110986</c:v>
                </c:pt>
                <c:pt idx="776">
                  <c:v>39435.830555555563</c:v>
                </c:pt>
                <c:pt idx="777">
                  <c:v>39435.831250000003</c:v>
                </c:pt>
                <c:pt idx="778">
                  <c:v>39435.831944444442</c:v>
                </c:pt>
                <c:pt idx="779">
                  <c:v>39435.832638889013</c:v>
                </c:pt>
                <c:pt idx="780">
                  <c:v>39435.833333333336</c:v>
                </c:pt>
              </c:numCache>
            </c:numRef>
          </c:xVal>
          <c:yVal>
            <c:numRef>
              <c:f>TIMBER_DATA_!$B$2:$B$782</c:f>
              <c:numCache>
                <c:formatCode>General</c:formatCode>
                <c:ptCount val="781"/>
                <c:pt idx="0">
                  <c:v>-0.15000000000000024</c:v>
                </c:pt>
                <c:pt idx="1">
                  <c:v>-0.15000000000000024</c:v>
                </c:pt>
                <c:pt idx="2">
                  <c:v>-0.14000000000000001</c:v>
                </c:pt>
                <c:pt idx="3">
                  <c:v>-0.15000000000000024</c:v>
                </c:pt>
                <c:pt idx="4">
                  <c:v>-0.15000000000000024</c:v>
                </c:pt>
                <c:pt idx="5">
                  <c:v>-0.15000000000000024</c:v>
                </c:pt>
                <c:pt idx="6">
                  <c:v>-0.15000000000000024</c:v>
                </c:pt>
                <c:pt idx="7">
                  <c:v>-0.15000000000000024</c:v>
                </c:pt>
                <c:pt idx="8">
                  <c:v>-0.15000000000000024</c:v>
                </c:pt>
                <c:pt idx="9">
                  <c:v>-0.15000000000000024</c:v>
                </c:pt>
                <c:pt idx="10">
                  <c:v>-0.15000000000000024</c:v>
                </c:pt>
                <c:pt idx="11">
                  <c:v>-0.16000000000000006</c:v>
                </c:pt>
                <c:pt idx="12">
                  <c:v>-0.15000000000000024</c:v>
                </c:pt>
                <c:pt idx="13">
                  <c:v>-0.15000000000000024</c:v>
                </c:pt>
                <c:pt idx="14">
                  <c:v>-0.15000000000000024</c:v>
                </c:pt>
                <c:pt idx="15">
                  <c:v>-0.15000000000000024</c:v>
                </c:pt>
                <c:pt idx="16">
                  <c:v>-0.15000000000000024</c:v>
                </c:pt>
                <c:pt idx="17">
                  <c:v>-0.15000000000000024</c:v>
                </c:pt>
                <c:pt idx="18">
                  <c:v>-0.15000000000000024</c:v>
                </c:pt>
                <c:pt idx="19">
                  <c:v>-0.15000000000000024</c:v>
                </c:pt>
                <c:pt idx="20">
                  <c:v>-0.15000000000000024</c:v>
                </c:pt>
                <c:pt idx="21">
                  <c:v>-0.15000000000000024</c:v>
                </c:pt>
                <c:pt idx="22">
                  <c:v>-0.15000000000000024</c:v>
                </c:pt>
                <c:pt idx="23">
                  <c:v>-0.15000000000000024</c:v>
                </c:pt>
                <c:pt idx="24">
                  <c:v>-0.15000000000000024</c:v>
                </c:pt>
                <c:pt idx="25">
                  <c:v>-0.16000000000000006</c:v>
                </c:pt>
                <c:pt idx="26">
                  <c:v>-0.15000000000000024</c:v>
                </c:pt>
                <c:pt idx="27">
                  <c:v>-0.16000000000000006</c:v>
                </c:pt>
                <c:pt idx="28">
                  <c:v>-0.15000000000000024</c:v>
                </c:pt>
                <c:pt idx="29">
                  <c:v>-0.16000000000000006</c:v>
                </c:pt>
                <c:pt idx="30">
                  <c:v>-0.15000000000000024</c:v>
                </c:pt>
                <c:pt idx="31">
                  <c:v>-0.15000000000000024</c:v>
                </c:pt>
                <c:pt idx="32">
                  <c:v>6.0000000000000039E-2</c:v>
                </c:pt>
                <c:pt idx="33">
                  <c:v>40.304062499999944</c:v>
                </c:pt>
                <c:pt idx="34" formatCode="0.00E+00">
                  <c:v>227.14610389610215</c:v>
                </c:pt>
                <c:pt idx="35" formatCode="0.00E+00">
                  <c:v>375.48945945945894</c:v>
                </c:pt>
                <c:pt idx="36" formatCode="0.00E+00">
                  <c:v>493.14433333333494</c:v>
                </c:pt>
                <c:pt idx="37">
                  <c:v>673.14524999999946</c:v>
                </c:pt>
                <c:pt idx="38" formatCode="0.00E+00">
                  <c:v>853.14716666666595</c:v>
                </c:pt>
                <c:pt idx="39" formatCode="0.00E+00">
                  <c:v>1033.1450833333299</c:v>
                </c:pt>
                <c:pt idx="40">
                  <c:v>1213.1447499999954</c:v>
                </c:pt>
                <c:pt idx="41" formatCode="0.00E+00">
                  <c:v>1393.1449166666598</c:v>
                </c:pt>
                <c:pt idx="42">
                  <c:v>1573.1447499999954</c:v>
                </c:pt>
                <c:pt idx="43" formatCode="0.00E+00">
                  <c:v>1753.1441666666599</c:v>
                </c:pt>
                <c:pt idx="44">
                  <c:v>1933.145</c:v>
                </c:pt>
                <c:pt idx="45">
                  <c:v>2113.14525</c:v>
                </c:pt>
                <c:pt idx="46">
                  <c:v>2293.145</c:v>
                </c:pt>
                <c:pt idx="47" formatCode="0.00E+00">
                  <c:v>2473.14591666666</c:v>
                </c:pt>
                <c:pt idx="48" formatCode="0.00E+00">
                  <c:v>2653.1449166666598</c:v>
                </c:pt>
                <c:pt idx="49">
                  <c:v>2833.14525</c:v>
                </c:pt>
                <c:pt idx="50" formatCode="0.00E+00">
                  <c:v>3013.1444166666597</c:v>
                </c:pt>
                <c:pt idx="51" formatCode="0.00E+00">
                  <c:v>3193.1439166666601</c:v>
                </c:pt>
                <c:pt idx="52">
                  <c:v>3373.1447499999913</c:v>
                </c:pt>
                <c:pt idx="53">
                  <c:v>3553.1447499999913</c:v>
                </c:pt>
                <c:pt idx="54">
                  <c:v>3733.1447499999913</c:v>
                </c:pt>
                <c:pt idx="55" formatCode="0.00E+00">
                  <c:v>3913.1458333333312</c:v>
                </c:pt>
                <c:pt idx="56">
                  <c:v>4093.1444999999903</c:v>
                </c:pt>
                <c:pt idx="57" formatCode="0.00E+00">
                  <c:v>4273.14458333333</c:v>
                </c:pt>
                <c:pt idx="58" formatCode="0.00E+00">
                  <c:v>4453.1446666666843</c:v>
                </c:pt>
                <c:pt idx="59" formatCode="0.00E+00">
                  <c:v>4633.1441666666842</c:v>
                </c:pt>
                <c:pt idx="60">
                  <c:v>4813.1445000000003</c:v>
                </c:pt>
                <c:pt idx="61">
                  <c:v>4993.1450000000004</c:v>
                </c:pt>
                <c:pt idx="62" formatCode="0.00E+00">
                  <c:v>5173.1456666666882</c:v>
                </c:pt>
                <c:pt idx="63" formatCode="0.00E+00">
                  <c:v>5353.1453333333302</c:v>
                </c:pt>
                <c:pt idx="64" formatCode="0.00E+00">
                  <c:v>5533.1436666666805</c:v>
                </c:pt>
                <c:pt idx="65" formatCode="0.00E+00">
                  <c:v>5713.1456666666882</c:v>
                </c:pt>
                <c:pt idx="66" formatCode="0.00E+00">
                  <c:v>5893.1444166666624</c:v>
                </c:pt>
                <c:pt idx="67">
                  <c:v>5991.9625000000024</c:v>
                </c:pt>
                <c:pt idx="68">
                  <c:v>6000</c:v>
                </c:pt>
                <c:pt idx="69">
                  <c:v>6000</c:v>
                </c:pt>
                <c:pt idx="70">
                  <c:v>6000</c:v>
                </c:pt>
                <c:pt idx="71">
                  <c:v>5999.99</c:v>
                </c:pt>
                <c:pt idx="72">
                  <c:v>6000</c:v>
                </c:pt>
                <c:pt idx="73">
                  <c:v>6000</c:v>
                </c:pt>
                <c:pt idx="74">
                  <c:v>6000</c:v>
                </c:pt>
                <c:pt idx="75">
                  <c:v>6000</c:v>
                </c:pt>
                <c:pt idx="76">
                  <c:v>6000</c:v>
                </c:pt>
                <c:pt idx="77">
                  <c:v>6000</c:v>
                </c:pt>
                <c:pt idx="78">
                  <c:v>6000</c:v>
                </c:pt>
                <c:pt idx="79">
                  <c:v>6000</c:v>
                </c:pt>
                <c:pt idx="80">
                  <c:v>6000</c:v>
                </c:pt>
                <c:pt idx="81">
                  <c:v>6000</c:v>
                </c:pt>
                <c:pt idx="82">
                  <c:v>6000</c:v>
                </c:pt>
                <c:pt idx="83">
                  <c:v>6000</c:v>
                </c:pt>
                <c:pt idx="84">
                  <c:v>6000</c:v>
                </c:pt>
                <c:pt idx="85" formatCode="0.00E+00">
                  <c:v>5947.5569863013634</c:v>
                </c:pt>
                <c:pt idx="86" formatCode="0.00E+00">
                  <c:v>5802.8549166666644</c:v>
                </c:pt>
                <c:pt idx="87">
                  <c:v>5622.8547499999995</c:v>
                </c:pt>
                <c:pt idx="88" formatCode="0.00E+00">
                  <c:v>5442.8549166666644</c:v>
                </c:pt>
                <c:pt idx="89" formatCode="0.00E+00">
                  <c:v>5262.85408333333</c:v>
                </c:pt>
                <c:pt idx="90">
                  <c:v>5082.8540000000003</c:v>
                </c:pt>
                <c:pt idx="91">
                  <c:v>4902.857</c:v>
                </c:pt>
                <c:pt idx="92">
                  <c:v>4722.8545000000004</c:v>
                </c:pt>
                <c:pt idx="93">
                  <c:v>4542.8545000000004</c:v>
                </c:pt>
                <c:pt idx="94" formatCode="0.00E+00">
                  <c:v>4362.8558333333303</c:v>
                </c:pt>
                <c:pt idx="95" formatCode="0.00E+00">
                  <c:v>4182.8536666666814</c:v>
                </c:pt>
                <c:pt idx="96" formatCode="0.00E+00">
                  <c:v>4002.8544166666602</c:v>
                </c:pt>
                <c:pt idx="97" formatCode="0.00E+00">
                  <c:v>3822.8548333333392</c:v>
                </c:pt>
                <c:pt idx="98">
                  <c:v>3642.8550000000082</c:v>
                </c:pt>
                <c:pt idx="99" formatCode="0.00E+00">
                  <c:v>3462.8545833333383</c:v>
                </c:pt>
                <c:pt idx="100" formatCode="0.00E+00">
                  <c:v>3282.8553333333507</c:v>
                </c:pt>
                <c:pt idx="101" formatCode="0.00E+00">
                  <c:v>3102.8540833333377</c:v>
                </c:pt>
                <c:pt idx="102">
                  <c:v>2922.8542499999999</c:v>
                </c:pt>
                <c:pt idx="103" formatCode="0.00E+00">
                  <c:v>2742.8546666666598</c:v>
                </c:pt>
                <c:pt idx="104" formatCode="0.00E+00">
                  <c:v>2562.8540833333377</c:v>
                </c:pt>
                <c:pt idx="105" formatCode="0.00E+00">
                  <c:v>2382.8546666666598</c:v>
                </c:pt>
                <c:pt idx="106" formatCode="0.00E+00">
                  <c:v>2202.8553333333507</c:v>
                </c:pt>
                <c:pt idx="107">
                  <c:v>2022.8554999999999</c:v>
                </c:pt>
                <c:pt idx="108" formatCode="0.00E+00">
                  <c:v>1842.8558333333299</c:v>
                </c:pt>
                <c:pt idx="109">
                  <c:v>1662.8557499999999</c:v>
                </c:pt>
                <c:pt idx="110" formatCode="0.00E+00">
                  <c:v>1482.8556666666611</c:v>
                </c:pt>
                <c:pt idx="111" formatCode="0.00E+00">
                  <c:v>1302.8549166666598</c:v>
                </c:pt>
                <c:pt idx="112" formatCode="0.00E+00">
                  <c:v>1122.8554166666599</c:v>
                </c:pt>
                <c:pt idx="113">
                  <c:v>942.85549999999796</c:v>
                </c:pt>
                <c:pt idx="114" formatCode="0.00E+00">
                  <c:v>762.85633333333294</c:v>
                </c:pt>
                <c:pt idx="115">
                  <c:v>582.85574999999949</c:v>
                </c:pt>
                <c:pt idx="116" formatCode="0.00E+00">
                  <c:v>420.87791666666601</c:v>
                </c:pt>
                <c:pt idx="117">
                  <c:v>350.01</c:v>
                </c:pt>
                <c:pt idx="118">
                  <c:v>350</c:v>
                </c:pt>
                <c:pt idx="119" formatCode="0.00E+00">
                  <c:v>184.41686868686742</c:v>
                </c:pt>
                <c:pt idx="120" formatCode="0.00E+00">
                  <c:v>18.0327906976744</c:v>
                </c:pt>
                <c:pt idx="121">
                  <c:v>0.77500000000000202</c:v>
                </c:pt>
                <c:pt idx="122">
                  <c:v>-2.0000000000000014E-2</c:v>
                </c:pt>
                <c:pt idx="123">
                  <c:v>2.0000000000000014E-2</c:v>
                </c:pt>
                <c:pt idx="124">
                  <c:v>2.0000000000000014E-2</c:v>
                </c:pt>
                <c:pt idx="125">
                  <c:v>1.0000000000000007E-2</c:v>
                </c:pt>
                <c:pt idx="126" formatCode="0.00E+00">
                  <c:v>129.593720930232</c:v>
                </c:pt>
                <c:pt idx="127" formatCode="0.00E+00">
                  <c:v>318.73541666666603</c:v>
                </c:pt>
                <c:pt idx="128">
                  <c:v>453.86099999999999</c:v>
                </c:pt>
                <c:pt idx="129" formatCode="0.00E+00">
                  <c:v>716.07391666667013</c:v>
                </c:pt>
                <c:pt idx="130">
                  <c:v>1016.0755</c:v>
                </c:pt>
                <c:pt idx="131" formatCode="0.00E+00">
                  <c:v>1316.0743333333237</c:v>
                </c:pt>
                <c:pt idx="132" formatCode="0.00E+00">
                  <c:v>1616.0751666666611</c:v>
                </c:pt>
                <c:pt idx="133">
                  <c:v>1916.0739999999998</c:v>
                </c:pt>
                <c:pt idx="134">
                  <c:v>2216.0747500000002</c:v>
                </c:pt>
                <c:pt idx="135" formatCode="0.00E+00">
                  <c:v>2516.0740833333302</c:v>
                </c:pt>
                <c:pt idx="136" formatCode="0.00E+00">
                  <c:v>2816.0749166666601</c:v>
                </c:pt>
                <c:pt idx="137" formatCode="0.00E+00">
                  <c:v>3116.07441666666</c:v>
                </c:pt>
                <c:pt idx="138" formatCode="0.00E+00">
                  <c:v>3416.0754166666602</c:v>
                </c:pt>
                <c:pt idx="139" formatCode="0.00E+00">
                  <c:v>3716.0754166666602</c:v>
                </c:pt>
                <c:pt idx="140" formatCode="0.00E+00">
                  <c:v>4016.0741666666599</c:v>
                </c:pt>
                <c:pt idx="141" formatCode="0.00E+00">
                  <c:v>4316.0735833333265</c:v>
                </c:pt>
                <c:pt idx="142" formatCode="0.00E+00">
                  <c:v>4616.0754166666602</c:v>
                </c:pt>
                <c:pt idx="143">
                  <c:v>4916.0744999999997</c:v>
                </c:pt>
                <c:pt idx="144">
                  <c:v>5216.0749999999998</c:v>
                </c:pt>
                <c:pt idx="145">
                  <c:v>5516.0737499999996</c:v>
                </c:pt>
                <c:pt idx="146" formatCode="0.00E+00">
                  <c:v>5816.0739166666599</c:v>
                </c:pt>
                <c:pt idx="147">
                  <c:v>5985.0093750000005</c:v>
                </c:pt>
                <c:pt idx="148">
                  <c:v>6000</c:v>
                </c:pt>
                <c:pt idx="149">
                  <c:v>6000</c:v>
                </c:pt>
                <c:pt idx="150">
                  <c:v>6000.01</c:v>
                </c:pt>
                <c:pt idx="151">
                  <c:v>6000</c:v>
                </c:pt>
                <c:pt idx="152">
                  <c:v>5999.99</c:v>
                </c:pt>
                <c:pt idx="153">
                  <c:v>6000.01</c:v>
                </c:pt>
                <c:pt idx="154">
                  <c:v>6000</c:v>
                </c:pt>
                <c:pt idx="155">
                  <c:v>5999.99</c:v>
                </c:pt>
                <c:pt idx="156">
                  <c:v>6000</c:v>
                </c:pt>
                <c:pt idx="157">
                  <c:v>6000</c:v>
                </c:pt>
                <c:pt idx="158">
                  <c:v>6000</c:v>
                </c:pt>
                <c:pt idx="159" formatCode="0.00E+00">
                  <c:v>5715.2883333333275</c:v>
                </c:pt>
                <c:pt idx="160" formatCode="0.00E+00">
                  <c:v>4110.9076666666624</c:v>
                </c:pt>
                <c:pt idx="161">
                  <c:v>2296.3697499999998</c:v>
                </c:pt>
                <c:pt idx="162">
                  <c:v>1273.24</c:v>
                </c:pt>
                <c:pt idx="163" formatCode="0.00E+00">
                  <c:v>702.82858333333309</c:v>
                </c:pt>
                <c:pt idx="164">
                  <c:v>385.67374999999993</c:v>
                </c:pt>
                <c:pt idx="165" formatCode="0.00E+00">
                  <c:v>209.376583333333</c:v>
                </c:pt>
                <c:pt idx="166" formatCode="0.00E+00">
                  <c:v>115.27548387096668</c:v>
                </c:pt>
                <c:pt idx="167" formatCode="0.00E+00">
                  <c:v>59.717735849056602</c:v>
                </c:pt>
                <c:pt idx="168" formatCode="0.00E+00">
                  <c:v>30.299666666666599</c:v>
                </c:pt>
                <c:pt idx="169">
                  <c:v>14.598124999999998</c:v>
                </c:pt>
                <c:pt idx="170">
                  <c:v>5.8869999999999996</c:v>
                </c:pt>
                <c:pt idx="171">
                  <c:v>1.2925</c:v>
                </c:pt>
                <c:pt idx="172">
                  <c:v>-0.15000000000000024</c:v>
                </c:pt>
                <c:pt idx="173">
                  <c:v>-0.15000000000000024</c:v>
                </c:pt>
                <c:pt idx="174">
                  <c:v>-0.15000000000000024</c:v>
                </c:pt>
                <c:pt idx="175">
                  <c:v>-0.15000000000000024</c:v>
                </c:pt>
                <c:pt idx="176">
                  <c:v>-0.15000000000000024</c:v>
                </c:pt>
                <c:pt idx="177">
                  <c:v>-0.15000000000000024</c:v>
                </c:pt>
                <c:pt idx="178">
                  <c:v>-0.15000000000000024</c:v>
                </c:pt>
                <c:pt idx="179">
                  <c:v>-0.15000000000000024</c:v>
                </c:pt>
                <c:pt idx="180">
                  <c:v>-0.15000000000000024</c:v>
                </c:pt>
                <c:pt idx="181">
                  <c:v>-0.14000000000000001</c:v>
                </c:pt>
                <c:pt idx="182">
                  <c:v>-0.15000000000000024</c:v>
                </c:pt>
                <c:pt idx="183">
                  <c:v>-0.15000000000000024</c:v>
                </c:pt>
                <c:pt idx="184">
                  <c:v>-0.15000000000000024</c:v>
                </c:pt>
                <c:pt idx="185">
                  <c:v>-0.15000000000000024</c:v>
                </c:pt>
                <c:pt idx="186">
                  <c:v>-0.15000000000000024</c:v>
                </c:pt>
                <c:pt idx="187">
                  <c:v>-0.15000000000000024</c:v>
                </c:pt>
                <c:pt idx="188">
                  <c:v>-0.15000000000000024</c:v>
                </c:pt>
                <c:pt idx="189">
                  <c:v>-0.15000000000000024</c:v>
                </c:pt>
                <c:pt idx="190">
                  <c:v>-0.15000000000000024</c:v>
                </c:pt>
                <c:pt idx="191">
                  <c:v>-0.15000000000000024</c:v>
                </c:pt>
                <c:pt idx="192">
                  <c:v>-0.15000000000000024</c:v>
                </c:pt>
                <c:pt idx="193">
                  <c:v>-0.15000000000000024</c:v>
                </c:pt>
                <c:pt idx="194">
                  <c:v>-0.15000000000000024</c:v>
                </c:pt>
                <c:pt idx="195">
                  <c:v>-0.15000000000000024</c:v>
                </c:pt>
                <c:pt idx="196">
                  <c:v>-0.15000000000000024</c:v>
                </c:pt>
                <c:pt idx="197">
                  <c:v>-0.15000000000000024</c:v>
                </c:pt>
                <c:pt idx="198">
                  <c:v>-0.15000000000000024</c:v>
                </c:pt>
                <c:pt idx="199">
                  <c:v>-0.15000000000000024</c:v>
                </c:pt>
                <c:pt idx="200">
                  <c:v>-0.15000000000000024</c:v>
                </c:pt>
                <c:pt idx="201">
                  <c:v>-0.14000000000000001</c:v>
                </c:pt>
                <c:pt idx="202">
                  <c:v>-0.15000000000000024</c:v>
                </c:pt>
                <c:pt idx="203">
                  <c:v>-0.15000000000000024</c:v>
                </c:pt>
                <c:pt idx="204">
                  <c:v>-0.15000000000000024</c:v>
                </c:pt>
                <c:pt idx="205">
                  <c:v>-0.15000000000000024</c:v>
                </c:pt>
                <c:pt idx="206">
                  <c:v>-0.15000000000000024</c:v>
                </c:pt>
                <c:pt idx="207">
                  <c:v>-0.15000000000000024</c:v>
                </c:pt>
                <c:pt idx="208">
                  <c:v>-0.15000000000000024</c:v>
                </c:pt>
                <c:pt idx="209">
                  <c:v>-0.14000000000000001</c:v>
                </c:pt>
                <c:pt idx="210">
                  <c:v>-0.15000000000000024</c:v>
                </c:pt>
                <c:pt idx="211">
                  <c:v>-0.15000000000000024</c:v>
                </c:pt>
                <c:pt idx="212">
                  <c:v>-0.14000000000000001</c:v>
                </c:pt>
                <c:pt idx="213">
                  <c:v>-0.15000000000000024</c:v>
                </c:pt>
                <c:pt idx="214">
                  <c:v>-0.15000000000000024</c:v>
                </c:pt>
                <c:pt idx="215">
                  <c:v>-0.15000000000000024</c:v>
                </c:pt>
                <c:pt idx="216">
                  <c:v>-0.15000000000000024</c:v>
                </c:pt>
                <c:pt idx="217">
                  <c:v>-0.15000000000000024</c:v>
                </c:pt>
                <c:pt idx="218">
                  <c:v>-0.15000000000000024</c:v>
                </c:pt>
                <c:pt idx="219">
                  <c:v>-0.14000000000000001</c:v>
                </c:pt>
                <c:pt idx="220">
                  <c:v>-0.15000000000000024</c:v>
                </c:pt>
                <c:pt idx="221">
                  <c:v>-0.15000000000000024</c:v>
                </c:pt>
                <c:pt idx="222">
                  <c:v>-0.15000000000000024</c:v>
                </c:pt>
                <c:pt idx="223">
                  <c:v>-0.15000000000000024</c:v>
                </c:pt>
                <c:pt idx="224">
                  <c:v>-0.15000000000000024</c:v>
                </c:pt>
                <c:pt idx="225">
                  <c:v>-0.15000000000000024</c:v>
                </c:pt>
                <c:pt idx="226">
                  <c:v>-0.15000000000000024</c:v>
                </c:pt>
                <c:pt idx="227">
                  <c:v>-0.15000000000000024</c:v>
                </c:pt>
                <c:pt idx="228">
                  <c:v>-0.15000000000000024</c:v>
                </c:pt>
                <c:pt idx="229">
                  <c:v>-0.14000000000000001</c:v>
                </c:pt>
                <c:pt idx="230">
                  <c:v>-0.15000000000000024</c:v>
                </c:pt>
                <c:pt idx="231">
                  <c:v>-0.15000000000000024</c:v>
                </c:pt>
                <c:pt idx="232">
                  <c:v>-0.14000000000000001</c:v>
                </c:pt>
                <c:pt idx="233">
                  <c:v>-0.14000000000000001</c:v>
                </c:pt>
                <c:pt idx="234">
                  <c:v>-0.15000000000000024</c:v>
                </c:pt>
                <c:pt idx="235">
                  <c:v>-0.13</c:v>
                </c:pt>
                <c:pt idx="236">
                  <c:v>-4.0000000000000029E-2</c:v>
                </c:pt>
                <c:pt idx="237" formatCode="0.00E+00">
                  <c:v>161.237058823529</c:v>
                </c:pt>
                <c:pt idx="238">
                  <c:v>346.08</c:v>
                </c:pt>
                <c:pt idx="239" formatCode="0.00E+00">
                  <c:v>577.13859813084105</c:v>
                </c:pt>
                <c:pt idx="240" formatCode="0.00E+00">
                  <c:v>1142.1505833333299</c:v>
                </c:pt>
                <c:pt idx="241" formatCode="0.00E+00">
                  <c:v>1742.1490833333298</c:v>
                </c:pt>
                <c:pt idx="242" formatCode="0.00E+00">
                  <c:v>2342.15016666666</c:v>
                </c:pt>
                <c:pt idx="243" formatCode="0.00E+00">
                  <c:v>2942.1484166666587</c:v>
                </c:pt>
                <c:pt idx="244">
                  <c:v>3542.1492499999913</c:v>
                </c:pt>
                <c:pt idx="245" formatCode="0.00E+00">
                  <c:v>4142.14858333333</c:v>
                </c:pt>
                <c:pt idx="246">
                  <c:v>4742.1495000000004</c:v>
                </c:pt>
                <c:pt idx="247">
                  <c:v>5342.1497500000005</c:v>
                </c:pt>
                <c:pt idx="248" formatCode="0.00E+00">
                  <c:v>5836.8597468354401</c:v>
                </c:pt>
                <c:pt idx="249">
                  <c:v>6000</c:v>
                </c:pt>
                <c:pt idx="250">
                  <c:v>6000</c:v>
                </c:pt>
                <c:pt idx="251">
                  <c:v>5999.99</c:v>
                </c:pt>
                <c:pt idx="252">
                  <c:v>6000</c:v>
                </c:pt>
                <c:pt idx="253">
                  <c:v>5999.99</c:v>
                </c:pt>
                <c:pt idx="254">
                  <c:v>6000</c:v>
                </c:pt>
                <c:pt idx="255">
                  <c:v>6000</c:v>
                </c:pt>
                <c:pt idx="256">
                  <c:v>6000</c:v>
                </c:pt>
                <c:pt idx="257">
                  <c:v>6000</c:v>
                </c:pt>
                <c:pt idx="258">
                  <c:v>6000</c:v>
                </c:pt>
                <c:pt idx="259">
                  <c:v>6000.01</c:v>
                </c:pt>
                <c:pt idx="260">
                  <c:v>6000</c:v>
                </c:pt>
                <c:pt idx="261">
                  <c:v>6000</c:v>
                </c:pt>
                <c:pt idx="262">
                  <c:v>6000</c:v>
                </c:pt>
                <c:pt idx="263">
                  <c:v>4576.8502500000004</c:v>
                </c:pt>
                <c:pt idx="264" formatCode="0.00E+00">
                  <c:v>2537.44716666666</c:v>
                </c:pt>
                <c:pt idx="265" formatCode="0.00E+00">
                  <c:v>1492.5295555555501</c:v>
                </c:pt>
                <c:pt idx="266" formatCode="0.00E+00">
                  <c:v>667.28144927536471</c:v>
                </c:pt>
                <c:pt idx="267" formatCode="0.00E+00">
                  <c:v>411.68816666666601</c:v>
                </c:pt>
                <c:pt idx="268" formatCode="0.00E+00">
                  <c:v>219.13708333333301</c:v>
                </c:pt>
                <c:pt idx="269">
                  <c:v>118.4096875</c:v>
                </c:pt>
                <c:pt idx="270" formatCode="0.00E+00">
                  <c:v>61.682692307692179</c:v>
                </c:pt>
                <c:pt idx="271">
                  <c:v>31.473749999999878</c:v>
                </c:pt>
                <c:pt idx="272">
                  <c:v>14.863750000000024</c:v>
                </c:pt>
                <c:pt idx="273">
                  <c:v>6.0410000000000004</c:v>
                </c:pt>
                <c:pt idx="274">
                  <c:v>1.3975</c:v>
                </c:pt>
                <c:pt idx="275">
                  <c:v>-0.14000000000000001</c:v>
                </c:pt>
                <c:pt idx="276">
                  <c:v>-0.14000000000000001</c:v>
                </c:pt>
                <c:pt idx="277">
                  <c:v>-0.15000000000000024</c:v>
                </c:pt>
                <c:pt idx="278">
                  <c:v>-0.14000000000000001</c:v>
                </c:pt>
                <c:pt idx="279">
                  <c:v>-0.15000000000000024</c:v>
                </c:pt>
                <c:pt idx="280">
                  <c:v>-0.15000000000000024</c:v>
                </c:pt>
                <c:pt idx="281">
                  <c:v>-0.14000000000000001</c:v>
                </c:pt>
                <c:pt idx="282">
                  <c:v>-0.14000000000000001</c:v>
                </c:pt>
                <c:pt idx="283">
                  <c:v>-0.15000000000000024</c:v>
                </c:pt>
                <c:pt idx="284">
                  <c:v>-0.14000000000000001</c:v>
                </c:pt>
                <c:pt idx="285">
                  <c:v>-0.15000000000000024</c:v>
                </c:pt>
                <c:pt idx="286">
                  <c:v>-0.15000000000000024</c:v>
                </c:pt>
                <c:pt idx="287">
                  <c:v>-0.15000000000000024</c:v>
                </c:pt>
                <c:pt idx="288">
                  <c:v>-0.14000000000000001</c:v>
                </c:pt>
                <c:pt idx="289">
                  <c:v>-0.14000000000000001</c:v>
                </c:pt>
                <c:pt idx="290">
                  <c:v>-0.14000000000000001</c:v>
                </c:pt>
                <c:pt idx="291">
                  <c:v>-0.15000000000000024</c:v>
                </c:pt>
                <c:pt idx="292">
                  <c:v>-0.15000000000000024</c:v>
                </c:pt>
                <c:pt idx="293">
                  <c:v>-0.15000000000000024</c:v>
                </c:pt>
                <c:pt idx="294">
                  <c:v>-0.15000000000000024</c:v>
                </c:pt>
                <c:pt idx="295">
                  <c:v>-0.15000000000000024</c:v>
                </c:pt>
                <c:pt idx="296">
                  <c:v>-0.15000000000000024</c:v>
                </c:pt>
                <c:pt idx="297">
                  <c:v>-0.15000000000000024</c:v>
                </c:pt>
                <c:pt idx="298">
                  <c:v>-0.15000000000000024</c:v>
                </c:pt>
                <c:pt idx="299">
                  <c:v>-0.15000000000000024</c:v>
                </c:pt>
                <c:pt idx="300">
                  <c:v>-0.14000000000000001</c:v>
                </c:pt>
                <c:pt idx="301">
                  <c:v>-0.15000000000000024</c:v>
                </c:pt>
                <c:pt idx="302">
                  <c:v>-0.15000000000000024</c:v>
                </c:pt>
                <c:pt idx="303">
                  <c:v>-0.15000000000000024</c:v>
                </c:pt>
                <c:pt idx="304">
                  <c:v>-0.15000000000000024</c:v>
                </c:pt>
                <c:pt idx="305">
                  <c:v>-0.15000000000000024</c:v>
                </c:pt>
                <c:pt idx="306">
                  <c:v>-0.14000000000000001</c:v>
                </c:pt>
                <c:pt idx="307">
                  <c:v>-0.15000000000000024</c:v>
                </c:pt>
                <c:pt idx="308">
                  <c:v>-0.15000000000000024</c:v>
                </c:pt>
                <c:pt idx="309">
                  <c:v>-0.15000000000000024</c:v>
                </c:pt>
                <c:pt idx="310">
                  <c:v>-0.15000000000000024</c:v>
                </c:pt>
                <c:pt idx="311">
                  <c:v>-0.15000000000000024</c:v>
                </c:pt>
                <c:pt idx="312">
                  <c:v>-0.15000000000000024</c:v>
                </c:pt>
                <c:pt idx="313">
                  <c:v>-0.15000000000000024</c:v>
                </c:pt>
                <c:pt idx="314">
                  <c:v>-0.15000000000000024</c:v>
                </c:pt>
                <c:pt idx="315">
                  <c:v>-0.14000000000000001</c:v>
                </c:pt>
                <c:pt idx="316">
                  <c:v>-0.15000000000000024</c:v>
                </c:pt>
                <c:pt idx="317">
                  <c:v>-0.14000000000000001</c:v>
                </c:pt>
                <c:pt idx="318">
                  <c:v>-0.15000000000000024</c:v>
                </c:pt>
                <c:pt idx="319">
                  <c:v>-0.15000000000000024</c:v>
                </c:pt>
                <c:pt idx="320">
                  <c:v>-0.15000000000000024</c:v>
                </c:pt>
                <c:pt idx="321">
                  <c:v>-0.14000000000000001</c:v>
                </c:pt>
                <c:pt idx="322">
                  <c:v>-0.15000000000000024</c:v>
                </c:pt>
                <c:pt idx="323">
                  <c:v>-0.15000000000000024</c:v>
                </c:pt>
                <c:pt idx="324">
                  <c:v>-0.14000000000000001</c:v>
                </c:pt>
                <c:pt idx="325">
                  <c:v>-0.15000000000000024</c:v>
                </c:pt>
                <c:pt idx="326">
                  <c:v>-0.16000000000000006</c:v>
                </c:pt>
                <c:pt idx="327">
                  <c:v>-0.15000000000000024</c:v>
                </c:pt>
                <c:pt idx="328">
                  <c:v>-0.15000000000000024</c:v>
                </c:pt>
                <c:pt idx="329">
                  <c:v>-0.15000000000000024</c:v>
                </c:pt>
                <c:pt idx="330">
                  <c:v>-0.15000000000000024</c:v>
                </c:pt>
                <c:pt idx="331">
                  <c:v>-0.15000000000000024</c:v>
                </c:pt>
                <c:pt idx="332">
                  <c:v>-0.15000000000000024</c:v>
                </c:pt>
                <c:pt idx="333">
                  <c:v>-0.15000000000000024</c:v>
                </c:pt>
                <c:pt idx="334">
                  <c:v>-0.15000000000000024</c:v>
                </c:pt>
                <c:pt idx="335">
                  <c:v>-0.15000000000000024</c:v>
                </c:pt>
                <c:pt idx="336">
                  <c:v>-0.15000000000000024</c:v>
                </c:pt>
                <c:pt idx="337">
                  <c:v>-0.15000000000000024</c:v>
                </c:pt>
                <c:pt idx="338">
                  <c:v>-0.15000000000000024</c:v>
                </c:pt>
                <c:pt idx="339">
                  <c:v>-0.15000000000000024</c:v>
                </c:pt>
                <c:pt idx="340">
                  <c:v>-0.15000000000000024</c:v>
                </c:pt>
                <c:pt idx="341">
                  <c:v>-0.15000000000000024</c:v>
                </c:pt>
                <c:pt idx="342">
                  <c:v>-0.15000000000000024</c:v>
                </c:pt>
                <c:pt idx="343">
                  <c:v>-0.15000000000000024</c:v>
                </c:pt>
                <c:pt idx="344">
                  <c:v>-0.15000000000000024</c:v>
                </c:pt>
                <c:pt idx="345">
                  <c:v>-0.16000000000000006</c:v>
                </c:pt>
                <c:pt idx="346">
                  <c:v>-0.15000000000000024</c:v>
                </c:pt>
                <c:pt idx="347">
                  <c:v>-0.14000000000000001</c:v>
                </c:pt>
                <c:pt idx="348">
                  <c:v>-0.15000000000000024</c:v>
                </c:pt>
                <c:pt idx="349">
                  <c:v>-0.15000000000000024</c:v>
                </c:pt>
                <c:pt idx="350">
                  <c:v>-0.15000000000000024</c:v>
                </c:pt>
                <c:pt idx="351">
                  <c:v>-0.15000000000000024</c:v>
                </c:pt>
                <c:pt idx="352">
                  <c:v>-0.15000000000000024</c:v>
                </c:pt>
                <c:pt idx="353">
                  <c:v>-0.15000000000000024</c:v>
                </c:pt>
                <c:pt idx="354">
                  <c:v>-0.15000000000000024</c:v>
                </c:pt>
                <c:pt idx="355">
                  <c:v>-0.15000000000000024</c:v>
                </c:pt>
                <c:pt idx="356">
                  <c:v>-0.15000000000000024</c:v>
                </c:pt>
                <c:pt idx="357">
                  <c:v>-0.15000000000000024</c:v>
                </c:pt>
                <c:pt idx="358">
                  <c:v>-0.15000000000000024</c:v>
                </c:pt>
                <c:pt idx="359">
                  <c:v>-0.15000000000000024</c:v>
                </c:pt>
                <c:pt idx="360">
                  <c:v>-0.14000000000000001</c:v>
                </c:pt>
                <c:pt idx="361">
                  <c:v>-0.15000000000000024</c:v>
                </c:pt>
                <c:pt idx="362">
                  <c:v>-0.15000000000000024</c:v>
                </c:pt>
                <c:pt idx="363">
                  <c:v>-0.15000000000000024</c:v>
                </c:pt>
                <c:pt idx="364">
                  <c:v>-0.15000000000000024</c:v>
                </c:pt>
                <c:pt idx="365">
                  <c:v>-0.15000000000000024</c:v>
                </c:pt>
                <c:pt idx="366">
                  <c:v>-0.15000000000000024</c:v>
                </c:pt>
                <c:pt idx="367">
                  <c:v>-0.15000000000000024</c:v>
                </c:pt>
                <c:pt idx="368">
                  <c:v>-0.15000000000000024</c:v>
                </c:pt>
                <c:pt idx="369">
                  <c:v>-0.15000000000000024</c:v>
                </c:pt>
                <c:pt idx="370">
                  <c:v>-0.15000000000000024</c:v>
                </c:pt>
                <c:pt idx="371">
                  <c:v>-0.15000000000000024</c:v>
                </c:pt>
                <c:pt idx="372">
                  <c:v>-0.15000000000000024</c:v>
                </c:pt>
                <c:pt idx="373">
                  <c:v>-0.15000000000000024</c:v>
                </c:pt>
                <c:pt idx="374">
                  <c:v>-0.15000000000000024</c:v>
                </c:pt>
                <c:pt idx="375">
                  <c:v>-0.14000000000000001</c:v>
                </c:pt>
                <c:pt idx="376">
                  <c:v>-0.15000000000000024</c:v>
                </c:pt>
                <c:pt idx="377">
                  <c:v>-0.15000000000000024</c:v>
                </c:pt>
                <c:pt idx="378">
                  <c:v>-0.15000000000000024</c:v>
                </c:pt>
                <c:pt idx="379">
                  <c:v>-0.15000000000000024</c:v>
                </c:pt>
                <c:pt idx="380">
                  <c:v>-0.15000000000000024</c:v>
                </c:pt>
                <c:pt idx="381">
                  <c:v>-0.15000000000000024</c:v>
                </c:pt>
                <c:pt idx="382">
                  <c:v>-0.14000000000000001</c:v>
                </c:pt>
                <c:pt idx="383">
                  <c:v>-0.15000000000000024</c:v>
                </c:pt>
                <c:pt idx="384">
                  <c:v>-0.15000000000000024</c:v>
                </c:pt>
                <c:pt idx="385">
                  <c:v>-0.15000000000000024</c:v>
                </c:pt>
                <c:pt idx="386">
                  <c:v>-0.15000000000000024</c:v>
                </c:pt>
                <c:pt idx="387">
                  <c:v>-0.15000000000000024</c:v>
                </c:pt>
                <c:pt idx="388">
                  <c:v>-0.15000000000000024</c:v>
                </c:pt>
                <c:pt idx="389">
                  <c:v>-0.14000000000000001</c:v>
                </c:pt>
                <c:pt idx="390">
                  <c:v>-0.15000000000000024</c:v>
                </c:pt>
                <c:pt idx="391">
                  <c:v>-0.15000000000000024</c:v>
                </c:pt>
                <c:pt idx="392">
                  <c:v>-0.14000000000000001</c:v>
                </c:pt>
                <c:pt idx="393">
                  <c:v>-0.15000000000000024</c:v>
                </c:pt>
                <c:pt idx="394">
                  <c:v>-0.14000000000000001</c:v>
                </c:pt>
                <c:pt idx="395">
                  <c:v>-0.15000000000000024</c:v>
                </c:pt>
                <c:pt idx="396">
                  <c:v>-0.16000000000000006</c:v>
                </c:pt>
                <c:pt idx="397">
                  <c:v>-0.15000000000000024</c:v>
                </c:pt>
                <c:pt idx="398">
                  <c:v>-0.15000000000000024</c:v>
                </c:pt>
                <c:pt idx="399">
                  <c:v>-0.14000000000000001</c:v>
                </c:pt>
                <c:pt idx="400">
                  <c:v>-0.15000000000000024</c:v>
                </c:pt>
                <c:pt idx="401">
                  <c:v>-0.15000000000000024</c:v>
                </c:pt>
                <c:pt idx="402">
                  <c:v>-0.15000000000000024</c:v>
                </c:pt>
                <c:pt idx="403">
                  <c:v>-0.15000000000000024</c:v>
                </c:pt>
                <c:pt idx="404">
                  <c:v>-0.15000000000000024</c:v>
                </c:pt>
                <c:pt idx="405">
                  <c:v>-0.15000000000000024</c:v>
                </c:pt>
                <c:pt idx="406">
                  <c:v>-0.15000000000000024</c:v>
                </c:pt>
                <c:pt idx="407">
                  <c:v>-0.14000000000000001</c:v>
                </c:pt>
                <c:pt idx="408">
                  <c:v>-0.15000000000000024</c:v>
                </c:pt>
                <c:pt idx="409">
                  <c:v>-0.15000000000000024</c:v>
                </c:pt>
                <c:pt idx="410">
                  <c:v>-0.15000000000000024</c:v>
                </c:pt>
                <c:pt idx="411">
                  <c:v>-0.15000000000000024</c:v>
                </c:pt>
                <c:pt idx="412">
                  <c:v>-0.15000000000000024</c:v>
                </c:pt>
                <c:pt idx="413">
                  <c:v>-0.16000000000000006</c:v>
                </c:pt>
                <c:pt idx="414">
                  <c:v>-0.15000000000000024</c:v>
                </c:pt>
                <c:pt idx="415">
                  <c:v>-0.15000000000000024</c:v>
                </c:pt>
                <c:pt idx="416">
                  <c:v>-0.15000000000000024</c:v>
                </c:pt>
                <c:pt idx="417">
                  <c:v>-0.16000000000000006</c:v>
                </c:pt>
                <c:pt idx="418">
                  <c:v>-0.15000000000000024</c:v>
                </c:pt>
                <c:pt idx="419">
                  <c:v>-0.15000000000000024</c:v>
                </c:pt>
                <c:pt idx="420">
                  <c:v>-0.15000000000000024</c:v>
                </c:pt>
                <c:pt idx="421">
                  <c:v>-0.15000000000000024</c:v>
                </c:pt>
                <c:pt idx="422">
                  <c:v>-0.15000000000000024</c:v>
                </c:pt>
                <c:pt idx="423">
                  <c:v>-0.15000000000000024</c:v>
                </c:pt>
                <c:pt idx="424">
                  <c:v>-0.15000000000000024</c:v>
                </c:pt>
                <c:pt idx="425">
                  <c:v>-0.15000000000000024</c:v>
                </c:pt>
                <c:pt idx="426">
                  <c:v>-0.15000000000000024</c:v>
                </c:pt>
                <c:pt idx="427">
                  <c:v>-0.15000000000000024</c:v>
                </c:pt>
                <c:pt idx="428">
                  <c:v>-0.15000000000000024</c:v>
                </c:pt>
                <c:pt idx="429">
                  <c:v>-0.16000000000000006</c:v>
                </c:pt>
                <c:pt idx="430">
                  <c:v>-0.15000000000000024</c:v>
                </c:pt>
                <c:pt idx="431">
                  <c:v>-0.15000000000000024</c:v>
                </c:pt>
                <c:pt idx="432">
                  <c:v>-0.16000000000000006</c:v>
                </c:pt>
                <c:pt idx="433">
                  <c:v>-0.15000000000000024</c:v>
                </c:pt>
                <c:pt idx="434">
                  <c:v>-0.15000000000000024</c:v>
                </c:pt>
                <c:pt idx="435">
                  <c:v>-0.15000000000000024</c:v>
                </c:pt>
                <c:pt idx="436">
                  <c:v>-0.15000000000000024</c:v>
                </c:pt>
                <c:pt idx="437">
                  <c:v>-0.15000000000000024</c:v>
                </c:pt>
                <c:pt idx="438">
                  <c:v>-0.16000000000000006</c:v>
                </c:pt>
                <c:pt idx="439">
                  <c:v>-0.14000000000000001</c:v>
                </c:pt>
                <c:pt idx="440">
                  <c:v>-0.15000000000000024</c:v>
                </c:pt>
                <c:pt idx="441">
                  <c:v>-0.15000000000000024</c:v>
                </c:pt>
                <c:pt idx="442">
                  <c:v>-0.16000000000000006</c:v>
                </c:pt>
                <c:pt idx="443">
                  <c:v>-0.15000000000000024</c:v>
                </c:pt>
                <c:pt idx="444">
                  <c:v>-0.15000000000000024</c:v>
                </c:pt>
                <c:pt idx="445">
                  <c:v>-0.15000000000000024</c:v>
                </c:pt>
                <c:pt idx="446">
                  <c:v>-0.14000000000000001</c:v>
                </c:pt>
                <c:pt idx="447">
                  <c:v>-0.15000000000000024</c:v>
                </c:pt>
                <c:pt idx="448">
                  <c:v>-0.15000000000000024</c:v>
                </c:pt>
                <c:pt idx="449">
                  <c:v>-0.15000000000000024</c:v>
                </c:pt>
                <c:pt idx="450">
                  <c:v>-0.16000000000000006</c:v>
                </c:pt>
                <c:pt idx="451">
                  <c:v>-0.16000000000000006</c:v>
                </c:pt>
                <c:pt idx="452">
                  <c:v>-0.15000000000000024</c:v>
                </c:pt>
                <c:pt idx="453">
                  <c:v>-0.16000000000000006</c:v>
                </c:pt>
                <c:pt idx="454">
                  <c:v>-0.15000000000000024</c:v>
                </c:pt>
                <c:pt idx="455">
                  <c:v>-0.15000000000000024</c:v>
                </c:pt>
                <c:pt idx="456">
                  <c:v>-0.15000000000000024</c:v>
                </c:pt>
                <c:pt idx="457">
                  <c:v>-0.15000000000000024</c:v>
                </c:pt>
                <c:pt idx="458">
                  <c:v>-0.15000000000000024</c:v>
                </c:pt>
                <c:pt idx="459">
                  <c:v>-0.16000000000000006</c:v>
                </c:pt>
                <c:pt idx="460">
                  <c:v>-0.15000000000000024</c:v>
                </c:pt>
                <c:pt idx="461">
                  <c:v>-0.15000000000000024</c:v>
                </c:pt>
                <c:pt idx="462">
                  <c:v>-0.16000000000000006</c:v>
                </c:pt>
                <c:pt idx="463">
                  <c:v>-0.15000000000000024</c:v>
                </c:pt>
                <c:pt idx="464">
                  <c:v>-0.15000000000000024</c:v>
                </c:pt>
                <c:pt idx="465">
                  <c:v>-0.15000000000000024</c:v>
                </c:pt>
                <c:pt idx="466">
                  <c:v>-0.16000000000000006</c:v>
                </c:pt>
                <c:pt idx="467">
                  <c:v>-0.15000000000000024</c:v>
                </c:pt>
                <c:pt idx="468">
                  <c:v>-0.16000000000000006</c:v>
                </c:pt>
                <c:pt idx="469">
                  <c:v>-0.16000000000000006</c:v>
                </c:pt>
                <c:pt idx="470">
                  <c:v>-0.15000000000000024</c:v>
                </c:pt>
                <c:pt idx="471">
                  <c:v>-0.15000000000000024</c:v>
                </c:pt>
                <c:pt idx="472">
                  <c:v>-0.15000000000000024</c:v>
                </c:pt>
                <c:pt idx="473">
                  <c:v>-0.15000000000000024</c:v>
                </c:pt>
                <c:pt idx="474">
                  <c:v>-0.16000000000000006</c:v>
                </c:pt>
                <c:pt idx="475">
                  <c:v>-0.15000000000000024</c:v>
                </c:pt>
                <c:pt idx="476">
                  <c:v>-0.15000000000000024</c:v>
                </c:pt>
                <c:pt idx="477">
                  <c:v>-0.15000000000000024</c:v>
                </c:pt>
                <c:pt idx="478">
                  <c:v>-0.15000000000000024</c:v>
                </c:pt>
                <c:pt idx="479">
                  <c:v>-0.15000000000000024</c:v>
                </c:pt>
                <c:pt idx="480">
                  <c:v>-0.15000000000000024</c:v>
                </c:pt>
                <c:pt idx="481">
                  <c:v>-0.15000000000000024</c:v>
                </c:pt>
                <c:pt idx="482">
                  <c:v>-0.15000000000000024</c:v>
                </c:pt>
                <c:pt idx="483">
                  <c:v>-0.15000000000000024</c:v>
                </c:pt>
                <c:pt idx="484">
                  <c:v>-0.15000000000000024</c:v>
                </c:pt>
                <c:pt idx="485">
                  <c:v>-0.15000000000000024</c:v>
                </c:pt>
                <c:pt idx="486">
                  <c:v>-0.15000000000000024</c:v>
                </c:pt>
                <c:pt idx="487">
                  <c:v>-0.15000000000000024</c:v>
                </c:pt>
                <c:pt idx="488">
                  <c:v>-0.15000000000000024</c:v>
                </c:pt>
                <c:pt idx="489">
                  <c:v>-0.16000000000000006</c:v>
                </c:pt>
                <c:pt idx="490">
                  <c:v>-0.15000000000000024</c:v>
                </c:pt>
                <c:pt idx="491">
                  <c:v>-0.16000000000000006</c:v>
                </c:pt>
                <c:pt idx="492">
                  <c:v>-0.16000000000000006</c:v>
                </c:pt>
                <c:pt idx="493">
                  <c:v>-0.15000000000000024</c:v>
                </c:pt>
                <c:pt idx="494">
                  <c:v>-0.15000000000000024</c:v>
                </c:pt>
                <c:pt idx="495">
                  <c:v>-0.15000000000000024</c:v>
                </c:pt>
                <c:pt idx="496">
                  <c:v>-0.15000000000000024</c:v>
                </c:pt>
                <c:pt idx="497">
                  <c:v>-0.15000000000000024</c:v>
                </c:pt>
                <c:pt idx="498">
                  <c:v>-0.15000000000000024</c:v>
                </c:pt>
                <c:pt idx="499">
                  <c:v>-0.15000000000000024</c:v>
                </c:pt>
                <c:pt idx="500">
                  <c:v>-0.15000000000000024</c:v>
                </c:pt>
                <c:pt idx="501">
                  <c:v>-0.15000000000000024</c:v>
                </c:pt>
                <c:pt idx="502">
                  <c:v>-0.15000000000000024</c:v>
                </c:pt>
                <c:pt idx="503">
                  <c:v>-0.15000000000000024</c:v>
                </c:pt>
                <c:pt idx="504">
                  <c:v>-0.15000000000000024</c:v>
                </c:pt>
                <c:pt idx="505">
                  <c:v>-0.15000000000000024</c:v>
                </c:pt>
                <c:pt idx="506">
                  <c:v>-0.15000000000000024</c:v>
                </c:pt>
                <c:pt idx="507">
                  <c:v>-0.14000000000000001</c:v>
                </c:pt>
                <c:pt idx="508">
                  <c:v>-0.15000000000000024</c:v>
                </c:pt>
                <c:pt idx="509">
                  <c:v>-0.16000000000000006</c:v>
                </c:pt>
                <c:pt idx="510">
                  <c:v>-0.15000000000000024</c:v>
                </c:pt>
                <c:pt idx="511">
                  <c:v>-0.16000000000000006</c:v>
                </c:pt>
                <c:pt idx="512">
                  <c:v>-0.15000000000000024</c:v>
                </c:pt>
                <c:pt idx="513">
                  <c:v>-0.15000000000000024</c:v>
                </c:pt>
                <c:pt idx="514">
                  <c:v>-0.16000000000000006</c:v>
                </c:pt>
                <c:pt idx="515">
                  <c:v>-0.15000000000000024</c:v>
                </c:pt>
                <c:pt idx="516">
                  <c:v>-0.15000000000000024</c:v>
                </c:pt>
                <c:pt idx="517">
                  <c:v>-0.15000000000000024</c:v>
                </c:pt>
                <c:pt idx="518">
                  <c:v>-0.16000000000000006</c:v>
                </c:pt>
                <c:pt idx="519">
                  <c:v>-0.15000000000000024</c:v>
                </c:pt>
                <c:pt idx="520">
                  <c:v>-0.15000000000000024</c:v>
                </c:pt>
                <c:pt idx="521">
                  <c:v>-0.15000000000000024</c:v>
                </c:pt>
                <c:pt idx="522">
                  <c:v>-0.16000000000000006</c:v>
                </c:pt>
                <c:pt idx="523">
                  <c:v>-0.15000000000000024</c:v>
                </c:pt>
                <c:pt idx="524">
                  <c:v>-0.15000000000000024</c:v>
                </c:pt>
                <c:pt idx="525">
                  <c:v>-0.16000000000000006</c:v>
                </c:pt>
                <c:pt idx="526">
                  <c:v>-0.16000000000000006</c:v>
                </c:pt>
                <c:pt idx="527">
                  <c:v>-0.15000000000000024</c:v>
                </c:pt>
                <c:pt idx="528">
                  <c:v>-0.15000000000000024</c:v>
                </c:pt>
                <c:pt idx="529">
                  <c:v>-0.15000000000000024</c:v>
                </c:pt>
                <c:pt idx="530">
                  <c:v>-0.16000000000000006</c:v>
                </c:pt>
                <c:pt idx="531">
                  <c:v>-0.15000000000000024</c:v>
                </c:pt>
                <c:pt idx="532">
                  <c:v>-0.15000000000000024</c:v>
                </c:pt>
                <c:pt idx="533">
                  <c:v>-0.15000000000000024</c:v>
                </c:pt>
                <c:pt idx="534">
                  <c:v>-0.15000000000000024</c:v>
                </c:pt>
                <c:pt idx="535">
                  <c:v>-0.15000000000000024</c:v>
                </c:pt>
                <c:pt idx="536">
                  <c:v>38.922812500000013</c:v>
                </c:pt>
                <c:pt idx="537" formatCode="0.00E+00">
                  <c:v>226.21948051947999</c:v>
                </c:pt>
                <c:pt idx="538" formatCode="0.00E+00">
                  <c:v>406.84270270270201</c:v>
                </c:pt>
                <c:pt idx="539" formatCode="0.00E+00">
                  <c:v>792.14966666666805</c:v>
                </c:pt>
                <c:pt idx="540" formatCode="0.00E+00">
                  <c:v>1392.1500833333298</c:v>
                </c:pt>
                <c:pt idx="541" formatCode="0.00E+00">
                  <c:v>1992.1503333333242</c:v>
                </c:pt>
                <c:pt idx="542">
                  <c:v>2592.1505000000002</c:v>
                </c:pt>
                <c:pt idx="543">
                  <c:v>3192.1502500000001</c:v>
                </c:pt>
                <c:pt idx="544" formatCode="0.00E+00">
                  <c:v>3792.1494166666598</c:v>
                </c:pt>
                <c:pt idx="545">
                  <c:v>4392.1502500000024</c:v>
                </c:pt>
                <c:pt idx="546">
                  <c:v>4992.1500000000024</c:v>
                </c:pt>
                <c:pt idx="547" formatCode="0.00E+00">
                  <c:v>5592.1490833333301</c:v>
                </c:pt>
                <c:pt idx="548" formatCode="0.00E+00">
                  <c:v>5957.0472413793104</c:v>
                </c:pt>
                <c:pt idx="549">
                  <c:v>6000</c:v>
                </c:pt>
                <c:pt idx="550" formatCode="0.00E+00">
                  <c:v>5770.1870707070702</c:v>
                </c:pt>
                <c:pt idx="551">
                  <c:v>5223.2305000000006</c:v>
                </c:pt>
                <c:pt idx="552">
                  <c:v>4623.2302500000005</c:v>
                </c:pt>
                <c:pt idx="553" formatCode="0.00E+00">
                  <c:v>4023.2309166666601</c:v>
                </c:pt>
                <c:pt idx="554" formatCode="0.00E+00">
                  <c:v>3423.2296666666493</c:v>
                </c:pt>
                <c:pt idx="555" formatCode="0.00E+00">
                  <c:v>2823.2309166666601</c:v>
                </c:pt>
                <c:pt idx="556" formatCode="0.00E+00">
                  <c:v>2253.6782407407313</c:v>
                </c:pt>
                <c:pt idx="557">
                  <c:v>2000</c:v>
                </c:pt>
                <c:pt idx="558" formatCode="0.00E+00">
                  <c:v>1998.0666666666611</c:v>
                </c:pt>
                <c:pt idx="559">
                  <c:v>1990.1559999999999</c:v>
                </c:pt>
                <c:pt idx="560">
                  <c:v>1976.202</c:v>
                </c:pt>
                <c:pt idx="561">
                  <c:v>1962.3215</c:v>
                </c:pt>
                <c:pt idx="562">
                  <c:v>1948.5155000000011</c:v>
                </c:pt>
                <c:pt idx="563">
                  <c:v>1934.787</c:v>
                </c:pt>
                <c:pt idx="564">
                  <c:v>1921.1344999999947</c:v>
                </c:pt>
                <c:pt idx="565" formatCode="0.00E+00">
                  <c:v>1578.8816842105198</c:v>
                </c:pt>
                <c:pt idx="566" formatCode="0.00E+00">
                  <c:v>954.65066666666655</c:v>
                </c:pt>
                <c:pt idx="567" formatCode="0.00E+00">
                  <c:v>538.69716666666829</c:v>
                </c:pt>
                <c:pt idx="568" formatCode="0.00E+00">
                  <c:v>301.79041666666569</c:v>
                </c:pt>
                <c:pt idx="569" formatCode="0.00E+00">
                  <c:v>168.44086206896498</c:v>
                </c:pt>
                <c:pt idx="570" formatCode="0.00E+00">
                  <c:v>92.7361111111111</c:v>
                </c:pt>
                <c:pt idx="571" formatCode="0.00E+00">
                  <c:v>49.870697674418388</c:v>
                </c:pt>
                <c:pt idx="572" formatCode="0.00E+00">
                  <c:v>25.6773076923076</c:v>
                </c:pt>
                <c:pt idx="573" formatCode="0.00E+00">
                  <c:v>12.0342857142857</c:v>
                </c:pt>
                <c:pt idx="574">
                  <c:v>4.6912500000000001</c:v>
                </c:pt>
                <c:pt idx="575">
                  <c:v>0.73250000000000004</c:v>
                </c:pt>
                <c:pt idx="576">
                  <c:v>-0.15000000000000024</c:v>
                </c:pt>
                <c:pt idx="577">
                  <c:v>-0.15000000000000024</c:v>
                </c:pt>
                <c:pt idx="578">
                  <c:v>-0.15000000000000024</c:v>
                </c:pt>
                <c:pt idx="579">
                  <c:v>-0.15000000000000024</c:v>
                </c:pt>
                <c:pt idx="580">
                  <c:v>-0.15000000000000024</c:v>
                </c:pt>
                <c:pt idx="581">
                  <c:v>-0.15000000000000024</c:v>
                </c:pt>
                <c:pt idx="582">
                  <c:v>-0.15000000000000024</c:v>
                </c:pt>
                <c:pt idx="583">
                  <c:v>-0.15000000000000024</c:v>
                </c:pt>
                <c:pt idx="584">
                  <c:v>-0.15000000000000024</c:v>
                </c:pt>
                <c:pt idx="585">
                  <c:v>-0.15000000000000024</c:v>
                </c:pt>
                <c:pt idx="586">
                  <c:v>-0.15000000000000024</c:v>
                </c:pt>
                <c:pt idx="587">
                  <c:v>-0.15000000000000024</c:v>
                </c:pt>
                <c:pt idx="588">
                  <c:v>-0.16000000000000006</c:v>
                </c:pt>
                <c:pt idx="589">
                  <c:v>-0.15000000000000024</c:v>
                </c:pt>
                <c:pt idx="590">
                  <c:v>-0.15000000000000024</c:v>
                </c:pt>
                <c:pt idx="591">
                  <c:v>-0.15000000000000024</c:v>
                </c:pt>
                <c:pt idx="592">
                  <c:v>-0.15000000000000024</c:v>
                </c:pt>
                <c:pt idx="593">
                  <c:v>-0.15000000000000024</c:v>
                </c:pt>
                <c:pt idx="594">
                  <c:v>-0.15000000000000024</c:v>
                </c:pt>
                <c:pt idx="595">
                  <c:v>-0.15000000000000024</c:v>
                </c:pt>
                <c:pt idx="596">
                  <c:v>120.255</c:v>
                </c:pt>
                <c:pt idx="597" formatCode="0.00E+00">
                  <c:v>308.01870967741894</c:v>
                </c:pt>
                <c:pt idx="598" formatCode="0.00E+00">
                  <c:v>517.85698795180701</c:v>
                </c:pt>
                <c:pt idx="599" formatCode="0.00E+00">
                  <c:v>1022.1490833333305</c:v>
                </c:pt>
                <c:pt idx="600" formatCode="0.00E+00">
                  <c:v>1622.1506666666601</c:v>
                </c:pt>
                <c:pt idx="601" formatCode="0.00E+00">
                  <c:v>2222.1495833333302</c:v>
                </c:pt>
                <c:pt idx="602" formatCode="0.00E+00">
                  <c:v>2822.1495833333302</c:v>
                </c:pt>
                <c:pt idx="603">
                  <c:v>3422.15</c:v>
                </c:pt>
                <c:pt idx="604">
                  <c:v>4022.1505000000002</c:v>
                </c:pt>
                <c:pt idx="605" formatCode="0.00E+00">
                  <c:v>4622.1499166666654</c:v>
                </c:pt>
                <c:pt idx="606" formatCode="0.00E+00">
                  <c:v>5222.1498333333302</c:v>
                </c:pt>
                <c:pt idx="607" formatCode="0.00E+00">
                  <c:v>5822.1499166666654</c:v>
                </c:pt>
                <c:pt idx="608" formatCode="0.00E+00">
                  <c:v>6422.1499166666654</c:v>
                </c:pt>
                <c:pt idx="609" formatCode="0.00E+00">
                  <c:v>7022.1495833333302</c:v>
                </c:pt>
                <c:pt idx="610">
                  <c:v>7622.1490000000003</c:v>
                </c:pt>
                <c:pt idx="611" formatCode="0.00E+00">
                  <c:v>8221.1074166666604</c:v>
                </c:pt>
                <c:pt idx="612" formatCode="0.00E+00">
                  <c:v>8497.84666666663</c:v>
                </c:pt>
                <c:pt idx="613">
                  <c:v>8500</c:v>
                </c:pt>
                <c:pt idx="614">
                  <c:v>8500</c:v>
                </c:pt>
                <c:pt idx="615">
                  <c:v>8500.01</c:v>
                </c:pt>
                <c:pt idx="616">
                  <c:v>8500</c:v>
                </c:pt>
                <c:pt idx="617">
                  <c:v>8500</c:v>
                </c:pt>
                <c:pt idx="618">
                  <c:v>8500</c:v>
                </c:pt>
                <c:pt idx="619">
                  <c:v>8500</c:v>
                </c:pt>
                <c:pt idx="620">
                  <c:v>8500</c:v>
                </c:pt>
                <c:pt idx="621">
                  <c:v>8500</c:v>
                </c:pt>
                <c:pt idx="622">
                  <c:v>8500</c:v>
                </c:pt>
                <c:pt idx="623" formatCode="0.00E+00">
                  <c:v>8245.590593220295</c:v>
                </c:pt>
                <c:pt idx="624" formatCode="0.00E+00">
                  <c:v>7652.8499166666634</c:v>
                </c:pt>
                <c:pt idx="625" formatCode="0.00E+00">
                  <c:v>7052.8501666666843</c:v>
                </c:pt>
                <c:pt idx="626" formatCode="0.00E+00">
                  <c:v>6452.8506666666881</c:v>
                </c:pt>
                <c:pt idx="627">
                  <c:v>5852.8502500000004</c:v>
                </c:pt>
                <c:pt idx="628" formatCode="0.00E+00">
                  <c:v>5252.84983333333</c:v>
                </c:pt>
                <c:pt idx="629" formatCode="0.00E+00">
                  <c:v>4652.8496666666842</c:v>
                </c:pt>
                <c:pt idx="630" formatCode="0.00E+00">
                  <c:v>4052.8500833333383</c:v>
                </c:pt>
                <c:pt idx="631">
                  <c:v>3452.8507500000082</c:v>
                </c:pt>
                <c:pt idx="632" formatCode="0.00E+00">
                  <c:v>2852.8504166666612</c:v>
                </c:pt>
                <c:pt idx="633">
                  <c:v>2252.8502500000022</c:v>
                </c:pt>
                <c:pt idx="634" formatCode="0.00E+00">
                  <c:v>1652.8506666666601</c:v>
                </c:pt>
                <c:pt idx="635" formatCode="0.00E+00">
                  <c:v>1052.8503333333247</c:v>
                </c:pt>
                <c:pt idx="636" formatCode="0.00E+00">
                  <c:v>535.35511363636294</c:v>
                </c:pt>
                <c:pt idx="637" formatCode="0.00E+00">
                  <c:v>328.17814814814699</c:v>
                </c:pt>
                <c:pt idx="638">
                  <c:v>232.14399999999998</c:v>
                </c:pt>
                <c:pt idx="639" formatCode="0.00E+00">
                  <c:v>131.87285714285699</c:v>
                </c:pt>
                <c:pt idx="640" formatCode="0.00E+00">
                  <c:v>71.272711864406276</c:v>
                </c:pt>
                <c:pt idx="641" formatCode="0.00E+00">
                  <c:v>37.509705882352911</c:v>
                </c:pt>
                <c:pt idx="642">
                  <c:v>18.76749999999992</c:v>
                </c:pt>
                <c:pt idx="643" formatCode="0.00E+00">
                  <c:v>8.0641666666666598</c:v>
                </c:pt>
                <c:pt idx="644" formatCode="0.00E+00">
                  <c:v>2.1366666666666587</c:v>
                </c:pt>
                <c:pt idx="645">
                  <c:v>-0.15000000000000024</c:v>
                </c:pt>
                <c:pt idx="646">
                  <c:v>-0.15000000000000024</c:v>
                </c:pt>
                <c:pt idx="647">
                  <c:v>-0.15000000000000024</c:v>
                </c:pt>
                <c:pt idx="648">
                  <c:v>-0.15000000000000024</c:v>
                </c:pt>
                <c:pt idx="649">
                  <c:v>-0.15000000000000024</c:v>
                </c:pt>
                <c:pt idx="650">
                  <c:v>-0.15000000000000024</c:v>
                </c:pt>
                <c:pt idx="651">
                  <c:v>-0.15000000000000024</c:v>
                </c:pt>
                <c:pt idx="652">
                  <c:v>-0.15000000000000024</c:v>
                </c:pt>
                <c:pt idx="653">
                  <c:v>-0.15000000000000024</c:v>
                </c:pt>
                <c:pt idx="654">
                  <c:v>-0.16000000000000006</c:v>
                </c:pt>
                <c:pt idx="655">
                  <c:v>-0.15000000000000024</c:v>
                </c:pt>
                <c:pt idx="656">
                  <c:v>-0.15000000000000024</c:v>
                </c:pt>
                <c:pt idx="657">
                  <c:v>-0.16000000000000006</c:v>
                </c:pt>
                <c:pt idx="658">
                  <c:v>-0.15000000000000024</c:v>
                </c:pt>
                <c:pt idx="659">
                  <c:v>-0.16000000000000006</c:v>
                </c:pt>
                <c:pt idx="660">
                  <c:v>-0.15000000000000024</c:v>
                </c:pt>
                <c:pt idx="661">
                  <c:v>-0.15000000000000024</c:v>
                </c:pt>
                <c:pt idx="662">
                  <c:v>-0.16000000000000006</c:v>
                </c:pt>
                <c:pt idx="663">
                  <c:v>-0.15000000000000024</c:v>
                </c:pt>
                <c:pt idx="664">
                  <c:v>-0.16000000000000006</c:v>
                </c:pt>
                <c:pt idx="665">
                  <c:v>-0.15000000000000024</c:v>
                </c:pt>
                <c:pt idx="666">
                  <c:v>-0.15000000000000024</c:v>
                </c:pt>
                <c:pt idx="667">
                  <c:v>-0.15000000000000024</c:v>
                </c:pt>
                <c:pt idx="668">
                  <c:v>1.0000000000000007E-2</c:v>
                </c:pt>
                <c:pt idx="669">
                  <c:v>-3.000000000000002E-2</c:v>
                </c:pt>
                <c:pt idx="670">
                  <c:v>-1.0000000000000007E-2</c:v>
                </c:pt>
                <c:pt idx="671">
                  <c:v>1.0000000000000007E-2</c:v>
                </c:pt>
                <c:pt idx="672">
                  <c:v>1.0000000000000007E-2</c:v>
                </c:pt>
                <c:pt idx="673">
                  <c:v>1.0000000000000007E-2</c:v>
                </c:pt>
                <c:pt idx="674" formatCode="0.00E+00">
                  <c:v>92.587460317460042</c:v>
                </c:pt>
                <c:pt idx="675" formatCode="0.00E+00">
                  <c:v>280.48369565217155</c:v>
                </c:pt>
                <c:pt idx="676" formatCode="0.00E+00">
                  <c:v>481.06323529411696</c:v>
                </c:pt>
                <c:pt idx="677">
                  <c:v>947.14975000000004</c:v>
                </c:pt>
                <c:pt idx="678" formatCode="0.00E+00">
                  <c:v>1547.1498333333298</c:v>
                </c:pt>
                <c:pt idx="679" formatCode="0.00E+00">
                  <c:v>2147.1498333333302</c:v>
                </c:pt>
                <c:pt idx="680" formatCode="0.00E+00">
                  <c:v>2747.1496666666503</c:v>
                </c:pt>
                <c:pt idx="681">
                  <c:v>3347.1492499999913</c:v>
                </c:pt>
                <c:pt idx="682">
                  <c:v>3947.14975</c:v>
                </c:pt>
                <c:pt idx="683" formatCode="0.00E+00">
                  <c:v>4547.14883333333</c:v>
                </c:pt>
                <c:pt idx="684" formatCode="0.00E+00">
                  <c:v>5147.1486666666842</c:v>
                </c:pt>
                <c:pt idx="685" formatCode="0.00E+00">
                  <c:v>5747.1498333333302</c:v>
                </c:pt>
                <c:pt idx="686" formatCode="0.00E+00">
                  <c:v>6347.1498333333302</c:v>
                </c:pt>
                <c:pt idx="687">
                  <c:v>6947.1495000000004</c:v>
                </c:pt>
                <c:pt idx="688" formatCode="0.00E+00">
                  <c:v>7547.1491666666843</c:v>
                </c:pt>
                <c:pt idx="689" formatCode="0.00E+00">
                  <c:v>8147.1496666666881</c:v>
                </c:pt>
                <c:pt idx="690" formatCode="0.00E+00">
                  <c:v>8479.9011111111104</c:v>
                </c:pt>
                <c:pt idx="691">
                  <c:v>8500</c:v>
                </c:pt>
                <c:pt idx="692">
                  <c:v>8500</c:v>
                </c:pt>
                <c:pt idx="693" formatCode="0.00E+00">
                  <c:v>7535.58660714285</c:v>
                </c:pt>
                <c:pt idx="694" formatCode="0.00E+00">
                  <c:v>4926.06833333333</c:v>
                </c:pt>
                <c:pt idx="695" formatCode="0.00E+00">
                  <c:v>2664.9195833333392</c:v>
                </c:pt>
                <c:pt idx="696" formatCode="0.00E+00">
                  <c:v>1429.1873333333247</c:v>
                </c:pt>
                <c:pt idx="697" formatCode="0.00E+00">
                  <c:v>763.72716666666804</c:v>
                </c:pt>
                <c:pt idx="698" formatCode="0.00E+00">
                  <c:v>406.238333333333</c:v>
                </c:pt>
                <c:pt idx="699">
                  <c:v>214.19525000000002</c:v>
                </c:pt>
                <c:pt idx="700" formatCode="0.00E+00">
                  <c:v>115.38926315789401</c:v>
                </c:pt>
                <c:pt idx="701" formatCode="0.00E+00">
                  <c:v>58.951886792452576</c:v>
                </c:pt>
                <c:pt idx="702" formatCode="0.00E+00">
                  <c:v>29.379310344827488</c:v>
                </c:pt>
                <c:pt idx="703">
                  <c:v>13.841249999999999</c:v>
                </c:pt>
                <c:pt idx="704">
                  <c:v>5.1429999999999945</c:v>
                </c:pt>
                <c:pt idx="705">
                  <c:v>1.145</c:v>
                </c:pt>
                <c:pt idx="706">
                  <c:v>-0.15000000000000024</c:v>
                </c:pt>
                <c:pt idx="707">
                  <c:v>-0.15000000000000024</c:v>
                </c:pt>
                <c:pt idx="708">
                  <c:v>-0.15000000000000024</c:v>
                </c:pt>
                <c:pt idx="709">
                  <c:v>-0.15000000000000024</c:v>
                </c:pt>
                <c:pt idx="710">
                  <c:v>-0.15000000000000024</c:v>
                </c:pt>
                <c:pt idx="711">
                  <c:v>-0.14000000000000001</c:v>
                </c:pt>
                <c:pt idx="712">
                  <c:v>-0.15000000000000024</c:v>
                </c:pt>
                <c:pt idx="713">
                  <c:v>-0.15000000000000024</c:v>
                </c:pt>
                <c:pt idx="714">
                  <c:v>-0.15000000000000024</c:v>
                </c:pt>
                <c:pt idx="715">
                  <c:v>-0.15000000000000024</c:v>
                </c:pt>
                <c:pt idx="716">
                  <c:v>-0.14000000000000001</c:v>
                </c:pt>
                <c:pt idx="717">
                  <c:v>-0.14000000000000001</c:v>
                </c:pt>
                <c:pt idx="718">
                  <c:v>-0.15000000000000024</c:v>
                </c:pt>
                <c:pt idx="719">
                  <c:v>-0.15000000000000024</c:v>
                </c:pt>
                <c:pt idx="720">
                  <c:v>-0.15000000000000024</c:v>
                </c:pt>
                <c:pt idx="721">
                  <c:v>-0.14000000000000001</c:v>
                </c:pt>
                <c:pt idx="725">
                  <c:v>-0.14500000000000021</c:v>
                </c:pt>
                <c:pt idx="726">
                  <c:v>-0.15000000000000024</c:v>
                </c:pt>
                <c:pt idx="727">
                  <c:v>-0.15000000000000024</c:v>
                </c:pt>
                <c:pt idx="728">
                  <c:v>-0.14000000000000001</c:v>
                </c:pt>
                <c:pt idx="729">
                  <c:v>-0.15000000000000024</c:v>
                </c:pt>
                <c:pt idx="730">
                  <c:v>-0.16000000000000006</c:v>
                </c:pt>
                <c:pt idx="731">
                  <c:v>-0.15000000000000024</c:v>
                </c:pt>
                <c:pt idx="732">
                  <c:v>-0.15000000000000024</c:v>
                </c:pt>
                <c:pt idx="733">
                  <c:v>-0.15000000000000024</c:v>
                </c:pt>
                <c:pt idx="734">
                  <c:v>-0.14000000000000001</c:v>
                </c:pt>
                <c:pt idx="735">
                  <c:v>-0.14000000000000001</c:v>
                </c:pt>
                <c:pt idx="736">
                  <c:v>-0.15000000000000024</c:v>
                </c:pt>
                <c:pt idx="737">
                  <c:v>-0.15000000000000024</c:v>
                </c:pt>
                <c:pt idx="738">
                  <c:v>-0.15000000000000024</c:v>
                </c:pt>
                <c:pt idx="739">
                  <c:v>-0.15000000000000024</c:v>
                </c:pt>
                <c:pt idx="740">
                  <c:v>-0.15000000000000024</c:v>
                </c:pt>
                <c:pt idx="741">
                  <c:v>-0.15000000000000024</c:v>
                </c:pt>
                <c:pt idx="742">
                  <c:v>-0.15000000000000024</c:v>
                </c:pt>
                <c:pt idx="743">
                  <c:v>-0.14000000000000001</c:v>
                </c:pt>
                <c:pt idx="744">
                  <c:v>-0.15000000000000024</c:v>
                </c:pt>
                <c:pt idx="745">
                  <c:v>-0.15000000000000024</c:v>
                </c:pt>
                <c:pt idx="746">
                  <c:v>-0.15000000000000024</c:v>
                </c:pt>
                <c:pt idx="747">
                  <c:v>-0.15000000000000024</c:v>
                </c:pt>
                <c:pt idx="748">
                  <c:v>-0.15000000000000024</c:v>
                </c:pt>
                <c:pt idx="749">
                  <c:v>-0.15000000000000024</c:v>
                </c:pt>
                <c:pt idx="750">
                  <c:v>-0.15000000000000024</c:v>
                </c:pt>
                <c:pt idx="751">
                  <c:v>-0.15000000000000024</c:v>
                </c:pt>
                <c:pt idx="752">
                  <c:v>-0.15000000000000024</c:v>
                </c:pt>
                <c:pt idx="753">
                  <c:v>-0.15000000000000024</c:v>
                </c:pt>
                <c:pt idx="754">
                  <c:v>-0.15000000000000024</c:v>
                </c:pt>
                <c:pt idx="755">
                  <c:v>-0.15000000000000024</c:v>
                </c:pt>
                <c:pt idx="756">
                  <c:v>-0.15000000000000024</c:v>
                </c:pt>
                <c:pt idx="757">
                  <c:v>-0.15000000000000024</c:v>
                </c:pt>
                <c:pt idx="758">
                  <c:v>-0.15000000000000024</c:v>
                </c:pt>
                <c:pt idx="759">
                  <c:v>-0.15000000000000024</c:v>
                </c:pt>
                <c:pt idx="760">
                  <c:v>-0.15000000000000024</c:v>
                </c:pt>
                <c:pt idx="761">
                  <c:v>-0.15000000000000024</c:v>
                </c:pt>
                <c:pt idx="762">
                  <c:v>-0.15000000000000024</c:v>
                </c:pt>
                <c:pt idx="763">
                  <c:v>-0.15000000000000024</c:v>
                </c:pt>
                <c:pt idx="764">
                  <c:v>-0.15000000000000024</c:v>
                </c:pt>
                <c:pt idx="765">
                  <c:v>-0.15000000000000024</c:v>
                </c:pt>
                <c:pt idx="766">
                  <c:v>-0.15000000000000024</c:v>
                </c:pt>
                <c:pt idx="767">
                  <c:v>-0.15000000000000024</c:v>
                </c:pt>
                <c:pt idx="768">
                  <c:v>-0.16000000000000006</c:v>
                </c:pt>
                <c:pt idx="769">
                  <c:v>-0.15000000000000024</c:v>
                </c:pt>
                <c:pt idx="770">
                  <c:v>-0.16000000000000006</c:v>
                </c:pt>
                <c:pt idx="771">
                  <c:v>-0.15000000000000024</c:v>
                </c:pt>
                <c:pt idx="772">
                  <c:v>-0.15000000000000024</c:v>
                </c:pt>
                <c:pt idx="773">
                  <c:v>-0.15000000000000024</c:v>
                </c:pt>
                <c:pt idx="774">
                  <c:v>-0.15000000000000024</c:v>
                </c:pt>
                <c:pt idx="775">
                  <c:v>-0.14000000000000001</c:v>
                </c:pt>
                <c:pt idx="776">
                  <c:v>-0.15000000000000024</c:v>
                </c:pt>
              </c:numCache>
            </c:numRef>
          </c:yVal>
        </c:ser>
        <c:axId val="65163648"/>
        <c:axId val="65165184"/>
      </c:scatterChart>
      <c:valAx>
        <c:axId val="65163648"/>
        <c:scaling>
          <c:orientation val="minMax"/>
          <c:max val="39435.791999999994"/>
          <c:min val="39435.291999999994"/>
        </c:scaling>
        <c:axPos val="b"/>
        <c:numFmt formatCode="dd\ mmm\ hh:mm" sourceLinked="0"/>
        <c:tickLblPos val="nextTo"/>
        <c:txPr>
          <a:bodyPr/>
          <a:lstStyle/>
          <a:p>
            <a:pPr>
              <a:defRPr sz="1200">
                <a:latin typeface="Trebuchet MS" pitchFamily="34" charset="0"/>
              </a:defRPr>
            </a:pPr>
            <a:endParaRPr lang="en-US"/>
          </a:p>
        </c:txPr>
        <c:crossAx val="65165184"/>
        <c:crosses val="autoZero"/>
        <c:crossBetween val="midCat"/>
        <c:majorUnit val="0.16666000000000009"/>
      </c:valAx>
      <c:valAx>
        <c:axId val="65165184"/>
        <c:scaling>
          <c:orientation val="minMax"/>
          <c:max val="90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="0">
                    <a:latin typeface="Trebuchet MS" pitchFamily="34" charset="0"/>
                  </a:defRPr>
                </a:pPr>
                <a:r>
                  <a:rPr lang="en-US" sz="1200" b="0">
                    <a:latin typeface="Trebuchet MS" pitchFamily="34" charset="0"/>
                  </a:rPr>
                  <a:t>[A] </a:t>
                </a:r>
              </a:p>
            </c:rich>
          </c:tx>
          <c:layout>
            <c:manualLayout>
              <c:xMode val="edge"/>
              <c:yMode val="edge"/>
              <c:x val="1.3624339206138812E-2"/>
              <c:y val="1.794704040475259E-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rebuchet MS" pitchFamily="34" charset="0"/>
              </a:defRPr>
            </a:pPr>
            <a:endParaRPr lang="en-US"/>
          </a:p>
        </c:txPr>
        <c:crossAx val="65163648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>
        <c:manualLayout>
          <c:layoutTarget val="inner"/>
          <c:xMode val="edge"/>
          <c:yMode val="edge"/>
          <c:x val="0.10456736906043952"/>
          <c:y val="0.16006626454572942"/>
          <c:w val="0.85336588543577074"/>
          <c:h val="0.52310315320614353"/>
        </c:manualLayout>
      </c:layout>
      <c:scatterChart>
        <c:scatterStyle val="lineMarker"/>
        <c:ser>
          <c:idx val="2"/>
          <c:order val="0"/>
          <c:tx>
            <c:v>Magnet Temperature (average over sector)</c:v>
          </c:tx>
          <c:spPr>
            <a:ln w="38100">
              <a:solidFill>
                <a:srgbClr val="006411"/>
              </a:solidFill>
              <a:prstDash val="solid"/>
            </a:ln>
          </c:spPr>
          <c:marker>
            <c:symbol val="none"/>
          </c:marker>
          <c:xVal>
            <c:numRef>
              <c:f>Logging_1195834493854.csv!$A$2:$A$147</c:f>
              <c:numCache>
                <c:formatCode>dd/mm/yyyy\ hh:mm</c:formatCode>
                <c:ptCount val="146"/>
                <c:pt idx="0">
                  <c:v>37802</c:v>
                </c:pt>
                <c:pt idx="1">
                  <c:v>37803</c:v>
                </c:pt>
                <c:pt idx="2">
                  <c:v>37804</c:v>
                </c:pt>
                <c:pt idx="3">
                  <c:v>37805</c:v>
                </c:pt>
                <c:pt idx="4">
                  <c:v>37806</c:v>
                </c:pt>
                <c:pt idx="5">
                  <c:v>37807</c:v>
                </c:pt>
                <c:pt idx="6">
                  <c:v>37808</c:v>
                </c:pt>
                <c:pt idx="7">
                  <c:v>37809</c:v>
                </c:pt>
                <c:pt idx="8">
                  <c:v>37810</c:v>
                </c:pt>
                <c:pt idx="9">
                  <c:v>37811</c:v>
                </c:pt>
                <c:pt idx="10">
                  <c:v>37812</c:v>
                </c:pt>
                <c:pt idx="11">
                  <c:v>37813</c:v>
                </c:pt>
                <c:pt idx="12">
                  <c:v>37814</c:v>
                </c:pt>
                <c:pt idx="13">
                  <c:v>37815</c:v>
                </c:pt>
                <c:pt idx="14">
                  <c:v>37816</c:v>
                </c:pt>
                <c:pt idx="15">
                  <c:v>37817</c:v>
                </c:pt>
                <c:pt idx="16">
                  <c:v>37818</c:v>
                </c:pt>
                <c:pt idx="17">
                  <c:v>37819</c:v>
                </c:pt>
                <c:pt idx="18">
                  <c:v>37820</c:v>
                </c:pt>
                <c:pt idx="19">
                  <c:v>37821</c:v>
                </c:pt>
                <c:pt idx="20">
                  <c:v>37822</c:v>
                </c:pt>
                <c:pt idx="21">
                  <c:v>37823</c:v>
                </c:pt>
                <c:pt idx="22">
                  <c:v>37824</c:v>
                </c:pt>
                <c:pt idx="23">
                  <c:v>37825</c:v>
                </c:pt>
                <c:pt idx="24">
                  <c:v>37826</c:v>
                </c:pt>
                <c:pt idx="25">
                  <c:v>37827</c:v>
                </c:pt>
                <c:pt idx="26">
                  <c:v>37828</c:v>
                </c:pt>
                <c:pt idx="27">
                  <c:v>37829</c:v>
                </c:pt>
                <c:pt idx="28">
                  <c:v>37830</c:v>
                </c:pt>
                <c:pt idx="29">
                  <c:v>37831</c:v>
                </c:pt>
                <c:pt idx="30">
                  <c:v>37832</c:v>
                </c:pt>
                <c:pt idx="31">
                  <c:v>37833</c:v>
                </c:pt>
                <c:pt idx="32">
                  <c:v>37834</c:v>
                </c:pt>
                <c:pt idx="33">
                  <c:v>37835</c:v>
                </c:pt>
                <c:pt idx="34">
                  <c:v>37836</c:v>
                </c:pt>
                <c:pt idx="35">
                  <c:v>37837</c:v>
                </c:pt>
                <c:pt idx="36">
                  <c:v>37838</c:v>
                </c:pt>
                <c:pt idx="37">
                  <c:v>37839</c:v>
                </c:pt>
                <c:pt idx="38">
                  <c:v>37840</c:v>
                </c:pt>
                <c:pt idx="39">
                  <c:v>37841</c:v>
                </c:pt>
                <c:pt idx="40">
                  <c:v>37842</c:v>
                </c:pt>
                <c:pt idx="41">
                  <c:v>37843</c:v>
                </c:pt>
                <c:pt idx="42">
                  <c:v>37844</c:v>
                </c:pt>
                <c:pt idx="43">
                  <c:v>37845</c:v>
                </c:pt>
                <c:pt idx="44">
                  <c:v>37846</c:v>
                </c:pt>
                <c:pt idx="45">
                  <c:v>37847</c:v>
                </c:pt>
                <c:pt idx="46">
                  <c:v>37848</c:v>
                </c:pt>
                <c:pt idx="47">
                  <c:v>37849</c:v>
                </c:pt>
                <c:pt idx="48">
                  <c:v>37850</c:v>
                </c:pt>
                <c:pt idx="49">
                  <c:v>37851</c:v>
                </c:pt>
                <c:pt idx="50">
                  <c:v>37852</c:v>
                </c:pt>
                <c:pt idx="51">
                  <c:v>37853</c:v>
                </c:pt>
                <c:pt idx="52">
                  <c:v>37854</c:v>
                </c:pt>
                <c:pt idx="53">
                  <c:v>37855</c:v>
                </c:pt>
                <c:pt idx="54">
                  <c:v>37856</c:v>
                </c:pt>
                <c:pt idx="55">
                  <c:v>37857</c:v>
                </c:pt>
                <c:pt idx="56">
                  <c:v>37858</c:v>
                </c:pt>
                <c:pt idx="57">
                  <c:v>37859</c:v>
                </c:pt>
                <c:pt idx="58">
                  <c:v>37860</c:v>
                </c:pt>
                <c:pt idx="59">
                  <c:v>37861</c:v>
                </c:pt>
                <c:pt idx="60">
                  <c:v>37862</c:v>
                </c:pt>
                <c:pt idx="61">
                  <c:v>37863</c:v>
                </c:pt>
                <c:pt idx="62">
                  <c:v>37864</c:v>
                </c:pt>
                <c:pt idx="63">
                  <c:v>37865</c:v>
                </c:pt>
                <c:pt idx="64">
                  <c:v>37866</c:v>
                </c:pt>
                <c:pt idx="65">
                  <c:v>37867</c:v>
                </c:pt>
                <c:pt idx="66">
                  <c:v>37868</c:v>
                </c:pt>
                <c:pt idx="67">
                  <c:v>37869</c:v>
                </c:pt>
                <c:pt idx="68">
                  <c:v>37870</c:v>
                </c:pt>
                <c:pt idx="69">
                  <c:v>37871</c:v>
                </c:pt>
                <c:pt idx="70">
                  <c:v>37872</c:v>
                </c:pt>
                <c:pt idx="71">
                  <c:v>37873</c:v>
                </c:pt>
                <c:pt idx="72">
                  <c:v>37874</c:v>
                </c:pt>
                <c:pt idx="73">
                  <c:v>37875</c:v>
                </c:pt>
                <c:pt idx="74">
                  <c:v>37876</c:v>
                </c:pt>
                <c:pt idx="75">
                  <c:v>37877</c:v>
                </c:pt>
                <c:pt idx="76">
                  <c:v>37878</c:v>
                </c:pt>
                <c:pt idx="77">
                  <c:v>37879</c:v>
                </c:pt>
                <c:pt idx="78">
                  <c:v>37880</c:v>
                </c:pt>
                <c:pt idx="79">
                  <c:v>37881</c:v>
                </c:pt>
                <c:pt idx="80">
                  <c:v>37882</c:v>
                </c:pt>
                <c:pt idx="81">
                  <c:v>37883</c:v>
                </c:pt>
                <c:pt idx="82">
                  <c:v>37884</c:v>
                </c:pt>
                <c:pt idx="83">
                  <c:v>37885</c:v>
                </c:pt>
                <c:pt idx="84">
                  <c:v>37886</c:v>
                </c:pt>
                <c:pt idx="85">
                  <c:v>37887</c:v>
                </c:pt>
                <c:pt idx="86">
                  <c:v>37888</c:v>
                </c:pt>
                <c:pt idx="87">
                  <c:v>37889</c:v>
                </c:pt>
                <c:pt idx="88">
                  <c:v>37890</c:v>
                </c:pt>
                <c:pt idx="89">
                  <c:v>37891</c:v>
                </c:pt>
                <c:pt idx="90">
                  <c:v>37892</c:v>
                </c:pt>
                <c:pt idx="91">
                  <c:v>37893</c:v>
                </c:pt>
                <c:pt idx="92">
                  <c:v>37894</c:v>
                </c:pt>
                <c:pt idx="93">
                  <c:v>37895</c:v>
                </c:pt>
                <c:pt idx="94">
                  <c:v>37896</c:v>
                </c:pt>
                <c:pt idx="95">
                  <c:v>37897</c:v>
                </c:pt>
                <c:pt idx="96">
                  <c:v>37898</c:v>
                </c:pt>
                <c:pt idx="97">
                  <c:v>37899</c:v>
                </c:pt>
                <c:pt idx="98">
                  <c:v>37900</c:v>
                </c:pt>
                <c:pt idx="99">
                  <c:v>37901</c:v>
                </c:pt>
                <c:pt idx="100">
                  <c:v>37902</c:v>
                </c:pt>
                <c:pt idx="101">
                  <c:v>37903</c:v>
                </c:pt>
                <c:pt idx="102">
                  <c:v>37904</c:v>
                </c:pt>
                <c:pt idx="103">
                  <c:v>37905</c:v>
                </c:pt>
                <c:pt idx="104">
                  <c:v>37906</c:v>
                </c:pt>
                <c:pt idx="105">
                  <c:v>37907</c:v>
                </c:pt>
                <c:pt idx="106">
                  <c:v>37908</c:v>
                </c:pt>
                <c:pt idx="107">
                  <c:v>37909</c:v>
                </c:pt>
                <c:pt idx="108">
                  <c:v>37910</c:v>
                </c:pt>
                <c:pt idx="109">
                  <c:v>37911</c:v>
                </c:pt>
                <c:pt idx="110">
                  <c:v>37912</c:v>
                </c:pt>
                <c:pt idx="111">
                  <c:v>37913</c:v>
                </c:pt>
                <c:pt idx="112">
                  <c:v>37914</c:v>
                </c:pt>
                <c:pt idx="113">
                  <c:v>37915</c:v>
                </c:pt>
                <c:pt idx="114">
                  <c:v>37916</c:v>
                </c:pt>
                <c:pt idx="115">
                  <c:v>37917</c:v>
                </c:pt>
                <c:pt idx="116">
                  <c:v>37918</c:v>
                </c:pt>
                <c:pt idx="117">
                  <c:v>37919</c:v>
                </c:pt>
                <c:pt idx="118">
                  <c:v>37920</c:v>
                </c:pt>
                <c:pt idx="119">
                  <c:v>37921</c:v>
                </c:pt>
                <c:pt idx="120">
                  <c:v>37922</c:v>
                </c:pt>
                <c:pt idx="121">
                  <c:v>37923</c:v>
                </c:pt>
                <c:pt idx="122">
                  <c:v>37924</c:v>
                </c:pt>
                <c:pt idx="123">
                  <c:v>37925</c:v>
                </c:pt>
                <c:pt idx="124">
                  <c:v>37926</c:v>
                </c:pt>
                <c:pt idx="125">
                  <c:v>37927</c:v>
                </c:pt>
                <c:pt idx="126">
                  <c:v>37928</c:v>
                </c:pt>
                <c:pt idx="127">
                  <c:v>37929</c:v>
                </c:pt>
                <c:pt idx="128">
                  <c:v>37930</c:v>
                </c:pt>
                <c:pt idx="129">
                  <c:v>37931</c:v>
                </c:pt>
                <c:pt idx="130">
                  <c:v>37932</c:v>
                </c:pt>
                <c:pt idx="131">
                  <c:v>37933</c:v>
                </c:pt>
                <c:pt idx="132">
                  <c:v>37934</c:v>
                </c:pt>
                <c:pt idx="133">
                  <c:v>37935</c:v>
                </c:pt>
                <c:pt idx="134">
                  <c:v>37936</c:v>
                </c:pt>
                <c:pt idx="135">
                  <c:v>37937</c:v>
                </c:pt>
                <c:pt idx="136">
                  <c:v>37938</c:v>
                </c:pt>
                <c:pt idx="137">
                  <c:v>37939</c:v>
                </c:pt>
                <c:pt idx="138">
                  <c:v>37940</c:v>
                </c:pt>
                <c:pt idx="139">
                  <c:v>37941</c:v>
                </c:pt>
                <c:pt idx="140">
                  <c:v>37942</c:v>
                </c:pt>
                <c:pt idx="141">
                  <c:v>37943</c:v>
                </c:pt>
                <c:pt idx="142">
                  <c:v>37944</c:v>
                </c:pt>
                <c:pt idx="143">
                  <c:v>37945</c:v>
                </c:pt>
                <c:pt idx="144">
                  <c:v>37946</c:v>
                </c:pt>
                <c:pt idx="145">
                  <c:v>37947</c:v>
                </c:pt>
              </c:numCache>
            </c:numRef>
          </c:xVal>
          <c:yVal>
            <c:numRef>
              <c:f>Logging_1195834493854.csv!$D$2:$D$147</c:f>
              <c:numCache>
                <c:formatCode>0.00E+00</c:formatCode>
                <c:ptCount val="146"/>
                <c:pt idx="0">
                  <c:v>292.66544857142878</c:v>
                </c:pt>
                <c:pt idx="1">
                  <c:v>293.28438972004398</c:v>
                </c:pt>
                <c:pt idx="2">
                  <c:v>293.30403148312598</c:v>
                </c:pt>
                <c:pt idx="3">
                  <c:v>292.08937775950523</c:v>
                </c:pt>
                <c:pt idx="4">
                  <c:v>292.90881642651169</c:v>
                </c:pt>
                <c:pt idx="5">
                  <c:v>277.26208178294502</c:v>
                </c:pt>
                <c:pt idx="6" formatCode="General">
                  <c:v>269.5096890625</c:v>
                </c:pt>
                <c:pt idx="7">
                  <c:v>264.85955032257999</c:v>
                </c:pt>
                <c:pt idx="8">
                  <c:v>254.80565569620109</c:v>
                </c:pt>
                <c:pt idx="9">
                  <c:v>227.77669135802401</c:v>
                </c:pt>
                <c:pt idx="10">
                  <c:v>209.06040807799491</c:v>
                </c:pt>
                <c:pt idx="11">
                  <c:v>185.41577177177035</c:v>
                </c:pt>
                <c:pt idx="12">
                  <c:v>160.62764307381099</c:v>
                </c:pt>
                <c:pt idx="13">
                  <c:v>155.63452053824241</c:v>
                </c:pt>
                <c:pt idx="14">
                  <c:v>156.21081714756798</c:v>
                </c:pt>
                <c:pt idx="15">
                  <c:v>155.09564727272701</c:v>
                </c:pt>
                <c:pt idx="16">
                  <c:v>155.28166852692999</c:v>
                </c:pt>
                <c:pt idx="17">
                  <c:v>156.02982955555501</c:v>
                </c:pt>
                <c:pt idx="18">
                  <c:v>158.57332617702446</c:v>
                </c:pt>
                <c:pt idx="19">
                  <c:v>165.050152043422</c:v>
                </c:pt>
                <c:pt idx="20">
                  <c:v>173.500081109685</c:v>
                </c:pt>
                <c:pt idx="21">
                  <c:v>179.15822864197546</c:v>
                </c:pt>
                <c:pt idx="22">
                  <c:v>181.19300439461747</c:v>
                </c:pt>
                <c:pt idx="23">
                  <c:v>181.15696321995398</c:v>
                </c:pt>
                <c:pt idx="24">
                  <c:v>181.41359704255254</c:v>
                </c:pt>
                <c:pt idx="25">
                  <c:v>181.4219303800177</c:v>
                </c:pt>
                <c:pt idx="26">
                  <c:v>181.43361010731198</c:v>
                </c:pt>
                <c:pt idx="27">
                  <c:v>181.67823361889299</c:v>
                </c:pt>
                <c:pt idx="28">
                  <c:v>181.75611255846545</c:v>
                </c:pt>
                <c:pt idx="29">
                  <c:v>182.30323814529388</c:v>
                </c:pt>
                <c:pt idx="30">
                  <c:v>182.649439051332</c:v>
                </c:pt>
                <c:pt idx="31">
                  <c:v>182.87546662639599</c:v>
                </c:pt>
                <c:pt idx="32">
                  <c:v>183.11472311557654</c:v>
                </c:pt>
                <c:pt idx="33" formatCode="General">
                  <c:v>183.32836400000045</c:v>
                </c:pt>
                <c:pt idx="34">
                  <c:v>184.13906126126008</c:v>
                </c:pt>
                <c:pt idx="35">
                  <c:v>184.64936791666599</c:v>
                </c:pt>
                <c:pt idx="36">
                  <c:v>185.18010208333345</c:v>
                </c:pt>
                <c:pt idx="37">
                  <c:v>184.30547027027001</c:v>
                </c:pt>
                <c:pt idx="38">
                  <c:v>179.448315254237</c:v>
                </c:pt>
                <c:pt idx="39">
                  <c:v>173.64192450980238</c:v>
                </c:pt>
                <c:pt idx="40">
                  <c:v>166.61176176470408</c:v>
                </c:pt>
                <c:pt idx="41">
                  <c:v>162.74575686274454</c:v>
                </c:pt>
                <c:pt idx="42">
                  <c:v>161.89167549019598</c:v>
                </c:pt>
                <c:pt idx="43">
                  <c:v>160.77594924242445</c:v>
                </c:pt>
                <c:pt idx="44">
                  <c:v>152.290043781094</c:v>
                </c:pt>
                <c:pt idx="45">
                  <c:v>147.52826972476998</c:v>
                </c:pt>
                <c:pt idx="46">
                  <c:v>147.67436111111036</c:v>
                </c:pt>
                <c:pt idx="47">
                  <c:v>147.71325454545354</c:v>
                </c:pt>
                <c:pt idx="48">
                  <c:v>148.13034230769281</c:v>
                </c:pt>
                <c:pt idx="49">
                  <c:v>148.64188780487754</c:v>
                </c:pt>
                <c:pt idx="50">
                  <c:v>144.20064850746201</c:v>
                </c:pt>
                <c:pt idx="51">
                  <c:v>133.30566495327099</c:v>
                </c:pt>
                <c:pt idx="52">
                  <c:v>124.1766578313246</c:v>
                </c:pt>
                <c:pt idx="53">
                  <c:v>123.50358571428472</c:v>
                </c:pt>
                <c:pt idx="54" formatCode="General">
                  <c:v>123.13406875</c:v>
                </c:pt>
                <c:pt idx="55">
                  <c:v>119.60944854368854</c:v>
                </c:pt>
                <c:pt idx="56">
                  <c:v>115.53402972972923</c:v>
                </c:pt>
                <c:pt idx="57">
                  <c:v>109.15396748971099</c:v>
                </c:pt>
                <c:pt idx="58">
                  <c:v>100.89515040983602</c:v>
                </c:pt>
                <c:pt idx="59">
                  <c:v>95.667829885057643</c:v>
                </c:pt>
                <c:pt idx="60">
                  <c:v>94.309754117646634</c:v>
                </c:pt>
                <c:pt idx="61" formatCode="General">
                  <c:v>94.105899999999949</c:v>
                </c:pt>
                <c:pt idx="62" formatCode="General">
                  <c:v>93.660825000000003</c:v>
                </c:pt>
                <c:pt idx="63" formatCode="General">
                  <c:v>93.390924999999996</c:v>
                </c:pt>
                <c:pt idx="64">
                  <c:v>92.722886111110725</c:v>
                </c:pt>
                <c:pt idx="65" formatCode="General">
                  <c:v>92.236109999999996</c:v>
                </c:pt>
                <c:pt idx="66">
                  <c:v>92.280376842104914</c:v>
                </c:pt>
                <c:pt idx="67">
                  <c:v>97.223344444444379</c:v>
                </c:pt>
                <c:pt idx="68">
                  <c:v>103.034869230769</c:v>
                </c:pt>
                <c:pt idx="69">
                  <c:v>108.93622727272702</c:v>
                </c:pt>
                <c:pt idx="70" formatCode="General">
                  <c:v>114.11777499999998</c:v>
                </c:pt>
                <c:pt idx="71">
                  <c:v>117.74992456140335</c:v>
                </c:pt>
                <c:pt idx="72">
                  <c:v>120.45111388888824</c:v>
                </c:pt>
                <c:pt idx="73">
                  <c:v>120.86774736842065</c:v>
                </c:pt>
                <c:pt idx="74">
                  <c:v>121.347806086956</c:v>
                </c:pt>
                <c:pt idx="75">
                  <c:v>121.76636842105198</c:v>
                </c:pt>
                <c:pt idx="76">
                  <c:v>122.119188461538</c:v>
                </c:pt>
                <c:pt idx="77">
                  <c:v>122.80436122448877</c:v>
                </c:pt>
                <c:pt idx="78">
                  <c:v>123.224703030303</c:v>
                </c:pt>
                <c:pt idx="79">
                  <c:v>123.719095412844</c:v>
                </c:pt>
                <c:pt idx="80">
                  <c:v>124.333912820512</c:v>
                </c:pt>
                <c:pt idx="81">
                  <c:v>124.71552772277198</c:v>
                </c:pt>
                <c:pt idx="82">
                  <c:v>124.97853333333298</c:v>
                </c:pt>
                <c:pt idx="83">
                  <c:v>125.37410571428468</c:v>
                </c:pt>
                <c:pt idx="84">
                  <c:v>126.07233777777647</c:v>
                </c:pt>
                <c:pt idx="85">
                  <c:v>126.48361960784339</c:v>
                </c:pt>
                <c:pt idx="86">
                  <c:v>126.77391320754712</c:v>
                </c:pt>
                <c:pt idx="87">
                  <c:v>127.13632158273298</c:v>
                </c:pt>
                <c:pt idx="88">
                  <c:v>140.982603636363</c:v>
                </c:pt>
                <c:pt idx="89">
                  <c:v>127.18833149606148</c:v>
                </c:pt>
                <c:pt idx="90">
                  <c:v>128.42585076922998</c:v>
                </c:pt>
                <c:pt idx="91">
                  <c:v>128.27926923076808</c:v>
                </c:pt>
                <c:pt idx="92">
                  <c:v>128.86775714285699</c:v>
                </c:pt>
                <c:pt idx="93">
                  <c:v>129.63369285714154</c:v>
                </c:pt>
                <c:pt idx="94">
                  <c:v>129.82927222222199</c:v>
                </c:pt>
                <c:pt idx="95">
                  <c:v>130.23099285714198</c:v>
                </c:pt>
                <c:pt idx="96" formatCode="General">
                  <c:v>131.14538124999999</c:v>
                </c:pt>
                <c:pt idx="97" formatCode="General">
                  <c:v>131.50388749999999</c:v>
                </c:pt>
                <c:pt idx="98">
                  <c:v>132.58515533980454</c:v>
                </c:pt>
                <c:pt idx="99">
                  <c:v>133.49508271604842</c:v>
                </c:pt>
                <c:pt idx="100" formatCode="General">
                  <c:v>133.78332499999999</c:v>
                </c:pt>
                <c:pt idx="101">
                  <c:v>134.18555405405354</c:v>
                </c:pt>
                <c:pt idx="102" formatCode="General">
                  <c:v>130.466725</c:v>
                </c:pt>
                <c:pt idx="103">
                  <c:v>125.261949473684</c:v>
                </c:pt>
                <c:pt idx="104">
                  <c:v>121.76882446043102</c:v>
                </c:pt>
                <c:pt idx="105">
                  <c:v>119.65814112149448</c:v>
                </c:pt>
                <c:pt idx="106" formatCode="General">
                  <c:v>116.92262500000002</c:v>
                </c:pt>
                <c:pt idx="107">
                  <c:v>110.99995354330746</c:v>
                </c:pt>
                <c:pt idx="108">
                  <c:v>101.39679182879277</c:v>
                </c:pt>
                <c:pt idx="109">
                  <c:v>92.474697530864049</c:v>
                </c:pt>
                <c:pt idx="110">
                  <c:v>83.056598739495442</c:v>
                </c:pt>
                <c:pt idx="111">
                  <c:v>74.892186294416149</c:v>
                </c:pt>
                <c:pt idx="112">
                  <c:v>68.699393788819805</c:v>
                </c:pt>
                <c:pt idx="113">
                  <c:v>63.473013725490098</c:v>
                </c:pt>
                <c:pt idx="114">
                  <c:v>56.984794708029099</c:v>
                </c:pt>
                <c:pt idx="115">
                  <c:v>53.565964004044396</c:v>
                </c:pt>
                <c:pt idx="116">
                  <c:v>43.803093457943703</c:v>
                </c:pt>
                <c:pt idx="117">
                  <c:v>42.555617647058803</c:v>
                </c:pt>
                <c:pt idx="118">
                  <c:v>43.272696774193498</c:v>
                </c:pt>
                <c:pt idx="119" formatCode="General">
                  <c:v>43.973140625000006</c:v>
                </c:pt>
                <c:pt idx="120">
                  <c:v>44.661908433734901</c:v>
                </c:pt>
                <c:pt idx="121">
                  <c:v>44.594292452830096</c:v>
                </c:pt>
                <c:pt idx="122">
                  <c:v>44.469630434782594</c:v>
                </c:pt>
                <c:pt idx="123">
                  <c:v>36.940122847100113</c:v>
                </c:pt>
                <c:pt idx="124">
                  <c:v>22.157768206521688</c:v>
                </c:pt>
                <c:pt idx="125">
                  <c:v>11.935321097046399</c:v>
                </c:pt>
                <c:pt idx="126">
                  <c:v>14.5757724271844</c:v>
                </c:pt>
                <c:pt idx="127">
                  <c:v>10.237063737324901</c:v>
                </c:pt>
                <c:pt idx="128">
                  <c:v>6.4329643340857698</c:v>
                </c:pt>
                <c:pt idx="129">
                  <c:v>5.4284695676274755</c:v>
                </c:pt>
                <c:pt idx="130">
                  <c:v>6.7073168831168797</c:v>
                </c:pt>
                <c:pt idx="131">
                  <c:v>8.3104329122340808</c:v>
                </c:pt>
                <c:pt idx="132">
                  <c:v>7.7827169354838714</c:v>
                </c:pt>
                <c:pt idx="133">
                  <c:v>8.9329953216374207</c:v>
                </c:pt>
                <c:pt idx="134">
                  <c:v>7.4642941215764775</c:v>
                </c:pt>
                <c:pt idx="135">
                  <c:v>5.2535166666666386</c:v>
                </c:pt>
                <c:pt idx="136">
                  <c:v>4.2937357142857095</c:v>
                </c:pt>
                <c:pt idx="137">
                  <c:v>5.0023055240793202</c:v>
                </c:pt>
                <c:pt idx="138">
                  <c:v>5.5526271153846354</c:v>
                </c:pt>
                <c:pt idx="139">
                  <c:v>3.8813189421894201</c:v>
                </c:pt>
                <c:pt idx="140">
                  <c:v>3.3251449468085101</c:v>
                </c:pt>
                <c:pt idx="141">
                  <c:v>2.743103532608699</c:v>
                </c:pt>
                <c:pt idx="142">
                  <c:v>2.2401917647058927</c:v>
                </c:pt>
                <c:pt idx="143">
                  <c:v>2.7574408088235201</c:v>
                </c:pt>
                <c:pt idx="144">
                  <c:v>3.3737874008810498</c:v>
                </c:pt>
                <c:pt idx="145">
                  <c:v>2.41776732954545</c:v>
                </c:pt>
              </c:numCache>
            </c:numRef>
          </c:yVal>
        </c:ser>
        <c:axId val="65222528"/>
        <c:axId val="65224064"/>
      </c:scatterChart>
      <c:valAx>
        <c:axId val="65222528"/>
        <c:scaling>
          <c:orientation val="minMax"/>
          <c:min val="37800"/>
        </c:scaling>
        <c:axPos val="b"/>
        <c:numFmt formatCode="dd\ mmm" sourceLinked="0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65224064"/>
        <c:crosses val="autoZero"/>
        <c:crossBetween val="midCat"/>
        <c:majorUnit val="7"/>
      </c:valAx>
      <c:valAx>
        <c:axId val="65224064"/>
        <c:scaling>
          <c:orientation val="minMax"/>
        </c:scaling>
        <c:axPos val="l"/>
        <c:majorGridlines>
          <c:spPr>
            <a:ln w="12700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25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GB"/>
                  <a:t>Temperature [K]</a:t>
                </a:r>
              </a:p>
            </c:rich>
          </c:tx>
          <c:layout>
            <c:manualLayout>
              <c:xMode val="edge"/>
              <c:yMode val="edge"/>
              <c:x val="5.2083333333333738E-3"/>
              <c:y val="0.14741526121116141"/>
            </c:manualLayout>
          </c:layout>
          <c:spPr>
            <a:noFill/>
            <a:ln w="25400">
              <a:noFill/>
            </a:ln>
          </c:spPr>
        </c:title>
        <c:numFmt formatCode="#,##0" sourceLinked="0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25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65222528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noFill/>
    <a:ln w="3175">
      <a:noFill/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0.61299</cdr:x>
      <cdr:y>0.08019</cdr:y>
    </cdr:from>
    <cdr:to>
      <cdr:x>0.96455</cdr:x>
      <cdr:y>0.15094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857784" y="404804"/>
          <a:ext cx="2786082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600" dirty="0" err="1" smtClean="0">
              <a:solidFill>
                <a:schemeClr val="tx2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rebuchet MS" pitchFamily="34" charset="0"/>
            </a:rPr>
            <a:t>Average</a:t>
          </a:r>
          <a:r>
            <a:rPr lang="fr-FR" sz="1600" dirty="0" smtClean="0">
              <a:solidFill>
                <a:schemeClr val="tx2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rebuchet MS" pitchFamily="34" charset="0"/>
            </a:rPr>
            <a:t> </a:t>
          </a:r>
          <a:r>
            <a:rPr lang="fr-FR" sz="1600" dirty="0" err="1" smtClean="0">
              <a:solidFill>
                <a:schemeClr val="tx2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rebuchet MS" pitchFamily="34" charset="0"/>
            </a:rPr>
            <a:t>Magnet</a:t>
          </a:r>
          <a:r>
            <a:rPr lang="fr-FR" sz="1600" dirty="0" smtClean="0">
              <a:solidFill>
                <a:schemeClr val="tx2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rebuchet MS" pitchFamily="34" charset="0"/>
            </a:rPr>
            <a:t> </a:t>
          </a:r>
          <a:r>
            <a:rPr lang="fr-FR" sz="1600" dirty="0" err="1" smtClean="0">
              <a:solidFill>
                <a:schemeClr val="tx2">
                  <a:lumMod val="7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rebuchet MS" pitchFamily="34" charset="0"/>
            </a:rPr>
            <a:t>Temperature</a:t>
          </a:r>
          <a:endParaRPr lang="fr-FR" sz="1600" dirty="0">
            <a:solidFill>
              <a:schemeClr val="tx2">
                <a:lumMod val="75000"/>
              </a:schemeClr>
            </a:solidFill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latin typeface="Trebuchet MS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89988-39FC-4667-BD53-949DF4864048}" type="datetimeFigureOut">
              <a:rPr lang="en-US" smtClean="0"/>
              <a:pPr/>
              <a:t>1/29/2008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6AB8D-4EFA-4164-8136-88F5D601E1E8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DC3B8A-C171-4F90-BA52-F02C6C52298F}" type="slidenum">
              <a:rPr lang="en-US"/>
              <a:pPr/>
              <a:t>8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963"/>
            <a:ext cx="7772400" cy="3905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605588"/>
            <a:ext cx="2133600" cy="136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4B02A50-610D-471F-BB05-6CE6DF60E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25470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800000"/>
              </a:lightRig>
            </a:scene3d>
            <a:sp3d extrusionH="57150" contourW="12700" prstMaterial="dkEdge">
              <a:bevelT w="12700"/>
              <a:extrusionClr>
                <a:schemeClr val="accent6">
                  <a:lumMod val="60000"/>
                  <a:lumOff val="40000"/>
                </a:schemeClr>
              </a:extrusionClr>
              <a:contourClr>
                <a:schemeClr val="accent6">
                  <a:lumMod val="60000"/>
                  <a:lumOff val="40000"/>
                </a:schemeClr>
              </a:contourClr>
            </a:sp3d>
          </a:bodyPr>
          <a:lstStyle>
            <a:lvl1pPr algn="r">
              <a:defRPr sz="3200">
                <a:solidFill>
                  <a:schemeClr val="accent6">
                    <a:lumMod val="60000"/>
                    <a:lumOff val="40000"/>
                    <a:alpha val="81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357298"/>
            <a:ext cx="7258072" cy="4768865"/>
          </a:xfrm>
        </p:spPr>
        <p:txBody>
          <a:bodyPr>
            <a:scene3d>
              <a:camera prst="orthographicFront"/>
              <a:lightRig rig="threePt" dir="t">
                <a:rot lat="0" lon="0" rev="600000"/>
              </a:lightRig>
            </a:scene3d>
            <a:sp3d contourW="12700" prstMaterial="plastic">
              <a:bevelT w="31750"/>
              <a:bevelB w="38100" h="38100"/>
              <a:contourClr>
                <a:schemeClr val="bg1">
                  <a:lumMod val="65000"/>
                </a:schemeClr>
              </a:contourClr>
            </a:sp3d>
          </a:bodyPr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2844" y="6453189"/>
            <a:ext cx="2786082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Perugia, January 31,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81390" y="6453189"/>
            <a:ext cx="4019568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it-IT" dirty="0" smtClean="0"/>
              <a:t>Quinto workshop italiano sulla fisica p-p ad LHC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2462" y="6429395"/>
            <a:ext cx="614338" cy="239693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fld id="{FF7ACE89-6A70-45A9-B16C-CA966D2D2F29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14282" y="6286520"/>
            <a:ext cx="8786874" cy="1588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428728" y="1071546"/>
            <a:ext cx="7536709" cy="1588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Perugia, January 30, 2008 - Roberto Saban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7ACE89-6A70-45A9-B16C-CA966D2D2F2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alpha val="7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pic>
        <p:nvPicPr>
          <p:cNvPr id="7" name="Picture 6" descr="newlhc logo1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1321603" y="0"/>
            <a:ext cx="2643206" cy="264320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14282" y="6453189"/>
            <a:ext cx="2786082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Perugia, January 31,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1390" y="6453189"/>
            <a:ext cx="4019568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it-IT" smtClean="0"/>
              <a:t>Quinto workshop italiano sulla fisica p-p ad LHC</a:t>
            </a:r>
            <a:endParaRPr lang="fr-F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62" y="6429395"/>
            <a:ext cx="614338" cy="239693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fld id="{FF7ACE89-6A70-45A9-B16C-CA966D2D2F29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14282" y="6286520"/>
            <a:ext cx="8786874" cy="1588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Hardware </a:t>
            </a:r>
            <a:r>
              <a:rPr lang="fr-FR" dirty="0" err="1" smtClean="0"/>
              <a:t>Commissioning</a:t>
            </a:r>
            <a:endParaRPr lang="fr-FR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214422"/>
            <a:ext cx="6120645" cy="492922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5" name="Arc 4"/>
          <p:cNvSpPr/>
          <p:nvPr/>
        </p:nvSpPr>
        <p:spPr>
          <a:xfrm flipV="1">
            <a:off x="2571736" y="2500306"/>
            <a:ext cx="5214974" cy="3286148"/>
          </a:xfrm>
          <a:prstGeom prst="arc">
            <a:avLst>
              <a:gd name="adj1" fmla="val 15549640"/>
              <a:gd name="adj2" fmla="val 20186999"/>
            </a:avLst>
          </a:prstGeom>
          <a:ln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the </a:t>
            </a:r>
            <a:r>
              <a:rPr lang="fr-FR" dirty="0" err="1" smtClean="0"/>
              <a:t>sectors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43042" y="2071678"/>
          <a:ext cx="640079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1428760"/>
                <a:gridCol w="39004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Sector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Temperature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Status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warm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Leak</a:t>
                      </a:r>
                      <a:r>
                        <a:rPr lang="fr-FR" dirty="0" smtClean="0"/>
                        <a:t> test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warm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Preparation</a:t>
                      </a:r>
                      <a:r>
                        <a:rPr lang="fr-FR" baseline="0" dirty="0" smtClean="0"/>
                        <a:t> for cool down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warm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Preparation</a:t>
                      </a:r>
                      <a:r>
                        <a:rPr lang="fr-FR" baseline="0" dirty="0" smtClean="0"/>
                        <a:t> for cool down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cold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Powering</a:t>
                      </a:r>
                      <a:r>
                        <a:rPr lang="fr-FR" baseline="0" dirty="0" smtClean="0"/>
                        <a:t> tests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cold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Stand by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warm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Preparation</a:t>
                      </a:r>
                      <a:r>
                        <a:rPr lang="fr-FR" baseline="0" dirty="0" smtClean="0"/>
                        <a:t> for cool down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warm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Cool</a:t>
                      </a:r>
                      <a:r>
                        <a:rPr lang="fr-FR" baseline="0" dirty="0" smtClean="0"/>
                        <a:t> down </a:t>
                      </a:r>
                      <a:r>
                        <a:rPr lang="fr-FR" baseline="0" dirty="0" err="1" smtClean="0"/>
                        <a:t>next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week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warm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Cool</a:t>
                      </a:r>
                      <a:r>
                        <a:rPr lang="fr-FR" baseline="0" dirty="0" smtClean="0"/>
                        <a:t> down to </a:t>
                      </a:r>
                      <a:r>
                        <a:rPr lang="fr-FR" baseline="0" dirty="0" err="1" smtClean="0"/>
                        <a:t>start</a:t>
                      </a:r>
                      <a:r>
                        <a:rPr lang="fr-FR" baseline="0" dirty="0" smtClean="0"/>
                        <a:t> in </a:t>
                      </a:r>
                      <a:r>
                        <a:rPr lang="fr-FR" baseline="0" dirty="0" err="1" smtClean="0"/>
                        <a:t>week</a:t>
                      </a:r>
                      <a:r>
                        <a:rPr lang="fr-FR" baseline="0" dirty="0" smtClean="0"/>
                        <a:t> 6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10</a:t>
            </a:fld>
            <a:endParaRPr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214810" y="4857760"/>
            <a:ext cx="1947859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6218026" y="4670965"/>
            <a:ext cx="1818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– short to </a:t>
            </a:r>
            <a:r>
              <a:rPr lang="fr-FR" dirty="0" err="1" smtClean="0"/>
              <a:t>ground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72547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Provoked and Natural quenches in RB circuit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Perugia, January 31, 2008 - Roberto Saban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Picture 6" descr="TIMESERIES_CHART_IMAGE_.jpg"/>
          <p:cNvPicPr>
            <a:picLocks noChangeAspect="1"/>
          </p:cNvPicPr>
          <p:nvPr/>
        </p:nvPicPr>
        <p:blipFill>
          <a:blip r:embed="rId2"/>
          <a:srcRect l="3333" t="3102" r="4167" b="3102"/>
          <a:stretch>
            <a:fillRect/>
          </a:stretch>
        </p:blipFill>
        <p:spPr>
          <a:xfrm>
            <a:off x="753326" y="1221690"/>
            <a:ext cx="8034366" cy="492195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Rectangle 7"/>
          <p:cNvSpPr/>
          <p:nvPr/>
        </p:nvSpPr>
        <p:spPr>
          <a:xfrm>
            <a:off x="1643042" y="1500174"/>
            <a:ext cx="1085725" cy="629072"/>
          </a:xfrm>
          <a:prstGeom prst="rect">
            <a:avLst/>
          </a:prstGeom>
          <a:solidFill>
            <a:srgbClr val="FF0000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@9500A</a:t>
            </a:r>
          </a:p>
          <a:p>
            <a:pPr algn="ctr">
              <a:defRPr/>
            </a:pPr>
            <a:r>
              <a:rPr lang="en-US" dirty="0" smtClean="0"/>
              <a:t>17R4-B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14744" y="1785926"/>
            <a:ext cx="1592397" cy="62907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@9789 A</a:t>
            </a:r>
          </a:p>
          <a:p>
            <a:pPr algn="ctr">
              <a:defRPr/>
            </a:pPr>
            <a:r>
              <a:rPr lang="en-US" dirty="0" smtClean="0"/>
              <a:t>27L5 (C-B-A)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429388" y="2857496"/>
            <a:ext cx="1881924" cy="83876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@9857A</a:t>
            </a:r>
            <a:endParaRPr lang="pt-BR" dirty="0" smtClean="0"/>
          </a:p>
          <a:p>
            <a:pPr algn="ctr">
              <a:defRPr/>
            </a:pPr>
            <a:r>
              <a:rPr lang="pt-BR" dirty="0" smtClean="0"/>
              <a:t>22R4 </a:t>
            </a:r>
            <a:r>
              <a:rPr lang="pt-BR" dirty="0"/>
              <a:t>(A-B-C) then 21R4 </a:t>
            </a:r>
            <a:r>
              <a:rPr lang="pt-BR" dirty="0" smtClean="0"/>
              <a:t>(C)</a:t>
            </a:r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304" y="3143248"/>
            <a:ext cx="8848746" cy="298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Progress </a:t>
            </a:r>
            <a:r>
              <a:rPr lang="fr-CH" dirty="0" err="1" smtClean="0"/>
              <a:t>chart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Perugia, January 31, 2008 - Roberto Saban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686" y="1190625"/>
            <a:ext cx="7979664" cy="515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8015318" y="1357298"/>
            <a:ext cx="914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182</a:t>
            </a:r>
          </a:p>
        </p:txBody>
      </p:sp>
      <p:sp>
        <p:nvSpPr>
          <p:cNvPr id="9" name="Rectangle 8"/>
          <p:cNvSpPr/>
          <p:nvPr/>
        </p:nvSpPr>
        <p:spPr>
          <a:xfrm>
            <a:off x="8015318" y="3767142"/>
            <a:ext cx="914400" cy="3048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i="1" dirty="0" smtClean="0"/>
              <a:t>92</a:t>
            </a:r>
            <a:endParaRPr lang="en-US" i="1" dirty="0"/>
          </a:p>
        </p:txBody>
      </p:sp>
      <p:sp>
        <p:nvSpPr>
          <p:cNvPr id="11" name="Rectangle 10"/>
          <p:cNvSpPr/>
          <p:nvPr/>
        </p:nvSpPr>
        <p:spPr>
          <a:xfrm>
            <a:off x="285720" y="2071678"/>
            <a:ext cx="7572428" cy="1200329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US" b="1" dirty="0" smtClean="0">
                <a:latin typeface="Trebuchet MS" pitchFamily="34" charset="0"/>
              </a:rPr>
              <a:t>92 circuits commissionable if :</a:t>
            </a:r>
          </a:p>
          <a:p>
            <a:pPr algn="just">
              <a:buFontTx/>
              <a:buChar char="-"/>
              <a:defRPr/>
            </a:pPr>
            <a:r>
              <a:rPr lang="en-US" dirty="0" smtClean="0">
                <a:latin typeface="Trebuchet MS" pitchFamily="34" charset="0"/>
              </a:rPr>
              <a:t>If Stand alone of LL5 released (level gauges)  (4 IPQD + 10 DOC)</a:t>
            </a:r>
          </a:p>
          <a:p>
            <a:pPr algn="just">
              <a:buFontTx/>
              <a:buChar char="-"/>
              <a:defRPr/>
            </a:pPr>
            <a:r>
              <a:rPr lang="en-US" dirty="0" smtClean="0">
                <a:latin typeface="Trebuchet MS" pitchFamily="34" charset="0"/>
              </a:rPr>
              <a:t>If good conditions for the DOC circuits are met (~120 circuits)</a:t>
            </a:r>
          </a:p>
          <a:p>
            <a:pPr algn="just">
              <a:buFontTx/>
              <a:buChar char="-"/>
              <a:defRPr/>
            </a:pPr>
            <a:r>
              <a:rPr lang="en-US" dirty="0" smtClean="0">
                <a:latin typeface="Trebuchet MS" pitchFamily="34" charset="0"/>
              </a:rPr>
              <a:t>No major contingencies for QPS/Interlocks (last ISTs before powering)</a:t>
            </a:r>
            <a:endParaRPr lang="en-US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LHC General </a:t>
            </a:r>
            <a:r>
              <a:rPr lang="fr-FR" dirty="0" err="1" smtClean="0"/>
              <a:t>schedule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914" y="1928802"/>
            <a:ext cx="7632700" cy="3857652"/>
          </a:xfrm>
        </p:spPr>
        <p:txBody>
          <a:bodyPr>
            <a:normAutofit fontScale="55000" lnSpcReduction="20000"/>
          </a:bodyPr>
          <a:lstStyle/>
          <a:p>
            <a:pPr marL="355600" indent="-355600">
              <a:lnSpc>
                <a:spcPct val="120000"/>
              </a:lnSpc>
              <a:spcBef>
                <a:spcPts val="600"/>
              </a:spcBef>
            </a:pPr>
            <a:r>
              <a:rPr lang="en-GB" dirty="0" smtClean="0"/>
              <a:t>The engineering run originally foreseen at end 2007 is precluded by delays in installation and equipment commissioning.</a:t>
            </a:r>
            <a:endParaRPr lang="fr-FR" dirty="0" smtClean="0"/>
          </a:p>
          <a:p>
            <a:pPr marL="355600" indent="-355600">
              <a:lnSpc>
                <a:spcPct val="120000"/>
              </a:lnSpc>
              <a:spcBef>
                <a:spcPts val="600"/>
              </a:spcBef>
            </a:pPr>
            <a:r>
              <a:rPr lang="en-GB" dirty="0" smtClean="0"/>
              <a:t>450 </a:t>
            </a:r>
            <a:r>
              <a:rPr lang="en-GB" dirty="0" err="1" smtClean="0"/>
              <a:t>GeV</a:t>
            </a:r>
            <a:r>
              <a:rPr lang="en-GB" dirty="0" smtClean="0"/>
              <a:t> operation is part of normal setting up procedure for beam commissioning to high-energy</a:t>
            </a:r>
            <a:endParaRPr lang="fr-FR" dirty="0" smtClean="0"/>
          </a:p>
          <a:p>
            <a:pPr marL="355600" indent="-355600">
              <a:lnSpc>
                <a:spcPct val="120000"/>
              </a:lnSpc>
              <a:spcBef>
                <a:spcPts val="600"/>
              </a:spcBef>
            </a:pPr>
            <a:r>
              <a:rPr lang="en-GB" dirty="0" smtClean="0"/>
              <a:t>The general schedule being reassessed, accounting for inner triplet repairs and their impact on sector commissioning</a:t>
            </a:r>
            <a:endParaRPr lang="fr-FR" dirty="0" smtClean="0"/>
          </a:p>
          <a:p>
            <a:pPr marL="755650" lvl="1" indent="-355600">
              <a:lnSpc>
                <a:spcPct val="120000"/>
              </a:lnSpc>
              <a:spcBef>
                <a:spcPts val="600"/>
              </a:spcBef>
              <a:tabLst>
                <a:tab pos="5738813" algn="l"/>
              </a:tabLst>
            </a:pPr>
            <a:r>
              <a:rPr lang="fr-FR" dirty="0" smtClean="0"/>
              <a:t>Machine </a:t>
            </a:r>
            <a:r>
              <a:rPr lang="fr-FR" dirty="0" err="1" smtClean="0"/>
              <a:t>closed</a:t>
            </a:r>
            <a:r>
              <a:rPr lang="fr-FR" dirty="0" smtClean="0"/>
              <a:t> 	April 2008</a:t>
            </a:r>
          </a:p>
          <a:p>
            <a:pPr marL="755650" lvl="1" indent="-355600">
              <a:lnSpc>
                <a:spcPct val="120000"/>
              </a:lnSpc>
              <a:spcBef>
                <a:spcPts val="600"/>
              </a:spcBef>
              <a:tabLst>
                <a:tab pos="5738813" algn="l"/>
              </a:tabLst>
            </a:pPr>
            <a:r>
              <a:rPr lang="en-GB" dirty="0" smtClean="0"/>
              <a:t>Beam commissioning starts 	May 2008</a:t>
            </a:r>
            <a:endParaRPr lang="fr-FR" dirty="0" smtClean="0"/>
          </a:p>
          <a:p>
            <a:pPr marL="755650" lvl="1" indent="-355600">
              <a:lnSpc>
                <a:spcPct val="120000"/>
              </a:lnSpc>
              <a:spcBef>
                <a:spcPts val="600"/>
              </a:spcBef>
              <a:tabLst>
                <a:tab pos="5738813" algn="l"/>
              </a:tabLst>
            </a:pPr>
            <a:r>
              <a:rPr lang="en-GB" dirty="0" smtClean="0"/>
              <a:t>First collisions at 14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dirty="0" err="1" smtClean="0"/>
              <a:t>c.m</a:t>
            </a:r>
            <a:r>
              <a:rPr lang="en-GB" dirty="0" smtClean="0"/>
              <a:t>. 	July 2008</a:t>
            </a:r>
            <a:endParaRPr lang="fr-FR" dirty="0" smtClean="0"/>
          </a:p>
          <a:p>
            <a:pPr marL="755650" lvl="1" indent="-355600">
              <a:lnSpc>
                <a:spcPct val="120000"/>
              </a:lnSpc>
              <a:spcBef>
                <a:spcPts val="600"/>
              </a:spcBef>
              <a:tabLst>
                <a:tab pos="5738813" algn="l"/>
              </a:tabLst>
            </a:pPr>
            <a:r>
              <a:rPr lang="en-GB" dirty="0" smtClean="0"/>
              <a:t>Pilot run pushed to 156 bunches for reaching 10</a:t>
            </a:r>
            <a:r>
              <a:rPr lang="en-GB" baseline="30000" dirty="0" smtClean="0"/>
              <a:t>32</a:t>
            </a:r>
            <a:r>
              <a:rPr lang="en-GB" dirty="0" smtClean="0"/>
              <a:t>cm</a:t>
            </a:r>
            <a:r>
              <a:rPr lang="en-GB" baseline="30000" dirty="0" smtClean="0"/>
              <a:t>-2</a:t>
            </a:r>
            <a:r>
              <a:rPr lang="en-GB" dirty="0" smtClean="0"/>
              <a:t>·s</a:t>
            </a:r>
            <a:r>
              <a:rPr lang="en-GB" baseline="30000" dirty="0" smtClean="0"/>
              <a:t>-1</a:t>
            </a:r>
            <a:r>
              <a:rPr lang="en-GB" dirty="0" smtClean="0"/>
              <a:t>as soon as possible</a:t>
            </a:r>
          </a:p>
          <a:p>
            <a:pPr marL="355600" indent="-355600">
              <a:lnSpc>
                <a:spcPct val="120000"/>
              </a:lnSpc>
              <a:spcBef>
                <a:spcPts val="600"/>
              </a:spcBef>
            </a:pPr>
            <a:r>
              <a:rPr lang="en-GB" dirty="0" smtClean="0"/>
              <a:t>No provision for major mishaps, e.g. additional warm-up/</a:t>
            </a:r>
            <a:r>
              <a:rPr lang="en-GB" dirty="0" err="1" smtClean="0"/>
              <a:t>cooldown</a:t>
            </a:r>
            <a:r>
              <a:rPr lang="en-GB" dirty="0" smtClean="0"/>
              <a:t> of sector: a success-oriented schedule !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729408" y="6326051"/>
            <a:ext cx="1628806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chemeClr val="bg1"/>
                </a:solidFill>
              </a:rPr>
              <a:t>Courtesy </a:t>
            </a:r>
            <a:r>
              <a:rPr lang="en-US" sz="1000" dirty="0" smtClean="0">
                <a:solidFill>
                  <a:schemeClr val="bg1"/>
                </a:solidFill>
              </a:rPr>
              <a:t> </a:t>
            </a:r>
            <a:r>
              <a:rPr lang="en-US" sz="1000" dirty="0" err="1" smtClean="0">
                <a:solidFill>
                  <a:schemeClr val="bg1"/>
                </a:solidFill>
              </a:rPr>
              <a:t>R.Aymar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… a quick look </a:t>
            </a:r>
            <a:r>
              <a:rPr lang="fr-FR" dirty="0" err="1" smtClean="0"/>
              <a:t>at</a:t>
            </a:r>
            <a:r>
              <a:rPr lang="fr-FR" dirty="0" smtClean="0"/>
              <a:t> last </a:t>
            </a:r>
            <a:r>
              <a:rPr lang="fr-FR" dirty="0" err="1" smtClean="0"/>
              <a:t>year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2462" y="6433641"/>
            <a:ext cx="614338" cy="239693"/>
          </a:xfrm>
        </p:spPr>
        <p:txBody>
          <a:bodyPr/>
          <a:lstStyle/>
          <a:p>
            <a:fld id="{FF7ACE89-6A70-45A9-B16C-CA966D2D2F29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433114"/>
            <a:ext cx="8610611" cy="2726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16200000">
            <a:off x="1299" y="1636485"/>
            <a:ext cx="122392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2825717" y="1460507"/>
            <a:ext cx="1575881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err="1" smtClean="0"/>
              <a:t>Powering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5821735" y="1322008"/>
            <a:ext cx="1575881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err="1" smtClean="0"/>
              <a:t>Powering</a:t>
            </a:r>
            <a:r>
              <a:rPr lang="fr-FR" dirty="0" smtClean="0"/>
              <a:t> Tests</a:t>
            </a:r>
          </a:p>
          <a:p>
            <a:r>
              <a:rPr lang="fr-FR" dirty="0" smtClean="0"/>
              <a:t>Consolidation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072869" y="1636485"/>
            <a:ext cx="122392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001562" y="1636485"/>
            <a:ext cx="122392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7002222" y="1636485"/>
            <a:ext cx="122392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930388" y="1497986"/>
            <a:ext cx="1223925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smtClean="0"/>
              <a:t>Installation</a:t>
            </a:r>
          </a:p>
          <a:p>
            <a:r>
              <a:rPr lang="fr-FR" dirty="0" smtClean="0"/>
              <a:t>Cool down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001958" y="1636485"/>
            <a:ext cx="1223925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 wrap="none" rtlCol="0">
            <a:spAutoFit/>
            <a:flatTx/>
          </a:bodyPr>
          <a:lstStyle/>
          <a:p>
            <a:r>
              <a:rPr lang="fr-FR" dirty="0" smtClean="0"/>
              <a:t>Installation</a:t>
            </a:r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714348" y="5219196"/>
            <a:ext cx="418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Interconnection of the continuous cryostat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714348" y="5576386"/>
            <a:ext cx="32245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Leak tests of the last sub-sectors</a:t>
            </a:r>
            <a:endParaRPr lang="fr-FR" dirty="0"/>
          </a:p>
        </p:txBody>
      </p:sp>
      <p:sp>
        <p:nvSpPr>
          <p:cNvPr id="25" name="Rectangle 24"/>
          <p:cNvSpPr/>
          <p:nvPr/>
        </p:nvSpPr>
        <p:spPr>
          <a:xfrm>
            <a:off x="714348" y="5933576"/>
            <a:ext cx="3582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Global pressure test &amp; consolidation</a:t>
            </a:r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6048577" y="5219196"/>
            <a:ext cx="1187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Cool down</a:t>
            </a:r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6048577" y="5576386"/>
            <a:ext cx="1558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Powering tests</a:t>
            </a:r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6048577" y="5933576"/>
            <a:ext cx="1053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Warm up</a:t>
            </a:r>
            <a:endParaRPr lang="fr-FR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290634"/>
            <a:ext cx="2095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647824"/>
            <a:ext cx="2190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6005014"/>
            <a:ext cx="228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5290634"/>
            <a:ext cx="228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5647824"/>
            <a:ext cx="21907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46" y="6005014"/>
            <a:ext cx="228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grpSp>
        <p:nvGrpSpPr>
          <p:cNvPr id="40" name="Group 39"/>
          <p:cNvGrpSpPr/>
          <p:nvPr/>
        </p:nvGrpSpPr>
        <p:grpSpPr>
          <a:xfrm>
            <a:off x="1428728" y="2071678"/>
            <a:ext cx="5591197" cy="2607326"/>
            <a:chOff x="1428728" y="2071678"/>
            <a:chExt cx="5591197" cy="2607326"/>
          </a:xfrm>
        </p:grpSpPr>
        <p:cxnSp>
          <p:nvCxnSpPr>
            <p:cNvPr id="31" name="Straight Connector 30"/>
            <p:cNvCxnSpPr/>
            <p:nvPr/>
          </p:nvCxnSpPr>
          <p:spPr>
            <a:xfrm rot="16200000" flipV="1">
              <a:off x="5753457" y="2747609"/>
              <a:ext cx="1877752" cy="5258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>
              <a:off x="1428729" y="3643314"/>
              <a:ext cx="4933161" cy="10356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6200000" flipV="1">
              <a:off x="6224591" y="3848111"/>
              <a:ext cx="1000132" cy="5905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0800000">
              <a:off x="1428728" y="2071678"/>
              <a:ext cx="4929222" cy="18573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428728" y="2071678"/>
              <a:ext cx="5004062" cy="1600438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fr-FR" sz="1400" dirty="0" err="1" smtClean="0">
                  <a:latin typeface="Trebuchet MS" pitchFamily="34" charset="0"/>
                </a:rPr>
                <a:t>Reconnection</a:t>
              </a:r>
              <a:r>
                <a:rPr lang="fr-FR" sz="1400" dirty="0" smtClean="0">
                  <a:latin typeface="Trebuchet MS" pitchFamily="34" charset="0"/>
                </a:rPr>
                <a:t> of the </a:t>
              </a:r>
              <a:r>
                <a:rPr lang="fr-FR" sz="1400" dirty="0" err="1" smtClean="0">
                  <a:latin typeface="Trebuchet MS" pitchFamily="34" charset="0"/>
                </a:rPr>
                <a:t>inner</a:t>
              </a:r>
              <a:r>
                <a:rPr lang="fr-FR" sz="1400" dirty="0" smtClean="0">
                  <a:latin typeface="Trebuchet MS" pitchFamily="34" charset="0"/>
                </a:rPr>
                <a:t> triplet </a:t>
              </a:r>
              <a:r>
                <a:rPr lang="fr-FR" sz="1400" dirty="0" err="1" smtClean="0">
                  <a:latin typeface="Trebuchet MS" pitchFamily="34" charset="0"/>
                </a:rPr>
                <a:t>left</a:t>
              </a:r>
              <a:r>
                <a:rPr lang="fr-FR" sz="1400" dirty="0" smtClean="0">
                  <a:latin typeface="Trebuchet MS" pitchFamily="34" charset="0"/>
                </a:rPr>
                <a:t> of Point 8</a:t>
              </a:r>
            </a:p>
            <a:p>
              <a:r>
                <a:rPr lang="fr-FR" sz="1400" dirty="0" smtClean="0">
                  <a:latin typeface="Trebuchet MS" pitchFamily="34" charset="0"/>
                </a:rPr>
                <a:t>Exchange of a </a:t>
              </a:r>
              <a:r>
                <a:rPr lang="fr-FR" sz="1400" dirty="0" err="1" smtClean="0">
                  <a:latin typeface="Trebuchet MS" pitchFamily="34" charset="0"/>
                </a:rPr>
                <a:t>dipole</a:t>
              </a:r>
              <a:endParaRPr lang="fr-FR" sz="1400" dirty="0" smtClean="0">
                <a:latin typeface="Trebuchet MS" pitchFamily="34" charset="0"/>
              </a:endParaRPr>
            </a:p>
            <a:p>
              <a:r>
                <a:rPr lang="fr-FR" sz="1400" dirty="0" err="1" smtClean="0">
                  <a:latin typeface="Trebuchet MS" pitchFamily="34" charset="0"/>
                </a:rPr>
                <a:t>Shortening</a:t>
              </a:r>
              <a:r>
                <a:rPr lang="fr-FR" sz="1400" dirty="0" smtClean="0">
                  <a:latin typeface="Trebuchet MS" pitchFamily="34" charset="0"/>
                </a:rPr>
                <a:t> of main bus bars in </a:t>
              </a:r>
              <a:r>
                <a:rPr lang="fr-FR" sz="1400" dirty="0" err="1" smtClean="0">
                  <a:latin typeface="Trebuchet MS" pitchFamily="34" charset="0"/>
                </a:rPr>
                <a:t>some</a:t>
              </a:r>
              <a:r>
                <a:rPr lang="fr-FR" sz="1400" dirty="0" smtClean="0">
                  <a:latin typeface="Trebuchet MS" pitchFamily="34" charset="0"/>
                </a:rPr>
                <a:t>  short straight sections</a:t>
              </a:r>
            </a:p>
            <a:p>
              <a:r>
                <a:rPr lang="fr-FR" sz="1400" dirty="0" err="1" smtClean="0">
                  <a:latin typeface="Trebuchet MS" pitchFamily="34" charset="0"/>
                </a:rPr>
                <a:t>Repair</a:t>
              </a:r>
              <a:r>
                <a:rPr lang="fr-FR" sz="1400" dirty="0" smtClean="0">
                  <a:latin typeface="Trebuchet MS" pitchFamily="34" charset="0"/>
                </a:rPr>
                <a:t> of a few </a:t>
              </a:r>
              <a:r>
                <a:rPr lang="fr-FR" sz="1400" dirty="0" err="1" smtClean="0">
                  <a:latin typeface="Trebuchet MS" pitchFamily="34" charset="0"/>
                </a:rPr>
                <a:t>known</a:t>
              </a:r>
              <a:r>
                <a:rPr lang="fr-FR" sz="1400" dirty="0" smtClean="0">
                  <a:latin typeface="Trebuchet MS" pitchFamily="34" charset="0"/>
                </a:rPr>
                <a:t> cold mass to </a:t>
              </a:r>
              <a:r>
                <a:rPr lang="fr-FR" sz="1400" dirty="0" err="1" smtClean="0">
                  <a:latin typeface="Trebuchet MS" pitchFamily="34" charset="0"/>
                </a:rPr>
                <a:t>insulation</a:t>
              </a:r>
              <a:r>
                <a:rPr lang="fr-FR" sz="1400" dirty="0" smtClean="0">
                  <a:latin typeface="Trebuchet MS" pitchFamily="34" charset="0"/>
                </a:rPr>
                <a:t> vacuum </a:t>
              </a:r>
              <a:r>
                <a:rPr lang="fr-FR" sz="1400" dirty="0" err="1" smtClean="0">
                  <a:latin typeface="Trebuchet MS" pitchFamily="34" charset="0"/>
                </a:rPr>
                <a:t>leaks</a:t>
              </a:r>
              <a:endParaRPr lang="fr-FR" sz="1400" dirty="0" smtClean="0">
                <a:latin typeface="Trebuchet MS" pitchFamily="34" charset="0"/>
              </a:endParaRPr>
            </a:p>
            <a:p>
              <a:r>
                <a:rPr lang="fr-FR" sz="1400" dirty="0" err="1" smtClean="0">
                  <a:latin typeface="Trebuchet MS" pitchFamily="34" charset="0"/>
                </a:rPr>
                <a:t>Repair</a:t>
              </a:r>
              <a:r>
                <a:rPr lang="fr-FR" sz="1400" dirty="0" smtClean="0">
                  <a:latin typeface="Trebuchet MS" pitchFamily="34" charset="0"/>
                </a:rPr>
                <a:t>  of </a:t>
              </a:r>
              <a:r>
                <a:rPr lang="fr-FR" sz="1400" dirty="0" err="1" smtClean="0">
                  <a:latin typeface="Trebuchet MS" pitchFamily="34" charset="0"/>
                </a:rPr>
                <a:t>two</a:t>
              </a:r>
              <a:r>
                <a:rPr lang="fr-FR" sz="1400" dirty="0" smtClean="0">
                  <a:latin typeface="Trebuchet MS" pitchFamily="34" charset="0"/>
                </a:rPr>
                <a:t> short circuits</a:t>
              </a:r>
            </a:p>
            <a:p>
              <a:r>
                <a:rPr lang="fr-FR" sz="1400" dirty="0" err="1" smtClean="0">
                  <a:latin typeface="Trebuchet MS" pitchFamily="34" charset="0"/>
                </a:rPr>
                <a:t>Repair</a:t>
              </a:r>
              <a:r>
                <a:rPr lang="fr-FR" sz="1400" dirty="0" smtClean="0">
                  <a:latin typeface="Trebuchet MS" pitchFamily="34" charset="0"/>
                </a:rPr>
                <a:t> of line Y in the </a:t>
              </a:r>
              <a:r>
                <a:rPr lang="fr-FR" sz="1400" dirty="0" err="1" smtClean="0">
                  <a:latin typeface="Trebuchet MS" pitchFamily="34" charset="0"/>
                </a:rPr>
                <a:t>heat</a:t>
              </a:r>
              <a:r>
                <a:rPr lang="fr-FR" sz="1400" dirty="0" smtClean="0">
                  <a:latin typeface="Trebuchet MS" pitchFamily="34" charset="0"/>
                </a:rPr>
                <a:t> </a:t>
              </a:r>
              <a:r>
                <a:rPr lang="fr-FR" sz="1400" dirty="0" err="1" smtClean="0">
                  <a:latin typeface="Trebuchet MS" pitchFamily="34" charset="0"/>
                </a:rPr>
                <a:t>exchanger</a:t>
              </a:r>
              <a:r>
                <a:rPr lang="fr-FR" sz="1400" dirty="0" smtClean="0">
                  <a:latin typeface="Trebuchet MS" pitchFamily="34" charset="0"/>
                </a:rPr>
                <a:t> tube</a:t>
              </a:r>
            </a:p>
            <a:p>
              <a:r>
                <a:rPr lang="fr-FR" sz="1400" dirty="0" smtClean="0">
                  <a:latin typeface="Trebuchet MS" pitchFamily="34" charset="0"/>
                </a:rPr>
                <a:t>Replacement of </a:t>
              </a:r>
              <a:r>
                <a:rPr lang="fr-FR" sz="1400" dirty="0" err="1" smtClean="0">
                  <a:latin typeface="Trebuchet MS" pitchFamily="34" charset="0"/>
                </a:rPr>
                <a:t>some</a:t>
              </a:r>
              <a:r>
                <a:rPr lang="fr-FR" sz="1400" dirty="0" smtClean="0">
                  <a:latin typeface="Trebuchet MS" pitchFamily="34" charset="0"/>
                </a:rPr>
                <a:t> </a:t>
              </a:r>
              <a:r>
                <a:rPr lang="fr-FR" sz="1400" dirty="0" err="1" smtClean="0">
                  <a:latin typeface="Trebuchet MS" pitchFamily="34" charset="0"/>
                </a:rPr>
                <a:t>plug</a:t>
              </a:r>
              <a:r>
                <a:rPr lang="fr-FR" sz="1400" dirty="0" smtClean="0">
                  <a:latin typeface="Trebuchet MS" pitchFamily="34" charset="0"/>
                </a:rPr>
                <a:t> in modules</a:t>
              </a:r>
              <a:endParaRPr lang="fr-FR" sz="1400" dirty="0">
                <a:latin typeface="Trebuchet MS" pitchFamily="34" charset="0"/>
              </a:endParaRPr>
            </a:p>
          </p:txBody>
        </p:sp>
      </p:grp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Powering</a:t>
            </a:r>
            <a:r>
              <a:rPr lang="fr-FR" dirty="0" smtClean="0"/>
              <a:t> Tests</a:t>
            </a:r>
            <a:endParaRPr lang="fr-FR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928662" y="1229113"/>
          <a:ext cx="7804048" cy="4399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Perugia, January 30, 2008 - Roberto Saban</a:t>
            </a:r>
            <a:endParaRPr lang="fr-FR" dirty="0"/>
          </a:p>
        </p:txBody>
      </p:sp>
      <p:pic>
        <p:nvPicPr>
          <p:cNvPr id="5" name="Picture 4" descr="Evolution of the arc magnets temperatures 0712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43314"/>
            <a:ext cx="9144000" cy="2612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First cool down of </a:t>
            </a:r>
            <a:r>
              <a:rPr lang="fr-FR" dirty="0" err="1" smtClean="0"/>
              <a:t>Sector</a:t>
            </a:r>
            <a:r>
              <a:rPr lang="fr-FR" dirty="0" smtClean="0"/>
              <a:t> 45</a:t>
            </a:r>
            <a:endParaRPr lang="fr-FR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000100" y="1523998"/>
          <a:ext cx="7924800" cy="504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2428860" y="2285992"/>
            <a:ext cx="1285884" cy="2714644"/>
          </a:xfrm>
          <a:prstGeom prst="rect">
            <a:avLst/>
          </a:prstGeom>
          <a:solidFill>
            <a:srgbClr val="4F81BD">
              <a:alpha val="4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29124" y="2285992"/>
            <a:ext cx="2071702" cy="2714644"/>
          </a:xfrm>
          <a:prstGeom prst="rect">
            <a:avLst/>
          </a:prstGeom>
          <a:solidFill>
            <a:srgbClr val="4F81BD">
              <a:alpha val="4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214546" y="3786190"/>
            <a:ext cx="164307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57686" y="4286256"/>
            <a:ext cx="22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2357422" y="1214422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Stops </a:t>
            </a:r>
            <a:r>
              <a:rPr lang="fr-FR" dirty="0" err="1" smtClean="0"/>
              <a:t>required</a:t>
            </a:r>
            <a:r>
              <a:rPr lang="fr-FR" dirty="0" smtClean="0"/>
              <a:t> to </a:t>
            </a:r>
            <a:r>
              <a:rPr lang="fr-FR" dirty="0" err="1" smtClean="0"/>
              <a:t>repair</a:t>
            </a:r>
            <a:r>
              <a:rPr lang="fr-FR" dirty="0" smtClean="0"/>
              <a:t> the flexibles: one </a:t>
            </a:r>
            <a:r>
              <a:rPr lang="fr-FR" dirty="0" err="1" smtClean="0"/>
              <a:t>one</a:t>
            </a:r>
            <a:r>
              <a:rPr lang="fr-FR" dirty="0" smtClean="0"/>
              <a:t> </a:t>
            </a:r>
            <a:r>
              <a:rPr lang="fr-FR" dirty="0" err="1" smtClean="0"/>
              <a:t>side</a:t>
            </a:r>
            <a:r>
              <a:rPr lang="fr-FR" dirty="0" smtClean="0"/>
              <a:t> of the </a:t>
            </a:r>
            <a:r>
              <a:rPr lang="fr-FR" dirty="0" err="1" smtClean="0"/>
              <a:t>sector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on the </a:t>
            </a:r>
            <a:r>
              <a:rPr lang="fr-FR" dirty="0" err="1" smtClean="0"/>
              <a:t>side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5876925"/>
            <a:ext cx="468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 about 9 </a:t>
            </a:r>
            <a:r>
              <a:rPr lang="fr-FR" dirty="0" err="1" smtClean="0"/>
              <a:t>weeks</a:t>
            </a:r>
            <a:r>
              <a:rPr lang="fr-FR" dirty="0" smtClean="0"/>
              <a:t> + the time </a:t>
            </a:r>
            <a:r>
              <a:rPr lang="fr-FR" dirty="0" err="1" smtClean="0"/>
              <a:t>required</a:t>
            </a:r>
            <a:r>
              <a:rPr lang="fr-FR" dirty="0" smtClean="0"/>
              <a:t> to </a:t>
            </a:r>
            <a:r>
              <a:rPr lang="fr-FR" dirty="0" err="1" smtClean="0"/>
              <a:t>stabilize</a:t>
            </a:r>
            <a:endParaRPr lang="fr-FR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9844" y="285729"/>
            <a:ext cx="3158382" cy="594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214554"/>
            <a:ext cx="4707852" cy="303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superconducting</a:t>
            </a:r>
            <a:r>
              <a:rPr lang="fr-FR" dirty="0" smtClean="0"/>
              <a:t> circuits</a:t>
            </a:r>
            <a:endParaRPr lang="fr-FR" dirty="0"/>
          </a:p>
        </p:txBody>
      </p:sp>
      <p:pic>
        <p:nvPicPr>
          <p:cNvPr id="4" name="Picture 4" descr="Cell layout"/>
          <p:cNvPicPr preferRelativeResize="0"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1403347"/>
            <a:ext cx="6188075" cy="1525587"/>
          </a:xfrm>
          <a:prstGeom prst="rect">
            <a:avLst/>
          </a:prstGeom>
          <a:noFill/>
          <a:ln w="19050" algn="in">
            <a:solidFill>
              <a:srgbClr val="B2B2B2"/>
            </a:solidFill>
            <a:miter lim="800000"/>
            <a:headEnd/>
            <a:tailEnd/>
          </a:ln>
        </p:spPr>
      </p:pic>
      <p:sp>
        <p:nvSpPr>
          <p:cNvPr id="371" name="Line 3"/>
          <p:cNvSpPr>
            <a:spLocks noChangeShapeType="1"/>
          </p:cNvSpPr>
          <p:nvPr/>
        </p:nvSpPr>
        <p:spPr bwMode="auto">
          <a:xfrm>
            <a:off x="7678738" y="2211398"/>
            <a:ext cx="2222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85" name="Line 18"/>
          <p:cNvSpPr>
            <a:spLocks noChangeShapeType="1"/>
          </p:cNvSpPr>
          <p:nvPr/>
        </p:nvSpPr>
        <p:spPr bwMode="auto">
          <a:xfrm flipH="1" flipV="1">
            <a:off x="8039100" y="4033848"/>
            <a:ext cx="0" cy="9667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86" name="Line 19"/>
          <p:cNvSpPr>
            <a:spLocks noChangeShapeType="1"/>
          </p:cNvSpPr>
          <p:nvPr/>
        </p:nvSpPr>
        <p:spPr bwMode="auto">
          <a:xfrm>
            <a:off x="8039100" y="4033848"/>
            <a:ext cx="887413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87" name="Line 20"/>
          <p:cNvSpPr>
            <a:spLocks noChangeShapeType="1"/>
          </p:cNvSpPr>
          <p:nvPr/>
        </p:nvSpPr>
        <p:spPr bwMode="auto">
          <a:xfrm flipV="1">
            <a:off x="7678738" y="2208223"/>
            <a:ext cx="0" cy="9032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88" name="Oval 21"/>
          <p:cNvSpPr>
            <a:spLocks noChangeArrowheads="1"/>
          </p:cNvSpPr>
          <p:nvPr/>
        </p:nvSpPr>
        <p:spPr bwMode="auto">
          <a:xfrm>
            <a:off x="7900988" y="1965336"/>
            <a:ext cx="533400" cy="5334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89" name="Oval 22"/>
          <p:cNvSpPr>
            <a:spLocks noChangeArrowheads="1"/>
          </p:cNvSpPr>
          <p:nvPr/>
        </p:nvSpPr>
        <p:spPr bwMode="auto">
          <a:xfrm>
            <a:off x="8129588" y="1965336"/>
            <a:ext cx="533400" cy="533400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90" name="Line 23"/>
          <p:cNvSpPr>
            <a:spLocks noChangeShapeType="1"/>
          </p:cNvSpPr>
          <p:nvPr/>
        </p:nvSpPr>
        <p:spPr bwMode="auto">
          <a:xfrm flipV="1">
            <a:off x="8923338" y="2209811"/>
            <a:ext cx="3175" cy="18240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91" name="Line 24"/>
          <p:cNvSpPr>
            <a:spLocks noChangeShapeType="1"/>
          </p:cNvSpPr>
          <p:nvPr/>
        </p:nvSpPr>
        <p:spPr bwMode="auto">
          <a:xfrm>
            <a:off x="8678863" y="2216161"/>
            <a:ext cx="2444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08" name="Line 41"/>
          <p:cNvSpPr>
            <a:spLocks noChangeShapeType="1"/>
          </p:cNvSpPr>
          <p:nvPr/>
        </p:nvSpPr>
        <p:spPr bwMode="auto">
          <a:xfrm flipH="1" flipV="1">
            <a:off x="7688263" y="3360748"/>
            <a:ext cx="3175" cy="16398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09" name="Line 42"/>
          <p:cNvSpPr>
            <a:spLocks noChangeShapeType="1"/>
          </p:cNvSpPr>
          <p:nvPr/>
        </p:nvSpPr>
        <p:spPr bwMode="auto">
          <a:xfrm flipH="1" flipV="1">
            <a:off x="7678738" y="3092461"/>
            <a:ext cx="107950" cy="2889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10" name="Rectangle 43"/>
          <p:cNvSpPr>
            <a:spLocks noChangeArrowheads="1"/>
          </p:cNvSpPr>
          <p:nvPr/>
        </p:nvSpPr>
        <p:spPr bwMode="auto">
          <a:xfrm rot="10800000">
            <a:off x="7908925" y="3148023"/>
            <a:ext cx="144463" cy="395288"/>
          </a:xfrm>
          <a:prstGeom prst="rect">
            <a:avLst/>
          </a:prstGeom>
          <a:solidFill>
            <a:srgbClr val="FF33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11" name="Line 44"/>
          <p:cNvSpPr>
            <a:spLocks noChangeShapeType="1"/>
          </p:cNvSpPr>
          <p:nvPr/>
        </p:nvSpPr>
        <p:spPr bwMode="auto">
          <a:xfrm flipH="1" flipV="1">
            <a:off x="7980363" y="2968636"/>
            <a:ext cx="0" cy="7191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12" name="Line 45"/>
          <p:cNvSpPr>
            <a:spLocks noChangeShapeType="1"/>
          </p:cNvSpPr>
          <p:nvPr/>
        </p:nvSpPr>
        <p:spPr bwMode="auto">
          <a:xfrm flipV="1">
            <a:off x="7691438" y="3687773"/>
            <a:ext cx="2889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13" name="Line 46"/>
          <p:cNvSpPr>
            <a:spLocks noChangeShapeType="1"/>
          </p:cNvSpPr>
          <p:nvPr/>
        </p:nvSpPr>
        <p:spPr bwMode="auto">
          <a:xfrm flipV="1">
            <a:off x="7693025" y="2968636"/>
            <a:ext cx="2889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grpSp>
        <p:nvGrpSpPr>
          <p:cNvPr id="491" name="Group 490"/>
          <p:cNvGrpSpPr/>
          <p:nvPr/>
        </p:nvGrpSpPr>
        <p:grpSpPr>
          <a:xfrm>
            <a:off x="177831" y="4357694"/>
            <a:ext cx="8751887" cy="1800225"/>
            <a:chOff x="141288" y="4689475"/>
            <a:chExt cx="8751887" cy="1800225"/>
          </a:xfrm>
        </p:grpSpPr>
        <p:sp>
          <p:nvSpPr>
            <p:cNvPr id="370" name="Rectangle 67"/>
            <p:cNvSpPr>
              <a:spLocks noChangeArrowheads="1"/>
            </p:cNvSpPr>
            <p:nvPr/>
          </p:nvSpPr>
          <p:spPr bwMode="auto">
            <a:xfrm>
              <a:off x="141288" y="5214938"/>
              <a:ext cx="1190625" cy="1274762"/>
            </a:xfrm>
            <a:prstGeom prst="rect">
              <a:avLst/>
            </a:prstGeom>
            <a:solidFill>
              <a:srgbClr val="3366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2" name="Rectangle 4"/>
            <p:cNvSpPr>
              <a:spLocks noChangeArrowheads="1"/>
            </p:cNvSpPr>
            <p:nvPr/>
          </p:nvSpPr>
          <p:spPr bwMode="auto">
            <a:xfrm>
              <a:off x="1331913" y="5229225"/>
              <a:ext cx="5868987" cy="1260475"/>
            </a:xfrm>
            <a:prstGeom prst="rect">
              <a:avLst/>
            </a:prstGeom>
            <a:solidFill>
              <a:srgbClr val="99CCFF">
                <a:alpha val="67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73" name="Group 5"/>
            <p:cNvGrpSpPr>
              <a:grpSpLocks/>
            </p:cNvGrpSpPr>
            <p:nvPr/>
          </p:nvGrpSpPr>
          <p:grpSpPr bwMode="auto">
            <a:xfrm>
              <a:off x="1830388" y="5426075"/>
              <a:ext cx="1266825" cy="533400"/>
              <a:chOff x="860" y="2816"/>
              <a:chExt cx="1924" cy="496"/>
            </a:xfrm>
          </p:grpSpPr>
          <p:sp>
            <p:nvSpPr>
              <p:cNvPr id="374" name="Line 6"/>
              <p:cNvSpPr>
                <a:spLocks noChangeShapeType="1"/>
              </p:cNvSpPr>
              <p:nvPr/>
            </p:nvSpPr>
            <p:spPr bwMode="auto">
              <a:xfrm flipV="1">
                <a:off x="864" y="3072"/>
                <a:ext cx="0" cy="240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5" name="Arc 7"/>
              <p:cNvSpPr>
                <a:spLocks/>
              </p:cNvSpPr>
              <p:nvPr/>
            </p:nvSpPr>
            <p:spPr bwMode="auto">
              <a:xfrm rot="16058654" flipV="1">
                <a:off x="921" y="2759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6" name="Arc 8"/>
              <p:cNvSpPr>
                <a:spLocks/>
              </p:cNvSpPr>
              <p:nvPr/>
            </p:nvSpPr>
            <p:spPr bwMode="auto">
              <a:xfrm rot="16058654" flipV="1">
                <a:off x="1308" y="2765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7" name="Arc 9"/>
              <p:cNvSpPr>
                <a:spLocks/>
              </p:cNvSpPr>
              <p:nvPr/>
            </p:nvSpPr>
            <p:spPr bwMode="auto">
              <a:xfrm rot="16058654" flipV="1">
                <a:off x="1689" y="2767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8" name="Arc 10"/>
              <p:cNvSpPr>
                <a:spLocks/>
              </p:cNvSpPr>
              <p:nvPr/>
            </p:nvSpPr>
            <p:spPr bwMode="auto">
              <a:xfrm rot="16058654" flipV="1">
                <a:off x="2072" y="2773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79" name="Arc 11"/>
              <p:cNvSpPr>
                <a:spLocks/>
              </p:cNvSpPr>
              <p:nvPr/>
            </p:nvSpPr>
            <p:spPr bwMode="auto">
              <a:xfrm rot="16058654" flipV="1">
                <a:off x="2456" y="2755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80" name="Line 12"/>
              <p:cNvSpPr>
                <a:spLocks noChangeShapeType="1"/>
              </p:cNvSpPr>
              <p:nvPr/>
            </p:nvSpPr>
            <p:spPr bwMode="auto">
              <a:xfrm flipV="1">
                <a:off x="2784" y="3072"/>
                <a:ext cx="0" cy="240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81" name="Line 13"/>
            <p:cNvSpPr>
              <a:spLocks noChangeShapeType="1"/>
            </p:cNvSpPr>
            <p:nvPr/>
          </p:nvSpPr>
          <p:spPr bwMode="auto">
            <a:xfrm flipH="1" flipV="1">
              <a:off x="6816725" y="5957888"/>
              <a:ext cx="838200" cy="1587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82" name="Line 15"/>
            <p:cNvSpPr>
              <a:spLocks noChangeShapeType="1"/>
            </p:cNvSpPr>
            <p:nvPr/>
          </p:nvSpPr>
          <p:spPr bwMode="auto">
            <a:xfrm flipH="1">
              <a:off x="595313" y="6354763"/>
              <a:ext cx="2713037" cy="0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83" name="Line 16"/>
            <p:cNvSpPr>
              <a:spLocks noChangeShapeType="1"/>
            </p:cNvSpPr>
            <p:nvPr/>
          </p:nvSpPr>
          <p:spPr bwMode="auto">
            <a:xfrm flipH="1" flipV="1">
              <a:off x="8005763" y="5214938"/>
              <a:ext cx="1587" cy="1143000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84" name="Line 17"/>
            <p:cNvSpPr>
              <a:spLocks noChangeShapeType="1"/>
            </p:cNvSpPr>
            <p:nvPr/>
          </p:nvSpPr>
          <p:spPr bwMode="auto">
            <a:xfrm flipH="1" flipV="1">
              <a:off x="7654925" y="5214938"/>
              <a:ext cx="1588" cy="762000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grpSp>
          <p:nvGrpSpPr>
            <p:cNvPr id="392" name="Group 25"/>
            <p:cNvGrpSpPr>
              <a:grpSpLocks/>
            </p:cNvGrpSpPr>
            <p:nvPr/>
          </p:nvGrpSpPr>
          <p:grpSpPr bwMode="auto">
            <a:xfrm>
              <a:off x="5311775" y="5421313"/>
              <a:ext cx="1285875" cy="533400"/>
              <a:chOff x="860" y="2816"/>
              <a:chExt cx="1924" cy="496"/>
            </a:xfrm>
          </p:grpSpPr>
          <p:sp>
            <p:nvSpPr>
              <p:cNvPr id="393" name="Line 26"/>
              <p:cNvSpPr>
                <a:spLocks noChangeShapeType="1"/>
              </p:cNvSpPr>
              <p:nvPr/>
            </p:nvSpPr>
            <p:spPr bwMode="auto">
              <a:xfrm flipV="1">
                <a:off x="864" y="3072"/>
                <a:ext cx="0" cy="240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4" name="Arc 27"/>
              <p:cNvSpPr>
                <a:spLocks/>
              </p:cNvSpPr>
              <p:nvPr/>
            </p:nvSpPr>
            <p:spPr bwMode="auto">
              <a:xfrm rot="16058654" flipV="1">
                <a:off x="921" y="2759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5" name="Arc 28"/>
              <p:cNvSpPr>
                <a:spLocks/>
              </p:cNvSpPr>
              <p:nvPr/>
            </p:nvSpPr>
            <p:spPr bwMode="auto">
              <a:xfrm rot="16058654" flipV="1">
                <a:off x="1308" y="2765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6" name="Arc 29"/>
              <p:cNvSpPr>
                <a:spLocks/>
              </p:cNvSpPr>
              <p:nvPr/>
            </p:nvSpPr>
            <p:spPr bwMode="auto">
              <a:xfrm rot="16058654" flipV="1">
                <a:off x="1689" y="2767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7" name="Arc 30"/>
              <p:cNvSpPr>
                <a:spLocks/>
              </p:cNvSpPr>
              <p:nvPr/>
            </p:nvSpPr>
            <p:spPr bwMode="auto">
              <a:xfrm rot="16058654" flipV="1">
                <a:off x="2072" y="2773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8" name="Arc 31"/>
              <p:cNvSpPr>
                <a:spLocks/>
              </p:cNvSpPr>
              <p:nvPr/>
            </p:nvSpPr>
            <p:spPr bwMode="auto">
              <a:xfrm rot="16058654" flipV="1">
                <a:off x="2456" y="2755"/>
                <a:ext cx="262" cy="384"/>
              </a:xfrm>
              <a:custGeom>
                <a:avLst/>
                <a:gdLst>
                  <a:gd name="G0" fmla="+- 2049 0 0"/>
                  <a:gd name="G1" fmla="+- 21600 0 0"/>
                  <a:gd name="G2" fmla="+- 21600 0 0"/>
                  <a:gd name="T0" fmla="*/ 0 w 23649"/>
                  <a:gd name="T1" fmla="*/ 97 h 43200"/>
                  <a:gd name="T2" fmla="*/ 1205 w 23649"/>
                  <a:gd name="T3" fmla="*/ 43183 h 43200"/>
                  <a:gd name="T4" fmla="*/ 2049 w 23649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3649" h="43200" fill="none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</a:path>
                  <a:path w="23649" h="43200" stroke="0" extrusionOk="0">
                    <a:moveTo>
                      <a:pt x="0" y="97"/>
                    </a:moveTo>
                    <a:cubicBezTo>
                      <a:pt x="681" y="32"/>
                      <a:pt x="1364" y="-1"/>
                      <a:pt x="2049" y="0"/>
                    </a:cubicBezTo>
                    <a:cubicBezTo>
                      <a:pt x="13978" y="0"/>
                      <a:pt x="23649" y="9670"/>
                      <a:pt x="23649" y="21600"/>
                    </a:cubicBezTo>
                    <a:cubicBezTo>
                      <a:pt x="23649" y="33529"/>
                      <a:pt x="13978" y="43200"/>
                      <a:pt x="2049" y="43200"/>
                    </a:cubicBezTo>
                    <a:cubicBezTo>
                      <a:pt x="1767" y="43200"/>
                      <a:pt x="1486" y="43194"/>
                      <a:pt x="1204" y="43183"/>
                    </a:cubicBezTo>
                    <a:lnTo>
                      <a:pt x="2049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99" name="Line 32"/>
              <p:cNvSpPr>
                <a:spLocks noChangeShapeType="1"/>
              </p:cNvSpPr>
              <p:nvPr/>
            </p:nvSpPr>
            <p:spPr bwMode="auto">
              <a:xfrm flipV="1">
                <a:off x="2784" y="3072"/>
                <a:ext cx="0" cy="240"/>
              </a:xfrm>
              <a:prstGeom prst="line">
                <a:avLst/>
              </a:prstGeom>
              <a:noFill/>
              <a:ln w="25400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00" name="Line 33"/>
            <p:cNvSpPr>
              <a:spLocks noChangeShapeType="1"/>
            </p:cNvSpPr>
            <p:nvPr/>
          </p:nvSpPr>
          <p:spPr bwMode="auto">
            <a:xfrm flipH="1" flipV="1">
              <a:off x="5111750" y="5954713"/>
              <a:ext cx="712788" cy="3175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01" name="Rectangle 34"/>
            <p:cNvSpPr>
              <a:spLocks noChangeArrowheads="1"/>
            </p:cNvSpPr>
            <p:nvPr/>
          </p:nvSpPr>
          <p:spPr bwMode="auto">
            <a:xfrm>
              <a:off x="7200900" y="5214938"/>
              <a:ext cx="1692275" cy="1274762"/>
            </a:xfrm>
            <a:prstGeom prst="rect">
              <a:avLst/>
            </a:prstGeom>
            <a:solidFill>
              <a:srgbClr val="3366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2" name="Line 35"/>
            <p:cNvSpPr>
              <a:spLocks noChangeShapeType="1"/>
            </p:cNvSpPr>
            <p:nvPr/>
          </p:nvSpPr>
          <p:spPr bwMode="auto">
            <a:xfrm flipV="1">
              <a:off x="942975" y="5954713"/>
              <a:ext cx="1379538" cy="22225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03" name="Line 36"/>
            <p:cNvSpPr>
              <a:spLocks noChangeShapeType="1"/>
            </p:cNvSpPr>
            <p:nvPr/>
          </p:nvSpPr>
          <p:spPr bwMode="auto">
            <a:xfrm flipV="1">
              <a:off x="3081338" y="5959475"/>
              <a:ext cx="227012" cy="0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04" name="Line 37"/>
            <p:cNvSpPr>
              <a:spLocks noChangeShapeType="1"/>
            </p:cNvSpPr>
            <p:nvPr/>
          </p:nvSpPr>
          <p:spPr bwMode="auto">
            <a:xfrm>
              <a:off x="2322513" y="5832475"/>
              <a:ext cx="0" cy="252413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05" name="Line 38"/>
            <p:cNvSpPr>
              <a:spLocks noChangeShapeType="1"/>
            </p:cNvSpPr>
            <p:nvPr/>
          </p:nvSpPr>
          <p:spPr bwMode="auto">
            <a:xfrm>
              <a:off x="2538413" y="5832475"/>
              <a:ext cx="0" cy="252413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06" name="Line 39"/>
            <p:cNvSpPr>
              <a:spLocks noChangeShapeType="1"/>
            </p:cNvSpPr>
            <p:nvPr/>
          </p:nvSpPr>
          <p:spPr bwMode="auto">
            <a:xfrm>
              <a:off x="2322513" y="5957888"/>
              <a:ext cx="215900" cy="127000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07" name="Line 40"/>
            <p:cNvSpPr>
              <a:spLocks noChangeShapeType="1"/>
            </p:cNvSpPr>
            <p:nvPr/>
          </p:nvSpPr>
          <p:spPr bwMode="auto">
            <a:xfrm flipH="1">
              <a:off x="2322513" y="5832475"/>
              <a:ext cx="215900" cy="122238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14" name="Line 47"/>
            <p:cNvSpPr>
              <a:spLocks noChangeShapeType="1"/>
            </p:cNvSpPr>
            <p:nvPr/>
          </p:nvSpPr>
          <p:spPr bwMode="auto">
            <a:xfrm>
              <a:off x="2538413" y="5959475"/>
              <a:ext cx="541337" cy="0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15" name="Line 48"/>
            <p:cNvSpPr>
              <a:spLocks noChangeShapeType="1"/>
            </p:cNvSpPr>
            <p:nvPr/>
          </p:nvSpPr>
          <p:spPr bwMode="auto">
            <a:xfrm>
              <a:off x="5815013" y="5832475"/>
              <a:ext cx="0" cy="252413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16" name="Line 49"/>
            <p:cNvSpPr>
              <a:spLocks noChangeShapeType="1"/>
            </p:cNvSpPr>
            <p:nvPr/>
          </p:nvSpPr>
          <p:spPr bwMode="auto">
            <a:xfrm>
              <a:off x="6030913" y="5832475"/>
              <a:ext cx="0" cy="252413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17" name="Line 50"/>
            <p:cNvSpPr>
              <a:spLocks noChangeShapeType="1"/>
            </p:cNvSpPr>
            <p:nvPr/>
          </p:nvSpPr>
          <p:spPr bwMode="auto">
            <a:xfrm>
              <a:off x="5815013" y="5962650"/>
              <a:ext cx="215900" cy="122238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18" name="Line 51"/>
            <p:cNvSpPr>
              <a:spLocks noChangeShapeType="1"/>
            </p:cNvSpPr>
            <p:nvPr/>
          </p:nvSpPr>
          <p:spPr bwMode="auto">
            <a:xfrm flipH="1">
              <a:off x="5824538" y="5832475"/>
              <a:ext cx="206375" cy="125413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19" name="Line 52"/>
            <p:cNvSpPr>
              <a:spLocks noChangeShapeType="1"/>
            </p:cNvSpPr>
            <p:nvPr/>
          </p:nvSpPr>
          <p:spPr bwMode="auto">
            <a:xfrm>
              <a:off x="6030913" y="5959475"/>
              <a:ext cx="785812" cy="0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fr-FR"/>
            </a:p>
          </p:txBody>
        </p:sp>
        <p:sp>
          <p:nvSpPr>
            <p:cNvPr id="420" name="Rectangle 53"/>
            <p:cNvSpPr>
              <a:spLocks noChangeArrowheads="1"/>
            </p:cNvSpPr>
            <p:nvPr/>
          </p:nvSpPr>
          <p:spPr bwMode="auto">
            <a:xfrm rot="10800000">
              <a:off x="7578725" y="4986338"/>
              <a:ext cx="152400" cy="533400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0033CC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21" name="Rectangle 54"/>
            <p:cNvSpPr>
              <a:spLocks noChangeArrowheads="1"/>
            </p:cNvSpPr>
            <p:nvPr/>
          </p:nvSpPr>
          <p:spPr bwMode="auto">
            <a:xfrm rot="10800000">
              <a:off x="7931150" y="4987925"/>
              <a:ext cx="152400" cy="533400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0033CC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22" name="Text Box 55"/>
            <p:cNvSpPr txBox="1">
              <a:spLocks noChangeArrowheads="1"/>
            </p:cNvSpPr>
            <p:nvPr/>
          </p:nvSpPr>
          <p:spPr bwMode="auto">
            <a:xfrm>
              <a:off x="3941763" y="5360988"/>
              <a:ext cx="550862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hlink"/>
                  </a:solidFill>
                  <a:effectLst/>
                </a:rPr>
                <a:t>1.9K</a:t>
              </a:r>
            </a:p>
          </p:txBody>
        </p:sp>
        <p:sp>
          <p:nvSpPr>
            <p:cNvPr id="423" name="Text Box 56"/>
            <p:cNvSpPr txBox="1">
              <a:spLocks noChangeArrowheads="1"/>
            </p:cNvSpPr>
            <p:nvPr/>
          </p:nvSpPr>
          <p:spPr bwMode="auto">
            <a:xfrm>
              <a:off x="7237413" y="5957888"/>
              <a:ext cx="5937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2"/>
                  </a:solidFill>
                  <a:effectLst/>
                </a:rPr>
                <a:t>4.5K</a:t>
              </a:r>
            </a:p>
          </p:txBody>
        </p:sp>
        <p:sp>
          <p:nvSpPr>
            <p:cNvPr id="424" name="Line 57"/>
            <p:cNvSpPr>
              <a:spLocks noChangeShapeType="1"/>
            </p:cNvSpPr>
            <p:nvPr/>
          </p:nvSpPr>
          <p:spPr bwMode="auto">
            <a:xfrm flipH="1" flipV="1">
              <a:off x="5081588" y="6354763"/>
              <a:ext cx="2924175" cy="1587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25" name="Line 58"/>
            <p:cNvSpPr>
              <a:spLocks noChangeShapeType="1"/>
            </p:cNvSpPr>
            <p:nvPr/>
          </p:nvSpPr>
          <p:spPr bwMode="auto">
            <a:xfrm flipH="1">
              <a:off x="3286125" y="6356371"/>
              <a:ext cx="1795463" cy="1587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26" name="Line 59"/>
            <p:cNvSpPr>
              <a:spLocks noChangeShapeType="1"/>
            </p:cNvSpPr>
            <p:nvPr/>
          </p:nvSpPr>
          <p:spPr bwMode="auto">
            <a:xfrm flipH="1">
              <a:off x="3221038" y="5957888"/>
              <a:ext cx="1890712" cy="1587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27" name="Line 61"/>
            <p:cNvSpPr>
              <a:spLocks noChangeShapeType="1"/>
            </p:cNvSpPr>
            <p:nvPr/>
          </p:nvSpPr>
          <p:spPr bwMode="auto">
            <a:xfrm flipH="1" flipV="1">
              <a:off x="7654925" y="4689475"/>
              <a:ext cx="0" cy="2984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28" name="Line 62"/>
            <p:cNvSpPr>
              <a:spLocks noChangeShapeType="1"/>
            </p:cNvSpPr>
            <p:nvPr/>
          </p:nvSpPr>
          <p:spPr bwMode="auto">
            <a:xfrm flipH="1" flipV="1">
              <a:off x="8002588" y="4689475"/>
              <a:ext cx="0" cy="2984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31" name="Line 65"/>
            <p:cNvSpPr>
              <a:spLocks noChangeShapeType="1"/>
            </p:cNvSpPr>
            <p:nvPr/>
          </p:nvSpPr>
          <p:spPr bwMode="auto">
            <a:xfrm flipV="1">
              <a:off x="942975" y="5214938"/>
              <a:ext cx="3175" cy="739775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32" name="Line 66"/>
            <p:cNvSpPr>
              <a:spLocks noChangeShapeType="1"/>
            </p:cNvSpPr>
            <p:nvPr/>
          </p:nvSpPr>
          <p:spPr bwMode="auto">
            <a:xfrm flipH="1" flipV="1">
              <a:off x="595313" y="5214938"/>
              <a:ext cx="1587" cy="1141412"/>
            </a:xfrm>
            <a:prstGeom prst="line">
              <a:avLst/>
            </a:prstGeom>
            <a:noFill/>
            <a:ln w="25400">
              <a:solidFill>
                <a:srgbClr val="0033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33" name="Rectangle 68"/>
            <p:cNvSpPr>
              <a:spLocks noChangeArrowheads="1"/>
            </p:cNvSpPr>
            <p:nvPr/>
          </p:nvSpPr>
          <p:spPr bwMode="auto">
            <a:xfrm rot="10800000">
              <a:off x="519113" y="4986338"/>
              <a:ext cx="152400" cy="533400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0033CC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4" name="Rectangle 69"/>
            <p:cNvSpPr>
              <a:spLocks noChangeArrowheads="1"/>
            </p:cNvSpPr>
            <p:nvPr/>
          </p:nvSpPr>
          <p:spPr bwMode="auto">
            <a:xfrm rot="10800000">
              <a:off x="871538" y="4987925"/>
              <a:ext cx="152400" cy="533400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0033CC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35" name="Line 71"/>
            <p:cNvSpPr>
              <a:spLocks noChangeShapeType="1"/>
            </p:cNvSpPr>
            <p:nvPr/>
          </p:nvSpPr>
          <p:spPr bwMode="auto">
            <a:xfrm flipH="1" flipV="1">
              <a:off x="595313" y="4689475"/>
              <a:ext cx="0" cy="2984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36" name="Line 72"/>
            <p:cNvSpPr>
              <a:spLocks noChangeShapeType="1"/>
            </p:cNvSpPr>
            <p:nvPr/>
          </p:nvSpPr>
          <p:spPr bwMode="auto">
            <a:xfrm flipH="1" flipV="1">
              <a:off x="942975" y="4689475"/>
              <a:ext cx="0" cy="2984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39" name="Line 75"/>
          <p:cNvSpPr>
            <a:spLocks noChangeShapeType="1"/>
          </p:cNvSpPr>
          <p:nvPr/>
        </p:nvSpPr>
        <p:spPr bwMode="auto">
          <a:xfrm flipH="1" flipV="1">
            <a:off x="979488" y="3903663"/>
            <a:ext cx="0" cy="9667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0" name="Line 76"/>
          <p:cNvSpPr>
            <a:spLocks noChangeShapeType="1"/>
          </p:cNvSpPr>
          <p:nvPr/>
        </p:nvSpPr>
        <p:spPr bwMode="auto">
          <a:xfrm flipH="1" flipV="1">
            <a:off x="628650" y="3230563"/>
            <a:ext cx="3175" cy="16398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1" name="Line 77"/>
          <p:cNvSpPr>
            <a:spLocks noChangeShapeType="1"/>
          </p:cNvSpPr>
          <p:nvPr/>
        </p:nvSpPr>
        <p:spPr bwMode="auto">
          <a:xfrm flipH="1" flipV="1">
            <a:off x="619125" y="2962275"/>
            <a:ext cx="107950" cy="2889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2" name="Rectangle 78"/>
          <p:cNvSpPr>
            <a:spLocks noChangeArrowheads="1"/>
          </p:cNvSpPr>
          <p:nvPr/>
        </p:nvSpPr>
        <p:spPr bwMode="auto">
          <a:xfrm rot="10800000">
            <a:off x="849313" y="3017838"/>
            <a:ext cx="144462" cy="395287"/>
          </a:xfrm>
          <a:prstGeom prst="rect">
            <a:avLst/>
          </a:prstGeom>
          <a:solidFill>
            <a:srgbClr val="FF33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43" name="Line 79"/>
          <p:cNvSpPr>
            <a:spLocks noChangeShapeType="1"/>
          </p:cNvSpPr>
          <p:nvPr/>
        </p:nvSpPr>
        <p:spPr bwMode="auto">
          <a:xfrm flipH="1" flipV="1">
            <a:off x="920750" y="2838450"/>
            <a:ext cx="0" cy="7191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4" name="Line 80"/>
          <p:cNvSpPr>
            <a:spLocks noChangeShapeType="1"/>
          </p:cNvSpPr>
          <p:nvPr/>
        </p:nvSpPr>
        <p:spPr bwMode="auto">
          <a:xfrm flipV="1">
            <a:off x="631825" y="3557588"/>
            <a:ext cx="2889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5" name="Line 81"/>
          <p:cNvSpPr>
            <a:spLocks noChangeShapeType="1"/>
          </p:cNvSpPr>
          <p:nvPr/>
        </p:nvSpPr>
        <p:spPr bwMode="auto">
          <a:xfrm flipV="1">
            <a:off x="633413" y="2838450"/>
            <a:ext cx="2889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6" name="Line 82"/>
          <p:cNvSpPr>
            <a:spLocks noChangeShapeType="1"/>
          </p:cNvSpPr>
          <p:nvPr/>
        </p:nvSpPr>
        <p:spPr bwMode="auto">
          <a:xfrm>
            <a:off x="619125" y="2068513"/>
            <a:ext cx="70961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7" name="Line 83"/>
          <p:cNvSpPr>
            <a:spLocks noChangeShapeType="1"/>
          </p:cNvSpPr>
          <p:nvPr/>
        </p:nvSpPr>
        <p:spPr bwMode="auto">
          <a:xfrm>
            <a:off x="979488" y="3890963"/>
            <a:ext cx="3524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8" name="Line 84"/>
          <p:cNvSpPr>
            <a:spLocks noChangeShapeType="1"/>
          </p:cNvSpPr>
          <p:nvPr/>
        </p:nvSpPr>
        <p:spPr bwMode="auto">
          <a:xfrm flipV="1">
            <a:off x="619125" y="2065338"/>
            <a:ext cx="0" cy="9032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449" name="Line 85"/>
          <p:cNvSpPr>
            <a:spLocks noChangeShapeType="1"/>
          </p:cNvSpPr>
          <p:nvPr/>
        </p:nvSpPr>
        <p:spPr bwMode="auto">
          <a:xfrm flipV="1">
            <a:off x="1328738" y="2076450"/>
            <a:ext cx="3175" cy="18240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5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superconducting</a:t>
            </a:r>
            <a:r>
              <a:rPr lang="fr-FR" dirty="0" smtClean="0"/>
              <a:t> circuits</a:t>
            </a:r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197" y="1874523"/>
          <a:ext cx="8610603" cy="2926077"/>
        </p:xfrm>
        <a:graphic>
          <a:graphicData uri="http://schemas.openxmlformats.org/drawingml/2006/table">
            <a:tbl>
              <a:tblPr/>
              <a:tblGrid>
                <a:gridCol w="3544410"/>
                <a:gridCol w="633274"/>
                <a:gridCol w="586816"/>
                <a:gridCol w="502382"/>
                <a:gridCol w="502382"/>
                <a:gridCol w="502382"/>
                <a:gridCol w="502382"/>
                <a:gridCol w="617372"/>
                <a:gridCol w="533400"/>
                <a:gridCol w="685803"/>
              </a:tblGrid>
              <a:tr h="28949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Circuit Type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Sector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LHC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1-2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2-3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3-4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4-5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5-6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6-7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7-8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8-1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94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13 kA 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latin typeface="Verdana"/>
                          <a:ea typeface="Times New Roman"/>
                          <a:cs typeface="Times New Roman"/>
                        </a:rPr>
                        <a:t>Indipendently</a:t>
                      </a: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 Powered Dipoles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Indipendently Powered Quadrupoles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78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600A with Energy Extraction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28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202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3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600A Energy Extraction in Converter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14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136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600A no Energy Extraction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9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16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72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80-120A Correctors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22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37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latin typeface="Verdana"/>
                          <a:ea typeface="Times New Roman"/>
                          <a:cs typeface="Times New Roman"/>
                        </a:rPr>
                        <a:t>50</a:t>
                      </a:r>
                      <a:endParaRPr lang="en-US" sz="140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284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123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105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83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99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95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79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105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123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Verdana"/>
                          <a:ea typeface="Times New Roman"/>
                          <a:cs typeface="Times New Roman"/>
                        </a:rPr>
                        <a:t>812</a:t>
                      </a: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596" y="5214950"/>
          <a:ext cx="8610603" cy="868470"/>
        </p:xfrm>
        <a:graphic>
          <a:graphicData uri="http://schemas.openxmlformats.org/drawingml/2006/table">
            <a:tbl>
              <a:tblPr/>
              <a:tblGrid>
                <a:gridCol w="3544410"/>
                <a:gridCol w="633274"/>
                <a:gridCol w="586816"/>
                <a:gridCol w="502382"/>
                <a:gridCol w="502382"/>
                <a:gridCol w="502382"/>
                <a:gridCol w="502382"/>
                <a:gridCol w="617372"/>
                <a:gridCol w="533400"/>
                <a:gridCol w="685803"/>
              </a:tblGrid>
              <a:tr h="289490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Circuit Type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Sector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LHC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1-2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2-3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3-4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4-5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5-6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6-7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>
                          <a:latin typeface="Verdana"/>
                          <a:ea typeface="Times New Roman"/>
                          <a:cs typeface="Times New Roman"/>
                        </a:rPr>
                        <a:t>7-8</a:t>
                      </a:r>
                      <a:endParaRPr lang="en-US" sz="1400" b="1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8-1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94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60A Closed Orbit Correctors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Verdana"/>
                          <a:ea typeface="Times New Roman"/>
                          <a:cs typeface="Times New Roman"/>
                        </a:rPr>
                        <a:t>94</a:t>
                      </a:r>
                      <a:endParaRPr lang="en-US" sz="1400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Verdana"/>
                          <a:ea typeface="Times New Roman"/>
                          <a:cs typeface="Times New Roman"/>
                        </a:rPr>
                        <a:t>752</a:t>
                      </a:r>
                      <a:endParaRPr lang="en-US" sz="1400" b="1" dirty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Quinto workshop italiano sulla fisica p-p ad LHC</a:t>
            </a:r>
            <a:endParaRPr lang="fr-FR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Perugia, January 30, 2008 - Roberto 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507185"/>
            <a:ext cx="2133600" cy="350815"/>
          </a:xfrm>
        </p:spPr>
        <p:txBody>
          <a:bodyPr/>
          <a:lstStyle/>
          <a:p>
            <a:pPr algn="r"/>
            <a:fld id="{17A8A209-FE9A-4EC8-B8A2-2898A5CCBB83}" type="slidenum">
              <a:rPr lang="en-US"/>
              <a:pPr algn="r"/>
              <a:t>8</a:t>
            </a:fld>
            <a:endParaRPr lang="en-US" dirty="0"/>
          </a:p>
        </p:txBody>
      </p:sp>
      <p:pic>
        <p:nvPicPr>
          <p:cNvPr id="10741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0417" y="3373239"/>
            <a:ext cx="3124196" cy="2341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725470"/>
          </a:xfrm>
        </p:spPr>
        <p:txBody>
          <a:bodyPr>
            <a:normAutofit fontScale="90000"/>
            <a:scene3d>
              <a:camera prst="orthographicFront"/>
              <a:lightRig rig="threePt" dir="t">
                <a:rot lat="0" lon="0" rev="1800000"/>
              </a:lightRig>
            </a:scene3d>
            <a:sp3d extrusionH="57150" contourW="12700" prstMaterial="softEdge">
              <a:bevelT w="25400"/>
              <a:extrusionClr>
                <a:schemeClr val="accent6">
                  <a:lumMod val="60000"/>
                  <a:lumOff val="40000"/>
                </a:schemeClr>
              </a:extrusionClr>
              <a:contourClr>
                <a:schemeClr val="accent6">
                  <a:lumMod val="60000"/>
                  <a:lumOff val="40000"/>
                </a:schemeClr>
              </a:contourClr>
            </a:sp3d>
          </a:bodyPr>
          <a:lstStyle/>
          <a:p>
            <a:pPr algn="r"/>
            <a:r>
              <a:rPr lang="fr-CH" dirty="0" smtClean="0">
                <a:solidFill>
                  <a:schemeClr val="bg1">
                    <a:lumMod val="85000"/>
                  </a:schemeClr>
                </a:solidFill>
              </a:rPr>
              <a:t>RF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</a:rPr>
              <a:t>cavities</a:t>
            </a:r>
            <a:r>
              <a:rPr lang="fr-CH" dirty="0" smtClean="0">
                <a:solidFill>
                  <a:schemeClr val="bg1">
                    <a:lumMod val="85000"/>
                  </a:schemeClr>
                </a:solidFill>
              </a:rPr>
              <a:t> in Point 4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596" y="3057574"/>
            <a:ext cx="392909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Trebuchet MS" pitchFamily="34" charset="0"/>
              </a:rPr>
              <a:t>Continuing the conditioning of the cavities &amp; the main couplers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Trebuchet MS" pitchFamily="34" charset="0"/>
              </a:rPr>
              <a:t>Setting up of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rebuchet MS" pitchFamily="34" charset="0"/>
              </a:rPr>
              <a:t>the Tuner Loop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rebuchet MS" pitchFamily="34" charset="0"/>
              </a:rPr>
              <a:t>the RF feedback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rebuchet MS" pitchFamily="34" charset="0"/>
              </a:rPr>
              <a:t>the Klystron Polar Loop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Trebuchet MS" pitchFamily="34" charset="0"/>
              </a:rPr>
              <a:t>the one-turn feedback</a:t>
            </a:r>
          </a:p>
          <a:p>
            <a:r>
              <a:rPr lang="en-US" sz="2000" dirty="0" smtClean="0">
                <a:latin typeface="Trebuchet MS" pitchFamily="34" charset="0"/>
              </a:rPr>
              <a:t>Goal</a:t>
            </a:r>
            <a:r>
              <a:rPr lang="en-US" dirty="0" smtClean="0">
                <a:latin typeface="Trebuchet MS" pitchFamily="34" charset="0"/>
              </a:rPr>
              <a:t>: set-up of the first three loops on one cavity before warm-up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7290" y="1142984"/>
            <a:ext cx="76327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rebuchet MS" pitchFamily="34" charset="0"/>
              </a:rPr>
              <a:t>Already achieved is the parallel conditioning of eight cavities up to:</a:t>
            </a:r>
          </a:p>
          <a:p>
            <a:pPr marL="1255713" lvl="2" indent="-341313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  <a:cs typeface="Arial" charset="0"/>
              </a:rPr>
              <a:t>~150kW (</a:t>
            </a:r>
            <a:r>
              <a:rPr lang="en-US" dirty="0" smtClean="0">
                <a:latin typeface="Trebuchet MS" pitchFamily="34" charset="0"/>
              </a:rPr>
              <a:t>1MV/cavity) with Q</a:t>
            </a:r>
            <a:r>
              <a:rPr lang="en-US" baseline="-25000" dirty="0" smtClean="0">
                <a:latin typeface="Trebuchet MS" pitchFamily="34" charset="0"/>
              </a:rPr>
              <a:t>L</a:t>
            </a:r>
            <a:r>
              <a:rPr lang="en-US" dirty="0" smtClean="0">
                <a:latin typeface="Trebuchet MS" pitchFamily="34" charset="0"/>
              </a:rPr>
              <a:t> = 20’000</a:t>
            </a:r>
          </a:p>
          <a:p>
            <a:r>
              <a:rPr lang="en-US" dirty="0" smtClean="0">
                <a:latin typeface="Trebuchet MS" pitchFamily="34" charset="0"/>
              </a:rPr>
              <a:t>Started on four cavities:</a:t>
            </a:r>
          </a:p>
          <a:p>
            <a:pPr marL="1255713" lvl="2" indent="-341313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  <a:cs typeface="Arial" charset="0"/>
              </a:rPr>
              <a:t>~200kW </a:t>
            </a:r>
            <a:r>
              <a:rPr lang="en-US" dirty="0" smtClean="0">
                <a:latin typeface="Trebuchet MS" pitchFamily="34" charset="0"/>
              </a:rPr>
              <a:t>intermediate position of movable Main Coupler nominal field (2MV/cavity with Q</a:t>
            </a:r>
            <a:r>
              <a:rPr lang="en-US" baseline="-25000" dirty="0" smtClean="0">
                <a:latin typeface="Trebuchet MS" pitchFamily="34" charset="0"/>
              </a:rPr>
              <a:t>L</a:t>
            </a:r>
            <a:r>
              <a:rPr lang="en-US" dirty="0" smtClean="0">
                <a:latin typeface="Trebuchet MS" pitchFamily="34" charset="0"/>
              </a:rPr>
              <a:t> = 60’000)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929190" y="6357958"/>
            <a:ext cx="1628806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>
                <a:solidFill>
                  <a:schemeClr val="bg1"/>
                </a:solidFill>
              </a:rPr>
              <a:t>Courtesy </a:t>
            </a:r>
            <a:r>
              <a:rPr lang="en-US" sz="1000" dirty="0" smtClean="0">
                <a:solidFill>
                  <a:schemeClr val="bg1"/>
                </a:solidFill>
              </a:rPr>
              <a:t> </a:t>
            </a:r>
            <a:r>
              <a:rPr lang="en-US" sz="1000" dirty="0" err="1" smtClean="0">
                <a:solidFill>
                  <a:schemeClr val="bg1"/>
                </a:solidFill>
              </a:rPr>
              <a:t>O.Brunner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1305" y="3214686"/>
            <a:ext cx="4794745" cy="291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LEMIC, January 29, 2008 - Roberto Saban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Test of the Access Control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1285860"/>
            <a:ext cx="7802539" cy="2714644"/>
          </a:xfrm>
        </p:spPr>
        <p:txBody>
          <a:bodyPr>
            <a:normAutofit/>
            <a:scene3d>
              <a:camera prst="orthographicFront"/>
              <a:lightRig rig="threePt" dir="t">
                <a:rot lat="0" lon="0" rev="600000"/>
              </a:lightRig>
            </a:scene3d>
            <a:sp3d prstMaterial="plastic">
              <a:bevelT w="0" h="0"/>
              <a:bevelB w="0" h="0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The LHC access system was nearly completely commissioned during the first week of January 2008 by a joint AB-TS team in collaboration with the supplier's team. </a:t>
            </a:r>
          </a:p>
          <a:p>
            <a:r>
              <a:rPr lang="en-GB" sz="2000" b="1" dirty="0" smtClean="0">
                <a:solidFill>
                  <a:srgbClr val="002060"/>
                </a:solidFill>
              </a:rPr>
              <a:t>Access is presently (from Monday 14/1) possible again with the CERN access card. No major issues encountered during the 7 days of intense tests.</a:t>
            </a:r>
          </a:p>
          <a:p>
            <a:r>
              <a:rPr lang="en-GB" sz="2000" b="1" dirty="0" smtClean="0">
                <a:solidFill>
                  <a:srgbClr val="002060"/>
                </a:solidFill>
              </a:rPr>
              <a:t>From early April access to the LHC will be made with dosimeter and biometric control. </a:t>
            </a:r>
            <a:endParaRPr lang="en-GB" sz="1800" dirty="0">
              <a:solidFill>
                <a:srgbClr val="00206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ACE89-6A70-45A9-B16C-CA966D2D2F29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116014" y="4357694"/>
            <a:ext cx="7848600" cy="1928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Test the Access System when doing a patrol of all the LHC points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In « Access Mode », test the correct system behaviour when one or more EIS-beam becomes unsafe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In « Beam Mode », test the triggering of all the « EIS-BEAM» and external interfaces (BI, LBDS) in case of intrusion, door opening inside the LHC or Emergency stop.</a:t>
            </a:r>
          </a:p>
        </p:txBody>
      </p:sp>
      <p:sp>
        <p:nvSpPr>
          <p:cNvPr id="11" name="Rectangle 10"/>
          <p:cNvSpPr/>
          <p:nvPr/>
        </p:nvSpPr>
        <p:spPr>
          <a:xfrm rot="16200000">
            <a:off x="-73625" y="4859915"/>
            <a:ext cx="1404552" cy="4001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Objectives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14282" y="6453188"/>
            <a:ext cx="2981356" cy="2159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0"/>
            </a:sp3d>
          </a:bodyPr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LEMIC, January 29, 2008 - Roberto </a:t>
            </a:r>
            <a:r>
              <a:rPr lang="en-US" dirty="0" err="1" smtClean="0"/>
              <a:t>Saban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1901</TotalTime>
  <Words>821</Words>
  <Application>Microsoft Office PowerPoint</Application>
  <PresentationFormat>On-screen Show (4:3)</PresentationFormat>
  <Paragraphs>253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Hardware Commissioning</vt:lpstr>
      <vt:lpstr>… a quick look at last year</vt:lpstr>
      <vt:lpstr>Powering Tests</vt:lpstr>
      <vt:lpstr>First cool down of Sector 45</vt:lpstr>
      <vt:lpstr>Slide 5</vt:lpstr>
      <vt:lpstr>The superconducting circuits</vt:lpstr>
      <vt:lpstr>The superconducting circuits</vt:lpstr>
      <vt:lpstr>RF cavities in Point 4</vt:lpstr>
      <vt:lpstr>Test of the Access Control System</vt:lpstr>
      <vt:lpstr>Status of the sectors</vt:lpstr>
      <vt:lpstr>Provoked and Natural quenches in RB circuit</vt:lpstr>
      <vt:lpstr>Progress chart</vt:lpstr>
      <vt:lpstr>LHC General schedule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saban</dc:creator>
  <cp:lastModifiedBy>saban</cp:lastModifiedBy>
  <cp:revision>182</cp:revision>
  <dcterms:created xsi:type="dcterms:W3CDTF">2008-01-16T10:38:35Z</dcterms:created>
  <dcterms:modified xsi:type="dcterms:W3CDTF">2008-01-29T13:05:23Z</dcterms:modified>
</cp:coreProperties>
</file>