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5" r:id="rId2"/>
    <p:sldMasterId id="2147483679" r:id="rId3"/>
    <p:sldMasterId id="2147483697" r:id="rId4"/>
  </p:sldMasterIdLst>
  <p:notesMasterIdLst>
    <p:notesMasterId r:id="rId31"/>
  </p:notesMasterIdLst>
  <p:handoutMasterIdLst>
    <p:handoutMasterId r:id="rId32"/>
  </p:handoutMasterIdLst>
  <p:sldIdLst>
    <p:sldId id="256" r:id="rId5"/>
    <p:sldId id="257" r:id="rId6"/>
    <p:sldId id="279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76" r:id="rId16"/>
    <p:sldId id="266" r:id="rId17"/>
    <p:sldId id="267" r:id="rId18"/>
    <p:sldId id="269" r:id="rId19"/>
    <p:sldId id="268" r:id="rId20"/>
    <p:sldId id="271" r:id="rId21"/>
    <p:sldId id="272" r:id="rId22"/>
    <p:sldId id="277" r:id="rId23"/>
    <p:sldId id="275" r:id="rId24"/>
    <p:sldId id="274" r:id="rId25"/>
    <p:sldId id="280" r:id="rId26"/>
    <p:sldId id="282" r:id="rId27"/>
    <p:sldId id="281" r:id="rId28"/>
    <p:sldId id="278" r:id="rId29"/>
    <p:sldId id="270" r:id="rId30"/>
  </p:sldIdLst>
  <p:sldSz cx="9144000" cy="6858000" type="screen4x3"/>
  <p:notesSz cx="6670675" cy="9929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59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98FEA0-1B6A-41B4-89DA-81CEF2D2BE07}" type="doc">
      <dgm:prSet loTypeId="urn:microsoft.com/office/officeart/2005/8/layout/cycle2" loCatId="cycle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de-DE"/>
        </a:p>
      </dgm:t>
    </dgm:pt>
    <dgm:pt modelId="{00CF8467-E2F5-4525-86D5-37B8C8CB9580}">
      <dgm:prSet phldrT="[Text]"/>
      <dgm:spPr/>
      <dgm:t>
        <a:bodyPr/>
        <a:lstStyle/>
        <a:p>
          <a:r>
            <a:rPr lang="de-DE" dirty="0" smtClean="0"/>
            <a:t>CERN Internal </a:t>
          </a:r>
          <a:r>
            <a:rPr lang="de-DE" dirty="0" err="1" smtClean="0"/>
            <a:t>Comm</a:t>
          </a:r>
          <a:endParaRPr lang="de-DE" dirty="0" smtClean="0"/>
        </a:p>
      </dgm:t>
    </dgm:pt>
    <dgm:pt modelId="{F168D252-5F08-4307-A111-49BEAA05A443}" type="parTrans" cxnId="{4C6770EE-729F-48C3-9A7B-A507509BA103}">
      <dgm:prSet/>
      <dgm:spPr/>
      <dgm:t>
        <a:bodyPr/>
        <a:lstStyle/>
        <a:p>
          <a:endParaRPr lang="de-DE"/>
        </a:p>
      </dgm:t>
    </dgm:pt>
    <dgm:pt modelId="{16BE03F2-C31D-497E-830D-5AFF89BA6741}" type="sibTrans" cxnId="{4C6770EE-729F-48C3-9A7B-A507509BA103}">
      <dgm:prSet/>
      <dgm:spPr/>
      <dgm:t>
        <a:bodyPr/>
        <a:lstStyle/>
        <a:p>
          <a:endParaRPr lang="de-DE"/>
        </a:p>
      </dgm:t>
    </dgm:pt>
    <dgm:pt modelId="{6AEB7148-BC8A-4898-9131-CFEA6700CD42}">
      <dgm:prSet phldrT="[Text]"/>
      <dgm:spPr/>
      <dgm:t>
        <a:bodyPr/>
        <a:lstStyle/>
        <a:p>
          <a:r>
            <a:rPr lang="de-DE" dirty="0" smtClean="0"/>
            <a:t>Webmaster</a:t>
          </a:r>
          <a:endParaRPr lang="de-DE" dirty="0"/>
        </a:p>
      </dgm:t>
    </dgm:pt>
    <dgm:pt modelId="{95A87725-005C-4A60-91DB-FA8DDBF46BAE}" type="parTrans" cxnId="{6715D111-5FE1-4E62-BBE4-A1155EC45518}">
      <dgm:prSet/>
      <dgm:spPr/>
      <dgm:t>
        <a:bodyPr/>
        <a:lstStyle/>
        <a:p>
          <a:endParaRPr lang="de-DE"/>
        </a:p>
      </dgm:t>
    </dgm:pt>
    <dgm:pt modelId="{E8BFDA23-A96B-499D-B08F-638E3F63D668}" type="sibTrans" cxnId="{6715D111-5FE1-4E62-BBE4-A1155EC45518}">
      <dgm:prSet/>
      <dgm:spPr/>
      <dgm:t>
        <a:bodyPr/>
        <a:lstStyle/>
        <a:p>
          <a:endParaRPr lang="de-DE"/>
        </a:p>
      </dgm:t>
    </dgm:pt>
    <dgm:pt modelId="{46093F0A-1802-4262-A674-AFB1FB116CB8}">
      <dgm:prSet phldrT="[Text]"/>
      <dgm:spPr/>
      <dgm:t>
        <a:bodyPr/>
        <a:lstStyle/>
        <a:p>
          <a:r>
            <a:rPr lang="de-DE" dirty="0" err="1" smtClean="0"/>
            <a:t>Audiovisual</a:t>
          </a:r>
          <a:r>
            <a:rPr lang="de-DE" dirty="0" smtClean="0"/>
            <a:t> Service</a:t>
          </a:r>
          <a:endParaRPr lang="de-DE" dirty="0"/>
        </a:p>
      </dgm:t>
    </dgm:pt>
    <dgm:pt modelId="{9BB2E979-F11E-462C-8948-884428DA1A02}" type="parTrans" cxnId="{FA17AED2-6DFB-4688-AFA7-1CED651293FB}">
      <dgm:prSet/>
      <dgm:spPr/>
      <dgm:t>
        <a:bodyPr/>
        <a:lstStyle/>
        <a:p>
          <a:endParaRPr lang="de-DE"/>
        </a:p>
      </dgm:t>
    </dgm:pt>
    <dgm:pt modelId="{FC2EF912-2216-4C4C-A6DC-608CC5C3830E}" type="sibTrans" cxnId="{FA17AED2-6DFB-4688-AFA7-1CED651293FB}">
      <dgm:prSet/>
      <dgm:spPr/>
      <dgm:t>
        <a:bodyPr/>
        <a:lstStyle/>
        <a:p>
          <a:endParaRPr lang="de-DE"/>
        </a:p>
      </dgm:t>
    </dgm:pt>
    <dgm:pt modelId="{2E68BEE7-53A9-490C-B8EC-8F56CC4F239A}">
      <dgm:prSet phldrT="[Text]"/>
      <dgm:spPr/>
      <dgm:t>
        <a:bodyPr/>
        <a:lstStyle/>
        <a:p>
          <a:r>
            <a:rPr lang="de-DE" dirty="0" smtClean="0"/>
            <a:t>CERN </a:t>
          </a:r>
          <a:r>
            <a:rPr lang="de-DE" dirty="0" err="1" smtClean="0"/>
            <a:t>Local</a:t>
          </a:r>
          <a:r>
            <a:rPr lang="de-DE" dirty="0" smtClean="0"/>
            <a:t> </a:t>
          </a:r>
          <a:r>
            <a:rPr lang="de-DE" dirty="0" err="1" smtClean="0"/>
            <a:t>Comm</a:t>
          </a:r>
          <a:endParaRPr lang="de-DE" dirty="0"/>
        </a:p>
      </dgm:t>
    </dgm:pt>
    <dgm:pt modelId="{AF707F3C-1264-4D7D-8105-09BC5848EB40}" type="parTrans" cxnId="{AC3AEDAD-933E-4768-94FA-1FC73EAA8E26}">
      <dgm:prSet/>
      <dgm:spPr/>
      <dgm:t>
        <a:bodyPr/>
        <a:lstStyle/>
        <a:p>
          <a:endParaRPr lang="de-DE"/>
        </a:p>
      </dgm:t>
    </dgm:pt>
    <dgm:pt modelId="{5CC7BFAC-8081-4EB3-9F10-ADFC61F8B17C}" type="sibTrans" cxnId="{AC3AEDAD-933E-4768-94FA-1FC73EAA8E26}">
      <dgm:prSet/>
      <dgm:spPr/>
      <dgm:t>
        <a:bodyPr/>
        <a:lstStyle/>
        <a:p>
          <a:endParaRPr lang="de-DE"/>
        </a:p>
      </dgm:t>
    </dgm:pt>
    <dgm:pt modelId="{FB38E9D5-518A-4018-8EE6-F0A7A0EBC266}">
      <dgm:prSet phldrT="[Text]"/>
      <dgm:spPr/>
      <dgm:t>
        <a:bodyPr/>
        <a:lstStyle/>
        <a:p>
          <a:r>
            <a:rPr lang="de-DE" dirty="0" smtClean="0"/>
            <a:t>CERN Press Office</a:t>
          </a:r>
        </a:p>
      </dgm:t>
    </dgm:pt>
    <dgm:pt modelId="{66684526-DFC6-4AB2-9D8F-59F40352DD32}" type="parTrans" cxnId="{9B6695D7-A2B4-420F-B466-D7F979FA0C9E}">
      <dgm:prSet/>
      <dgm:spPr/>
      <dgm:t>
        <a:bodyPr/>
        <a:lstStyle/>
        <a:p>
          <a:endParaRPr lang="de-DE"/>
        </a:p>
      </dgm:t>
    </dgm:pt>
    <dgm:pt modelId="{B223AA9C-4205-49A4-AF8D-52EE34B32D0B}" type="sibTrans" cxnId="{9B6695D7-A2B4-420F-B466-D7F979FA0C9E}">
      <dgm:prSet/>
      <dgm:spPr/>
      <dgm:t>
        <a:bodyPr/>
        <a:lstStyle/>
        <a:p>
          <a:endParaRPr lang="de-DE"/>
        </a:p>
      </dgm:t>
    </dgm:pt>
    <dgm:pt modelId="{0641C624-6A8B-443D-89D9-DE728EB090DD}">
      <dgm:prSet phldrT="[Text]"/>
      <dgm:spPr/>
      <dgm:t>
        <a:bodyPr/>
        <a:lstStyle/>
        <a:p>
          <a:r>
            <a:rPr lang="de-DE" dirty="0" smtClean="0"/>
            <a:t>Graphics Design Office</a:t>
          </a:r>
        </a:p>
      </dgm:t>
    </dgm:pt>
    <dgm:pt modelId="{4B59E332-E3BD-4DE7-988C-D1592E7C8A2E}" type="parTrans" cxnId="{B9FF7FE0-7274-4890-AF5A-3AD74B0195BA}">
      <dgm:prSet/>
      <dgm:spPr/>
      <dgm:t>
        <a:bodyPr/>
        <a:lstStyle/>
        <a:p>
          <a:endParaRPr lang="de-DE"/>
        </a:p>
      </dgm:t>
    </dgm:pt>
    <dgm:pt modelId="{21D01E86-5D6B-4985-98D2-644E796D9DC5}" type="sibTrans" cxnId="{B9FF7FE0-7274-4890-AF5A-3AD74B0195BA}">
      <dgm:prSet/>
      <dgm:spPr/>
      <dgm:t>
        <a:bodyPr/>
        <a:lstStyle/>
        <a:p>
          <a:endParaRPr lang="de-DE"/>
        </a:p>
      </dgm:t>
    </dgm:pt>
    <dgm:pt modelId="{313F917A-215F-48C0-9011-9B3134F54518}">
      <dgm:prSet phldrT="[Text]"/>
      <dgm:spPr/>
      <dgm:t>
        <a:bodyPr/>
        <a:lstStyle/>
        <a:p>
          <a:r>
            <a:rPr lang="de-DE" dirty="0" err="1" smtClean="0"/>
            <a:t>Social</a:t>
          </a:r>
          <a:r>
            <a:rPr lang="de-DE" dirty="0" smtClean="0"/>
            <a:t> Media</a:t>
          </a:r>
        </a:p>
      </dgm:t>
    </dgm:pt>
    <dgm:pt modelId="{D69C667C-FAA6-401F-80A0-123D76BCE078}" type="parTrans" cxnId="{5BEED1BE-62B6-4700-8E7C-6C4354AB1513}">
      <dgm:prSet/>
      <dgm:spPr/>
      <dgm:t>
        <a:bodyPr/>
        <a:lstStyle/>
        <a:p>
          <a:endParaRPr lang="de-DE"/>
        </a:p>
      </dgm:t>
    </dgm:pt>
    <dgm:pt modelId="{5DB07CF6-561D-4EFE-824A-264BCEF3D7C8}" type="sibTrans" cxnId="{5BEED1BE-62B6-4700-8E7C-6C4354AB1513}">
      <dgm:prSet/>
      <dgm:spPr/>
      <dgm:t>
        <a:bodyPr/>
        <a:lstStyle/>
        <a:p>
          <a:endParaRPr lang="de-DE"/>
        </a:p>
      </dgm:t>
    </dgm:pt>
    <dgm:pt modelId="{B3EB93C2-D3E5-43AD-8612-A0085D11DCE3}">
      <dgm:prSet phldrT="[Text]"/>
      <dgm:spPr/>
      <dgm:t>
        <a:bodyPr/>
        <a:lstStyle/>
        <a:p>
          <a:r>
            <a:rPr lang="de-DE" dirty="0" smtClean="0"/>
            <a:t>CERN Protocol Office</a:t>
          </a:r>
        </a:p>
      </dgm:t>
    </dgm:pt>
    <dgm:pt modelId="{DDE5D43C-8239-44F2-8E78-2F220BA983C1}" type="parTrans" cxnId="{4E5775B5-2B8E-4A9A-BA21-386216772F57}">
      <dgm:prSet/>
      <dgm:spPr/>
      <dgm:t>
        <a:bodyPr/>
        <a:lstStyle/>
        <a:p>
          <a:endParaRPr lang="de-DE"/>
        </a:p>
      </dgm:t>
    </dgm:pt>
    <dgm:pt modelId="{41350457-A781-4679-B13B-16D4BD7C114E}" type="sibTrans" cxnId="{4E5775B5-2B8E-4A9A-BA21-386216772F57}">
      <dgm:prSet/>
      <dgm:spPr/>
      <dgm:t>
        <a:bodyPr/>
        <a:lstStyle/>
        <a:p>
          <a:endParaRPr lang="de-DE"/>
        </a:p>
      </dgm:t>
    </dgm:pt>
    <dgm:pt modelId="{97BC203A-77C4-4259-AE1C-C311DB70BB3D}">
      <dgm:prSet phldrT="[Text]"/>
      <dgm:spPr/>
      <dgm:t>
        <a:bodyPr/>
        <a:lstStyle/>
        <a:p>
          <a:r>
            <a:rPr lang="de-DE" dirty="0" smtClean="0"/>
            <a:t>EPPCN</a:t>
          </a:r>
        </a:p>
      </dgm:t>
    </dgm:pt>
    <dgm:pt modelId="{E536FA65-6F56-4653-8CD7-65A2C058CD63}" type="parTrans" cxnId="{A062E63F-A6B1-41FD-BCA0-0843E10B1E37}">
      <dgm:prSet/>
      <dgm:spPr/>
      <dgm:t>
        <a:bodyPr/>
        <a:lstStyle/>
        <a:p>
          <a:endParaRPr lang="de-DE"/>
        </a:p>
      </dgm:t>
    </dgm:pt>
    <dgm:pt modelId="{A527BD69-E795-40FB-ABF4-5A3715FC9256}" type="sibTrans" cxnId="{A062E63F-A6B1-41FD-BCA0-0843E10B1E37}">
      <dgm:prSet/>
      <dgm:spPr/>
      <dgm:t>
        <a:bodyPr/>
        <a:lstStyle/>
        <a:p>
          <a:endParaRPr lang="de-DE"/>
        </a:p>
      </dgm:t>
    </dgm:pt>
    <dgm:pt modelId="{049914BF-5A41-48E9-978C-43932D954759}">
      <dgm:prSet phldrT="[Text]"/>
      <dgm:spPr/>
      <dgm:t>
        <a:bodyPr/>
        <a:lstStyle/>
        <a:p>
          <a:r>
            <a:rPr lang="de-DE" dirty="0" smtClean="0"/>
            <a:t>IPPOG</a:t>
          </a:r>
        </a:p>
      </dgm:t>
    </dgm:pt>
    <dgm:pt modelId="{4CE96D54-1212-4CFB-9CC2-566BE4468027}" type="parTrans" cxnId="{DC5A03E5-C29A-45CE-9298-DC21F8F1437F}">
      <dgm:prSet/>
      <dgm:spPr/>
      <dgm:t>
        <a:bodyPr/>
        <a:lstStyle/>
        <a:p>
          <a:endParaRPr lang="de-DE"/>
        </a:p>
      </dgm:t>
    </dgm:pt>
    <dgm:pt modelId="{3CFCF076-D00C-4F6F-93D5-92DB10A53431}" type="sibTrans" cxnId="{DC5A03E5-C29A-45CE-9298-DC21F8F1437F}">
      <dgm:prSet/>
      <dgm:spPr/>
      <dgm:t>
        <a:bodyPr/>
        <a:lstStyle/>
        <a:p>
          <a:endParaRPr lang="de-DE"/>
        </a:p>
      </dgm:t>
    </dgm:pt>
    <dgm:pt modelId="{A18910CE-6945-49A7-8AE0-F6FDE754D5AF}">
      <dgm:prSet phldrT="[Text]"/>
      <dgm:spPr/>
      <dgm:t>
        <a:bodyPr/>
        <a:lstStyle/>
        <a:p>
          <a:r>
            <a:rPr lang="de-DE" dirty="0" smtClean="0"/>
            <a:t>… </a:t>
          </a:r>
          <a:br>
            <a:rPr lang="de-DE" dirty="0" smtClean="0"/>
          </a:br>
          <a:r>
            <a:rPr lang="de-DE" dirty="0" err="1" smtClean="0"/>
            <a:t>and</a:t>
          </a:r>
          <a:r>
            <a:rPr lang="de-DE" dirty="0" smtClean="0"/>
            <a:t> </a:t>
          </a:r>
          <a:r>
            <a:rPr lang="de-DE" dirty="0" err="1" smtClean="0"/>
            <a:t>many</a:t>
          </a:r>
          <a:r>
            <a:rPr lang="de-DE" dirty="0" smtClean="0"/>
            <a:t> </a:t>
          </a:r>
          <a:r>
            <a:rPr lang="de-DE" dirty="0" err="1" smtClean="0"/>
            <a:t>more</a:t>
          </a:r>
          <a:r>
            <a:rPr lang="de-DE" dirty="0" smtClean="0"/>
            <a:t> </a:t>
          </a:r>
          <a:br>
            <a:rPr lang="de-DE" dirty="0" smtClean="0"/>
          </a:br>
          <a:r>
            <a:rPr lang="de-DE" dirty="0" smtClean="0"/>
            <a:t>…</a:t>
          </a:r>
        </a:p>
      </dgm:t>
    </dgm:pt>
    <dgm:pt modelId="{8DDCF9FA-2C6D-44CA-9071-E181E699E8A2}" type="parTrans" cxnId="{3C516A11-83FF-4C30-A3CF-11E2C4D84D3C}">
      <dgm:prSet/>
      <dgm:spPr/>
      <dgm:t>
        <a:bodyPr/>
        <a:lstStyle/>
        <a:p>
          <a:endParaRPr lang="de-DE"/>
        </a:p>
      </dgm:t>
    </dgm:pt>
    <dgm:pt modelId="{551FE231-F3BD-432E-A2CC-462EEFE9C6C9}" type="sibTrans" cxnId="{3C516A11-83FF-4C30-A3CF-11E2C4D84D3C}">
      <dgm:prSet/>
      <dgm:spPr/>
      <dgm:t>
        <a:bodyPr/>
        <a:lstStyle/>
        <a:p>
          <a:endParaRPr lang="de-DE"/>
        </a:p>
      </dgm:t>
    </dgm:pt>
    <dgm:pt modelId="{BACEDB50-5A6D-4172-8316-EE0B2AB3DED1}" type="pres">
      <dgm:prSet presAssocID="{4F98FEA0-1B6A-41B4-89DA-81CEF2D2BE0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D17FB740-FB80-4A37-A1D1-84E3D8257E06}" type="pres">
      <dgm:prSet presAssocID="{00CF8467-E2F5-4525-86D5-37B8C8CB9580}" presName="node" presStyleLbl="node1" presStyleIdx="0" presStyleCnt="11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C69DF67-8340-4898-8B07-234A74511FD8}" type="pres">
      <dgm:prSet presAssocID="{16BE03F2-C31D-497E-830D-5AFF89BA6741}" presName="sibTrans" presStyleLbl="sibTrans2D1" presStyleIdx="0" presStyleCnt="11"/>
      <dgm:spPr/>
      <dgm:t>
        <a:bodyPr/>
        <a:lstStyle/>
        <a:p>
          <a:endParaRPr lang="en-GB"/>
        </a:p>
      </dgm:t>
    </dgm:pt>
    <dgm:pt modelId="{09F09998-4DC7-47A9-B76B-63BEE3C20515}" type="pres">
      <dgm:prSet presAssocID="{16BE03F2-C31D-497E-830D-5AFF89BA6741}" presName="connectorText" presStyleLbl="sibTrans2D1" presStyleIdx="0" presStyleCnt="11"/>
      <dgm:spPr/>
      <dgm:t>
        <a:bodyPr/>
        <a:lstStyle/>
        <a:p>
          <a:endParaRPr lang="en-GB"/>
        </a:p>
      </dgm:t>
    </dgm:pt>
    <dgm:pt modelId="{6585CF18-9BE5-482D-8571-022D6EE18344}" type="pres">
      <dgm:prSet presAssocID="{6AEB7148-BC8A-4898-9131-CFEA6700CD42}" presName="node" presStyleLbl="node1" presStyleIdx="1" presStyleCnt="1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6A3854F-EE97-45E6-9CB1-463DA012504F}" type="pres">
      <dgm:prSet presAssocID="{E8BFDA23-A96B-499D-B08F-638E3F63D668}" presName="sibTrans" presStyleLbl="sibTrans2D1" presStyleIdx="1" presStyleCnt="11"/>
      <dgm:spPr/>
      <dgm:t>
        <a:bodyPr/>
        <a:lstStyle/>
        <a:p>
          <a:endParaRPr lang="en-GB"/>
        </a:p>
      </dgm:t>
    </dgm:pt>
    <dgm:pt modelId="{FC792E7E-CDBA-4B4D-A33F-0888E4F0ECB3}" type="pres">
      <dgm:prSet presAssocID="{E8BFDA23-A96B-499D-B08F-638E3F63D668}" presName="connectorText" presStyleLbl="sibTrans2D1" presStyleIdx="1" presStyleCnt="11"/>
      <dgm:spPr/>
      <dgm:t>
        <a:bodyPr/>
        <a:lstStyle/>
        <a:p>
          <a:endParaRPr lang="en-GB"/>
        </a:p>
      </dgm:t>
    </dgm:pt>
    <dgm:pt modelId="{140A816F-6533-4735-877B-EC322FF1DCEB}" type="pres">
      <dgm:prSet presAssocID="{0641C624-6A8B-443D-89D9-DE728EB090DD}" presName="node" presStyleLbl="node1" presStyleIdx="2" presStyleCnt="11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602F1F3-302A-4D06-8307-1A3322B6D9DE}" type="pres">
      <dgm:prSet presAssocID="{21D01E86-5D6B-4985-98D2-644E796D9DC5}" presName="sibTrans" presStyleLbl="sibTrans2D1" presStyleIdx="2" presStyleCnt="11"/>
      <dgm:spPr/>
      <dgm:t>
        <a:bodyPr/>
        <a:lstStyle/>
        <a:p>
          <a:endParaRPr lang="en-GB"/>
        </a:p>
      </dgm:t>
    </dgm:pt>
    <dgm:pt modelId="{5FCDB040-0039-4F1A-A48A-418B1A7FECD3}" type="pres">
      <dgm:prSet presAssocID="{21D01E86-5D6B-4985-98D2-644E796D9DC5}" presName="connectorText" presStyleLbl="sibTrans2D1" presStyleIdx="2" presStyleCnt="11"/>
      <dgm:spPr/>
      <dgm:t>
        <a:bodyPr/>
        <a:lstStyle/>
        <a:p>
          <a:endParaRPr lang="en-GB"/>
        </a:p>
      </dgm:t>
    </dgm:pt>
    <dgm:pt modelId="{76027964-682D-4F86-8DB5-667E9974205A}" type="pres">
      <dgm:prSet presAssocID="{46093F0A-1802-4262-A674-AFB1FB116CB8}" presName="node" presStyleLbl="node1" presStyleIdx="3" presStyleCnt="11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0279200-7DD2-411D-B8C6-065FA9AEBDE0}" type="pres">
      <dgm:prSet presAssocID="{FC2EF912-2216-4C4C-A6DC-608CC5C3830E}" presName="sibTrans" presStyleLbl="sibTrans2D1" presStyleIdx="3" presStyleCnt="11"/>
      <dgm:spPr/>
      <dgm:t>
        <a:bodyPr/>
        <a:lstStyle/>
        <a:p>
          <a:endParaRPr lang="en-GB"/>
        </a:p>
      </dgm:t>
    </dgm:pt>
    <dgm:pt modelId="{7A7091B1-9B72-4F40-9420-F3156F7F6A2F}" type="pres">
      <dgm:prSet presAssocID="{FC2EF912-2216-4C4C-A6DC-608CC5C3830E}" presName="connectorText" presStyleLbl="sibTrans2D1" presStyleIdx="3" presStyleCnt="11"/>
      <dgm:spPr/>
      <dgm:t>
        <a:bodyPr/>
        <a:lstStyle/>
        <a:p>
          <a:endParaRPr lang="en-GB"/>
        </a:p>
      </dgm:t>
    </dgm:pt>
    <dgm:pt modelId="{ECA18BE7-87DB-4CE3-A500-266BEAB096F3}" type="pres">
      <dgm:prSet presAssocID="{2E68BEE7-53A9-490C-B8EC-8F56CC4F239A}" presName="node" presStyleLbl="node1" presStyleIdx="4" presStyleCnt="1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057A01A-F3C9-4D11-973D-F969ED600949}" type="pres">
      <dgm:prSet presAssocID="{5CC7BFAC-8081-4EB3-9F10-ADFC61F8B17C}" presName="sibTrans" presStyleLbl="sibTrans2D1" presStyleIdx="4" presStyleCnt="11"/>
      <dgm:spPr/>
      <dgm:t>
        <a:bodyPr/>
        <a:lstStyle/>
        <a:p>
          <a:endParaRPr lang="en-GB"/>
        </a:p>
      </dgm:t>
    </dgm:pt>
    <dgm:pt modelId="{A2F5540D-749C-43E1-8D36-3F4BB85808DF}" type="pres">
      <dgm:prSet presAssocID="{5CC7BFAC-8081-4EB3-9F10-ADFC61F8B17C}" presName="connectorText" presStyleLbl="sibTrans2D1" presStyleIdx="4" presStyleCnt="11"/>
      <dgm:spPr/>
      <dgm:t>
        <a:bodyPr/>
        <a:lstStyle/>
        <a:p>
          <a:endParaRPr lang="en-GB"/>
        </a:p>
      </dgm:t>
    </dgm:pt>
    <dgm:pt modelId="{4ACE7DDA-62EB-459F-A394-ED80F21404A2}" type="pres">
      <dgm:prSet presAssocID="{FB38E9D5-518A-4018-8EE6-F0A7A0EBC266}" presName="node" presStyleLbl="node1" presStyleIdx="5" presStyleCnt="11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B964D7E-3997-452B-A171-8BA460E09E2B}" type="pres">
      <dgm:prSet presAssocID="{B223AA9C-4205-49A4-AF8D-52EE34B32D0B}" presName="sibTrans" presStyleLbl="sibTrans2D1" presStyleIdx="5" presStyleCnt="11"/>
      <dgm:spPr/>
      <dgm:t>
        <a:bodyPr/>
        <a:lstStyle/>
        <a:p>
          <a:endParaRPr lang="en-GB"/>
        </a:p>
      </dgm:t>
    </dgm:pt>
    <dgm:pt modelId="{096DA0BF-313A-4AAF-BC38-0064C7669FA3}" type="pres">
      <dgm:prSet presAssocID="{B223AA9C-4205-49A4-AF8D-52EE34B32D0B}" presName="connectorText" presStyleLbl="sibTrans2D1" presStyleIdx="5" presStyleCnt="11"/>
      <dgm:spPr/>
      <dgm:t>
        <a:bodyPr/>
        <a:lstStyle/>
        <a:p>
          <a:endParaRPr lang="en-GB"/>
        </a:p>
      </dgm:t>
    </dgm:pt>
    <dgm:pt modelId="{D7C4BBEC-9FFA-4550-B053-8DA8F08C1C94}" type="pres">
      <dgm:prSet presAssocID="{97BC203A-77C4-4259-AE1C-C311DB70BB3D}" presName="node" presStyleLbl="node1" presStyleIdx="6" presStyleCnt="11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FB8A238-002A-4DFB-B4AE-E930E2F90156}" type="pres">
      <dgm:prSet presAssocID="{A527BD69-E795-40FB-ABF4-5A3715FC9256}" presName="sibTrans" presStyleLbl="sibTrans2D1" presStyleIdx="6" presStyleCnt="11"/>
      <dgm:spPr/>
      <dgm:t>
        <a:bodyPr/>
        <a:lstStyle/>
        <a:p>
          <a:endParaRPr lang="en-GB"/>
        </a:p>
      </dgm:t>
    </dgm:pt>
    <dgm:pt modelId="{72C58990-DF92-4FEB-8C20-95DE2E44E408}" type="pres">
      <dgm:prSet presAssocID="{A527BD69-E795-40FB-ABF4-5A3715FC9256}" presName="connectorText" presStyleLbl="sibTrans2D1" presStyleIdx="6" presStyleCnt="11"/>
      <dgm:spPr/>
      <dgm:t>
        <a:bodyPr/>
        <a:lstStyle/>
        <a:p>
          <a:endParaRPr lang="en-GB"/>
        </a:p>
      </dgm:t>
    </dgm:pt>
    <dgm:pt modelId="{DDE3B30A-7962-4815-BAEC-A6CDF48B4004}" type="pres">
      <dgm:prSet presAssocID="{313F917A-215F-48C0-9011-9B3134F54518}" presName="node" presStyleLbl="node1" presStyleIdx="7" presStyleCnt="11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31624D0-1FFD-4B04-A46F-3339C4636580}" type="pres">
      <dgm:prSet presAssocID="{5DB07CF6-561D-4EFE-824A-264BCEF3D7C8}" presName="sibTrans" presStyleLbl="sibTrans2D1" presStyleIdx="7" presStyleCnt="11"/>
      <dgm:spPr/>
      <dgm:t>
        <a:bodyPr/>
        <a:lstStyle/>
        <a:p>
          <a:endParaRPr lang="en-GB"/>
        </a:p>
      </dgm:t>
    </dgm:pt>
    <dgm:pt modelId="{E0E884F5-9E84-4127-980F-118E47047DBB}" type="pres">
      <dgm:prSet presAssocID="{5DB07CF6-561D-4EFE-824A-264BCEF3D7C8}" presName="connectorText" presStyleLbl="sibTrans2D1" presStyleIdx="7" presStyleCnt="11"/>
      <dgm:spPr/>
      <dgm:t>
        <a:bodyPr/>
        <a:lstStyle/>
        <a:p>
          <a:endParaRPr lang="en-GB"/>
        </a:p>
      </dgm:t>
    </dgm:pt>
    <dgm:pt modelId="{59AE2580-E5A1-40CE-B94C-1F1F50B4A078}" type="pres">
      <dgm:prSet presAssocID="{049914BF-5A41-48E9-978C-43932D954759}" presName="node" presStyleLbl="node1" presStyleIdx="8" presStyleCnt="11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3D68CDD-C62B-47D5-A071-B76660C61E57}" type="pres">
      <dgm:prSet presAssocID="{3CFCF076-D00C-4F6F-93D5-92DB10A53431}" presName="sibTrans" presStyleLbl="sibTrans2D1" presStyleIdx="8" presStyleCnt="11"/>
      <dgm:spPr/>
      <dgm:t>
        <a:bodyPr/>
        <a:lstStyle/>
        <a:p>
          <a:endParaRPr lang="en-GB"/>
        </a:p>
      </dgm:t>
    </dgm:pt>
    <dgm:pt modelId="{523E0010-14BD-4DE3-B198-2C85555EA621}" type="pres">
      <dgm:prSet presAssocID="{3CFCF076-D00C-4F6F-93D5-92DB10A53431}" presName="connectorText" presStyleLbl="sibTrans2D1" presStyleIdx="8" presStyleCnt="11"/>
      <dgm:spPr/>
      <dgm:t>
        <a:bodyPr/>
        <a:lstStyle/>
        <a:p>
          <a:endParaRPr lang="en-GB"/>
        </a:p>
      </dgm:t>
    </dgm:pt>
    <dgm:pt modelId="{5B06AD33-C25D-4FE2-B44F-92FD3470E947}" type="pres">
      <dgm:prSet presAssocID="{B3EB93C2-D3E5-43AD-8612-A0085D11DCE3}" presName="node" presStyleLbl="node1" presStyleIdx="9" presStyleCnt="1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9DFFE7C-38B7-4E9C-88F2-B960B7067187}" type="pres">
      <dgm:prSet presAssocID="{41350457-A781-4679-B13B-16D4BD7C114E}" presName="sibTrans" presStyleLbl="sibTrans2D1" presStyleIdx="9" presStyleCnt="11"/>
      <dgm:spPr/>
      <dgm:t>
        <a:bodyPr/>
        <a:lstStyle/>
        <a:p>
          <a:endParaRPr lang="en-GB"/>
        </a:p>
      </dgm:t>
    </dgm:pt>
    <dgm:pt modelId="{CEFAFCFA-E529-45CD-89A0-41D5BAA4AEF9}" type="pres">
      <dgm:prSet presAssocID="{41350457-A781-4679-B13B-16D4BD7C114E}" presName="connectorText" presStyleLbl="sibTrans2D1" presStyleIdx="9" presStyleCnt="11"/>
      <dgm:spPr/>
      <dgm:t>
        <a:bodyPr/>
        <a:lstStyle/>
        <a:p>
          <a:endParaRPr lang="en-GB"/>
        </a:p>
      </dgm:t>
    </dgm:pt>
    <dgm:pt modelId="{EB671485-7AC4-4FBC-805F-FECA6C201F36}" type="pres">
      <dgm:prSet presAssocID="{A18910CE-6945-49A7-8AE0-F6FDE754D5AF}" presName="node" presStyleLbl="node1" presStyleIdx="10" presStyleCnt="1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E0F9713-3EEA-4134-A699-CEDCAB46E78A}" type="pres">
      <dgm:prSet presAssocID="{551FE231-F3BD-432E-A2CC-462EEFE9C6C9}" presName="sibTrans" presStyleLbl="sibTrans2D1" presStyleIdx="10" presStyleCnt="11"/>
      <dgm:spPr/>
      <dgm:t>
        <a:bodyPr/>
        <a:lstStyle/>
        <a:p>
          <a:endParaRPr lang="en-GB"/>
        </a:p>
      </dgm:t>
    </dgm:pt>
    <dgm:pt modelId="{142E98DE-B546-431E-9B8B-A1F5DEC3469B}" type="pres">
      <dgm:prSet presAssocID="{551FE231-F3BD-432E-A2CC-462EEFE9C6C9}" presName="connectorText" presStyleLbl="sibTrans2D1" presStyleIdx="10" presStyleCnt="11"/>
      <dgm:spPr/>
      <dgm:t>
        <a:bodyPr/>
        <a:lstStyle/>
        <a:p>
          <a:endParaRPr lang="en-GB"/>
        </a:p>
      </dgm:t>
    </dgm:pt>
  </dgm:ptLst>
  <dgm:cxnLst>
    <dgm:cxn modelId="{BE3E2EB9-DCD0-4ED0-9F6C-DB519D730FEC}" type="presOf" srcId="{FB38E9D5-518A-4018-8EE6-F0A7A0EBC266}" destId="{4ACE7DDA-62EB-459F-A394-ED80F21404A2}" srcOrd="0" destOrd="0" presId="urn:microsoft.com/office/officeart/2005/8/layout/cycle2"/>
    <dgm:cxn modelId="{8B36F38C-0C3A-4B0A-A6CF-9266ACC22DBA}" type="presOf" srcId="{FC2EF912-2216-4C4C-A6DC-608CC5C3830E}" destId="{7A7091B1-9B72-4F40-9420-F3156F7F6A2F}" srcOrd="1" destOrd="0" presId="urn:microsoft.com/office/officeart/2005/8/layout/cycle2"/>
    <dgm:cxn modelId="{49A3FEE9-A86D-4407-A4FA-BAE7588DDEC7}" type="presOf" srcId="{551FE231-F3BD-432E-A2CC-462EEFE9C6C9}" destId="{DE0F9713-3EEA-4134-A699-CEDCAB46E78A}" srcOrd="0" destOrd="0" presId="urn:microsoft.com/office/officeart/2005/8/layout/cycle2"/>
    <dgm:cxn modelId="{4CEAA95A-5869-4552-91AA-D198D49B91CB}" type="presOf" srcId="{B223AA9C-4205-49A4-AF8D-52EE34B32D0B}" destId="{AB964D7E-3997-452B-A171-8BA460E09E2B}" srcOrd="0" destOrd="0" presId="urn:microsoft.com/office/officeart/2005/8/layout/cycle2"/>
    <dgm:cxn modelId="{6941F658-36EC-435E-815B-4C63BECE134B}" type="presOf" srcId="{2E68BEE7-53A9-490C-B8EC-8F56CC4F239A}" destId="{ECA18BE7-87DB-4CE3-A500-266BEAB096F3}" srcOrd="0" destOrd="0" presId="urn:microsoft.com/office/officeart/2005/8/layout/cycle2"/>
    <dgm:cxn modelId="{3C75326D-B464-411B-A437-ECDEE0A590D4}" type="presOf" srcId="{41350457-A781-4679-B13B-16D4BD7C114E}" destId="{CEFAFCFA-E529-45CD-89A0-41D5BAA4AEF9}" srcOrd="1" destOrd="0" presId="urn:microsoft.com/office/officeart/2005/8/layout/cycle2"/>
    <dgm:cxn modelId="{95BF9BF1-05C3-4776-8FA0-9167EACB3506}" type="presOf" srcId="{16BE03F2-C31D-497E-830D-5AFF89BA6741}" destId="{0C69DF67-8340-4898-8B07-234A74511FD8}" srcOrd="0" destOrd="0" presId="urn:microsoft.com/office/officeart/2005/8/layout/cycle2"/>
    <dgm:cxn modelId="{FA17AED2-6DFB-4688-AFA7-1CED651293FB}" srcId="{4F98FEA0-1B6A-41B4-89DA-81CEF2D2BE07}" destId="{46093F0A-1802-4262-A674-AFB1FB116CB8}" srcOrd="3" destOrd="0" parTransId="{9BB2E979-F11E-462C-8948-884428DA1A02}" sibTransId="{FC2EF912-2216-4C4C-A6DC-608CC5C3830E}"/>
    <dgm:cxn modelId="{307EC7EB-2575-4AE8-8165-74DC1383A6D9}" type="presOf" srcId="{FC2EF912-2216-4C4C-A6DC-608CC5C3830E}" destId="{A0279200-7DD2-411D-B8C6-065FA9AEBDE0}" srcOrd="0" destOrd="0" presId="urn:microsoft.com/office/officeart/2005/8/layout/cycle2"/>
    <dgm:cxn modelId="{A062E63F-A6B1-41FD-BCA0-0843E10B1E37}" srcId="{4F98FEA0-1B6A-41B4-89DA-81CEF2D2BE07}" destId="{97BC203A-77C4-4259-AE1C-C311DB70BB3D}" srcOrd="6" destOrd="0" parTransId="{E536FA65-6F56-4653-8CD7-65A2C058CD63}" sibTransId="{A527BD69-E795-40FB-ABF4-5A3715FC9256}"/>
    <dgm:cxn modelId="{5C67DA5C-8F02-4D66-959F-111B0F6B204F}" type="presOf" srcId="{551FE231-F3BD-432E-A2CC-462EEFE9C6C9}" destId="{142E98DE-B546-431E-9B8B-A1F5DEC3469B}" srcOrd="1" destOrd="0" presId="urn:microsoft.com/office/officeart/2005/8/layout/cycle2"/>
    <dgm:cxn modelId="{CB39D1E2-F65D-4BF4-BD5D-AE4E6D5A4470}" type="presOf" srcId="{049914BF-5A41-48E9-978C-43932D954759}" destId="{59AE2580-E5A1-40CE-B94C-1F1F50B4A078}" srcOrd="0" destOrd="0" presId="urn:microsoft.com/office/officeart/2005/8/layout/cycle2"/>
    <dgm:cxn modelId="{6EA67965-722A-4F55-8DC3-09173BFAE1D0}" type="presOf" srcId="{00CF8467-E2F5-4525-86D5-37B8C8CB9580}" destId="{D17FB740-FB80-4A37-A1D1-84E3D8257E06}" srcOrd="0" destOrd="0" presId="urn:microsoft.com/office/officeart/2005/8/layout/cycle2"/>
    <dgm:cxn modelId="{7B1E2910-64D1-4743-8BF6-3F9F0B74FD2E}" type="presOf" srcId="{A527BD69-E795-40FB-ABF4-5A3715FC9256}" destId="{72C58990-DF92-4FEB-8C20-95DE2E44E408}" srcOrd="1" destOrd="0" presId="urn:microsoft.com/office/officeart/2005/8/layout/cycle2"/>
    <dgm:cxn modelId="{76075DD3-CFF6-4C74-960D-227F588C13EE}" type="presOf" srcId="{97BC203A-77C4-4259-AE1C-C311DB70BB3D}" destId="{D7C4BBEC-9FFA-4550-B053-8DA8F08C1C94}" srcOrd="0" destOrd="0" presId="urn:microsoft.com/office/officeart/2005/8/layout/cycle2"/>
    <dgm:cxn modelId="{C259A542-DBE9-4E83-B01C-635359C67E2B}" type="presOf" srcId="{21D01E86-5D6B-4985-98D2-644E796D9DC5}" destId="{5FCDB040-0039-4F1A-A48A-418B1A7FECD3}" srcOrd="1" destOrd="0" presId="urn:microsoft.com/office/officeart/2005/8/layout/cycle2"/>
    <dgm:cxn modelId="{5FBB56B9-1912-4566-9A88-B2CA09A32A8D}" type="presOf" srcId="{3CFCF076-D00C-4F6F-93D5-92DB10A53431}" destId="{33D68CDD-C62B-47D5-A071-B76660C61E57}" srcOrd="0" destOrd="0" presId="urn:microsoft.com/office/officeart/2005/8/layout/cycle2"/>
    <dgm:cxn modelId="{3F0F0D7C-ACBC-439A-9099-B6F3E398D970}" type="presOf" srcId="{21D01E86-5D6B-4985-98D2-644E796D9DC5}" destId="{A602F1F3-302A-4D06-8307-1A3322B6D9DE}" srcOrd="0" destOrd="0" presId="urn:microsoft.com/office/officeart/2005/8/layout/cycle2"/>
    <dgm:cxn modelId="{4C6770EE-729F-48C3-9A7B-A507509BA103}" srcId="{4F98FEA0-1B6A-41B4-89DA-81CEF2D2BE07}" destId="{00CF8467-E2F5-4525-86D5-37B8C8CB9580}" srcOrd="0" destOrd="0" parTransId="{F168D252-5F08-4307-A111-49BEAA05A443}" sibTransId="{16BE03F2-C31D-497E-830D-5AFF89BA6741}"/>
    <dgm:cxn modelId="{78D8C26F-2321-4610-8478-7465087FD87F}" type="presOf" srcId="{16BE03F2-C31D-497E-830D-5AFF89BA6741}" destId="{09F09998-4DC7-47A9-B76B-63BEE3C20515}" srcOrd="1" destOrd="0" presId="urn:microsoft.com/office/officeart/2005/8/layout/cycle2"/>
    <dgm:cxn modelId="{DC5A03E5-C29A-45CE-9298-DC21F8F1437F}" srcId="{4F98FEA0-1B6A-41B4-89DA-81CEF2D2BE07}" destId="{049914BF-5A41-48E9-978C-43932D954759}" srcOrd="8" destOrd="0" parTransId="{4CE96D54-1212-4CFB-9CC2-566BE4468027}" sibTransId="{3CFCF076-D00C-4F6F-93D5-92DB10A53431}"/>
    <dgm:cxn modelId="{54423436-4EB6-463E-8F7F-FDFF2828CCB2}" type="presOf" srcId="{5DB07CF6-561D-4EFE-824A-264BCEF3D7C8}" destId="{831624D0-1FFD-4B04-A46F-3339C4636580}" srcOrd="0" destOrd="0" presId="urn:microsoft.com/office/officeart/2005/8/layout/cycle2"/>
    <dgm:cxn modelId="{8CFEC6C1-C831-4079-85FA-5528A94B5757}" type="presOf" srcId="{0641C624-6A8B-443D-89D9-DE728EB090DD}" destId="{140A816F-6533-4735-877B-EC322FF1DCEB}" srcOrd="0" destOrd="0" presId="urn:microsoft.com/office/officeart/2005/8/layout/cycle2"/>
    <dgm:cxn modelId="{0777BAC4-2566-4CC3-9730-4793CFAD8A3D}" type="presOf" srcId="{B223AA9C-4205-49A4-AF8D-52EE34B32D0B}" destId="{096DA0BF-313A-4AAF-BC38-0064C7669FA3}" srcOrd="1" destOrd="0" presId="urn:microsoft.com/office/officeart/2005/8/layout/cycle2"/>
    <dgm:cxn modelId="{AC3AEDAD-933E-4768-94FA-1FC73EAA8E26}" srcId="{4F98FEA0-1B6A-41B4-89DA-81CEF2D2BE07}" destId="{2E68BEE7-53A9-490C-B8EC-8F56CC4F239A}" srcOrd="4" destOrd="0" parTransId="{AF707F3C-1264-4D7D-8105-09BC5848EB40}" sibTransId="{5CC7BFAC-8081-4EB3-9F10-ADFC61F8B17C}"/>
    <dgm:cxn modelId="{C28C7F61-EC54-4B03-9A3F-AEE00008BF06}" type="presOf" srcId="{313F917A-215F-48C0-9011-9B3134F54518}" destId="{DDE3B30A-7962-4815-BAEC-A6CDF48B4004}" srcOrd="0" destOrd="0" presId="urn:microsoft.com/office/officeart/2005/8/layout/cycle2"/>
    <dgm:cxn modelId="{8BC5A8BC-50ED-4254-B617-CFA6BA666061}" type="presOf" srcId="{5CC7BFAC-8081-4EB3-9F10-ADFC61F8B17C}" destId="{A2F5540D-749C-43E1-8D36-3F4BB85808DF}" srcOrd="1" destOrd="0" presId="urn:microsoft.com/office/officeart/2005/8/layout/cycle2"/>
    <dgm:cxn modelId="{25691A12-02DF-4F75-8F4C-882D798F6088}" type="presOf" srcId="{5DB07CF6-561D-4EFE-824A-264BCEF3D7C8}" destId="{E0E884F5-9E84-4127-980F-118E47047DBB}" srcOrd="1" destOrd="0" presId="urn:microsoft.com/office/officeart/2005/8/layout/cycle2"/>
    <dgm:cxn modelId="{EA191356-D59A-4F1C-891A-CFA9ECD8B9BA}" type="presOf" srcId="{A527BD69-E795-40FB-ABF4-5A3715FC9256}" destId="{FFB8A238-002A-4DFB-B4AE-E930E2F90156}" srcOrd="0" destOrd="0" presId="urn:microsoft.com/office/officeart/2005/8/layout/cycle2"/>
    <dgm:cxn modelId="{DAD0BDBC-C5DD-4094-BA39-33ACA0E42EA2}" type="presOf" srcId="{41350457-A781-4679-B13B-16D4BD7C114E}" destId="{49DFFE7C-38B7-4E9C-88F2-B960B7067187}" srcOrd="0" destOrd="0" presId="urn:microsoft.com/office/officeart/2005/8/layout/cycle2"/>
    <dgm:cxn modelId="{37D0D6D7-F970-4FC8-9AF0-0688115A67FD}" type="presOf" srcId="{E8BFDA23-A96B-499D-B08F-638E3F63D668}" destId="{FC792E7E-CDBA-4B4D-A33F-0888E4F0ECB3}" srcOrd="1" destOrd="0" presId="urn:microsoft.com/office/officeart/2005/8/layout/cycle2"/>
    <dgm:cxn modelId="{0FA6A78E-68CB-4C32-9E11-F9D7EEED78A2}" type="presOf" srcId="{4F98FEA0-1B6A-41B4-89DA-81CEF2D2BE07}" destId="{BACEDB50-5A6D-4172-8316-EE0B2AB3DED1}" srcOrd="0" destOrd="0" presId="urn:microsoft.com/office/officeart/2005/8/layout/cycle2"/>
    <dgm:cxn modelId="{6715D111-5FE1-4E62-BBE4-A1155EC45518}" srcId="{4F98FEA0-1B6A-41B4-89DA-81CEF2D2BE07}" destId="{6AEB7148-BC8A-4898-9131-CFEA6700CD42}" srcOrd="1" destOrd="0" parTransId="{95A87725-005C-4A60-91DB-FA8DDBF46BAE}" sibTransId="{E8BFDA23-A96B-499D-B08F-638E3F63D668}"/>
    <dgm:cxn modelId="{17EF51FF-EFC9-4AF2-8F7D-C409BD58C6B2}" type="presOf" srcId="{6AEB7148-BC8A-4898-9131-CFEA6700CD42}" destId="{6585CF18-9BE5-482D-8571-022D6EE18344}" srcOrd="0" destOrd="0" presId="urn:microsoft.com/office/officeart/2005/8/layout/cycle2"/>
    <dgm:cxn modelId="{9B6695D7-A2B4-420F-B466-D7F979FA0C9E}" srcId="{4F98FEA0-1B6A-41B4-89DA-81CEF2D2BE07}" destId="{FB38E9D5-518A-4018-8EE6-F0A7A0EBC266}" srcOrd="5" destOrd="0" parTransId="{66684526-DFC6-4AB2-9D8F-59F40352DD32}" sibTransId="{B223AA9C-4205-49A4-AF8D-52EE34B32D0B}"/>
    <dgm:cxn modelId="{3C516A11-83FF-4C30-A3CF-11E2C4D84D3C}" srcId="{4F98FEA0-1B6A-41B4-89DA-81CEF2D2BE07}" destId="{A18910CE-6945-49A7-8AE0-F6FDE754D5AF}" srcOrd="10" destOrd="0" parTransId="{8DDCF9FA-2C6D-44CA-9071-E181E699E8A2}" sibTransId="{551FE231-F3BD-432E-A2CC-462EEFE9C6C9}"/>
    <dgm:cxn modelId="{8DEFD50C-9D08-422E-835C-5CF8FE66FA7C}" type="presOf" srcId="{3CFCF076-D00C-4F6F-93D5-92DB10A53431}" destId="{523E0010-14BD-4DE3-B198-2C85555EA621}" srcOrd="1" destOrd="0" presId="urn:microsoft.com/office/officeart/2005/8/layout/cycle2"/>
    <dgm:cxn modelId="{794E9B95-134B-4E62-93A9-D32BFF35AD97}" type="presOf" srcId="{5CC7BFAC-8081-4EB3-9F10-ADFC61F8B17C}" destId="{A057A01A-F3C9-4D11-973D-F969ED600949}" srcOrd="0" destOrd="0" presId="urn:microsoft.com/office/officeart/2005/8/layout/cycle2"/>
    <dgm:cxn modelId="{5BEED1BE-62B6-4700-8E7C-6C4354AB1513}" srcId="{4F98FEA0-1B6A-41B4-89DA-81CEF2D2BE07}" destId="{313F917A-215F-48C0-9011-9B3134F54518}" srcOrd="7" destOrd="0" parTransId="{D69C667C-FAA6-401F-80A0-123D76BCE078}" sibTransId="{5DB07CF6-561D-4EFE-824A-264BCEF3D7C8}"/>
    <dgm:cxn modelId="{D6521CDE-5F48-44E9-8BBC-2811FD3ED37E}" type="presOf" srcId="{46093F0A-1802-4262-A674-AFB1FB116CB8}" destId="{76027964-682D-4F86-8DB5-667E9974205A}" srcOrd="0" destOrd="0" presId="urn:microsoft.com/office/officeart/2005/8/layout/cycle2"/>
    <dgm:cxn modelId="{1B8E7C79-798D-45B7-915A-0FEE411AF2B9}" type="presOf" srcId="{E8BFDA23-A96B-499D-B08F-638E3F63D668}" destId="{06A3854F-EE97-45E6-9CB1-463DA012504F}" srcOrd="0" destOrd="0" presId="urn:microsoft.com/office/officeart/2005/8/layout/cycle2"/>
    <dgm:cxn modelId="{8DA73E30-5122-44A1-B2F0-FADF6BA6F32F}" type="presOf" srcId="{B3EB93C2-D3E5-43AD-8612-A0085D11DCE3}" destId="{5B06AD33-C25D-4FE2-B44F-92FD3470E947}" srcOrd="0" destOrd="0" presId="urn:microsoft.com/office/officeart/2005/8/layout/cycle2"/>
    <dgm:cxn modelId="{B9FF7FE0-7274-4890-AF5A-3AD74B0195BA}" srcId="{4F98FEA0-1B6A-41B4-89DA-81CEF2D2BE07}" destId="{0641C624-6A8B-443D-89D9-DE728EB090DD}" srcOrd="2" destOrd="0" parTransId="{4B59E332-E3BD-4DE7-988C-D1592E7C8A2E}" sibTransId="{21D01E86-5D6B-4985-98D2-644E796D9DC5}"/>
    <dgm:cxn modelId="{9F976752-C591-4D52-A754-F1FFDAFA7C14}" type="presOf" srcId="{A18910CE-6945-49A7-8AE0-F6FDE754D5AF}" destId="{EB671485-7AC4-4FBC-805F-FECA6C201F36}" srcOrd="0" destOrd="0" presId="urn:microsoft.com/office/officeart/2005/8/layout/cycle2"/>
    <dgm:cxn modelId="{4E5775B5-2B8E-4A9A-BA21-386216772F57}" srcId="{4F98FEA0-1B6A-41B4-89DA-81CEF2D2BE07}" destId="{B3EB93C2-D3E5-43AD-8612-A0085D11DCE3}" srcOrd="9" destOrd="0" parTransId="{DDE5D43C-8239-44F2-8E78-2F220BA983C1}" sibTransId="{41350457-A781-4679-B13B-16D4BD7C114E}"/>
    <dgm:cxn modelId="{88EB075F-B34F-4574-93A3-5C7AB5AD7421}" type="presParOf" srcId="{BACEDB50-5A6D-4172-8316-EE0B2AB3DED1}" destId="{D17FB740-FB80-4A37-A1D1-84E3D8257E06}" srcOrd="0" destOrd="0" presId="urn:microsoft.com/office/officeart/2005/8/layout/cycle2"/>
    <dgm:cxn modelId="{876F92F5-9B25-46B8-A1FB-330781C3D56D}" type="presParOf" srcId="{BACEDB50-5A6D-4172-8316-EE0B2AB3DED1}" destId="{0C69DF67-8340-4898-8B07-234A74511FD8}" srcOrd="1" destOrd="0" presId="urn:microsoft.com/office/officeart/2005/8/layout/cycle2"/>
    <dgm:cxn modelId="{8B5AB31E-72AA-473A-9434-D9B8F1BC5A9E}" type="presParOf" srcId="{0C69DF67-8340-4898-8B07-234A74511FD8}" destId="{09F09998-4DC7-47A9-B76B-63BEE3C20515}" srcOrd="0" destOrd="0" presId="urn:microsoft.com/office/officeart/2005/8/layout/cycle2"/>
    <dgm:cxn modelId="{BA7FDD1A-B6D0-4098-94B8-403637A9F251}" type="presParOf" srcId="{BACEDB50-5A6D-4172-8316-EE0B2AB3DED1}" destId="{6585CF18-9BE5-482D-8571-022D6EE18344}" srcOrd="2" destOrd="0" presId="urn:microsoft.com/office/officeart/2005/8/layout/cycle2"/>
    <dgm:cxn modelId="{5C9C979E-7955-4C9C-9DC3-3A85BAAE2037}" type="presParOf" srcId="{BACEDB50-5A6D-4172-8316-EE0B2AB3DED1}" destId="{06A3854F-EE97-45E6-9CB1-463DA012504F}" srcOrd="3" destOrd="0" presId="urn:microsoft.com/office/officeart/2005/8/layout/cycle2"/>
    <dgm:cxn modelId="{25F32589-EFBC-458A-A19D-F7C28FC1D025}" type="presParOf" srcId="{06A3854F-EE97-45E6-9CB1-463DA012504F}" destId="{FC792E7E-CDBA-4B4D-A33F-0888E4F0ECB3}" srcOrd="0" destOrd="0" presId="urn:microsoft.com/office/officeart/2005/8/layout/cycle2"/>
    <dgm:cxn modelId="{75000332-ED94-4FFC-8027-C08C8A783772}" type="presParOf" srcId="{BACEDB50-5A6D-4172-8316-EE0B2AB3DED1}" destId="{140A816F-6533-4735-877B-EC322FF1DCEB}" srcOrd="4" destOrd="0" presId="urn:microsoft.com/office/officeart/2005/8/layout/cycle2"/>
    <dgm:cxn modelId="{521E4C7F-EEB2-4202-BF88-D00754B7BEFA}" type="presParOf" srcId="{BACEDB50-5A6D-4172-8316-EE0B2AB3DED1}" destId="{A602F1F3-302A-4D06-8307-1A3322B6D9DE}" srcOrd="5" destOrd="0" presId="urn:microsoft.com/office/officeart/2005/8/layout/cycle2"/>
    <dgm:cxn modelId="{5718064B-3B52-4A1C-A9B7-7209DDBF827F}" type="presParOf" srcId="{A602F1F3-302A-4D06-8307-1A3322B6D9DE}" destId="{5FCDB040-0039-4F1A-A48A-418B1A7FECD3}" srcOrd="0" destOrd="0" presId="urn:microsoft.com/office/officeart/2005/8/layout/cycle2"/>
    <dgm:cxn modelId="{610342E5-5417-46ED-BE4A-EE81CBADBA0C}" type="presParOf" srcId="{BACEDB50-5A6D-4172-8316-EE0B2AB3DED1}" destId="{76027964-682D-4F86-8DB5-667E9974205A}" srcOrd="6" destOrd="0" presId="urn:microsoft.com/office/officeart/2005/8/layout/cycle2"/>
    <dgm:cxn modelId="{0561D072-D04A-4184-A614-55F106DAEE23}" type="presParOf" srcId="{BACEDB50-5A6D-4172-8316-EE0B2AB3DED1}" destId="{A0279200-7DD2-411D-B8C6-065FA9AEBDE0}" srcOrd="7" destOrd="0" presId="urn:microsoft.com/office/officeart/2005/8/layout/cycle2"/>
    <dgm:cxn modelId="{965A4C68-0428-419E-940A-57FD5ADCFCD6}" type="presParOf" srcId="{A0279200-7DD2-411D-B8C6-065FA9AEBDE0}" destId="{7A7091B1-9B72-4F40-9420-F3156F7F6A2F}" srcOrd="0" destOrd="0" presId="urn:microsoft.com/office/officeart/2005/8/layout/cycle2"/>
    <dgm:cxn modelId="{FCF8200C-3D85-44F5-86BD-D714A083EEB7}" type="presParOf" srcId="{BACEDB50-5A6D-4172-8316-EE0B2AB3DED1}" destId="{ECA18BE7-87DB-4CE3-A500-266BEAB096F3}" srcOrd="8" destOrd="0" presId="urn:microsoft.com/office/officeart/2005/8/layout/cycle2"/>
    <dgm:cxn modelId="{E2216AAE-4E91-4F58-A7A7-75146124C1D8}" type="presParOf" srcId="{BACEDB50-5A6D-4172-8316-EE0B2AB3DED1}" destId="{A057A01A-F3C9-4D11-973D-F969ED600949}" srcOrd="9" destOrd="0" presId="urn:microsoft.com/office/officeart/2005/8/layout/cycle2"/>
    <dgm:cxn modelId="{93E11498-269B-40B9-99CB-0BEB971C7010}" type="presParOf" srcId="{A057A01A-F3C9-4D11-973D-F969ED600949}" destId="{A2F5540D-749C-43E1-8D36-3F4BB85808DF}" srcOrd="0" destOrd="0" presId="urn:microsoft.com/office/officeart/2005/8/layout/cycle2"/>
    <dgm:cxn modelId="{5DA8C933-CED4-493E-AF74-248507EE72A6}" type="presParOf" srcId="{BACEDB50-5A6D-4172-8316-EE0B2AB3DED1}" destId="{4ACE7DDA-62EB-459F-A394-ED80F21404A2}" srcOrd="10" destOrd="0" presId="urn:microsoft.com/office/officeart/2005/8/layout/cycle2"/>
    <dgm:cxn modelId="{438E0582-74E9-4B19-920D-EB199E2F2E75}" type="presParOf" srcId="{BACEDB50-5A6D-4172-8316-EE0B2AB3DED1}" destId="{AB964D7E-3997-452B-A171-8BA460E09E2B}" srcOrd="11" destOrd="0" presId="urn:microsoft.com/office/officeart/2005/8/layout/cycle2"/>
    <dgm:cxn modelId="{2822E997-B498-4771-A697-134CDD44FCAA}" type="presParOf" srcId="{AB964D7E-3997-452B-A171-8BA460E09E2B}" destId="{096DA0BF-313A-4AAF-BC38-0064C7669FA3}" srcOrd="0" destOrd="0" presId="urn:microsoft.com/office/officeart/2005/8/layout/cycle2"/>
    <dgm:cxn modelId="{FC4AA535-A75D-4803-BA0C-76556C069A08}" type="presParOf" srcId="{BACEDB50-5A6D-4172-8316-EE0B2AB3DED1}" destId="{D7C4BBEC-9FFA-4550-B053-8DA8F08C1C94}" srcOrd="12" destOrd="0" presId="urn:microsoft.com/office/officeart/2005/8/layout/cycle2"/>
    <dgm:cxn modelId="{FD774EC2-3DF8-4623-93F8-5F42A5C03BFD}" type="presParOf" srcId="{BACEDB50-5A6D-4172-8316-EE0B2AB3DED1}" destId="{FFB8A238-002A-4DFB-B4AE-E930E2F90156}" srcOrd="13" destOrd="0" presId="urn:microsoft.com/office/officeart/2005/8/layout/cycle2"/>
    <dgm:cxn modelId="{D199DAFB-D737-4CCF-9B2D-CC4C4C0EF5F3}" type="presParOf" srcId="{FFB8A238-002A-4DFB-B4AE-E930E2F90156}" destId="{72C58990-DF92-4FEB-8C20-95DE2E44E408}" srcOrd="0" destOrd="0" presId="urn:microsoft.com/office/officeart/2005/8/layout/cycle2"/>
    <dgm:cxn modelId="{02C2F7B5-A64D-44A1-885A-EC8CD837EB5B}" type="presParOf" srcId="{BACEDB50-5A6D-4172-8316-EE0B2AB3DED1}" destId="{DDE3B30A-7962-4815-BAEC-A6CDF48B4004}" srcOrd="14" destOrd="0" presId="urn:microsoft.com/office/officeart/2005/8/layout/cycle2"/>
    <dgm:cxn modelId="{D1D46B09-7AE5-48B5-8663-1305242882C0}" type="presParOf" srcId="{BACEDB50-5A6D-4172-8316-EE0B2AB3DED1}" destId="{831624D0-1FFD-4B04-A46F-3339C4636580}" srcOrd="15" destOrd="0" presId="urn:microsoft.com/office/officeart/2005/8/layout/cycle2"/>
    <dgm:cxn modelId="{F6C5F897-8903-43F6-ADF6-5E4EDCC18E6E}" type="presParOf" srcId="{831624D0-1FFD-4B04-A46F-3339C4636580}" destId="{E0E884F5-9E84-4127-980F-118E47047DBB}" srcOrd="0" destOrd="0" presId="urn:microsoft.com/office/officeart/2005/8/layout/cycle2"/>
    <dgm:cxn modelId="{8FF9083A-A311-4C77-AEB2-4B5DBF7D5BF3}" type="presParOf" srcId="{BACEDB50-5A6D-4172-8316-EE0B2AB3DED1}" destId="{59AE2580-E5A1-40CE-B94C-1F1F50B4A078}" srcOrd="16" destOrd="0" presId="urn:microsoft.com/office/officeart/2005/8/layout/cycle2"/>
    <dgm:cxn modelId="{84BA9B59-AB6F-4730-8DCB-2B8361933A0D}" type="presParOf" srcId="{BACEDB50-5A6D-4172-8316-EE0B2AB3DED1}" destId="{33D68CDD-C62B-47D5-A071-B76660C61E57}" srcOrd="17" destOrd="0" presId="urn:microsoft.com/office/officeart/2005/8/layout/cycle2"/>
    <dgm:cxn modelId="{608C8652-C234-4D66-913A-49CAE56E66BC}" type="presParOf" srcId="{33D68CDD-C62B-47D5-A071-B76660C61E57}" destId="{523E0010-14BD-4DE3-B198-2C85555EA621}" srcOrd="0" destOrd="0" presId="urn:microsoft.com/office/officeart/2005/8/layout/cycle2"/>
    <dgm:cxn modelId="{0211707F-E86E-4DC3-99EB-B40F193BAC55}" type="presParOf" srcId="{BACEDB50-5A6D-4172-8316-EE0B2AB3DED1}" destId="{5B06AD33-C25D-4FE2-B44F-92FD3470E947}" srcOrd="18" destOrd="0" presId="urn:microsoft.com/office/officeart/2005/8/layout/cycle2"/>
    <dgm:cxn modelId="{7E5EE60C-13F2-451C-9F0F-ADBA8C7AD84D}" type="presParOf" srcId="{BACEDB50-5A6D-4172-8316-EE0B2AB3DED1}" destId="{49DFFE7C-38B7-4E9C-88F2-B960B7067187}" srcOrd="19" destOrd="0" presId="urn:microsoft.com/office/officeart/2005/8/layout/cycle2"/>
    <dgm:cxn modelId="{6DAF987A-7EEE-4099-99EC-BAD44900C0AF}" type="presParOf" srcId="{49DFFE7C-38B7-4E9C-88F2-B960B7067187}" destId="{CEFAFCFA-E529-45CD-89A0-41D5BAA4AEF9}" srcOrd="0" destOrd="0" presId="urn:microsoft.com/office/officeart/2005/8/layout/cycle2"/>
    <dgm:cxn modelId="{75AB9B47-B8B0-41C7-B387-31551248D764}" type="presParOf" srcId="{BACEDB50-5A6D-4172-8316-EE0B2AB3DED1}" destId="{EB671485-7AC4-4FBC-805F-FECA6C201F36}" srcOrd="20" destOrd="0" presId="urn:microsoft.com/office/officeart/2005/8/layout/cycle2"/>
    <dgm:cxn modelId="{0DA1D96A-8CFE-4773-A186-A70E8EC17992}" type="presParOf" srcId="{BACEDB50-5A6D-4172-8316-EE0B2AB3DED1}" destId="{DE0F9713-3EEA-4134-A699-CEDCAB46E78A}" srcOrd="21" destOrd="0" presId="urn:microsoft.com/office/officeart/2005/8/layout/cycle2"/>
    <dgm:cxn modelId="{955ED030-E40B-48D6-92C0-049E51FA61ED}" type="presParOf" srcId="{DE0F9713-3EEA-4134-A699-CEDCAB46E78A}" destId="{142E98DE-B546-431E-9B8B-A1F5DEC3469B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7FB740-FB80-4A37-A1D1-84E3D8257E06}">
      <dsp:nvSpPr>
        <dsp:cNvPr id="0" name=""/>
        <dsp:cNvSpPr/>
      </dsp:nvSpPr>
      <dsp:spPr>
        <a:xfrm>
          <a:off x="3992142" y="3490"/>
          <a:ext cx="943815" cy="943815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900" kern="1200" dirty="0" smtClean="0"/>
            <a:t>CERN Internal </a:t>
          </a:r>
          <a:r>
            <a:rPr lang="de-DE" sz="900" kern="1200" dirty="0" err="1" smtClean="0"/>
            <a:t>Comm</a:t>
          </a:r>
          <a:endParaRPr lang="de-DE" sz="900" kern="1200" dirty="0" smtClean="0"/>
        </a:p>
      </dsp:txBody>
      <dsp:txXfrm>
        <a:off x="4130361" y="141709"/>
        <a:ext cx="667377" cy="667377"/>
      </dsp:txXfrm>
    </dsp:sp>
    <dsp:sp modelId="{0C69DF67-8340-4898-8B07-234A74511FD8}">
      <dsp:nvSpPr>
        <dsp:cNvPr id="0" name=""/>
        <dsp:cNvSpPr/>
      </dsp:nvSpPr>
      <dsp:spPr>
        <a:xfrm rot="981818">
          <a:off x="5011554" y="513674"/>
          <a:ext cx="250544" cy="318537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700" kern="1200"/>
        </a:p>
      </dsp:txBody>
      <dsp:txXfrm>
        <a:off x="5013076" y="566793"/>
        <a:ext cx="175381" cy="191123"/>
      </dsp:txXfrm>
    </dsp:sp>
    <dsp:sp modelId="{6585CF18-9BE5-482D-8571-022D6EE18344}">
      <dsp:nvSpPr>
        <dsp:cNvPr id="0" name=""/>
        <dsp:cNvSpPr/>
      </dsp:nvSpPr>
      <dsp:spPr>
        <a:xfrm>
          <a:off x="5351303" y="402575"/>
          <a:ext cx="943815" cy="943815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900" kern="1200" dirty="0" smtClean="0"/>
            <a:t>Webmaster</a:t>
          </a:r>
          <a:endParaRPr lang="de-DE" sz="900" kern="1200" dirty="0"/>
        </a:p>
      </dsp:txBody>
      <dsp:txXfrm>
        <a:off x="5489522" y="540794"/>
        <a:ext cx="667377" cy="667377"/>
      </dsp:txXfrm>
    </dsp:sp>
    <dsp:sp modelId="{06A3854F-EE97-45E6-9CB1-463DA012504F}">
      <dsp:nvSpPr>
        <dsp:cNvPr id="0" name=""/>
        <dsp:cNvSpPr/>
      </dsp:nvSpPr>
      <dsp:spPr>
        <a:xfrm rot="2945455">
          <a:off x="6157113" y="1245130"/>
          <a:ext cx="250544" cy="318537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700" kern="1200"/>
        </a:p>
      </dsp:txBody>
      <dsp:txXfrm>
        <a:off x="6170084" y="1280435"/>
        <a:ext cx="175381" cy="191123"/>
      </dsp:txXfrm>
    </dsp:sp>
    <dsp:sp modelId="{140A816F-6533-4735-877B-EC322FF1DCEB}">
      <dsp:nvSpPr>
        <dsp:cNvPr id="0" name=""/>
        <dsp:cNvSpPr/>
      </dsp:nvSpPr>
      <dsp:spPr>
        <a:xfrm>
          <a:off x="6278940" y="1473126"/>
          <a:ext cx="943815" cy="943815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900" kern="1200" dirty="0" smtClean="0"/>
            <a:t>Graphics Design Office</a:t>
          </a:r>
        </a:p>
      </dsp:txBody>
      <dsp:txXfrm>
        <a:off x="6417159" y="1611345"/>
        <a:ext cx="667377" cy="667377"/>
      </dsp:txXfrm>
    </dsp:sp>
    <dsp:sp modelId="{A602F1F3-302A-4D06-8307-1A3322B6D9DE}">
      <dsp:nvSpPr>
        <dsp:cNvPr id="0" name=""/>
        <dsp:cNvSpPr/>
      </dsp:nvSpPr>
      <dsp:spPr>
        <a:xfrm rot="4909091">
          <a:off x="6725364" y="2479807"/>
          <a:ext cx="250544" cy="318537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700" kern="1200"/>
        </a:p>
      </dsp:txBody>
      <dsp:txXfrm>
        <a:off x="6757597" y="2506315"/>
        <a:ext cx="175381" cy="191123"/>
      </dsp:txXfrm>
    </dsp:sp>
    <dsp:sp modelId="{76027964-682D-4F86-8DB5-667E9974205A}">
      <dsp:nvSpPr>
        <dsp:cNvPr id="0" name=""/>
        <dsp:cNvSpPr/>
      </dsp:nvSpPr>
      <dsp:spPr>
        <a:xfrm>
          <a:off x="6480535" y="2875248"/>
          <a:ext cx="943815" cy="943815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900" kern="1200" dirty="0" err="1" smtClean="0"/>
            <a:t>Audiovisual</a:t>
          </a:r>
          <a:r>
            <a:rPr lang="de-DE" sz="900" kern="1200" dirty="0" smtClean="0"/>
            <a:t> Service</a:t>
          </a:r>
          <a:endParaRPr lang="de-DE" sz="900" kern="1200" dirty="0"/>
        </a:p>
      </dsp:txBody>
      <dsp:txXfrm>
        <a:off x="6618754" y="3013467"/>
        <a:ext cx="667377" cy="667377"/>
      </dsp:txXfrm>
    </dsp:sp>
    <dsp:sp modelId="{A0279200-7DD2-411D-B8C6-065FA9AEBDE0}">
      <dsp:nvSpPr>
        <dsp:cNvPr id="0" name=""/>
        <dsp:cNvSpPr/>
      </dsp:nvSpPr>
      <dsp:spPr>
        <a:xfrm rot="6872727">
          <a:off x="6535890" y="3825702"/>
          <a:ext cx="250544" cy="318537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700" kern="1200"/>
        </a:p>
      </dsp:txBody>
      <dsp:txXfrm rot="10800000">
        <a:off x="6589083" y="3855224"/>
        <a:ext cx="175381" cy="191123"/>
      </dsp:txXfrm>
    </dsp:sp>
    <dsp:sp modelId="{ECA18BE7-87DB-4CE3-A500-266BEAB096F3}">
      <dsp:nvSpPr>
        <dsp:cNvPr id="0" name=""/>
        <dsp:cNvSpPr/>
      </dsp:nvSpPr>
      <dsp:spPr>
        <a:xfrm>
          <a:off x="5892083" y="4163779"/>
          <a:ext cx="943815" cy="943815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900" kern="1200" dirty="0" smtClean="0"/>
            <a:t>CERN </a:t>
          </a:r>
          <a:r>
            <a:rPr lang="de-DE" sz="900" kern="1200" dirty="0" err="1" smtClean="0"/>
            <a:t>Local</a:t>
          </a:r>
          <a:r>
            <a:rPr lang="de-DE" sz="900" kern="1200" dirty="0" smtClean="0"/>
            <a:t> </a:t>
          </a:r>
          <a:r>
            <a:rPr lang="de-DE" sz="900" kern="1200" dirty="0" err="1" smtClean="0"/>
            <a:t>Comm</a:t>
          </a:r>
          <a:endParaRPr lang="de-DE" sz="900" kern="1200" dirty="0"/>
        </a:p>
      </dsp:txBody>
      <dsp:txXfrm>
        <a:off x="6030302" y="4301998"/>
        <a:ext cx="667377" cy="667377"/>
      </dsp:txXfrm>
    </dsp:sp>
    <dsp:sp modelId="{A057A01A-F3C9-4D11-973D-F969ED600949}">
      <dsp:nvSpPr>
        <dsp:cNvPr id="0" name=""/>
        <dsp:cNvSpPr/>
      </dsp:nvSpPr>
      <dsp:spPr>
        <a:xfrm rot="8836364">
          <a:off x="5648848" y="4855504"/>
          <a:ext cx="250544" cy="318537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700" kern="1200"/>
        </a:p>
      </dsp:txBody>
      <dsp:txXfrm rot="10800000">
        <a:off x="5718045" y="4898893"/>
        <a:ext cx="175381" cy="191123"/>
      </dsp:txXfrm>
    </dsp:sp>
    <dsp:sp modelId="{4ACE7DDA-62EB-459F-A394-ED80F21404A2}">
      <dsp:nvSpPr>
        <dsp:cNvPr id="0" name=""/>
        <dsp:cNvSpPr/>
      </dsp:nvSpPr>
      <dsp:spPr>
        <a:xfrm>
          <a:off x="4700412" y="4929619"/>
          <a:ext cx="943815" cy="943815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900" kern="1200" dirty="0" smtClean="0"/>
            <a:t>CERN Press Office</a:t>
          </a:r>
        </a:p>
      </dsp:txBody>
      <dsp:txXfrm>
        <a:off x="4838631" y="5067838"/>
        <a:ext cx="667377" cy="667377"/>
      </dsp:txXfrm>
    </dsp:sp>
    <dsp:sp modelId="{AB964D7E-3997-452B-A171-8BA460E09E2B}">
      <dsp:nvSpPr>
        <dsp:cNvPr id="0" name=""/>
        <dsp:cNvSpPr/>
      </dsp:nvSpPr>
      <dsp:spPr>
        <a:xfrm rot="10800000">
          <a:off x="4345868" y="5242258"/>
          <a:ext cx="250544" cy="318537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700" kern="1200"/>
        </a:p>
      </dsp:txBody>
      <dsp:txXfrm rot="10800000">
        <a:off x="4421031" y="5305965"/>
        <a:ext cx="175381" cy="191123"/>
      </dsp:txXfrm>
    </dsp:sp>
    <dsp:sp modelId="{D7C4BBEC-9FFA-4550-B053-8DA8F08C1C94}">
      <dsp:nvSpPr>
        <dsp:cNvPr id="0" name=""/>
        <dsp:cNvSpPr/>
      </dsp:nvSpPr>
      <dsp:spPr>
        <a:xfrm>
          <a:off x="3283871" y="4929619"/>
          <a:ext cx="943815" cy="943815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900" kern="1200" dirty="0" smtClean="0"/>
            <a:t>EPPCN</a:t>
          </a:r>
        </a:p>
      </dsp:txBody>
      <dsp:txXfrm>
        <a:off x="3422090" y="5067838"/>
        <a:ext cx="667377" cy="667377"/>
      </dsp:txXfrm>
    </dsp:sp>
    <dsp:sp modelId="{FFB8A238-002A-4DFB-B4AE-E930E2F90156}">
      <dsp:nvSpPr>
        <dsp:cNvPr id="0" name=""/>
        <dsp:cNvSpPr/>
      </dsp:nvSpPr>
      <dsp:spPr>
        <a:xfrm rot="12763636">
          <a:off x="3040637" y="4863172"/>
          <a:ext cx="250544" cy="318537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700" kern="1200"/>
        </a:p>
      </dsp:txBody>
      <dsp:txXfrm rot="10800000">
        <a:off x="3109834" y="4947197"/>
        <a:ext cx="175381" cy="191123"/>
      </dsp:txXfrm>
    </dsp:sp>
    <dsp:sp modelId="{DDE3B30A-7962-4815-BAEC-A6CDF48B4004}">
      <dsp:nvSpPr>
        <dsp:cNvPr id="0" name=""/>
        <dsp:cNvSpPr/>
      </dsp:nvSpPr>
      <dsp:spPr>
        <a:xfrm>
          <a:off x="2092201" y="4163779"/>
          <a:ext cx="943815" cy="943815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900" kern="1200" dirty="0" err="1" smtClean="0"/>
            <a:t>Social</a:t>
          </a:r>
          <a:r>
            <a:rPr lang="de-DE" sz="900" kern="1200" dirty="0" smtClean="0"/>
            <a:t> Media</a:t>
          </a:r>
        </a:p>
      </dsp:txBody>
      <dsp:txXfrm>
        <a:off x="2230420" y="4301998"/>
        <a:ext cx="667377" cy="667377"/>
      </dsp:txXfrm>
    </dsp:sp>
    <dsp:sp modelId="{831624D0-1FFD-4B04-A46F-3339C4636580}">
      <dsp:nvSpPr>
        <dsp:cNvPr id="0" name=""/>
        <dsp:cNvSpPr/>
      </dsp:nvSpPr>
      <dsp:spPr>
        <a:xfrm rot="14727273">
          <a:off x="2147556" y="3838603"/>
          <a:ext cx="250544" cy="318537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700" kern="1200"/>
        </a:p>
      </dsp:txBody>
      <dsp:txXfrm rot="10800000">
        <a:off x="2200749" y="3936495"/>
        <a:ext cx="175381" cy="191123"/>
      </dsp:txXfrm>
    </dsp:sp>
    <dsp:sp modelId="{59AE2580-E5A1-40CE-B94C-1F1F50B4A078}">
      <dsp:nvSpPr>
        <dsp:cNvPr id="0" name=""/>
        <dsp:cNvSpPr/>
      </dsp:nvSpPr>
      <dsp:spPr>
        <a:xfrm>
          <a:off x="1503749" y="2875248"/>
          <a:ext cx="943815" cy="943815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900" kern="1200" dirty="0" smtClean="0"/>
            <a:t>IPPOG</a:t>
          </a:r>
        </a:p>
      </dsp:txBody>
      <dsp:txXfrm>
        <a:off x="1641968" y="3013467"/>
        <a:ext cx="667377" cy="667377"/>
      </dsp:txXfrm>
    </dsp:sp>
    <dsp:sp modelId="{33D68CDD-C62B-47D5-A071-B76660C61E57}">
      <dsp:nvSpPr>
        <dsp:cNvPr id="0" name=""/>
        <dsp:cNvSpPr/>
      </dsp:nvSpPr>
      <dsp:spPr>
        <a:xfrm rot="16690909">
          <a:off x="1950172" y="2493844"/>
          <a:ext cx="250544" cy="318537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700" kern="1200"/>
        </a:p>
      </dsp:txBody>
      <dsp:txXfrm>
        <a:off x="1982405" y="2594750"/>
        <a:ext cx="175381" cy="191123"/>
      </dsp:txXfrm>
    </dsp:sp>
    <dsp:sp modelId="{5B06AD33-C25D-4FE2-B44F-92FD3470E947}">
      <dsp:nvSpPr>
        <dsp:cNvPr id="0" name=""/>
        <dsp:cNvSpPr/>
      </dsp:nvSpPr>
      <dsp:spPr>
        <a:xfrm>
          <a:off x="1705344" y="1473126"/>
          <a:ext cx="943815" cy="943815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900" kern="1200" dirty="0" smtClean="0"/>
            <a:t>CERN Protocol Office</a:t>
          </a:r>
        </a:p>
      </dsp:txBody>
      <dsp:txXfrm>
        <a:off x="1843563" y="1611345"/>
        <a:ext cx="667377" cy="667377"/>
      </dsp:txXfrm>
    </dsp:sp>
    <dsp:sp modelId="{49DFFE7C-38B7-4E9C-88F2-B960B7067187}">
      <dsp:nvSpPr>
        <dsp:cNvPr id="0" name=""/>
        <dsp:cNvSpPr/>
      </dsp:nvSpPr>
      <dsp:spPr>
        <a:xfrm rot="18654545">
          <a:off x="2511154" y="1255848"/>
          <a:ext cx="250544" cy="318537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700" kern="1200"/>
        </a:p>
      </dsp:txBody>
      <dsp:txXfrm>
        <a:off x="2524125" y="1347957"/>
        <a:ext cx="175381" cy="191123"/>
      </dsp:txXfrm>
    </dsp:sp>
    <dsp:sp modelId="{EB671485-7AC4-4FBC-805F-FECA6C201F36}">
      <dsp:nvSpPr>
        <dsp:cNvPr id="0" name=""/>
        <dsp:cNvSpPr/>
      </dsp:nvSpPr>
      <dsp:spPr>
        <a:xfrm>
          <a:off x="2632981" y="402575"/>
          <a:ext cx="943815" cy="943815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900" kern="1200" dirty="0" smtClean="0"/>
            <a:t>… </a:t>
          </a:r>
          <a:br>
            <a:rPr lang="de-DE" sz="900" kern="1200" dirty="0" smtClean="0"/>
          </a:br>
          <a:r>
            <a:rPr lang="de-DE" sz="900" kern="1200" dirty="0" err="1" smtClean="0"/>
            <a:t>and</a:t>
          </a:r>
          <a:r>
            <a:rPr lang="de-DE" sz="900" kern="1200" dirty="0" smtClean="0"/>
            <a:t> </a:t>
          </a:r>
          <a:r>
            <a:rPr lang="de-DE" sz="900" kern="1200" dirty="0" err="1" smtClean="0"/>
            <a:t>many</a:t>
          </a:r>
          <a:r>
            <a:rPr lang="de-DE" sz="900" kern="1200" dirty="0" smtClean="0"/>
            <a:t> </a:t>
          </a:r>
          <a:r>
            <a:rPr lang="de-DE" sz="900" kern="1200" dirty="0" err="1" smtClean="0"/>
            <a:t>more</a:t>
          </a:r>
          <a:r>
            <a:rPr lang="de-DE" sz="900" kern="1200" dirty="0" smtClean="0"/>
            <a:t> </a:t>
          </a:r>
          <a:br>
            <a:rPr lang="de-DE" sz="900" kern="1200" dirty="0" smtClean="0"/>
          </a:br>
          <a:r>
            <a:rPr lang="de-DE" sz="900" kern="1200" dirty="0" smtClean="0"/>
            <a:t>…</a:t>
          </a:r>
        </a:p>
      </dsp:txBody>
      <dsp:txXfrm>
        <a:off x="2771200" y="540794"/>
        <a:ext cx="667377" cy="667377"/>
      </dsp:txXfrm>
    </dsp:sp>
    <dsp:sp modelId="{DE0F9713-3EEA-4134-A699-CEDCAB46E78A}">
      <dsp:nvSpPr>
        <dsp:cNvPr id="0" name=""/>
        <dsp:cNvSpPr/>
      </dsp:nvSpPr>
      <dsp:spPr>
        <a:xfrm rot="20618182">
          <a:off x="3652393" y="517669"/>
          <a:ext cx="250544" cy="318537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700" kern="1200"/>
        </a:p>
      </dsp:txBody>
      <dsp:txXfrm>
        <a:off x="3653915" y="591964"/>
        <a:ext cx="175381" cy="1911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626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8505" y="0"/>
            <a:ext cx="2890626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DD6E24-A9C6-493C-991D-5444E7731EB6}" type="datetimeFigureOut">
              <a:rPr lang="en-GB" smtClean="0"/>
              <a:t>15/11/2013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1599"/>
            <a:ext cx="2890626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8505" y="9431599"/>
            <a:ext cx="2890626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98BF68-C9C9-47A8-AA9A-289BFC949E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03136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626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8505" y="0"/>
            <a:ext cx="2890626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37FA8F-6C7E-485B-963C-BF36F575DA0F}" type="datetimeFigureOut">
              <a:rPr lang="de-DE" smtClean="0"/>
              <a:t>15.11.2013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24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7068" y="4716661"/>
            <a:ext cx="5336540" cy="446841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1599"/>
            <a:ext cx="2890626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8505" y="9431599"/>
            <a:ext cx="2890626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EE3B0B-7550-42D3-8CE9-812CB88669A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05940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A8AC81-4B43-4CA7-9A80-4E3C05D2581A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45772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A8AC81-4B43-4CA7-9A80-4E3C05D2581A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915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A8AC81-4B43-4CA7-9A80-4E3C05D2581A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37031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A8AC81-4B43-4CA7-9A80-4E3C05D2581A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72097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A8AC81-4B43-4CA7-9A80-4E3C05D2581A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66762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A8AC81-4B43-4CA7-9A80-4E3C05D2581A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6776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4338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>
              <a:latin typeface="Calibri" charset="0"/>
            </a:endParaRPr>
          </a:p>
        </p:txBody>
      </p:sp>
      <p:sp>
        <p:nvSpPr>
          <p:cNvPr id="14339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7D79A5F-8259-C24F-86B4-CCDF3D1E3EED}" type="slidenum">
              <a:rPr lang="fr-FR">
                <a:solidFill>
                  <a:prstClr val="black"/>
                </a:solidFill>
                <a:latin typeface="Calibri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fr-FR">
              <a:solidFill>
                <a:prstClr val="black"/>
              </a:solidFill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A8AC81-4B43-4CA7-9A80-4E3C05D2581A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8924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269A02-D349-464E-A804-145F8D25297C}" type="datetimeFigureOut">
              <a:rPr lang="de-DE" smtClean="0"/>
              <a:t>15.11.2013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B0BCE7-ED9D-4249-A2AF-DC69FDF8B0E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91030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5057846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07504" y="116632"/>
            <a:ext cx="4392488" cy="5904656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4008" y="116632"/>
            <a:ext cx="4377680" cy="5904656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Espace réservé du titre 8"/>
          <p:cNvSpPr>
            <a:spLocks noGrp="1"/>
          </p:cNvSpPr>
          <p:nvPr>
            <p:ph type="title"/>
          </p:nvPr>
        </p:nvSpPr>
        <p:spPr>
          <a:xfrm>
            <a:off x="683568" y="6237312"/>
            <a:ext cx="8226854" cy="50839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7112553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39334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3526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535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OGO-60-CERN-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6100" y="1054100"/>
            <a:ext cx="5492679" cy="4748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1014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400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95970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11/15/2013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>
                <a:solidFill>
                  <a:srgbClr val="0055A0"/>
                </a:solidFill>
              </a:rPr>
              <a:t>Click to edit Master title style</a:t>
            </a:r>
            <a:endParaRPr lang="en-US" dirty="0">
              <a:solidFill>
                <a:srgbClr val="0055A0"/>
              </a:solidFill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91448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>
                <a:solidFill>
                  <a:srgbClr val="0055A0"/>
                </a:solidFill>
              </a:rPr>
              <a:t>Click to edit Master title style</a:t>
            </a:r>
            <a:endParaRPr lang="en-US" dirty="0">
              <a:solidFill>
                <a:srgbClr val="0055A0"/>
              </a:solidFill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073832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11/15/2013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5917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23728" y="6093296"/>
            <a:ext cx="6912768" cy="652411"/>
          </a:xfrm>
        </p:spPr>
        <p:txBody>
          <a:bodyPr>
            <a:noAutofit/>
          </a:bodyPr>
          <a:lstStyle>
            <a:lvl1pPr algn="l">
              <a:defRPr sz="40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504" y="116632"/>
            <a:ext cx="8928992" cy="5876395"/>
          </a:xfrm>
        </p:spPr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610899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23728" y="6093296"/>
            <a:ext cx="6912768" cy="652411"/>
          </a:xfrm>
        </p:spPr>
        <p:txBody>
          <a:bodyPr>
            <a:noAutofit/>
          </a:bodyPr>
          <a:lstStyle>
            <a:lvl1pPr algn="l">
              <a:defRPr sz="40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504" y="116632"/>
            <a:ext cx="4320480" cy="5876395"/>
          </a:xfrm>
        </p:spPr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Espace réservé du contenu 2"/>
          <p:cNvSpPr>
            <a:spLocks noGrp="1"/>
          </p:cNvSpPr>
          <p:nvPr>
            <p:ph idx="10"/>
          </p:nvPr>
        </p:nvSpPr>
        <p:spPr>
          <a:xfrm>
            <a:off x="4716016" y="116632"/>
            <a:ext cx="4320480" cy="5876395"/>
          </a:xfrm>
        </p:spPr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5080420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11/15/2013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21355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11/15/2013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9686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11/15/2013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962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11/15/2013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02106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11/15/2013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1344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A59B1A-D20D-1247-BBB0-8E56DEEAE83F}" type="datetime1">
              <a:rPr lang="en-US">
                <a:solidFill>
                  <a:srgbClr val="0055A0">
                    <a:tint val="75000"/>
                  </a:srgbClr>
                </a:solidFill>
              </a:rPr>
              <a:pPr>
                <a:defRPr/>
              </a:pPr>
              <a:t>11/15/2013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94A924-8B3D-CA4A-9B0B-C11A0D4A3BFE}" type="slidenum">
              <a:rPr lang="en-US">
                <a:solidFill>
                  <a:srgbClr val="0055A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90803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39334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2487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7971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OGO-60-CERN-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6100" y="1054100"/>
            <a:ext cx="5492679" cy="4748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56618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5866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3021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11/15/2013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120033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>
                <a:solidFill>
                  <a:srgbClr val="0055A0"/>
                </a:solidFill>
              </a:rPr>
              <a:t>Click to edit Master title style</a:t>
            </a:r>
            <a:endParaRPr lang="en-US" dirty="0">
              <a:solidFill>
                <a:srgbClr val="0055A0"/>
              </a:solidFill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75394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11/15/2013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4068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11/15/2013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3136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11/15/2013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9992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11/15/2013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4235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11/15/2013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9752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11/15/2013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576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A59B1A-D20D-1247-BBB0-8E56DEEAE83F}" type="datetime1">
              <a:rPr lang="en-US">
                <a:solidFill>
                  <a:srgbClr val="0055A0">
                    <a:tint val="75000"/>
                  </a:srgbClr>
                </a:solidFill>
              </a:rPr>
              <a:pPr>
                <a:defRPr/>
              </a:pPr>
              <a:t>11/15/2013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94A924-8B3D-CA4A-9B0B-C11A0D4A3BFE}" type="slidenum">
              <a:rPr lang="en-US">
                <a:solidFill>
                  <a:srgbClr val="0055A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49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.emf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image" Target="../media/image5.png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755576" y="6207462"/>
            <a:ext cx="8226854" cy="605914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07504" y="116632"/>
            <a:ext cx="8928992" cy="587639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48384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11/15/2013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5" name="Picture 4" descr="LOGO-60-CERN-04.png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69" y="6000867"/>
            <a:ext cx="2084469" cy="900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301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95" r:id="rId9"/>
    <p:sldLayoutId id="2147483696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11/15/2013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5" name="Picture 4" descr="LOGO-60-CERN-04.png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69" y="6000867"/>
            <a:ext cx="2084469" cy="900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88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12" Type="http://schemas.openxmlformats.org/officeDocument/2006/relationships/image" Target="../media/image3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hyperlink" Target="http://cern.ch/design-guidelines" TargetMode="Externa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3.png"/><Relationship Id="rId11" Type="http://schemas.openxmlformats.org/officeDocument/2006/relationships/image" Target="../media/image18.gif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7443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Colloquia</a:t>
            </a:r>
            <a:endParaRPr lang="de-DE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6576" indent="0">
              <a:buNone/>
            </a:pPr>
            <a:r>
              <a:rPr lang="de-DE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Historical Series</a:t>
            </a:r>
          </a:p>
          <a:p>
            <a:endParaRPr lang="de-DE" sz="2000" dirty="0" smtClean="0"/>
          </a:p>
          <a:p>
            <a:r>
              <a:rPr lang="de-DE" sz="2000" dirty="0" smtClean="0"/>
              <a:t>1949-1954 </a:t>
            </a:r>
            <a:br>
              <a:rPr lang="de-DE" sz="2000" dirty="0" smtClean="0"/>
            </a:br>
            <a:r>
              <a:rPr lang="de-DE" sz="2000" dirty="0" smtClean="0"/>
              <a:t>	The </a:t>
            </a:r>
            <a:r>
              <a:rPr lang="de-DE" sz="2000" dirty="0" err="1" smtClean="0"/>
              <a:t>Founding</a:t>
            </a:r>
            <a:r>
              <a:rPr lang="de-DE" sz="2000" dirty="0" smtClean="0"/>
              <a:t> </a:t>
            </a:r>
            <a:r>
              <a:rPr lang="de-DE" sz="2000" dirty="0" err="1" smtClean="0"/>
              <a:t>Years</a:t>
            </a:r>
            <a:endParaRPr lang="de-DE" sz="2000" dirty="0" smtClean="0"/>
          </a:p>
          <a:p>
            <a:r>
              <a:rPr lang="de-DE" sz="2000" dirty="0" smtClean="0"/>
              <a:t>1954-1964 • The SC </a:t>
            </a:r>
            <a:r>
              <a:rPr lang="de-DE" sz="2000" dirty="0" err="1" smtClean="0"/>
              <a:t>and</a:t>
            </a:r>
            <a:r>
              <a:rPr lang="de-DE" sz="2000" dirty="0" smtClean="0"/>
              <a:t> </a:t>
            </a:r>
            <a:r>
              <a:rPr lang="de-DE" sz="2000" dirty="0" err="1" smtClean="0"/>
              <a:t>the</a:t>
            </a:r>
            <a:r>
              <a:rPr lang="de-DE" sz="2000" dirty="0" smtClean="0"/>
              <a:t> PS</a:t>
            </a:r>
          </a:p>
          <a:p>
            <a:pPr lvl="1"/>
            <a:r>
              <a:rPr lang="de-DE" sz="1800" i="1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Maria </a:t>
            </a:r>
            <a:r>
              <a:rPr lang="de-DE" sz="1800" i="1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and</a:t>
            </a:r>
            <a:r>
              <a:rPr lang="de-DE" sz="1800" i="1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Giuseppe </a:t>
            </a:r>
            <a:r>
              <a:rPr lang="de-DE" sz="1800" i="1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Fidecaro</a:t>
            </a:r>
            <a:endParaRPr lang="de-DE" sz="1800" i="1" dirty="0" smtClean="0">
              <a:solidFill>
                <a:schemeClr val="tx1">
                  <a:lumMod val="40000"/>
                  <a:lumOff val="60000"/>
                </a:schemeClr>
              </a:solidFill>
            </a:endParaRPr>
          </a:p>
          <a:p>
            <a:r>
              <a:rPr lang="de-DE" sz="2000" dirty="0" smtClean="0"/>
              <a:t>1964-1974 </a:t>
            </a:r>
            <a:r>
              <a:rPr lang="de-DE" sz="2000" dirty="0"/>
              <a:t>• </a:t>
            </a:r>
            <a:r>
              <a:rPr lang="de-DE" sz="2000" dirty="0" smtClean="0"/>
              <a:t>ISR </a:t>
            </a:r>
            <a:r>
              <a:rPr lang="de-DE" sz="2000" dirty="0" err="1" smtClean="0"/>
              <a:t>Era</a:t>
            </a:r>
            <a:endParaRPr lang="de-DE" sz="2000" dirty="0"/>
          </a:p>
          <a:p>
            <a:pPr lvl="1"/>
            <a:r>
              <a:rPr lang="de-DE" sz="1800" i="1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Leslie </a:t>
            </a:r>
            <a:r>
              <a:rPr lang="de-DE" sz="1800" i="1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Camilleri</a:t>
            </a:r>
            <a:r>
              <a:rPr lang="de-DE" sz="1800" i="1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, Pierre </a:t>
            </a:r>
            <a:r>
              <a:rPr lang="de-DE" sz="1800" i="1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Darriulat</a:t>
            </a:r>
            <a:endParaRPr lang="de-DE" sz="1800" i="1" dirty="0" smtClean="0">
              <a:solidFill>
                <a:schemeClr val="tx1">
                  <a:lumMod val="40000"/>
                  <a:lumOff val="60000"/>
                </a:schemeClr>
              </a:solidFill>
            </a:endParaRPr>
          </a:p>
          <a:p>
            <a:r>
              <a:rPr lang="de-DE" sz="2000" dirty="0" smtClean="0"/>
              <a:t>1974-1984 </a:t>
            </a:r>
            <a:r>
              <a:rPr lang="de-DE" sz="2000" dirty="0"/>
              <a:t>• </a:t>
            </a:r>
            <a:r>
              <a:rPr lang="de-DE" sz="2000" dirty="0" smtClean="0"/>
              <a:t>SPS </a:t>
            </a:r>
            <a:r>
              <a:rPr lang="de-DE" sz="2000" dirty="0" err="1" smtClean="0"/>
              <a:t>Era</a:t>
            </a:r>
            <a:endParaRPr lang="de-DE" sz="2000" dirty="0" smtClean="0"/>
          </a:p>
          <a:p>
            <a:pPr lvl="1"/>
            <a:r>
              <a:rPr lang="de-DE" sz="1800" i="1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Carlo Rubbia</a:t>
            </a:r>
          </a:p>
          <a:p>
            <a:r>
              <a:rPr lang="de-DE" sz="2000" dirty="0" smtClean="0"/>
              <a:t>1984-1994 </a:t>
            </a:r>
            <a:r>
              <a:rPr lang="de-DE" sz="2000" dirty="0"/>
              <a:t>• </a:t>
            </a:r>
            <a:r>
              <a:rPr lang="de-DE" sz="2000" dirty="0" smtClean="0"/>
              <a:t>LEP I</a:t>
            </a:r>
          </a:p>
          <a:p>
            <a:pPr lvl="1"/>
            <a:r>
              <a:rPr lang="de-DE" sz="1800" i="1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Herwig Schopper</a:t>
            </a:r>
          </a:p>
          <a:p>
            <a:r>
              <a:rPr lang="de-DE" sz="2000" dirty="0" smtClean="0"/>
              <a:t>1994-2004 </a:t>
            </a:r>
            <a:r>
              <a:rPr lang="de-DE" sz="2000" dirty="0"/>
              <a:t>• </a:t>
            </a:r>
            <a:r>
              <a:rPr lang="de-DE" sz="2000" dirty="0" smtClean="0"/>
              <a:t>LEP II</a:t>
            </a:r>
          </a:p>
          <a:p>
            <a:pPr lvl="1"/>
            <a:r>
              <a:rPr lang="de-DE" sz="1800" i="1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Steve Myers, Dieter Schlatter</a:t>
            </a:r>
          </a:p>
          <a:p>
            <a:r>
              <a:rPr lang="de-DE" sz="2000" dirty="0" smtClean="0"/>
              <a:t>2004-2014 </a:t>
            </a:r>
            <a:r>
              <a:rPr lang="de-DE" sz="2000" dirty="0"/>
              <a:t>• </a:t>
            </a:r>
            <a:r>
              <a:rPr lang="de-DE" sz="2000" dirty="0" smtClean="0"/>
              <a:t>LHC </a:t>
            </a:r>
            <a:r>
              <a:rPr lang="de-DE" sz="2000" dirty="0" err="1" smtClean="0"/>
              <a:t>Era</a:t>
            </a:r>
            <a:endParaRPr lang="de-DE" sz="2000" dirty="0" smtClean="0"/>
          </a:p>
          <a:p>
            <a:pPr lvl="1"/>
            <a:r>
              <a:rPr lang="de-DE" sz="1800" i="1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Lyn</a:t>
            </a:r>
            <a:r>
              <a:rPr lang="de-DE" sz="1800" i="1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Evans, Peter Jenni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0"/>
          </p:nvPr>
        </p:nvSpPr>
        <p:spPr/>
        <p:txBody>
          <a:bodyPr>
            <a:normAutofit fontScale="77500" lnSpcReduction="20000"/>
          </a:bodyPr>
          <a:lstStyle/>
          <a:p>
            <a:pPr marL="36576" indent="0">
              <a:buNone/>
            </a:pPr>
            <a:r>
              <a:rPr lang="de-DE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Scientific, Technological, </a:t>
            </a:r>
            <a:br>
              <a:rPr lang="de-DE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e-DE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de-DE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</a:t>
            </a:r>
            <a:r>
              <a:rPr lang="de-DE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Social</a:t>
            </a:r>
            <a:r>
              <a:rPr lang="de-DE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Series</a:t>
            </a:r>
            <a:endParaRPr lang="de-DE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de-DE" dirty="0"/>
          </a:p>
          <a:p>
            <a:r>
              <a:rPr lang="de-DE" dirty="0" err="1" smtClean="0"/>
              <a:t>Accelerator</a:t>
            </a:r>
            <a:r>
              <a:rPr lang="de-DE" dirty="0" smtClean="0"/>
              <a:t> Technologies</a:t>
            </a:r>
          </a:p>
          <a:p>
            <a:endParaRPr lang="de-DE" dirty="0" smtClean="0"/>
          </a:p>
          <a:p>
            <a:r>
              <a:rPr lang="de-DE" dirty="0" err="1" smtClean="0"/>
              <a:t>Detector</a:t>
            </a:r>
            <a:r>
              <a:rPr lang="de-DE" dirty="0" smtClean="0"/>
              <a:t> Technologies</a:t>
            </a:r>
          </a:p>
          <a:p>
            <a:endParaRPr lang="de-DE" dirty="0" smtClean="0"/>
          </a:p>
          <a:p>
            <a:r>
              <a:rPr lang="de-DE" dirty="0" smtClean="0"/>
              <a:t>Information Technology</a:t>
            </a:r>
          </a:p>
          <a:p>
            <a:endParaRPr lang="de-DE" dirty="0" smtClean="0"/>
          </a:p>
          <a:p>
            <a:r>
              <a:rPr lang="de-DE" dirty="0" smtClean="0"/>
              <a:t>Medical </a:t>
            </a:r>
            <a:r>
              <a:rPr lang="de-DE" dirty="0" err="1" smtClean="0"/>
              <a:t>Applications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Science </a:t>
            </a:r>
            <a:r>
              <a:rPr lang="de-DE" dirty="0" err="1" smtClean="0"/>
              <a:t>and</a:t>
            </a:r>
            <a:r>
              <a:rPr lang="de-DE" dirty="0" smtClean="0"/>
              <a:t> Society</a:t>
            </a:r>
          </a:p>
          <a:p>
            <a:endParaRPr lang="de-DE" dirty="0" smtClean="0"/>
          </a:p>
          <a:p>
            <a:r>
              <a:rPr lang="de-DE" dirty="0" smtClean="0"/>
              <a:t>The World Wide Web</a:t>
            </a:r>
            <a:endParaRPr lang="de-DE" dirty="0"/>
          </a:p>
          <a:p>
            <a:endParaRPr lang="de-DE" dirty="0" err="1" smtClean="0"/>
          </a:p>
          <a:p>
            <a:r>
              <a:rPr lang="de-DE" dirty="0" err="1" smtClean="0"/>
              <a:t>Arts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Science</a:t>
            </a:r>
          </a:p>
        </p:txBody>
      </p:sp>
    </p:spTree>
    <p:extLst>
      <p:ext uri="{BB962C8B-B14F-4D97-AF65-F5344CB8AC3E}">
        <p14:creationId xmlns:p14="http://schemas.microsoft.com/office/powerpoint/2010/main" val="1514335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2800" dirty="0" smtClean="0"/>
              <a:t>Other </a:t>
            </a:r>
            <a:r>
              <a:rPr lang="de-DE" sz="2800" dirty="0" err="1" smtClean="0"/>
              <a:t>Celebration</a:t>
            </a:r>
            <a:r>
              <a:rPr lang="de-DE" sz="2800" dirty="0" smtClean="0"/>
              <a:t> Events </a:t>
            </a:r>
            <a:r>
              <a:rPr lang="de-DE" sz="2800" dirty="0" err="1" smtClean="0"/>
              <a:t>and</a:t>
            </a:r>
            <a:r>
              <a:rPr lang="de-DE" sz="2800" dirty="0" smtClean="0"/>
              <a:t> </a:t>
            </a:r>
            <a:r>
              <a:rPr lang="de-DE" sz="2800" dirty="0" err="1" smtClean="0"/>
              <a:t>Activities</a:t>
            </a:r>
            <a:endParaRPr lang="de-DE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e-DE" dirty="0" smtClean="0"/>
              <a:t>Events </a:t>
            </a:r>
            <a:r>
              <a:rPr lang="de-DE" dirty="0" err="1" smtClean="0"/>
              <a:t>at</a:t>
            </a:r>
            <a:r>
              <a:rPr lang="de-DE" dirty="0" smtClean="0"/>
              <a:t> </a:t>
            </a:r>
            <a:r>
              <a:rPr lang="de-DE" dirty="0" err="1" smtClean="0"/>
              <a:t>Geneva</a:t>
            </a:r>
            <a:endParaRPr lang="de-DE" dirty="0" smtClean="0"/>
          </a:p>
          <a:p>
            <a:pPr lvl="1"/>
            <a:endParaRPr lang="de-DE" dirty="0" smtClean="0"/>
          </a:p>
          <a:p>
            <a:pPr lvl="1"/>
            <a:r>
              <a:rPr lang="de-DE" dirty="0" err="1" smtClean="0"/>
              <a:t>Several</a:t>
            </a:r>
            <a:r>
              <a:rPr lang="de-DE" dirty="0" smtClean="0"/>
              <a:t> </a:t>
            </a:r>
            <a:r>
              <a:rPr lang="de-DE" dirty="0" err="1" smtClean="0"/>
              <a:t>Inaugurations</a:t>
            </a:r>
            <a:endParaRPr lang="de-DE" dirty="0" smtClean="0"/>
          </a:p>
          <a:p>
            <a:pPr lvl="2"/>
            <a:endParaRPr lang="de-DE" dirty="0" smtClean="0"/>
          </a:p>
          <a:p>
            <a:pPr lvl="2"/>
            <a:r>
              <a:rPr lang="de-DE" dirty="0" err="1" smtClean="0"/>
              <a:t>Beamline</a:t>
            </a:r>
            <a:r>
              <a:rPr lang="de-DE" dirty="0" smtClean="0"/>
              <a:t> for Schools</a:t>
            </a:r>
          </a:p>
          <a:p>
            <a:pPr lvl="2"/>
            <a:r>
              <a:rPr lang="de-DE" dirty="0" err="1" smtClean="0"/>
              <a:t>S‘Cool</a:t>
            </a:r>
            <a:r>
              <a:rPr lang="de-DE" dirty="0" smtClean="0"/>
              <a:t> Lab</a:t>
            </a:r>
          </a:p>
          <a:p>
            <a:pPr lvl="2"/>
            <a:r>
              <a:rPr lang="de-DE" dirty="0" err="1" smtClean="0"/>
              <a:t>Synchrocyclotron</a:t>
            </a:r>
            <a:r>
              <a:rPr lang="de-DE" dirty="0" smtClean="0"/>
              <a:t> Exhibition</a:t>
            </a:r>
          </a:p>
          <a:p>
            <a:pPr lvl="2"/>
            <a:endParaRPr lang="de-DE" dirty="0"/>
          </a:p>
          <a:p>
            <a:pPr lvl="1"/>
            <a:r>
              <a:rPr lang="de-DE" dirty="0" err="1"/>
              <a:t>Neighborhood</a:t>
            </a:r>
            <a:r>
              <a:rPr lang="de-DE" dirty="0"/>
              <a:t> Events</a:t>
            </a:r>
          </a:p>
          <a:p>
            <a:pPr lvl="1"/>
            <a:endParaRPr lang="de-DE" dirty="0" smtClean="0"/>
          </a:p>
          <a:p>
            <a:pPr lvl="1"/>
            <a:r>
              <a:rPr lang="de-DE" dirty="0" err="1" smtClean="0"/>
              <a:t>Colloquia</a:t>
            </a:r>
            <a:endParaRPr lang="de-DE" dirty="0" smtClean="0"/>
          </a:p>
          <a:p>
            <a:pPr lvl="1"/>
            <a:endParaRPr lang="de-DE" dirty="0"/>
          </a:p>
          <a:p>
            <a:pPr lvl="1"/>
            <a:r>
              <a:rPr lang="de-DE" dirty="0" smtClean="0"/>
              <a:t>CERN-</a:t>
            </a:r>
            <a:r>
              <a:rPr lang="de-DE" dirty="0" err="1" smtClean="0"/>
              <a:t>related</a:t>
            </a:r>
            <a:r>
              <a:rPr lang="de-DE" dirty="0" smtClean="0"/>
              <a:t> Films Screenings in </a:t>
            </a:r>
            <a:r>
              <a:rPr lang="de-DE" dirty="0" err="1" smtClean="0"/>
              <a:t>Cinemas</a:t>
            </a:r>
            <a:endParaRPr lang="de-DE" dirty="0" smtClean="0"/>
          </a:p>
          <a:p>
            <a:pPr lvl="1"/>
            <a:endParaRPr lang="de-DE" dirty="0"/>
          </a:p>
          <a:p>
            <a:pPr lvl="1"/>
            <a:r>
              <a:rPr lang="de-DE" dirty="0" smtClean="0"/>
              <a:t>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 smtClean="0"/>
              <a:t>Events </a:t>
            </a:r>
            <a:r>
              <a:rPr lang="de-DE" dirty="0" err="1" smtClean="0"/>
              <a:t>elsewhere</a:t>
            </a:r>
            <a:endParaRPr lang="de-DE" dirty="0" smtClean="0"/>
          </a:p>
          <a:p>
            <a:endParaRPr lang="de-DE" dirty="0"/>
          </a:p>
          <a:p>
            <a:pPr lvl="1"/>
            <a:r>
              <a:rPr lang="de-DE" dirty="0" smtClean="0"/>
              <a:t>Educational Events</a:t>
            </a:r>
          </a:p>
          <a:p>
            <a:pPr lvl="1"/>
            <a:endParaRPr lang="de-DE" dirty="0"/>
          </a:p>
          <a:p>
            <a:pPr lvl="1"/>
            <a:r>
              <a:rPr lang="de-DE" dirty="0" err="1" smtClean="0"/>
              <a:t>Arts</a:t>
            </a:r>
            <a:r>
              <a:rPr lang="de-DE" dirty="0" smtClean="0"/>
              <a:t> Events</a:t>
            </a:r>
          </a:p>
          <a:p>
            <a:pPr lvl="1"/>
            <a:endParaRPr lang="de-DE" dirty="0"/>
          </a:p>
          <a:p>
            <a:pPr lvl="1"/>
            <a:r>
              <a:rPr lang="de-DE" dirty="0" smtClean="0"/>
              <a:t> </a:t>
            </a:r>
          </a:p>
          <a:p>
            <a:pPr lvl="1"/>
            <a:endParaRPr lang="de-DE" dirty="0"/>
          </a:p>
          <a:p>
            <a:pPr lvl="1"/>
            <a:endParaRPr lang="de-DE" dirty="0" smtClean="0"/>
          </a:p>
          <a:p>
            <a:r>
              <a:rPr lang="de-DE" dirty="0" err="1" smtClean="0"/>
              <a:t>Activities</a:t>
            </a:r>
            <a:endParaRPr lang="de-DE" dirty="0" smtClean="0"/>
          </a:p>
          <a:p>
            <a:endParaRPr lang="de-DE" dirty="0"/>
          </a:p>
          <a:p>
            <a:pPr lvl="1"/>
            <a:r>
              <a:rPr lang="de-DE" dirty="0" smtClean="0"/>
              <a:t>CERN Historical Film</a:t>
            </a:r>
          </a:p>
          <a:p>
            <a:pPr lvl="1"/>
            <a:r>
              <a:rPr lang="de-DE" dirty="0" smtClean="0"/>
              <a:t>Publications</a:t>
            </a:r>
          </a:p>
          <a:p>
            <a:pPr lvl="1"/>
            <a:r>
              <a:rPr lang="de-DE" dirty="0" err="1" smtClean="0"/>
              <a:t>Stamps</a:t>
            </a:r>
            <a:endParaRPr lang="de-DE" dirty="0" smtClean="0"/>
          </a:p>
          <a:p>
            <a:pPr lvl="1"/>
            <a:r>
              <a:rPr lang="de-DE" dirty="0" err="1" smtClean="0"/>
              <a:t>Coins</a:t>
            </a:r>
            <a:endParaRPr lang="de-DE" dirty="0" smtClean="0"/>
          </a:p>
          <a:p>
            <a:endParaRPr lang="de-DE" dirty="0"/>
          </a:p>
          <a:p>
            <a:pPr lvl="1"/>
            <a:endParaRPr lang="de-DE" dirty="0"/>
          </a:p>
          <a:p>
            <a:endParaRPr lang="de-DE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2769" y="2348880"/>
            <a:ext cx="2376263" cy="812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811124" y="-2443168"/>
            <a:ext cx="1875873" cy="75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2" b="33281"/>
          <a:stretch/>
        </p:blipFill>
        <p:spPr bwMode="auto">
          <a:xfrm>
            <a:off x="1043608" y="5157192"/>
            <a:ext cx="2448272" cy="697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5872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„</a:t>
            </a:r>
            <a:r>
              <a:rPr lang="de-DE" dirty="0" err="1" smtClean="0"/>
              <a:t>Disclaimer</a:t>
            </a:r>
            <a:r>
              <a:rPr lang="de-DE" dirty="0" smtClean="0"/>
              <a:t>“</a:t>
            </a:r>
            <a:endParaRPr lang="de-DE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e-DE" dirty="0" smtClean="0"/>
              <a:t>The </a:t>
            </a:r>
            <a:r>
              <a:rPr lang="de-DE" dirty="0" err="1" smtClean="0"/>
              <a:t>proposed</a:t>
            </a:r>
            <a:r>
              <a:rPr lang="de-DE" dirty="0" smtClean="0"/>
              <a:t> </a:t>
            </a:r>
            <a:r>
              <a:rPr lang="de-DE" dirty="0" err="1" smtClean="0"/>
              <a:t>events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been</a:t>
            </a:r>
            <a:r>
              <a:rPr lang="de-DE" dirty="0" smtClean="0"/>
              <a:t> </a:t>
            </a:r>
            <a:r>
              <a:rPr lang="de-DE" dirty="0" err="1" smtClean="0"/>
              <a:t>presented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the CERN Council in September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arisen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the </a:t>
            </a:r>
            <a:r>
              <a:rPr lang="de-DE" dirty="0" err="1" smtClean="0"/>
              <a:t>discussion</a:t>
            </a:r>
            <a:r>
              <a:rPr lang="de-DE" dirty="0" smtClean="0"/>
              <a:t> </a:t>
            </a:r>
            <a:r>
              <a:rPr lang="de-DE" dirty="0" err="1" smtClean="0"/>
              <a:t>there</a:t>
            </a:r>
            <a:r>
              <a:rPr lang="de-DE" dirty="0" smtClean="0"/>
              <a:t>.</a:t>
            </a:r>
          </a:p>
          <a:p>
            <a:endParaRPr lang="de-DE" dirty="0"/>
          </a:p>
          <a:p>
            <a:r>
              <a:rPr lang="de-DE" dirty="0" err="1" smtClean="0"/>
              <a:t>Please</a:t>
            </a:r>
            <a:r>
              <a:rPr lang="de-DE" dirty="0" smtClean="0"/>
              <a:t> </a:t>
            </a:r>
            <a:r>
              <a:rPr lang="de-DE" dirty="0" err="1" smtClean="0"/>
              <a:t>note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only</a:t>
            </a:r>
            <a:r>
              <a:rPr lang="de-DE" dirty="0" smtClean="0"/>
              <a:t> half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„</a:t>
            </a:r>
            <a:r>
              <a:rPr lang="de-DE" dirty="0" err="1" smtClean="0"/>
              <a:t>central</a:t>
            </a:r>
            <a:r>
              <a:rPr lang="de-DE" dirty="0" smtClean="0"/>
              <a:t> </a:t>
            </a:r>
            <a:r>
              <a:rPr lang="de-DE" dirty="0" err="1" smtClean="0"/>
              <a:t>events</a:t>
            </a:r>
            <a:r>
              <a:rPr lang="de-DE" dirty="0" smtClean="0"/>
              <a:t>“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confirmed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now</a:t>
            </a:r>
            <a:r>
              <a:rPr lang="de-DE" dirty="0" smtClean="0"/>
              <a:t>.</a:t>
            </a:r>
          </a:p>
          <a:p>
            <a:endParaRPr lang="de-DE" dirty="0" smtClean="0"/>
          </a:p>
          <a:p>
            <a:r>
              <a:rPr lang="de-DE" dirty="0" smtClean="0"/>
              <a:t>The </a:t>
            </a:r>
            <a:r>
              <a:rPr lang="de-DE" dirty="0" err="1" smtClean="0"/>
              <a:t>further</a:t>
            </a:r>
            <a:r>
              <a:rPr lang="de-DE" dirty="0" smtClean="0"/>
              <a:t> </a:t>
            </a:r>
            <a:r>
              <a:rPr lang="de-DE" dirty="0" err="1" smtClean="0"/>
              <a:t>decisions</a:t>
            </a:r>
            <a:r>
              <a:rPr lang="de-DE" dirty="0" smtClean="0"/>
              <a:t> on the </a:t>
            </a:r>
            <a:r>
              <a:rPr lang="de-DE" dirty="0" err="1" smtClean="0"/>
              <a:t>remaining</a:t>
            </a:r>
            <a:r>
              <a:rPr lang="de-DE" dirty="0" smtClean="0"/>
              <a:t> </a:t>
            </a:r>
            <a:r>
              <a:rPr lang="de-DE" dirty="0" err="1" smtClean="0"/>
              <a:t>two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well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the </a:t>
            </a:r>
            <a:r>
              <a:rPr lang="de-DE" dirty="0" err="1" smtClean="0"/>
              <a:t>available</a:t>
            </a:r>
            <a:r>
              <a:rPr lang="de-DE" dirty="0" smtClean="0"/>
              <a:t> </a:t>
            </a:r>
            <a:r>
              <a:rPr lang="de-DE" dirty="0" err="1" smtClean="0"/>
              <a:t>support</a:t>
            </a:r>
            <a:r>
              <a:rPr lang="de-DE" dirty="0" smtClean="0"/>
              <a:t> for all </a:t>
            </a:r>
            <a:r>
              <a:rPr lang="de-DE" dirty="0" err="1" smtClean="0"/>
              <a:t>other</a:t>
            </a:r>
            <a:r>
              <a:rPr lang="de-DE" dirty="0" smtClean="0"/>
              <a:t> </a:t>
            </a:r>
            <a:r>
              <a:rPr lang="de-DE" dirty="0" err="1" smtClean="0"/>
              <a:t>events</a:t>
            </a:r>
            <a:r>
              <a:rPr lang="de-DE" dirty="0" smtClean="0"/>
              <a:t> </a:t>
            </a:r>
            <a:r>
              <a:rPr lang="de-DE" dirty="0" err="1" smtClean="0"/>
              <a:t>depend</a:t>
            </a:r>
            <a:r>
              <a:rPr lang="de-DE" dirty="0" smtClean="0"/>
              <a:t> on </a:t>
            </a:r>
            <a:r>
              <a:rPr lang="de-DE" dirty="0" err="1" smtClean="0"/>
              <a:t>budget</a:t>
            </a:r>
            <a:r>
              <a:rPr lang="de-DE" dirty="0" smtClean="0"/>
              <a:t> </a:t>
            </a:r>
            <a:r>
              <a:rPr lang="de-DE" dirty="0" err="1" smtClean="0"/>
              <a:t>availability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will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taken</a:t>
            </a:r>
            <a:r>
              <a:rPr lang="de-DE" dirty="0" smtClean="0"/>
              <a:t> in due </a:t>
            </a:r>
            <a:r>
              <a:rPr lang="de-DE" dirty="0" err="1" smtClean="0"/>
              <a:t>course</a:t>
            </a:r>
            <a:r>
              <a:rPr lang="de-DE" dirty="0" smtClean="0"/>
              <a:t>.</a:t>
            </a:r>
          </a:p>
          <a:p>
            <a:endParaRPr lang="de-DE" dirty="0"/>
          </a:p>
          <a:p>
            <a:r>
              <a:rPr lang="de-DE" dirty="0" smtClean="0"/>
              <a:t>Events outside CERN </a:t>
            </a:r>
            <a:r>
              <a:rPr lang="de-DE" dirty="0" err="1" smtClean="0"/>
              <a:t>and</a:t>
            </a:r>
            <a:r>
              <a:rPr lang="de-DE" dirty="0" smtClean="0"/>
              <a:t> the Central Events </a:t>
            </a:r>
            <a:r>
              <a:rPr lang="de-DE" dirty="0" err="1" smtClean="0"/>
              <a:t>need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financed</a:t>
            </a:r>
            <a:r>
              <a:rPr lang="de-DE" dirty="0" smtClean="0"/>
              <a:t> </a:t>
            </a:r>
            <a:r>
              <a:rPr lang="de-DE" dirty="0" err="1" smtClean="0"/>
              <a:t>where</a:t>
            </a:r>
            <a:r>
              <a:rPr lang="de-DE" dirty="0" smtClean="0"/>
              <a:t> </a:t>
            </a:r>
            <a:r>
              <a:rPr lang="de-DE" dirty="0" err="1" smtClean="0"/>
              <a:t>they</a:t>
            </a:r>
            <a:r>
              <a:rPr lang="de-DE" dirty="0" smtClean="0"/>
              <a:t> happen. </a:t>
            </a:r>
            <a:r>
              <a:rPr lang="de-DE" dirty="0" err="1" smtClean="0"/>
              <a:t>Only</a:t>
            </a:r>
            <a:r>
              <a:rPr lang="de-DE" dirty="0" smtClean="0"/>
              <a:t> limited </a:t>
            </a:r>
            <a:r>
              <a:rPr lang="de-DE" dirty="0" err="1" smtClean="0"/>
              <a:t>support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given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CERN, </a:t>
            </a:r>
            <a:r>
              <a:rPr lang="de-DE" dirty="0" err="1" smtClean="0"/>
              <a:t>mainly</a:t>
            </a:r>
            <a:r>
              <a:rPr lang="de-DE" dirty="0" smtClean="0"/>
              <a:t> in </a:t>
            </a:r>
            <a:r>
              <a:rPr lang="de-DE" dirty="0" err="1" smtClean="0"/>
              <a:t>terms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communications</a:t>
            </a:r>
            <a:r>
              <a:rPr lang="de-DE" dirty="0" smtClean="0"/>
              <a:t> </a:t>
            </a:r>
            <a:r>
              <a:rPr lang="de-DE" dirty="0" err="1" smtClean="0"/>
              <a:t>support</a:t>
            </a:r>
            <a:r>
              <a:rPr lang="de-DE" dirty="0"/>
              <a:t>.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07795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 smtClean="0"/>
              <a:t>Relevant </a:t>
            </a:r>
            <a:r>
              <a:rPr lang="de-DE" sz="3200" dirty="0" err="1" smtClean="0"/>
              <a:t>Anniversaries</a:t>
            </a:r>
            <a:r>
              <a:rPr lang="de-DE" sz="3200" dirty="0" smtClean="0"/>
              <a:t> in 2014/15</a:t>
            </a:r>
            <a:endParaRPr lang="de-DE" sz="3200" dirty="0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5452261"/>
              </p:ext>
            </p:extLst>
          </p:nvPr>
        </p:nvGraphicFramePr>
        <p:xfrm>
          <a:off x="107950" y="-79752"/>
          <a:ext cx="8927910" cy="61010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64370"/>
                <a:gridCol w="1054983"/>
                <a:gridCol w="7208557"/>
              </a:tblGrid>
              <a:tr h="610104">
                <a:tc rowSpan="4"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CERN-related Events</a:t>
                      </a:r>
                      <a:endParaRPr lang="en-GB" sz="1600" b="1" dirty="0"/>
                    </a:p>
                  </a:txBody>
                  <a:tcPr marL="89312" marR="89312" vert="vert27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25 y</a:t>
                      </a:r>
                      <a:endParaRPr lang="en-GB" dirty="0"/>
                    </a:p>
                  </a:txBody>
                  <a:tcPr marL="89312" marR="89312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World Wide Web</a:t>
                      </a:r>
                      <a:endParaRPr lang="en-GB" dirty="0"/>
                    </a:p>
                  </a:txBody>
                  <a:tcPr marL="89312" marR="89312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0104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30 y</a:t>
                      </a:r>
                      <a:endParaRPr lang="en-GB" dirty="0"/>
                    </a:p>
                  </a:txBody>
                  <a:tcPr marL="89312" marR="89312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Nobel Prize for Rubbia and Van der Meer</a:t>
                      </a:r>
                      <a:endParaRPr lang="en-GB" dirty="0"/>
                    </a:p>
                  </a:txBody>
                  <a:tcPr marL="89312" marR="89312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0104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50 y</a:t>
                      </a:r>
                      <a:endParaRPr lang="en-GB" dirty="0"/>
                    </a:p>
                  </a:txBody>
                  <a:tcPr marL="89312" marR="89312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ESRO – European Space</a:t>
                      </a:r>
                      <a:r>
                        <a:rPr lang="en-US" baseline="0" dirty="0" smtClean="0"/>
                        <a:t> Research </a:t>
                      </a:r>
                      <a:r>
                        <a:rPr lang="en-US" baseline="0" dirty="0" err="1" smtClean="0"/>
                        <a:t>Organisation</a:t>
                      </a:r>
                      <a:endParaRPr lang="en-GB" dirty="0"/>
                    </a:p>
                  </a:txBody>
                  <a:tcPr marL="89312" marR="89312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610104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r"/>
                      <a:endParaRPr lang="en-GB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ICTP – The </a:t>
                      </a:r>
                      <a:r>
                        <a:rPr lang="en-US" dirty="0" err="1" smtClean="0"/>
                        <a:t>Abdus</a:t>
                      </a:r>
                      <a:r>
                        <a:rPr lang="en-US" dirty="0" smtClean="0"/>
                        <a:t> Salam International Centre for Theoretical Physics</a:t>
                      </a:r>
                      <a:endParaRPr lang="en-GB" dirty="0"/>
                    </a:p>
                  </a:txBody>
                  <a:tcPr marL="89312" marR="89312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0104">
                <a:tc rowSpan="6"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Other Anniversaries</a:t>
                      </a:r>
                      <a:r>
                        <a:rPr lang="en-US" sz="1600" b="1" baseline="0" dirty="0" smtClean="0"/>
                        <a:t> for Information</a:t>
                      </a:r>
                      <a:endParaRPr lang="en-GB" sz="1600" b="1" dirty="0"/>
                    </a:p>
                  </a:txBody>
                  <a:tcPr marL="89312" marR="89312" vert="vert27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40 y</a:t>
                      </a:r>
                      <a:endParaRPr lang="en-GB" dirty="0"/>
                    </a:p>
                  </a:txBody>
                  <a:tcPr marL="89312" marR="89312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J/</a:t>
                      </a:r>
                      <a:r>
                        <a:rPr lang="en-US" dirty="0" smtClean="0">
                          <a:sym typeface="Symbol"/>
                        </a:rPr>
                        <a:t> Discovery</a:t>
                      </a:r>
                      <a:endParaRPr lang="en-GB" dirty="0"/>
                    </a:p>
                  </a:txBody>
                  <a:tcPr marL="89312" marR="89312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0104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50 y</a:t>
                      </a:r>
                    </a:p>
                  </a:txBody>
                  <a:tcPr marL="89312" marR="89312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Initial publications on spontaneous symmetry breaking</a:t>
                      </a:r>
                      <a:endParaRPr lang="en-GB" dirty="0"/>
                    </a:p>
                  </a:txBody>
                  <a:tcPr marL="89312" marR="89312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610104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Initial publications about quarks by Gell‐Mann and Zweig</a:t>
                      </a:r>
                      <a:endParaRPr lang="en-GB" dirty="0"/>
                    </a:p>
                  </a:txBody>
                  <a:tcPr marL="89312" marR="89312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0104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135 y</a:t>
                      </a:r>
                      <a:endParaRPr lang="en-GB" dirty="0"/>
                    </a:p>
                  </a:txBody>
                  <a:tcPr marL="89312" marR="89312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Albert</a:t>
                      </a:r>
                      <a:r>
                        <a:rPr lang="en-US" baseline="0" dirty="0" smtClean="0"/>
                        <a:t> Einstein</a:t>
                      </a:r>
                      <a:endParaRPr lang="en-GB" dirty="0"/>
                    </a:p>
                  </a:txBody>
                  <a:tcPr marL="89312" marR="89312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0104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200 y</a:t>
                      </a:r>
                      <a:endParaRPr lang="en-GB" dirty="0"/>
                    </a:p>
                  </a:txBody>
                  <a:tcPr marL="89312" marR="89312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Swiss Academy</a:t>
                      </a:r>
                      <a:r>
                        <a:rPr lang="en-US" baseline="0" dirty="0" smtClean="0"/>
                        <a:t> of Sciences</a:t>
                      </a:r>
                      <a:endParaRPr lang="en-GB" dirty="0"/>
                    </a:p>
                  </a:txBody>
                  <a:tcPr marL="89312" marR="89312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0104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450 y</a:t>
                      </a:r>
                      <a:endParaRPr lang="en-GB" dirty="0"/>
                    </a:p>
                  </a:txBody>
                  <a:tcPr marL="89312" marR="89312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Galileo </a:t>
                      </a:r>
                      <a:r>
                        <a:rPr lang="en-US" dirty="0" err="1" smtClean="0"/>
                        <a:t>Galilei</a:t>
                      </a:r>
                      <a:endParaRPr lang="en-GB" dirty="0"/>
                    </a:p>
                  </a:txBody>
                  <a:tcPr marL="89312" marR="89312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93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Organisation</a:t>
            </a:r>
            <a:endParaRPr lang="de-DE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197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Workload</a:t>
            </a:r>
            <a:endParaRPr lang="de-DE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Organisation </a:t>
            </a:r>
            <a:r>
              <a:rPr lang="de-DE" dirty="0" err="1" smtClean="0"/>
              <a:t>of</a:t>
            </a:r>
            <a:endParaRPr lang="de-DE" dirty="0" smtClean="0"/>
          </a:p>
          <a:p>
            <a:pPr lvl="1"/>
            <a:r>
              <a:rPr lang="de-DE" dirty="0" smtClean="0"/>
              <a:t>Events </a:t>
            </a:r>
            <a:r>
              <a:rPr lang="de-DE" dirty="0" err="1" smtClean="0"/>
              <a:t>at</a:t>
            </a:r>
            <a:r>
              <a:rPr lang="de-DE" dirty="0" smtClean="0"/>
              <a:t> CERN</a:t>
            </a:r>
          </a:p>
          <a:p>
            <a:pPr lvl="1"/>
            <a:endParaRPr lang="de-DE" dirty="0" smtClean="0"/>
          </a:p>
          <a:p>
            <a:r>
              <a:rPr lang="de-DE" dirty="0" smtClean="0"/>
              <a:t>Co-Organisation </a:t>
            </a:r>
            <a:r>
              <a:rPr lang="de-DE" dirty="0" err="1" smtClean="0"/>
              <a:t>of</a:t>
            </a:r>
            <a:endParaRPr lang="de-DE" dirty="0" smtClean="0"/>
          </a:p>
          <a:p>
            <a:pPr lvl="1"/>
            <a:r>
              <a:rPr lang="de-DE" dirty="0" smtClean="0"/>
              <a:t>Events </a:t>
            </a:r>
            <a:r>
              <a:rPr lang="de-DE" dirty="0" err="1" smtClean="0"/>
              <a:t>at</a:t>
            </a:r>
            <a:r>
              <a:rPr lang="de-DE" dirty="0" smtClean="0"/>
              <a:t> UNESCO, UNOG, UNHQ, …</a:t>
            </a:r>
          </a:p>
          <a:p>
            <a:endParaRPr lang="de-DE" dirty="0" smtClean="0"/>
          </a:p>
          <a:p>
            <a:r>
              <a:rPr lang="de-DE" dirty="0" err="1" smtClean="0"/>
              <a:t>Coordination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endParaRPr lang="de-DE" dirty="0" smtClean="0"/>
          </a:p>
          <a:p>
            <a:pPr lvl="1"/>
            <a:r>
              <a:rPr lang="de-DE" dirty="0" smtClean="0"/>
              <a:t>Events in Member States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others</a:t>
            </a:r>
            <a:endParaRPr lang="de-DE" dirty="0" smtClean="0"/>
          </a:p>
          <a:p>
            <a:pPr lvl="1"/>
            <a:r>
              <a:rPr lang="de-DE" dirty="0" smtClean="0"/>
              <a:t>Events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local</a:t>
            </a:r>
            <a:r>
              <a:rPr lang="de-DE" dirty="0" smtClean="0"/>
              <a:t> </a:t>
            </a:r>
            <a:r>
              <a:rPr lang="de-DE" dirty="0" err="1" smtClean="0"/>
              <a:t>area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25696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Central </a:t>
            </a:r>
            <a:r>
              <a:rPr lang="de-DE" dirty="0" err="1" smtClean="0"/>
              <a:t>Coordination</a:t>
            </a:r>
            <a:endParaRPr lang="de-DE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0078902"/>
              </p:ext>
            </p:extLst>
          </p:nvPr>
        </p:nvGraphicFramePr>
        <p:xfrm>
          <a:off x="107950" y="-27384"/>
          <a:ext cx="8928102" cy="6096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464051"/>
                <a:gridCol w="4464051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General</a:t>
                      </a:r>
                      <a:r>
                        <a:rPr lang="de-DE" sz="2000" baseline="0" dirty="0" smtClean="0"/>
                        <a:t> </a:t>
                      </a:r>
                      <a:r>
                        <a:rPr lang="de-DE" sz="2000" baseline="0" dirty="0" err="1" smtClean="0"/>
                        <a:t>Coordinator</a:t>
                      </a:r>
                      <a:endParaRPr lang="de-D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Sascha Schmeling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dirty="0" err="1" smtClean="0"/>
                        <a:t>Deputy</a:t>
                      </a:r>
                      <a:r>
                        <a:rPr lang="de-DE" sz="2000" dirty="0" smtClean="0"/>
                        <a:t> General</a:t>
                      </a:r>
                      <a:r>
                        <a:rPr lang="de-DE" sz="2000" baseline="0" dirty="0" smtClean="0"/>
                        <a:t> </a:t>
                      </a:r>
                      <a:r>
                        <a:rPr lang="de-DE" sz="2000" baseline="0" dirty="0" err="1" smtClean="0"/>
                        <a:t>Coordinator</a:t>
                      </a:r>
                      <a:endParaRPr lang="de-D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Markus Nordberg</a:t>
                      </a:r>
                      <a:endParaRPr lang="de-DE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Project Safety Officer</a:t>
                      </a:r>
                      <a:endParaRPr lang="de-D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Yann Lechevin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dirty="0" err="1" smtClean="0"/>
                        <a:t>Assistant</a:t>
                      </a:r>
                      <a:endParaRPr lang="de-D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Eva Tolosa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Communication</a:t>
                      </a:r>
                      <a:endParaRPr lang="de-D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James </a:t>
                      </a:r>
                      <a:r>
                        <a:rPr lang="de-DE" sz="2000" dirty="0" err="1" smtClean="0"/>
                        <a:t>Gillies</a:t>
                      </a:r>
                      <a:endParaRPr lang="de-DE" sz="2000" dirty="0" smtClean="0"/>
                    </a:p>
                    <a:p>
                      <a:r>
                        <a:rPr lang="de-DE" sz="2000" dirty="0" smtClean="0"/>
                        <a:t>Marie Bugnon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dirty="0" err="1" smtClean="0"/>
                        <a:t>Local</a:t>
                      </a:r>
                      <a:r>
                        <a:rPr lang="de-DE" sz="2000" dirty="0" smtClean="0"/>
                        <a:t> Events Support</a:t>
                      </a:r>
                      <a:endParaRPr lang="de-D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Iulia</a:t>
                      </a:r>
                      <a:r>
                        <a:rPr lang="de-DE" sz="2000" baseline="0" dirty="0" smtClean="0"/>
                        <a:t> Pascu</a:t>
                      </a:r>
                      <a:endParaRPr lang="de-DE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dirty="0" err="1" smtClean="0"/>
                        <a:t>Steering</a:t>
                      </a:r>
                      <a:r>
                        <a:rPr lang="de-DE" sz="2000" dirty="0" smtClean="0"/>
                        <a:t> </a:t>
                      </a:r>
                      <a:r>
                        <a:rPr lang="de-DE" sz="2000" dirty="0" err="1" smtClean="0"/>
                        <a:t>Committee</a:t>
                      </a:r>
                      <a:endParaRPr lang="de-D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Maurizio Bona</a:t>
                      </a:r>
                    </a:p>
                    <a:p>
                      <a:r>
                        <a:rPr lang="de-DE" sz="2000" dirty="0" smtClean="0"/>
                        <a:t>James</a:t>
                      </a:r>
                      <a:r>
                        <a:rPr lang="de-DE" sz="2000" baseline="0" dirty="0" smtClean="0"/>
                        <a:t> </a:t>
                      </a:r>
                      <a:r>
                        <a:rPr lang="de-DE" sz="2000" baseline="0" dirty="0" err="1" smtClean="0"/>
                        <a:t>Gillies</a:t>
                      </a:r>
                      <a:endParaRPr lang="de-DE" sz="2000" baseline="0" dirty="0" smtClean="0"/>
                    </a:p>
                    <a:p>
                      <a:r>
                        <a:rPr lang="de-DE" sz="2000" baseline="0" dirty="0" smtClean="0"/>
                        <a:t>Rolf </a:t>
                      </a:r>
                      <a:r>
                        <a:rPr lang="de-DE" sz="2000" baseline="0" dirty="0" err="1" smtClean="0"/>
                        <a:t>Landua</a:t>
                      </a:r>
                      <a:endParaRPr lang="de-DE" sz="2000" baseline="0" dirty="0" smtClean="0"/>
                    </a:p>
                    <a:p>
                      <a:r>
                        <a:rPr lang="de-DE" sz="2000" baseline="0" dirty="0" smtClean="0"/>
                        <a:t>Markus Nordberg</a:t>
                      </a:r>
                    </a:p>
                    <a:p>
                      <a:r>
                        <a:rPr lang="de-DE" sz="2000" baseline="0" dirty="0" smtClean="0"/>
                        <a:t>Sascha Schmeling</a:t>
                      </a:r>
                    </a:p>
                    <a:p>
                      <a:r>
                        <a:rPr lang="de-DE" sz="2000" baseline="0" dirty="0" smtClean="0"/>
                        <a:t>Emmanuel Tsesmelis</a:t>
                      </a:r>
                    </a:p>
                    <a:p>
                      <a:r>
                        <a:rPr lang="de-DE" sz="2000" baseline="0" dirty="0" smtClean="0"/>
                        <a:t>Rüdiger Voss</a:t>
                      </a:r>
                      <a:endParaRPr lang="de-DE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5808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Workpackages</a:t>
            </a:r>
            <a:endParaRPr lang="de-DE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1337083"/>
              </p:ext>
            </p:extLst>
          </p:nvPr>
        </p:nvGraphicFramePr>
        <p:xfrm>
          <a:off x="107950" y="115888"/>
          <a:ext cx="8928102" cy="58978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464051"/>
                <a:gridCol w="4464051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UNESCO Event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Angela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baseline="0" dirty="0" err="1" smtClean="0"/>
                        <a:t>Göhring-Crinon</a:t>
                      </a:r>
                      <a:endParaRPr lang="de-DE" baseline="0" dirty="0" smtClean="0"/>
                    </a:p>
                    <a:p>
                      <a:r>
                        <a:rPr lang="de-DE" baseline="0" dirty="0" smtClean="0"/>
                        <a:t>Yann Lechevin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Anniversary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baseline="0" dirty="0" err="1" smtClean="0"/>
                        <a:t>Celebration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Bernard Pellequer</a:t>
                      </a:r>
                    </a:p>
                    <a:p>
                      <a:r>
                        <a:rPr lang="de-DE" dirty="0" smtClean="0"/>
                        <a:t>N.N.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First</a:t>
                      </a:r>
                      <a:r>
                        <a:rPr lang="de-DE" baseline="0" dirty="0" smtClean="0"/>
                        <a:t> Council Session </a:t>
                      </a:r>
                      <a:r>
                        <a:rPr lang="de-DE" baseline="0" dirty="0" err="1" smtClean="0"/>
                        <a:t>Celebration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Brigitte van der Stichelen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UN </a:t>
                      </a:r>
                      <a:r>
                        <a:rPr lang="de-DE" dirty="0" smtClean="0"/>
                        <a:t>Event</a:t>
                      </a:r>
                      <a:endParaRPr lang="de-DE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N.N.</a:t>
                      </a:r>
                    </a:p>
                    <a:p>
                      <a:r>
                        <a:rPr lang="de-DE" dirty="0" smtClean="0"/>
                        <a:t>N.N.</a:t>
                      </a:r>
                      <a:endParaRPr lang="de-DE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Neighbourhood</a:t>
                      </a:r>
                      <a:r>
                        <a:rPr lang="de-DE" dirty="0" smtClean="0"/>
                        <a:t> Events</a:t>
                      </a:r>
                      <a:endParaRPr lang="de-DE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N.N.</a:t>
                      </a:r>
                      <a:endParaRPr lang="de-DE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Colloquia</a:t>
                      </a:r>
                      <a:r>
                        <a:rPr lang="de-DE" dirty="0" smtClean="0"/>
                        <a:t> Series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Michael </a:t>
                      </a:r>
                      <a:r>
                        <a:rPr lang="de-DE" dirty="0" err="1" smtClean="0"/>
                        <a:t>Doser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Yellow Report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Gian Giudice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Beamline</a:t>
                      </a:r>
                      <a:r>
                        <a:rPr lang="de-DE" dirty="0" smtClean="0"/>
                        <a:t> for Schools Inauguration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N.N.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S‘CoolLab</a:t>
                      </a:r>
                      <a:r>
                        <a:rPr lang="de-DE" dirty="0" smtClean="0"/>
                        <a:t> Inauguration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Gerfried Wiener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SC Inauguration</a:t>
                      </a:r>
                      <a:r>
                        <a:rPr lang="de-DE" baseline="0" dirty="0" smtClean="0"/>
                        <a:t> / EPS </a:t>
                      </a:r>
                      <a:r>
                        <a:rPr lang="de-DE" baseline="0" dirty="0" err="1" smtClean="0"/>
                        <a:t>Ceremony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Bernard Pellequer</a:t>
                      </a:r>
                    </a:p>
                    <a:p>
                      <a:r>
                        <a:rPr lang="de-DE" dirty="0" smtClean="0"/>
                        <a:t>Marco Silari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Exhibition</a:t>
                      </a:r>
                      <a:r>
                        <a:rPr lang="de-DE" baseline="0" dirty="0" smtClean="0"/>
                        <a:t> Support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Rolf </a:t>
                      </a:r>
                      <a:r>
                        <a:rPr lang="de-DE" dirty="0" err="1" smtClean="0"/>
                        <a:t>Landua</a:t>
                      </a:r>
                      <a:endParaRPr lang="de-DE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TEDx</a:t>
                      </a:r>
                      <a:endParaRPr lang="de-DE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Claudia Marcelloni</a:t>
                      </a:r>
                      <a:r>
                        <a:rPr lang="de-DE" baseline="0" dirty="0" smtClean="0"/>
                        <a:t> de Oliveira</a:t>
                      </a:r>
                      <a:endParaRPr lang="de-DE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FAMELAB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Antonella</a:t>
                      </a:r>
                      <a:r>
                        <a:rPr lang="de-DE" baseline="0" dirty="0" smtClean="0"/>
                        <a:t> del Rosso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4231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</a:t>
            </a:r>
            <a:endParaRPr lang="en-GB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150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280" y="233492"/>
            <a:ext cx="8226854" cy="940443"/>
          </a:xfrm>
        </p:spPr>
        <p:txBody>
          <a:bodyPr>
            <a:normAutofit/>
          </a:bodyPr>
          <a:lstStyle/>
          <a:p>
            <a:pPr marL="36576" indent="0"/>
            <a:r>
              <a:rPr lang="en-GB" sz="4800" dirty="0" smtClean="0"/>
              <a:t>How do </a:t>
            </a:r>
            <a:r>
              <a:rPr lang="en-GB" sz="4800" dirty="0"/>
              <a:t>we proceed</a:t>
            </a:r>
            <a:r>
              <a:rPr lang="en-GB" sz="4800" dirty="0" smtClean="0"/>
              <a:t>?</a:t>
            </a:r>
            <a:endParaRPr lang="en-GB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GB" sz="2200" dirty="0" smtClean="0"/>
              <a:t>To relay the key messages and the values of the event in an efficient way, we need to remember the central theme in all our communication tools in order to have a well known identity and a certain unity.</a:t>
            </a:r>
          </a:p>
          <a:p>
            <a:pPr marL="36576" indent="0" algn="just">
              <a:buNone/>
            </a:pPr>
            <a:endParaRPr lang="en-GB" sz="2200" dirty="0" smtClean="0"/>
          </a:p>
          <a:p>
            <a:pPr algn="just"/>
            <a:r>
              <a:rPr lang="en-GB" sz="2200" dirty="0" smtClean="0"/>
              <a:t>To have an accurate balance between the international and local communication, we need to underline the universal values of CERN, with some degree of cultural adaptation for each country.</a:t>
            </a:r>
          </a:p>
          <a:p>
            <a:endParaRPr lang="fr-FR" sz="2400" dirty="0" smtClean="0"/>
          </a:p>
          <a:p>
            <a:pPr marL="36576" indent="0">
              <a:buNone/>
            </a:pPr>
            <a:endParaRPr lang="en-GB" sz="2400" dirty="0"/>
          </a:p>
          <a:p>
            <a:pPr marL="36576" indent="0">
              <a:buNone/>
            </a:pPr>
            <a:endParaRPr lang="en-GB" sz="2400" dirty="0"/>
          </a:p>
          <a:p>
            <a:pPr marL="36576" indent="0">
              <a:buNone/>
            </a:pPr>
            <a:endParaRPr lang="en-US" sz="2400" dirty="0" smtClean="0"/>
          </a:p>
          <a:p>
            <a:pPr marL="36576" indent="0">
              <a:buNone/>
            </a:pP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76097" y="4735367"/>
            <a:ext cx="8867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55A0"/>
                </a:solidFill>
              </a:rPr>
              <a:t>One story to tell  +  a shared graphic design (designed by Fabienne Marcastel)</a:t>
            </a:r>
            <a:endParaRPr lang="en-US" b="1" dirty="0">
              <a:solidFill>
                <a:srgbClr val="0055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17558" y="5232375"/>
            <a:ext cx="31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55A0"/>
                </a:solidFill>
              </a:rPr>
              <a:t>=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45803" y="5601707"/>
            <a:ext cx="7233751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/>
            <a:r>
              <a:rPr lang="en-GB" sz="2000" dirty="0">
                <a:solidFill>
                  <a:srgbClr val="0055A0"/>
                </a:solidFill>
              </a:rPr>
              <a:t>A </a:t>
            </a:r>
            <a:r>
              <a:rPr lang="en-GB" sz="2000" dirty="0" smtClean="0">
                <a:solidFill>
                  <a:srgbClr val="0055A0"/>
                </a:solidFill>
              </a:rPr>
              <a:t>consistent and unique </a:t>
            </a:r>
            <a:r>
              <a:rPr lang="en-GB" sz="2000" dirty="0">
                <a:solidFill>
                  <a:srgbClr val="0055A0"/>
                </a:solidFill>
              </a:rPr>
              <a:t>identity </a:t>
            </a:r>
            <a:r>
              <a:rPr lang="en-GB" sz="2000" dirty="0" smtClean="0">
                <a:solidFill>
                  <a:srgbClr val="0055A0"/>
                </a:solidFill>
              </a:rPr>
              <a:t>across </a:t>
            </a:r>
            <a:r>
              <a:rPr lang="en-GB" sz="2000" dirty="0">
                <a:solidFill>
                  <a:srgbClr val="0055A0"/>
                </a:solidFill>
              </a:rPr>
              <a:t>the countries</a:t>
            </a:r>
            <a:endParaRPr lang="en-GB" dirty="0">
              <a:solidFill>
                <a:srgbClr val="0055A0"/>
              </a:solidFill>
            </a:endParaRPr>
          </a:p>
          <a:p>
            <a:endParaRPr lang="en-US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50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-60an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00" y="977900"/>
            <a:ext cx="7556500" cy="488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236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Stakeholders</a:t>
            </a:r>
            <a:endParaRPr lang="de-DE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6233249"/>
              </p:ext>
            </p:extLst>
          </p:nvPr>
        </p:nvGraphicFramePr>
        <p:xfrm>
          <a:off x="107950" y="115888"/>
          <a:ext cx="8928100" cy="5876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Oval 6"/>
          <p:cNvSpPr/>
          <p:nvPr/>
        </p:nvSpPr>
        <p:spPr>
          <a:xfrm>
            <a:off x="3203848" y="1700808"/>
            <a:ext cx="2736304" cy="2736304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CERN60</a:t>
            </a:r>
          </a:p>
          <a:p>
            <a:pPr algn="ctr"/>
            <a:r>
              <a:rPr lang="de-DE" sz="3200" dirty="0" err="1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</a:t>
            </a:r>
            <a:endParaRPr lang="de-DE" sz="3200" dirty="0" smtClean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58181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Chevron 17"/>
          <p:cNvSpPr/>
          <p:nvPr/>
        </p:nvSpPr>
        <p:spPr>
          <a:xfrm>
            <a:off x="274661" y="762000"/>
            <a:ext cx="6110929" cy="2374900"/>
          </a:xfrm>
          <a:custGeom>
            <a:avLst/>
            <a:gdLst>
              <a:gd name="connsiteX0" fmla="*/ 0 w 3272280"/>
              <a:gd name="connsiteY0" fmla="*/ 0 h 1607904"/>
              <a:gd name="connsiteX1" fmla="*/ 2468328 w 3272280"/>
              <a:gd name="connsiteY1" fmla="*/ 0 h 1607904"/>
              <a:gd name="connsiteX2" fmla="*/ 3272280 w 3272280"/>
              <a:gd name="connsiteY2" fmla="*/ 803952 h 1607904"/>
              <a:gd name="connsiteX3" fmla="*/ 2468328 w 3272280"/>
              <a:gd name="connsiteY3" fmla="*/ 1607904 h 1607904"/>
              <a:gd name="connsiteX4" fmla="*/ 0 w 3272280"/>
              <a:gd name="connsiteY4" fmla="*/ 1607904 h 1607904"/>
              <a:gd name="connsiteX5" fmla="*/ 803952 w 3272280"/>
              <a:gd name="connsiteY5" fmla="*/ 803952 h 1607904"/>
              <a:gd name="connsiteX6" fmla="*/ 0 w 3272280"/>
              <a:gd name="connsiteY6" fmla="*/ 0 h 1607904"/>
              <a:gd name="connsiteX0" fmla="*/ 0 w 2484880"/>
              <a:gd name="connsiteY0" fmla="*/ 0 h 1607904"/>
              <a:gd name="connsiteX1" fmla="*/ 2468328 w 2484880"/>
              <a:gd name="connsiteY1" fmla="*/ 0 h 1607904"/>
              <a:gd name="connsiteX2" fmla="*/ 2484880 w 2484880"/>
              <a:gd name="connsiteY2" fmla="*/ 803952 h 1607904"/>
              <a:gd name="connsiteX3" fmla="*/ 2468328 w 2484880"/>
              <a:gd name="connsiteY3" fmla="*/ 1607904 h 1607904"/>
              <a:gd name="connsiteX4" fmla="*/ 0 w 2484880"/>
              <a:gd name="connsiteY4" fmla="*/ 1607904 h 1607904"/>
              <a:gd name="connsiteX5" fmla="*/ 803952 w 2484880"/>
              <a:gd name="connsiteY5" fmla="*/ 803952 h 1607904"/>
              <a:gd name="connsiteX6" fmla="*/ 0 w 2484880"/>
              <a:gd name="connsiteY6" fmla="*/ 0 h 1607904"/>
              <a:gd name="connsiteX0" fmla="*/ 0 w 2484880"/>
              <a:gd name="connsiteY0" fmla="*/ 0 h 1607904"/>
              <a:gd name="connsiteX1" fmla="*/ 2468328 w 2484880"/>
              <a:gd name="connsiteY1" fmla="*/ 0 h 1607904"/>
              <a:gd name="connsiteX2" fmla="*/ 2484880 w 2484880"/>
              <a:gd name="connsiteY2" fmla="*/ 803952 h 1607904"/>
              <a:gd name="connsiteX3" fmla="*/ 2468328 w 2484880"/>
              <a:gd name="connsiteY3" fmla="*/ 1607904 h 1607904"/>
              <a:gd name="connsiteX4" fmla="*/ 0 w 2484880"/>
              <a:gd name="connsiteY4" fmla="*/ 1607904 h 1607904"/>
              <a:gd name="connsiteX5" fmla="*/ 511852 w 2484880"/>
              <a:gd name="connsiteY5" fmla="*/ 803952 h 1607904"/>
              <a:gd name="connsiteX6" fmla="*/ 0 w 2484880"/>
              <a:gd name="connsiteY6" fmla="*/ 0 h 1607904"/>
              <a:gd name="connsiteX0" fmla="*/ 0 w 2484880"/>
              <a:gd name="connsiteY0" fmla="*/ 0 h 1607904"/>
              <a:gd name="connsiteX1" fmla="*/ 2468328 w 2484880"/>
              <a:gd name="connsiteY1" fmla="*/ 0 h 1607904"/>
              <a:gd name="connsiteX2" fmla="*/ 2484880 w 2484880"/>
              <a:gd name="connsiteY2" fmla="*/ 803952 h 1607904"/>
              <a:gd name="connsiteX3" fmla="*/ 2468328 w 2484880"/>
              <a:gd name="connsiteY3" fmla="*/ 1607904 h 1607904"/>
              <a:gd name="connsiteX4" fmla="*/ 0 w 2484880"/>
              <a:gd name="connsiteY4" fmla="*/ 1607904 h 1607904"/>
              <a:gd name="connsiteX5" fmla="*/ 411510 w 2484880"/>
              <a:gd name="connsiteY5" fmla="*/ 803952 h 1607904"/>
              <a:gd name="connsiteX6" fmla="*/ 0 w 2484880"/>
              <a:gd name="connsiteY6" fmla="*/ 0 h 1607904"/>
              <a:gd name="connsiteX0" fmla="*/ 0 w 2484880"/>
              <a:gd name="connsiteY0" fmla="*/ 0 h 1607904"/>
              <a:gd name="connsiteX1" fmla="*/ 2468328 w 2484880"/>
              <a:gd name="connsiteY1" fmla="*/ 0 h 1607904"/>
              <a:gd name="connsiteX2" fmla="*/ 2484880 w 2484880"/>
              <a:gd name="connsiteY2" fmla="*/ 803952 h 1607904"/>
              <a:gd name="connsiteX3" fmla="*/ 2468328 w 2484880"/>
              <a:gd name="connsiteY3" fmla="*/ 1607904 h 1607904"/>
              <a:gd name="connsiteX4" fmla="*/ 0 w 2484880"/>
              <a:gd name="connsiteY4" fmla="*/ 1607904 h 1607904"/>
              <a:gd name="connsiteX5" fmla="*/ 3539 w 2484880"/>
              <a:gd name="connsiteY5" fmla="*/ 824534 h 1607904"/>
              <a:gd name="connsiteX6" fmla="*/ 0 w 2484880"/>
              <a:gd name="connsiteY6" fmla="*/ 0 h 1607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84880" h="1607904">
                <a:moveTo>
                  <a:pt x="0" y="0"/>
                </a:moveTo>
                <a:lnTo>
                  <a:pt x="2468328" y="0"/>
                </a:lnTo>
                <a:lnTo>
                  <a:pt x="2484880" y="803952"/>
                </a:lnTo>
                <a:lnTo>
                  <a:pt x="2468328" y="1607904"/>
                </a:lnTo>
                <a:lnTo>
                  <a:pt x="0" y="1607904"/>
                </a:lnTo>
                <a:cubicBezTo>
                  <a:pt x="1180" y="1346781"/>
                  <a:pt x="2359" y="1085657"/>
                  <a:pt x="3539" y="824534"/>
                </a:cubicBezTo>
                <a:cubicBezTo>
                  <a:pt x="2359" y="549689"/>
                  <a:pt x="1180" y="274845"/>
                  <a:pt x="0" y="0"/>
                </a:cubicBezTo>
                <a:close/>
              </a:path>
            </a:pathLst>
          </a:cu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2000" dirty="0">
              <a:solidFill>
                <a:srgbClr val="0055A0"/>
              </a:solidFill>
            </a:endParaRPr>
          </a:p>
        </p:txBody>
      </p:sp>
      <p:pic>
        <p:nvPicPr>
          <p:cNvPr id="12293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" y="854075"/>
            <a:ext cx="5534025" cy="198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7" descr="LOGO-60-CERN-01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368" y="0"/>
            <a:ext cx="860425" cy="74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9" name="ZoneTexte 12"/>
          <p:cNvSpPr txBox="1">
            <a:spLocks noChangeArrowheads="1"/>
          </p:cNvSpPr>
          <p:nvPr/>
        </p:nvSpPr>
        <p:spPr bwMode="auto">
          <a:xfrm>
            <a:off x="600076" y="1744663"/>
            <a:ext cx="17414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fr-FR" sz="1200" dirty="0">
                <a:solidFill>
                  <a:srgbClr val="F8F8F8"/>
                </a:solidFill>
              </a:rPr>
              <a:t>60 </a:t>
            </a:r>
            <a:r>
              <a:rPr lang="fr-FR" sz="1200" dirty="0" err="1">
                <a:solidFill>
                  <a:srgbClr val="F8F8F8"/>
                </a:solidFill>
              </a:rPr>
              <a:t>years</a:t>
            </a:r>
            <a:r>
              <a:rPr lang="fr-FR" sz="1200" dirty="0">
                <a:solidFill>
                  <a:srgbClr val="F8F8F8"/>
                </a:solidFill>
              </a:rPr>
              <a:t> </a:t>
            </a:r>
            <a:r>
              <a:rPr lang="fr-FR" sz="1200" dirty="0" smtClean="0">
                <a:solidFill>
                  <a:srgbClr val="F8F8F8"/>
                </a:solidFill>
              </a:rPr>
              <a:t>of</a:t>
            </a:r>
            <a:r>
              <a:rPr lang="fr-FR" sz="1200" dirty="0">
                <a:solidFill>
                  <a:srgbClr val="F8F8F8"/>
                </a:solidFill>
              </a:rPr>
              <a:t> </a:t>
            </a:r>
            <a:r>
              <a:rPr lang="fr-FR" sz="1200" dirty="0" smtClean="0">
                <a:solidFill>
                  <a:srgbClr val="F8F8F8"/>
                </a:solidFill>
              </a:rPr>
              <a:t>Science</a:t>
            </a:r>
          </a:p>
          <a:p>
            <a:r>
              <a:rPr lang="fr-FR" sz="1200" dirty="0" smtClean="0">
                <a:solidFill>
                  <a:srgbClr val="F8F8F8"/>
                </a:solidFill>
              </a:rPr>
              <a:t> </a:t>
            </a:r>
            <a:r>
              <a:rPr lang="fr-FR" sz="1200" dirty="0">
                <a:solidFill>
                  <a:srgbClr val="F8F8F8"/>
                </a:solidFill>
              </a:rPr>
              <a:t>for </a:t>
            </a:r>
            <a:r>
              <a:rPr lang="fr-FR" sz="1200" dirty="0" err="1">
                <a:solidFill>
                  <a:srgbClr val="F8F8F8"/>
                </a:solidFill>
              </a:rPr>
              <a:t>Peace</a:t>
            </a:r>
            <a:endParaRPr lang="fr-FR" sz="1200" dirty="0">
              <a:solidFill>
                <a:srgbClr val="F8F8F8"/>
              </a:solidFill>
            </a:endParaRPr>
          </a:p>
        </p:txBody>
      </p:sp>
      <p:sp>
        <p:nvSpPr>
          <p:cNvPr id="12300" name="ZoneTexte 13"/>
          <p:cNvSpPr txBox="1">
            <a:spLocks noChangeArrowheads="1"/>
          </p:cNvSpPr>
          <p:nvPr/>
        </p:nvSpPr>
        <p:spPr bwMode="auto">
          <a:xfrm>
            <a:off x="6181664" y="230188"/>
            <a:ext cx="1470086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fr-FR" sz="1100" dirty="0" smtClean="0">
                <a:solidFill>
                  <a:srgbClr val="0055A0"/>
                </a:solidFill>
              </a:rPr>
              <a:t>EN </a:t>
            </a:r>
            <a:r>
              <a:rPr lang="fr-FR" sz="1100" dirty="0">
                <a:solidFill>
                  <a:srgbClr val="0055A0"/>
                </a:solidFill>
              </a:rPr>
              <a:t>/ </a:t>
            </a:r>
            <a:r>
              <a:rPr lang="fr-FR" sz="1100" dirty="0" smtClean="0">
                <a:solidFill>
                  <a:srgbClr val="0055A0"/>
                </a:solidFill>
              </a:rPr>
              <a:t>FR     </a:t>
            </a:r>
            <a:r>
              <a:rPr lang="fr-FR" sz="1100" dirty="0">
                <a:solidFill>
                  <a:srgbClr val="0055A0"/>
                </a:solidFill>
              </a:rPr>
              <a:t>SEARCH</a:t>
            </a:r>
          </a:p>
        </p:txBody>
      </p:sp>
      <p:sp>
        <p:nvSpPr>
          <p:cNvPr id="18" name="Chevron 17"/>
          <p:cNvSpPr/>
          <p:nvPr/>
        </p:nvSpPr>
        <p:spPr>
          <a:xfrm>
            <a:off x="5792532" y="762000"/>
            <a:ext cx="3084768" cy="2374899"/>
          </a:xfrm>
          <a:custGeom>
            <a:avLst/>
            <a:gdLst>
              <a:gd name="connsiteX0" fmla="*/ 0 w 3272280"/>
              <a:gd name="connsiteY0" fmla="*/ 0 h 1607904"/>
              <a:gd name="connsiteX1" fmla="*/ 2468328 w 3272280"/>
              <a:gd name="connsiteY1" fmla="*/ 0 h 1607904"/>
              <a:gd name="connsiteX2" fmla="*/ 3272280 w 3272280"/>
              <a:gd name="connsiteY2" fmla="*/ 803952 h 1607904"/>
              <a:gd name="connsiteX3" fmla="*/ 2468328 w 3272280"/>
              <a:gd name="connsiteY3" fmla="*/ 1607904 h 1607904"/>
              <a:gd name="connsiteX4" fmla="*/ 0 w 3272280"/>
              <a:gd name="connsiteY4" fmla="*/ 1607904 h 1607904"/>
              <a:gd name="connsiteX5" fmla="*/ 803952 w 3272280"/>
              <a:gd name="connsiteY5" fmla="*/ 803952 h 1607904"/>
              <a:gd name="connsiteX6" fmla="*/ 0 w 3272280"/>
              <a:gd name="connsiteY6" fmla="*/ 0 h 1607904"/>
              <a:gd name="connsiteX0" fmla="*/ 0 w 2484880"/>
              <a:gd name="connsiteY0" fmla="*/ 0 h 1607904"/>
              <a:gd name="connsiteX1" fmla="*/ 2468328 w 2484880"/>
              <a:gd name="connsiteY1" fmla="*/ 0 h 1607904"/>
              <a:gd name="connsiteX2" fmla="*/ 2484880 w 2484880"/>
              <a:gd name="connsiteY2" fmla="*/ 803952 h 1607904"/>
              <a:gd name="connsiteX3" fmla="*/ 2468328 w 2484880"/>
              <a:gd name="connsiteY3" fmla="*/ 1607904 h 1607904"/>
              <a:gd name="connsiteX4" fmla="*/ 0 w 2484880"/>
              <a:gd name="connsiteY4" fmla="*/ 1607904 h 1607904"/>
              <a:gd name="connsiteX5" fmla="*/ 803952 w 2484880"/>
              <a:gd name="connsiteY5" fmla="*/ 803952 h 1607904"/>
              <a:gd name="connsiteX6" fmla="*/ 0 w 2484880"/>
              <a:gd name="connsiteY6" fmla="*/ 0 h 1607904"/>
              <a:gd name="connsiteX0" fmla="*/ 0 w 2484880"/>
              <a:gd name="connsiteY0" fmla="*/ 0 h 1607904"/>
              <a:gd name="connsiteX1" fmla="*/ 2468328 w 2484880"/>
              <a:gd name="connsiteY1" fmla="*/ 0 h 1607904"/>
              <a:gd name="connsiteX2" fmla="*/ 2484880 w 2484880"/>
              <a:gd name="connsiteY2" fmla="*/ 803952 h 1607904"/>
              <a:gd name="connsiteX3" fmla="*/ 2468328 w 2484880"/>
              <a:gd name="connsiteY3" fmla="*/ 1607904 h 1607904"/>
              <a:gd name="connsiteX4" fmla="*/ 0 w 2484880"/>
              <a:gd name="connsiteY4" fmla="*/ 1607904 h 1607904"/>
              <a:gd name="connsiteX5" fmla="*/ 511852 w 2484880"/>
              <a:gd name="connsiteY5" fmla="*/ 803952 h 1607904"/>
              <a:gd name="connsiteX6" fmla="*/ 0 w 2484880"/>
              <a:gd name="connsiteY6" fmla="*/ 0 h 1607904"/>
              <a:gd name="connsiteX0" fmla="*/ 0 w 2484880"/>
              <a:gd name="connsiteY0" fmla="*/ 0 h 1607904"/>
              <a:gd name="connsiteX1" fmla="*/ 2468328 w 2484880"/>
              <a:gd name="connsiteY1" fmla="*/ 0 h 1607904"/>
              <a:gd name="connsiteX2" fmla="*/ 2484880 w 2484880"/>
              <a:gd name="connsiteY2" fmla="*/ 803952 h 1607904"/>
              <a:gd name="connsiteX3" fmla="*/ 2468328 w 2484880"/>
              <a:gd name="connsiteY3" fmla="*/ 1607904 h 1607904"/>
              <a:gd name="connsiteX4" fmla="*/ 0 w 2484880"/>
              <a:gd name="connsiteY4" fmla="*/ 1607904 h 1607904"/>
              <a:gd name="connsiteX5" fmla="*/ 411510 w 2484880"/>
              <a:gd name="connsiteY5" fmla="*/ 803952 h 1607904"/>
              <a:gd name="connsiteX6" fmla="*/ 0 w 2484880"/>
              <a:gd name="connsiteY6" fmla="*/ 0 h 1607904"/>
              <a:gd name="connsiteX0" fmla="*/ 0 w 2484880"/>
              <a:gd name="connsiteY0" fmla="*/ 0 h 1607904"/>
              <a:gd name="connsiteX1" fmla="*/ 2468328 w 2484880"/>
              <a:gd name="connsiteY1" fmla="*/ 0 h 1607904"/>
              <a:gd name="connsiteX2" fmla="*/ 2484880 w 2484880"/>
              <a:gd name="connsiteY2" fmla="*/ 803952 h 1607904"/>
              <a:gd name="connsiteX3" fmla="*/ 2468328 w 2484880"/>
              <a:gd name="connsiteY3" fmla="*/ 1607904 h 1607904"/>
              <a:gd name="connsiteX4" fmla="*/ 0 w 2484880"/>
              <a:gd name="connsiteY4" fmla="*/ 1607904 h 1607904"/>
              <a:gd name="connsiteX5" fmla="*/ 355765 w 2484880"/>
              <a:gd name="connsiteY5" fmla="*/ 803952 h 1607904"/>
              <a:gd name="connsiteX6" fmla="*/ 0 w 2484880"/>
              <a:gd name="connsiteY6" fmla="*/ 0 h 1607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84880" h="1607904">
                <a:moveTo>
                  <a:pt x="0" y="0"/>
                </a:moveTo>
                <a:lnTo>
                  <a:pt x="2468328" y="0"/>
                </a:lnTo>
                <a:lnTo>
                  <a:pt x="2484880" y="803952"/>
                </a:lnTo>
                <a:lnTo>
                  <a:pt x="2468328" y="1607904"/>
                </a:lnTo>
                <a:lnTo>
                  <a:pt x="0" y="1607904"/>
                </a:lnTo>
                <a:lnTo>
                  <a:pt x="355765" y="80395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85750" indent="-285750" algn="ctr">
              <a:buFont typeface="Wingdings" charset="2"/>
              <a:buChar char="u"/>
              <a:defRPr/>
            </a:pPr>
            <a:r>
              <a:rPr lang="fr-FR" dirty="0" smtClean="0">
                <a:solidFill>
                  <a:srgbClr val="0055A0"/>
                </a:solidFill>
              </a:rPr>
              <a:t>Main </a:t>
            </a:r>
            <a:r>
              <a:rPr lang="fr-FR" dirty="0" err="1" smtClean="0">
                <a:solidFill>
                  <a:srgbClr val="0055A0"/>
                </a:solidFill>
              </a:rPr>
              <a:t>events</a:t>
            </a:r>
            <a:endParaRPr lang="fr-FR" sz="2400" dirty="0">
              <a:solidFill>
                <a:srgbClr val="0055A0"/>
              </a:solidFill>
            </a:endParaRPr>
          </a:p>
        </p:txBody>
      </p:sp>
      <p:sp>
        <p:nvSpPr>
          <p:cNvPr id="12305" name="ZoneTexte 19"/>
          <p:cNvSpPr txBox="1">
            <a:spLocks noChangeArrowheads="1"/>
          </p:cNvSpPr>
          <p:nvPr/>
        </p:nvSpPr>
        <p:spPr bwMode="auto">
          <a:xfrm>
            <a:off x="6789738" y="1133475"/>
            <a:ext cx="993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fr-FR">
                <a:solidFill>
                  <a:srgbClr val="0055A0"/>
                </a:solidFill>
              </a:rPr>
              <a:t>Country</a:t>
            </a:r>
          </a:p>
        </p:txBody>
      </p:sp>
      <p:pic>
        <p:nvPicPr>
          <p:cNvPr id="12306" name="Image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128" y="230188"/>
            <a:ext cx="258508" cy="258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7" name="Image 2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1328" y="230188"/>
            <a:ext cx="247322" cy="247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8" name="Image 2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5653" y="234950"/>
            <a:ext cx="247322" cy="24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9" name="Image 2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0140" y="244475"/>
            <a:ext cx="247323" cy="247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10" name="ZoneTexte 26"/>
          <p:cNvSpPr txBox="1">
            <a:spLocks noChangeArrowheads="1"/>
          </p:cNvSpPr>
          <p:nvPr/>
        </p:nvSpPr>
        <p:spPr bwMode="auto">
          <a:xfrm>
            <a:off x="2403475" y="2767013"/>
            <a:ext cx="20066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fr-FR">
                <a:solidFill>
                  <a:srgbClr val="0055A0"/>
                </a:solidFill>
              </a:rPr>
              <a:t>General Message</a:t>
            </a:r>
          </a:p>
        </p:txBody>
      </p:sp>
      <p:sp>
        <p:nvSpPr>
          <p:cNvPr id="28" name="ZoneTexte 27"/>
          <p:cNvSpPr txBox="1"/>
          <p:nvPr/>
        </p:nvSpPr>
        <p:spPr>
          <a:xfrm>
            <a:off x="1951038" y="4014788"/>
            <a:ext cx="1281112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1400" b="1" dirty="0">
                <a:solidFill>
                  <a:srgbClr val="4D4D4D"/>
                </a:solidFill>
              </a:rPr>
              <a:t>HIGHLIGHTS</a:t>
            </a:r>
          </a:p>
        </p:txBody>
      </p:sp>
      <p:sp>
        <p:nvSpPr>
          <p:cNvPr id="29" name="ZoneTexte 28"/>
          <p:cNvSpPr txBox="1"/>
          <p:nvPr/>
        </p:nvSpPr>
        <p:spPr>
          <a:xfrm>
            <a:off x="346075" y="4033838"/>
            <a:ext cx="1147763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1400" b="1" dirty="0">
                <a:solidFill>
                  <a:srgbClr val="4D4D4D"/>
                </a:solidFill>
              </a:rPr>
              <a:t>FEATURED</a:t>
            </a:r>
          </a:p>
        </p:txBody>
      </p:sp>
      <p:cxnSp>
        <p:nvCxnSpPr>
          <p:cNvPr id="31" name="Connecteur droit 30"/>
          <p:cNvCxnSpPr/>
          <p:nvPr/>
        </p:nvCxnSpPr>
        <p:spPr>
          <a:xfrm>
            <a:off x="269544" y="4312510"/>
            <a:ext cx="7004674" cy="4222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/>
          <p:nvPr/>
        </p:nvCxnSpPr>
        <p:spPr>
          <a:xfrm>
            <a:off x="3861889" y="609929"/>
            <a:ext cx="1422170" cy="196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/>
          <p:cNvCxnSpPr/>
          <p:nvPr/>
        </p:nvCxnSpPr>
        <p:spPr>
          <a:xfrm>
            <a:off x="1914525" y="4341718"/>
            <a:ext cx="0" cy="11995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294013" y="4341718"/>
            <a:ext cx="1466643" cy="157363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12319" name="Image 3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4446588"/>
            <a:ext cx="746125" cy="54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ZoneTexte 38"/>
          <p:cNvSpPr txBox="1"/>
          <p:nvPr/>
        </p:nvSpPr>
        <p:spPr>
          <a:xfrm>
            <a:off x="293688" y="4994275"/>
            <a:ext cx="146685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1200" dirty="0">
                <a:solidFill>
                  <a:srgbClr val="4D4D4D"/>
                </a:solidFill>
              </a:rPr>
              <a:t>25 </a:t>
            </a:r>
            <a:r>
              <a:rPr lang="fr-FR" sz="1200" dirty="0" err="1">
                <a:solidFill>
                  <a:srgbClr val="4D4D4D"/>
                </a:solidFill>
              </a:rPr>
              <a:t>years</a:t>
            </a:r>
            <a:r>
              <a:rPr lang="fr-FR" sz="1200" dirty="0">
                <a:solidFill>
                  <a:srgbClr val="4D4D4D"/>
                </a:solidFill>
              </a:rPr>
              <a:t> of the web</a:t>
            </a:r>
          </a:p>
        </p:txBody>
      </p:sp>
      <p:sp>
        <p:nvSpPr>
          <p:cNvPr id="40" name="Rectangle 39"/>
          <p:cNvSpPr/>
          <p:nvPr/>
        </p:nvSpPr>
        <p:spPr>
          <a:xfrm>
            <a:off x="493000" y="5594217"/>
            <a:ext cx="915231" cy="266700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900" dirty="0">
                <a:solidFill>
                  <a:prstClr val="white"/>
                </a:solidFill>
              </a:rPr>
              <a:t>EXPLORE</a:t>
            </a:r>
          </a:p>
        </p:txBody>
      </p:sp>
      <p:cxnSp>
        <p:nvCxnSpPr>
          <p:cNvPr id="42" name="Connecteur droit 41"/>
          <p:cNvCxnSpPr/>
          <p:nvPr/>
        </p:nvCxnSpPr>
        <p:spPr>
          <a:xfrm>
            <a:off x="219075" y="4391354"/>
            <a:ext cx="0" cy="157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325" name="Image 4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489" y="4778727"/>
            <a:ext cx="78740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26" name="ZoneTexte 43"/>
          <p:cNvSpPr txBox="1">
            <a:spLocks noChangeArrowheads="1"/>
          </p:cNvSpPr>
          <p:nvPr/>
        </p:nvSpPr>
        <p:spPr bwMode="auto">
          <a:xfrm>
            <a:off x="2155327" y="4323114"/>
            <a:ext cx="8429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fr-FR" sz="1200">
                <a:solidFill>
                  <a:srgbClr val="FF8000"/>
                </a:solidFill>
              </a:rPr>
              <a:t>1st Jul 14 </a:t>
            </a:r>
            <a:br>
              <a:rPr lang="fr-FR" sz="1200">
                <a:solidFill>
                  <a:srgbClr val="FF8000"/>
                </a:solidFill>
              </a:rPr>
            </a:br>
            <a:r>
              <a:rPr lang="fr-FR" sz="1200">
                <a:solidFill>
                  <a:srgbClr val="FF8000"/>
                </a:solidFill>
              </a:rPr>
              <a:t>PARIS</a:t>
            </a:r>
          </a:p>
        </p:txBody>
      </p:sp>
      <p:sp>
        <p:nvSpPr>
          <p:cNvPr id="45" name="ZoneTexte 44"/>
          <p:cNvSpPr txBox="1"/>
          <p:nvPr/>
        </p:nvSpPr>
        <p:spPr>
          <a:xfrm>
            <a:off x="2033089" y="5361339"/>
            <a:ext cx="1222375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fr-FR" sz="1200" dirty="0" err="1">
                <a:solidFill>
                  <a:srgbClr val="4D4D4D"/>
                </a:solidFill>
              </a:rPr>
              <a:t>Opening</a:t>
            </a:r>
            <a:r>
              <a:rPr lang="fr-FR" sz="1200" dirty="0">
                <a:solidFill>
                  <a:srgbClr val="4D4D4D"/>
                </a:solidFill>
              </a:rPr>
              <a:t> Event</a:t>
            </a:r>
          </a:p>
        </p:txBody>
      </p:sp>
      <p:sp>
        <p:nvSpPr>
          <p:cNvPr id="46" name="Rectangle 45"/>
          <p:cNvSpPr/>
          <p:nvPr/>
        </p:nvSpPr>
        <p:spPr>
          <a:xfrm>
            <a:off x="2230992" y="5639012"/>
            <a:ext cx="722693" cy="266700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900" dirty="0">
                <a:solidFill>
                  <a:prstClr val="white"/>
                </a:solidFill>
              </a:rPr>
              <a:t>READ &gt;</a:t>
            </a:r>
          </a:p>
        </p:txBody>
      </p:sp>
      <p:sp>
        <p:nvSpPr>
          <p:cNvPr id="12331" name="ZoneTexte 47"/>
          <p:cNvSpPr txBox="1">
            <a:spLocks noChangeArrowheads="1"/>
          </p:cNvSpPr>
          <p:nvPr/>
        </p:nvSpPr>
        <p:spPr bwMode="auto">
          <a:xfrm>
            <a:off x="4064032" y="4333444"/>
            <a:ext cx="10572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fr-FR" sz="1200" dirty="0">
                <a:solidFill>
                  <a:srgbClr val="FF8000"/>
                </a:solidFill>
              </a:rPr>
              <a:t>29 Sep 2014</a:t>
            </a:r>
          </a:p>
          <a:p>
            <a:pPr algn="ctr"/>
            <a:r>
              <a:rPr lang="fr-FR" sz="1200" dirty="0">
                <a:solidFill>
                  <a:srgbClr val="FF8000"/>
                </a:solidFill>
              </a:rPr>
              <a:t>CERN</a:t>
            </a:r>
          </a:p>
        </p:txBody>
      </p:sp>
      <p:sp>
        <p:nvSpPr>
          <p:cNvPr id="49" name="ZoneTexte 48"/>
          <p:cNvSpPr txBox="1"/>
          <p:nvPr/>
        </p:nvSpPr>
        <p:spPr>
          <a:xfrm>
            <a:off x="3896504" y="5371529"/>
            <a:ext cx="139223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fr-FR" sz="1200" dirty="0">
                <a:solidFill>
                  <a:srgbClr val="4D4D4D"/>
                </a:solidFill>
              </a:rPr>
              <a:t>Official </a:t>
            </a:r>
            <a:r>
              <a:rPr lang="fr-FR" sz="1200" dirty="0" err="1">
                <a:solidFill>
                  <a:srgbClr val="4D4D4D"/>
                </a:solidFill>
              </a:rPr>
              <a:t>Ceremony</a:t>
            </a:r>
            <a:endParaRPr lang="fr-FR" sz="1200" dirty="0">
              <a:solidFill>
                <a:srgbClr val="4D4D4D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4143477" y="5649342"/>
            <a:ext cx="722693" cy="266700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900" dirty="0">
                <a:solidFill>
                  <a:prstClr val="white"/>
                </a:solidFill>
              </a:rPr>
              <a:t>READ &gt;</a:t>
            </a:r>
          </a:p>
        </p:txBody>
      </p:sp>
      <p:sp>
        <p:nvSpPr>
          <p:cNvPr id="58" name="Rectangle 57"/>
          <p:cNvSpPr/>
          <p:nvPr/>
        </p:nvSpPr>
        <p:spPr>
          <a:xfrm>
            <a:off x="6287810" y="5668823"/>
            <a:ext cx="722693" cy="266700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900" dirty="0">
                <a:solidFill>
                  <a:prstClr val="white"/>
                </a:solidFill>
              </a:rPr>
              <a:t>READ &gt;</a:t>
            </a:r>
          </a:p>
        </p:txBody>
      </p:sp>
      <p:sp>
        <p:nvSpPr>
          <p:cNvPr id="12348" name="ZoneTexte 59"/>
          <p:cNvSpPr txBox="1">
            <a:spLocks noChangeArrowheads="1"/>
          </p:cNvSpPr>
          <p:nvPr/>
        </p:nvSpPr>
        <p:spPr bwMode="auto">
          <a:xfrm>
            <a:off x="6129162" y="4341718"/>
            <a:ext cx="105735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fr-FR" sz="1200" dirty="0" smtClean="0">
                <a:solidFill>
                  <a:srgbClr val="FF8000"/>
                </a:solidFill>
              </a:rPr>
              <a:t>14 </a:t>
            </a:r>
            <a:r>
              <a:rPr lang="fr-FR" sz="1200" dirty="0" err="1" smtClean="0">
                <a:solidFill>
                  <a:srgbClr val="FF8000"/>
                </a:solidFill>
              </a:rPr>
              <a:t>Nov</a:t>
            </a:r>
            <a:r>
              <a:rPr lang="fr-FR" sz="1200" dirty="0" smtClean="0">
                <a:solidFill>
                  <a:srgbClr val="FF8000"/>
                </a:solidFill>
              </a:rPr>
              <a:t> 2014 </a:t>
            </a:r>
            <a:r>
              <a:rPr lang="fr-FR" sz="1200" dirty="0">
                <a:solidFill>
                  <a:srgbClr val="FF8000"/>
                </a:solidFill>
              </a:rPr>
              <a:t/>
            </a:r>
            <a:br>
              <a:rPr lang="fr-FR" sz="1200" dirty="0">
                <a:solidFill>
                  <a:srgbClr val="FF8000"/>
                </a:solidFill>
              </a:rPr>
            </a:br>
            <a:r>
              <a:rPr lang="fr-FR" sz="1200" dirty="0">
                <a:solidFill>
                  <a:srgbClr val="FF8000"/>
                </a:solidFill>
              </a:rPr>
              <a:t>CERN</a:t>
            </a:r>
          </a:p>
        </p:txBody>
      </p:sp>
      <p:sp>
        <p:nvSpPr>
          <p:cNvPr id="67" name="Signalisation droite 66"/>
          <p:cNvSpPr/>
          <p:nvPr/>
        </p:nvSpPr>
        <p:spPr>
          <a:xfrm>
            <a:off x="8211425" y="4888594"/>
            <a:ext cx="190501" cy="287022"/>
          </a:xfrm>
          <a:prstGeom prst="homePlate">
            <a:avLst/>
          </a:prstGeom>
          <a:solidFill>
            <a:srgbClr val="0055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12352" name="Rectangle 70"/>
          <p:cNvSpPr>
            <a:spLocks noChangeArrowheads="1"/>
          </p:cNvSpPr>
          <p:nvPr/>
        </p:nvSpPr>
        <p:spPr bwMode="auto">
          <a:xfrm>
            <a:off x="493000" y="3568186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fr-FR" sz="1000" b="1" dirty="0">
                <a:solidFill>
                  <a:srgbClr val="0055A0"/>
                </a:solidFill>
              </a:rPr>
              <a:t>PROGRAM</a:t>
            </a:r>
          </a:p>
        </p:txBody>
      </p:sp>
      <p:sp>
        <p:nvSpPr>
          <p:cNvPr id="12353" name="Rectangle 71"/>
          <p:cNvSpPr>
            <a:spLocks noChangeArrowheads="1"/>
          </p:cNvSpPr>
          <p:nvPr/>
        </p:nvSpPr>
        <p:spPr bwMode="auto">
          <a:xfrm>
            <a:off x="4585740" y="3562275"/>
            <a:ext cx="59503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fr-FR" sz="1000" b="1" dirty="0" smtClean="0">
                <a:solidFill>
                  <a:srgbClr val="0055A0"/>
                </a:solidFill>
              </a:rPr>
              <a:t>MEDIA</a:t>
            </a:r>
            <a:endParaRPr lang="fr-FR" sz="1000" b="1" dirty="0">
              <a:solidFill>
                <a:srgbClr val="0055A0"/>
              </a:solidFill>
            </a:endParaRPr>
          </a:p>
        </p:txBody>
      </p:sp>
      <p:sp>
        <p:nvSpPr>
          <p:cNvPr id="12355" name="Rectangle 73"/>
          <p:cNvSpPr>
            <a:spLocks noChangeArrowheads="1"/>
          </p:cNvSpPr>
          <p:nvPr/>
        </p:nvSpPr>
        <p:spPr bwMode="auto">
          <a:xfrm>
            <a:off x="1371609" y="3565230"/>
            <a:ext cx="154083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fr-FR" sz="1000" b="1" dirty="0" smtClean="0">
                <a:solidFill>
                  <a:srgbClr val="0055A0"/>
                </a:solidFill>
              </a:rPr>
              <a:t>AUDIOVISUAL TOOLS</a:t>
            </a:r>
            <a:endParaRPr lang="fr-FR" sz="1000" b="1" dirty="0">
              <a:solidFill>
                <a:srgbClr val="0055A0"/>
              </a:solidFill>
            </a:endParaRPr>
          </a:p>
        </p:txBody>
      </p:sp>
      <p:sp>
        <p:nvSpPr>
          <p:cNvPr id="12357" name="Rectangle 75"/>
          <p:cNvSpPr>
            <a:spLocks noChangeArrowheads="1"/>
          </p:cNvSpPr>
          <p:nvPr/>
        </p:nvSpPr>
        <p:spPr bwMode="auto">
          <a:xfrm>
            <a:off x="2972889" y="3565230"/>
            <a:ext cx="158115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fr-FR" sz="1000" b="1" dirty="0">
                <a:solidFill>
                  <a:srgbClr val="0055A0"/>
                </a:solidFill>
              </a:rPr>
              <a:t>EDUCATIONAL TOOLS</a:t>
            </a:r>
          </a:p>
        </p:txBody>
      </p:sp>
      <p:sp>
        <p:nvSpPr>
          <p:cNvPr id="2" name="Rectangle 1"/>
          <p:cNvSpPr/>
          <p:nvPr/>
        </p:nvSpPr>
        <p:spPr>
          <a:xfrm>
            <a:off x="277813" y="3194418"/>
            <a:ext cx="1547811" cy="32604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rgbClr val="0055A0"/>
                </a:solidFill>
              </a:rPr>
              <a:t>60 ANNIVERSARY</a:t>
            </a:r>
            <a:endParaRPr lang="en-US" sz="1100" dirty="0">
              <a:solidFill>
                <a:srgbClr val="0055A0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1923428" y="3194418"/>
            <a:ext cx="989012" cy="32604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rgbClr val="0055A0"/>
                </a:solidFill>
              </a:rPr>
              <a:t>HISTORY</a:t>
            </a:r>
            <a:endParaRPr lang="en-US" sz="1100" dirty="0">
              <a:solidFill>
                <a:srgbClr val="0055A0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3011005" y="3194418"/>
            <a:ext cx="1259238" cy="32604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rgbClr val="0055A0"/>
                </a:solidFill>
              </a:rPr>
              <a:t>DISCOVERIES</a:t>
            </a:r>
            <a:endParaRPr lang="en-US" sz="1100" dirty="0">
              <a:solidFill>
                <a:srgbClr val="0055A0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5813069" y="3202931"/>
            <a:ext cx="1583544" cy="3090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rgbClr val="0055A0"/>
                </a:solidFill>
              </a:rPr>
              <a:t>SCIENCE &amp;TECHNOLOGY</a:t>
            </a:r>
            <a:endParaRPr lang="en-US" sz="1100" dirty="0">
              <a:solidFill>
                <a:srgbClr val="0055A0"/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4349484" y="3194418"/>
            <a:ext cx="1362305" cy="3175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rgbClr val="0055A0"/>
                </a:solidFill>
              </a:rPr>
              <a:t>INTERNATIONAL COOPERATION</a:t>
            </a:r>
            <a:endParaRPr lang="en-US" sz="1100" dirty="0">
              <a:solidFill>
                <a:srgbClr val="0055A0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7493876" y="3194418"/>
            <a:ext cx="1331241" cy="3175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rgbClr val="0055A0"/>
                </a:solidFill>
              </a:rPr>
              <a:t>SCIENCE &amp; EDUCATION</a:t>
            </a:r>
            <a:endParaRPr lang="en-US" sz="1100" dirty="0">
              <a:solidFill>
                <a:srgbClr val="0055A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29162" y="2157888"/>
            <a:ext cx="2005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charset="2"/>
              <a:buChar char="u"/>
              <a:defRPr/>
            </a:pPr>
            <a:r>
              <a:rPr lang="fr-FR" dirty="0" err="1" smtClean="0">
                <a:solidFill>
                  <a:srgbClr val="0055A0"/>
                </a:solidFill>
              </a:rPr>
              <a:t>Website</a:t>
            </a:r>
            <a:r>
              <a:rPr lang="fr-FR" dirty="0" smtClean="0">
                <a:solidFill>
                  <a:srgbClr val="0055A0"/>
                </a:solidFill>
              </a:rPr>
              <a:t>    </a:t>
            </a:r>
            <a:endParaRPr lang="fr-FR" dirty="0">
              <a:solidFill>
                <a:srgbClr val="0055A0"/>
              </a:solidFill>
            </a:endParaRPr>
          </a:p>
        </p:txBody>
      </p:sp>
      <p:pic>
        <p:nvPicPr>
          <p:cNvPr id="63" name="Picture 7" descr="LOGO-60-CERN-01.png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6512" y="4746194"/>
            <a:ext cx="802138" cy="694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Capture d’écran 2013-11-13 à 14.14.08.png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1172" y="4851393"/>
            <a:ext cx="1259403" cy="524234"/>
          </a:xfrm>
          <a:prstGeom prst="rect">
            <a:avLst/>
          </a:prstGeom>
        </p:spPr>
      </p:pic>
      <p:sp>
        <p:nvSpPr>
          <p:cNvPr id="64" name="ZoneTexte 48"/>
          <p:cNvSpPr txBox="1"/>
          <p:nvPr/>
        </p:nvSpPr>
        <p:spPr>
          <a:xfrm>
            <a:off x="5971288" y="5361339"/>
            <a:ext cx="152258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200" dirty="0" smtClean="0">
                <a:solidFill>
                  <a:srgbClr val="4D4D4D"/>
                </a:solidFill>
              </a:rPr>
              <a:t>International Event</a:t>
            </a:r>
            <a:endParaRPr lang="fr-FR" sz="1200" dirty="0">
              <a:solidFill>
                <a:srgbClr val="4D4D4D"/>
              </a:solidFill>
            </a:endParaRPr>
          </a:p>
        </p:txBody>
      </p:sp>
      <p:pic>
        <p:nvPicPr>
          <p:cNvPr id="55" name="Picture 7" descr="LOGO-60-CERN-01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0125" y="1208089"/>
            <a:ext cx="236661" cy="204786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  <a:extLst/>
        </p:spPr>
      </p:pic>
      <p:pic>
        <p:nvPicPr>
          <p:cNvPr id="56" name="Picture 7" descr="LOGO-60-CERN-01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542" y="1208089"/>
            <a:ext cx="236661" cy="204786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  <a:extLst/>
        </p:spPr>
      </p:pic>
      <p:pic>
        <p:nvPicPr>
          <p:cNvPr id="59" name="Picture 7" descr="LOGO-60-CERN-01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0319" y="1329659"/>
            <a:ext cx="236661" cy="204786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  <a:extLst/>
        </p:spPr>
      </p:pic>
      <p:pic>
        <p:nvPicPr>
          <p:cNvPr id="65" name="Picture 7" descr="LOGO-60-CERN-01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3089" y="1329659"/>
            <a:ext cx="236661" cy="204786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  <a:extLst/>
        </p:spPr>
      </p:pic>
      <p:pic>
        <p:nvPicPr>
          <p:cNvPr id="66" name="Picture 7" descr="LOGO-60-CERN-01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173" y="2664620"/>
            <a:ext cx="236661" cy="204786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3425726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Guidelines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07504" y="116633"/>
            <a:ext cx="8928992" cy="93610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Design Guidelines can be found </a:t>
            </a:r>
            <a:r>
              <a:rPr lang="en-US" dirty="0"/>
              <a:t>on </a:t>
            </a:r>
            <a:r>
              <a:rPr lang="en-US" dirty="0" smtClean="0"/>
              <a:t>	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cern.ch/design-guidelines</a:t>
            </a:r>
            <a:endParaRPr lang="en-US" dirty="0" smtClean="0"/>
          </a:p>
          <a:p>
            <a:endParaRPr lang="en-GB" dirty="0"/>
          </a:p>
        </p:txBody>
      </p:sp>
      <p:pic>
        <p:nvPicPr>
          <p:cNvPr id="1028" name="Image 7" descr="Description : Macintosh HD:Users:etudiant01:Desktop:Capture d’écran 2013-11-13 à 3.10.33 PM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8" y="3552006"/>
            <a:ext cx="2865488" cy="2483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Capture d’écran 2013-11-14 à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852936"/>
            <a:ext cx="3598863" cy="154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 descr="Capture d’écran 2013-11-14 à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1825" y="4293096"/>
            <a:ext cx="5972175" cy="173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 descr="LOGO-60-CERN-0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1" y="1196752"/>
            <a:ext cx="4262375" cy="1843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 descr="LOGO-60-CERN-1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2230"/>
            <a:ext cx="2624634" cy="2248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23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932040" cy="594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Guidelines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dirty="0" smtClean="0"/>
              <a:t>Customizations </a:t>
            </a:r>
            <a:r>
              <a:rPr lang="en-US" dirty="0" smtClean="0"/>
              <a:t>will be done by the Graphics Design Office</a:t>
            </a:r>
          </a:p>
          <a:p>
            <a:endParaRPr lang="en-US" dirty="0"/>
          </a:p>
          <a:p>
            <a:r>
              <a:rPr lang="en-US" dirty="0" smtClean="0"/>
              <a:t>Please do not make last-minute requests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5555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Branded Ideas</a:t>
            </a:r>
            <a:endParaRPr lang="en-GB" dirty="0"/>
          </a:p>
        </p:txBody>
      </p:sp>
      <p:pic>
        <p:nvPicPr>
          <p:cNvPr id="4098" name="Picture 2" descr="Capture d’écran 2013-11-13 à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63888" cy="2540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 descr="Capture d’écran 2013-11-14 à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0226" y="72106"/>
            <a:ext cx="4298950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 descr="Capture d’écran 2013-11-14 à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406984"/>
            <a:ext cx="3608388" cy="304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 descr="Capture d’écran 2013-11-14 à 10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26" t="7846" r="55935" b="10769"/>
          <a:stretch/>
        </p:blipFill>
        <p:spPr bwMode="auto">
          <a:xfrm>
            <a:off x="6907087" y="1510809"/>
            <a:ext cx="2057401" cy="4837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 descr="Capture d’écran 2013-11-14 à 10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98" t="10769" r="9916" b="11846"/>
          <a:stretch/>
        </p:blipFill>
        <p:spPr bwMode="auto">
          <a:xfrm>
            <a:off x="899592" y="2420887"/>
            <a:ext cx="1602413" cy="3663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1520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Next Steps</a:t>
            </a:r>
            <a:endParaRPr lang="de-DE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Just </a:t>
            </a:r>
            <a:r>
              <a:rPr lang="de-DE" dirty="0" err="1" smtClean="0"/>
              <a:t>Being</a:t>
            </a:r>
            <a:r>
              <a:rPr lang="de-DE" dirty="0" smtClean="0"/>
              <a:t> </a:t>
            </a:r>
            <a:r>
              <a:rPr lang="de-DE" dirty="0" err="1" smtClean="0"/>
              <a:t>Done</a:t>
            </a:r>
            <a:endParaRPr lang="de-DE" dirty="0" smtClean="0"/>
          </a:p>
          <a:p>
            <a:pPr lvl="1"/>
            <a:r>
              <a:rPr lang="de-DE" dirty="0" smtClean="0"/>
              <a:t>Invitations </a:t>
            </a:r>
            <a:r>
              <a:rPr lang="de-DE" dirty="0" err="1" smtClean="0"/>
              <a:t>to</a:t>
            </a:r>
            <a:r>
              <a:rPr lang="de-DE" dirty="0" smtClean="0"/>
              <a:t> Heads-</a:t>
            </a:r>
            <a:r>
              <a:rPr lang="de-DE" dirty="0" err="1" smtClean="0"/>
              <a:t>of</a:t>
            </a:r>
            <a:r>
              <a:rPr lang="de-DE" dirty="0" smtClean="0"/>
              <a:t>-State </a:t>
            </a:r>
          </a:p>
          <a:p>
            <a:pPr lvl="1"/>
            <a:r>
              <a:rPr lang="de-DE" dirty="0" smtClean="0"/>
              <a:t>Country </a:t>
            </a:r>
            <a:r>
              <a:rPr lang="de-DE" dirty="0" err="1" smtClean="0"/>
              <a:t>Contacts</a:t>
            </a:r>
            <a:r>
              <a:rPr lang="de-DE" dirty="0" smtClean="0"/>
              <a:t> </a:t>
            </a:r>
            <a:r>
              <a:rPr lang="de-DE" dirty="0" err="1" smtClean="0"/>
              <a:t>query</a:t>
            </a:r>
            <a:r>
              <a:rPr lang="de-DE" dirty="0" smtClean="0"/>
              <a:t> for </a:t>
            </a:r>
            <a:r>
              <a:rPr lang="de-DE" dirty="0" err="1" smtClean="0"/>
              <a:t>planned</a:t>
            </a:r>
            <a:r>
              <a:rPr lang="de-DE" dirty="0" smtClean="0"/>
              <a:t> </a:t>
            </a:r>
            <a:r>
              <a:rPr lang="de-DE" dirty="0" err="1" smtClean="0"/>
              <a:t>events</a:t>
            </a:r>
            <a:endParaRPr lang="de-DE" dirty="0" smtClean="0"/>
          </a:p>
          <a:p>
            <a:pPr lvl="1"/>
            <a:endParaRPr lang="de-DE" dirty="0"/>
          </a:p>
          <a:p>
            <a:r>
              <a:rPr lang="de-DE" dirty="0" err="1" smtClean="0"/>
              <a:t>Near</a:t>
            </a:r>
            <a:r>
              <a:rPr lang="de-DE" dirty="0" smtClean="0"/>
              <a:t> Future</a:t>
            </a:r>
          </a:p>
          <a:p>
            <a:pPr lvl="1"/>
            <a:r>
              <a:rPr lang="de-DE" dirty="0" err="1" smtClean="0"/>
              <a:t>Round-Table</a:t>
            </a:r>
            <a:r>
              <a:rPr lang="de-DE" dirty="0" smtClean="0"/>
              <a:t> on Cultural Events</a:t>
            </a:r>
          </a:p>
          <a:p>
            <a:pPr lvl="1"/>
            <a:r>
              <a:rPr lang="de-DE" dirty="0" err="1" smtClean="0"/>
              <a:t>Presentation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ECFA (November 21</a:t>
            </a:r>
            <a:r>
              <a:rPr lang="de-DE" baseline="30000" dirty="0" smtClean="0"/>
              <a:t>st</a:t>
            </a:r>
            <a:r>
              <a:rPr lang="de-DE" dirty="0" smtClean="0"/>
              <a:t>) </a:t>
            </a:r>
          </a:p>
          <a:p>
            <a:pPr lvl="1"/>
            <a:r>
              <a:rPr lang="de-DE" dirty="0" smtClean="0"/>
              <a:t>Timeline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Celebration</a:t>
            </a:r>
            <a:r>
              <a:rPr lang="de-DE" dirty="0" smtClean="0"/>
              <a:t> Events</a:t>
            </a:r>
          </a:p>
          <a:p>
            <a:pPr lvl="1"/>
            <a:r>
              <a:rPr lang="de-DE" dirty="0" smtClean="0"/>
              <a:t>Final </a:t>
            </a:r>
            <a:r>
              <a:rPr lang="de-DE" dirty="0" err="1" smtClean="0"/>
              <a:t>Presentation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CERN Council (</a:t>
            </a:r>
            <a:r>
              <a:rPr lang="de-DE" dirty="0" err="1" smtClean="0"/>
              <a:t>December</a:t>
            </a:r>
            <a:r>
              <a:rPr lang="de-DE" dirty="0" smtClean="0"/>
              <a:t> 12</a:t>
            </a:r>
            <a:r>
              <a:rPr lang="de-DE" baseline="30000" dirty="0" smtClean="0"/>
              <a:t>th</a:t>
            </a:r>
            <a:r>
              <a:rPr lang="de-DE" dirty="0" smtClean="0"/>
              <a:t>)</a:t>
            </a:r>
          </a:p>
          <a:p>
            <a:pPr lvl="1"/>
            <a:endParaRPr lang="de-DE" dirty="0"/>
          </a:p>
          <a:p>
            <a:r>
              <a:rPr lang="de-DE" dirty="0" smtClean="0"/>
              <a:t>2014</a:t>
            </a:r>
          </a:p>
          <a:p>
            <a:pPr lvl="1"/>
            <a:r>
              <a:rPr lang="de-DE" dirty="0" smtClean="0"/>
              <a:t>The </a:t>
            </a:r>
            <a:r>
              <a:rPr lang="de-DE" dirty="0" err="1" smtClean="0"/>
              <a:t>Celebrations</a:t>
            </a:r>
            <a:r>
              <a:rPr lang="de-DE" dirty="0" smtClean="0"/>
              <a:t> </a:t>
            </a:r>
            <a:r>
              <a:rPr lang="de-DE" dirty="0" err="1" smtClean="0"/>
              <a:t>start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69141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321743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GB" b="0" dirty="0" smtClean="0"/>
              <a:t>CERN60-Team@CERN.CH</a:t>
            </a:r>
            <a:br>
              <a:rPr lang="en-GB" b="0" dirty="0" smtClean="0"/>
            </a:br>
            <a:r>
              <a:rPr lang="en-GB" b="0" dirty="0"/>
              <a:t/>
            </a:r>
            <a:br>
              <a:rPr lang="en-GB" b="0" dirty="0"/>
            </a:br>
            <a:r>
              <a:rPr lang="en-GB" b="0" dirty="0" smtClean="0">
                <a:sym typeface="Wingdings"/>
              </a:rPr>
              <a:t>	+41 22 767 6060</a:t>
            </a:r>
            <a:br>
              <a:rPr lang="en-GB" b="0" dirty="0" smtClean="0">
                <a:sym typeface="Wingdings"/>
              </a:rPr>
            </a:br>
            <a:r>
              <a:rPr lang="en-GB" b="0" dirty="0" smtClean="0">
                <a:sym typeface="Wingdings"/>
              </a:rPr>
              <a:t>	+41 22 766 6060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1579076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CERN‘s</a:t>
            </a:r>
            <a:r>
              <a:rPr lang="de-DE" dirty="0" smtClean="0"/>
              <a:t> 60th </a:t>
            </a:r>
            <a:r>
              <a:rPr lang="de-DE" dirty="0" err="1" smtClean="0"/>
              <a:t>Anniversary</a:t>
            </a:r>
            <a:endParaRPr lang="de-D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 smtClean="0"/>
              <a:t>Sascha Schmeling, CERN</a:t>
            </a:r>
          </a:p>
          <a:p>
            <a:r>
              <a:rPr lang="de-DE" dirty="0" err="1" smtClean="0"/>
              <a:t>Coordinator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745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Key Messages</a:t>
            </a:r>
            <a:endParaRPr lang="de-DE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60 years of Science for Peace </a:t>
            </a:r>
          </a:p>
          <a:p>
            <a:endParaRPr lang="en-US" dirty="0"/>
          </a:p>
          <a:p>
            <a:r>
              <a:rPr lang="en-US" dirty="0"/>
              <a:t>Scientific Discoveries and the way ahead</a:t>
            </a:r>
          </a:p>
          <a:p>
            <a:endParaRPr lang="en-US" dirty="0"/>
          </a:p>
          <a:p>
            <a:r>
              <a:rPr lang="en-US" dirty="0"/>
              <a:t>International Cooperation – </a:t>
            </a:r>
            <a:br>
              <a:rPr lang="en-US" dirty="0"/>
            </a:br>
            <a:r>
              <a:rPr lang="en-US" dirty="0"/>
              <a:t>Science as a motor for international dialogue</a:t>
            </a:r>
          </a:p>
          <a:p>
            <a:endParaRPr lang="en-US" dirty="0"/>
          </a:p>
          <a:p>
            <a:r>
              <a:rPr lang="en-US" dirty="0"/>
              <a:t>60 years of progress in Science and Technology </a:t>
            </a:r>
          </a:p>
          <a:p>
            <a:endParaRPr lang="en-US" dirty="0"/>
          </a:p>
          <a:p>
            <a:r>
              <a:rPr lang="en-US" dirty="0"/>
              <a:t>Science Education </a:t>
            </a:r>
            <a:r>
              <a:rPr lang="en-US" dirty="0" smtClean="0"/>
              <a:t>and Training –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	Modern </a:t>
            </a:r>
            <a:r>
              <a:rPr lang="en-US" dirty="0"/>
              <a:t>S</a:t>
            </a:r>
            <a:r>
              <a:rPr lang="en-US" dirty="0" smtClean="0"/>
              <a:t>cience </a:t>
            </a:r>
            <a:r>
              <a:rPr lang="en-US" dirty="0"/>
              <a:t>for E</a:t>
            </a:r>
            <a:r>
              <a:rPr lang="en-US" dirty="0" smtClean="0"/>
              <a:t>veryone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01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Events</a:t>
            </a:r>
            <a:endParaRPr lang="de-DE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18801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Central </a:t>
            </a:r>
            <a:r>
              <a:rPr lang="de-DE" dirty="0" err="1" smtClean="0"/>
              <a:t>Celebration</a:t>
            </a:r>
            <a:r>
              <a:rPr lang="de-DE" dirty="0" smtClean="0"/>
              <a:t> Events</a:t>
            </a:r>
            <a:endParaRPr lang="de-DE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i="1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July</a:t>
            </a:r>
            <a:r>
              <a:rPr lang="de-DE" i="1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1st</a:t>
            </a:r>
          </a:p>
          <a:p>
            <a:pPr lvl="1"/>
            <a:r>
              <a:rPr lang="de-DE" dirty="0" err="1" smtClean="0"/>
              <a:t>Celebration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dirty="0" err="1" smtClean="0"/>
              <a:t>Anniversary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Signature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Convention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dirty="0" err="1" smtClean="0"/>
              <a:t>at</a:t>
            </a:r>
            <a:r>
              <a:rPr lang="de-DE" dirty="0" smtClean="0"/>
              <a:t> UNESCO in Paris</a:t>
            </a:r>
          </a:p>
          <a:p>
            <a:r>
              <a:rPr lang="de-DE" dirty="0" smtClean="0"/>
              <a:t>September 29th</a:t>
            </a:r>
          </a:p>
          <a:p>
            <a:pPr lvl="1"/>
            <a:r>
              <a:rPr lang="de-DE" dirty="0" err="1" smtClean="0"/>
              <a:t>Celebration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CERN </a:t>
            </a:r>
            <a:r>
              <a:rPr lang="de-DE" dirty="0" err="1" smtClean="0"/>
              <a:t>Anniversary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highest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r>
              <a:rPr lang="de-DE" dirty="0" smtClean="0"/>
              <a:t> </a:t>
            </a:r>
            <a:r>
              <a:rPr lang="de-DE" dirty="0" err="1" smtClean="0"/>
              <a:t>representatives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MS, AMS, OBS, …</a:t>
            </a:r>
            <a:br>
              <a:rPr lang="de-DE" dirty="0" smtClean="0"/>
            </a:br>
            <a:r>
              <a:rPr lang="de-DE" dirty="0" err="1" smtClean="0"/>
              <a:t>at</a:t>
            </a:r>
            <a:r>
              <a:rPr lang="de-DE" dirty="0" smtClean="0"/>
              <a:t> CERN</a:t>
            </a:r>
          </a:p>
          <a:p>
            <a:r>
              <a:rPr lang="de-DE" i="1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October</a:t>
            </a:r>
            <a:r>
              <a:rPr lang="de-DE" i="1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7th</a:t>
            </a:r>
          </a:p>
          <a:p>
            <a:pPr lvl="1"/>
            <a:r>
              <a:rPr lang="de-DE" dirty="0" err="1" smtClean="0"/>
              <a:t>Celebration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dirty="0" err="1" smtClean="0"/>
              <a:t>Anniversary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First Council Session</a:t>
            </a:r>
            <a:br>
              <a:rPr lang="de-DE" dirty="0" smtClean="0"/>
            </a:br>
            <a:r>
              <a:rPr lang="de-DE" dirty="0" err="1" smtClean="0"/>
              <a:t>at</a:t>
            </a:r>
            <a:r>
              <a:rPr lang="de-DE" dirty="0" smtClean="0"/>
              <a:t> CERN</a:t>
            </a:r>
          </a:p>
          <a:p>
            <a:r>
              <a:rPr lang="de-DE" i="1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November</a:t>
            </a:r>
          </a:p>
          <a:p>
            <a:pPr lvl="1"/>
            <a:r>
              <a:rPr lang="de-DE" i="1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Meeting „Science for </a:t>
            </a:r>
            <a:r>
              <a:rPr lang="de-DE" i="1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Peace</a:t>
            </a:r>
            <a:r>
              <a:rPr lang="de-DE" i="1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“</a:t>
            </a:r>
            <a:endParaRPr lang="de-DE" i="1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013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Member State </a:t>
            </a:r>
            <a:r>
              <a:rPr lang="de-DE" dirty="0" err="1" smtClean="0"/>
              <a:t>Celebrations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CERN </a:t>
            </a:r>
            <a:r>
              <a:rPr lang="de-DE" dirty="0" err="1" smtClean="0"/>
              <a:t>invites</a:t>
            </a:r>
            <a:r>
              <a:rPr lang="de-DE" dirty="0" smtClean="0"/>
              <a:t> </a:t>
            </a:r>
            <a:r>
              <a:rPr lang="de-DE" dirty="0" err="1" smtClean="0"/>
              <a:t>its</a:t>
            </a:r>
            <a:r>
              <a:rPr lang="de-DE" dirty="0" smtClean="0"/>
              <a:t> Member States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celebrate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Anniversary</a:t>
            </a:r>
            <a:r>
              <a:rPr lang="de-DE" dirty="0" smtClean="0"/>
              <a:t> in </a:t>
            </a:r>
            <a:r>
              <a:rPr lang="de-DE" dirty="0" err="1" smtClean="0"/>
              <a:t>their</a:t>
            </a:r>
            <a:r>
              <a:rPr lang="de-DE" dirty="0" smtClean="0"/>
              <a:t> countries</a:t>
            </a:r>
          </a:p>
          <a:p>
            <a:endParaRPr lang="de-DE" dirty="0"/>
          </a:p>
          <a:p>
            <a:r>
              <a:rPr lang="de-DE" dirty="0" smtClean="0"/>
              <a:t>CERN </a:t>
            </a:r>
            <a:r>
              <a:rPr lang="de-DE" dirty="0" err="1" smtClean="0"/>
              <a:t>offers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help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a </a:t>
            </a:r>
            <a:r>
              <a:rPr lang="de-DE" dirty="0" err="1" smtClean="0"/>
              <a:t>central</a:t>
            </a:r>
            <a:r>
              <a:rPr lang="de-DE" dirty="0" smtClean="0"/>
              <a:t> </a:t>
            </a:r>
            <a:r>
              <a:rPr lang="de-DE" dirty="0" err="1" smtClean="0"/>
              <a:t>coordination</a:t>
            </a:r>
            <a:r>
              <a:rPr lang="de-DE" dirty="0" smtClean="0"/>
              <a:t> </a:t>
            </a:r>
            <a:r>
              <a:rPr lang="de-DE" dirty="0" err="1" smtClean="0"/>
              <a:t>team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communications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exhibitions</a:t>
            </a:r>
            <a:endParaRPr lang="de-DE" dirty="0" smtClean="0"/>
          </a:p>
          <a:p>
            <a:endParaRPr lang="de-DE" dirty="0"/>
          </a:p>
          <a:p>
            <a:r>
              <a:rPr lang="de-DE" dirty="0" smtClean="0"/>
              <a:t>A </a:t>
            </a:r>
            <a:r>
              <a:rPr lang="de-DE" dirty="0" err="1" smtClean="0"/>
              <a:t>coordination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other</a:t>
            </a:r>
            <a:r>
              <a:rPr lang="de-DE" dirty="0" smtClean="0"/>
              <a:t> CERN-</a:t>
            </a:r>
            <a:r>
              <a:rPr lang="de-DE" dirty="0" err="1" smtClean="0"/>
              <a:t>related</a:t>
            </a:r>
            <a:r>
              <a:rPr lang="de-DE" dirty="0" smtClean="0"/>
              <a:t> </a:t>
            </a:r>
            <a:r>
              <a:rPr lang="de-DE" dirty="0" err="1" smtClean="0"/>
              <a:t>events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Member States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desirable</a:t>
            </a:r>
            <a:endParaRPr lang="de-DE" dirty="0" smtClean="0"/>
          </a:p>
          <a:p>
            <a:endParaRPr lang="de-DE" dirty="0"/>
          </a:p>
          <a:p>
            <a:r>
              <a:rPr lang="de-DE" dirty="0" err="1" smtClean="0"/>
              <a:t>Each</a:t>
            </a:r>
            <a:r>
              <a:rPr lang="de-DE" dirty="0" smtClean="0"/>
              <a:t> Member State </a:t>
            </a:r>
            <a:r>
              <a:rPr lang="de-DE" dirty="0" err="1" smtClean="0"/>
              <a:t>has</a:t>
            </a:r>
            <a:r>
              <a:rPr lang="de-DE" dirty="0" smtClean="0"/>
              <a:t> </a:t>
            </a:r>
            <a:r>
              <a:rPr lang="de-DE" dirty="0" err="1" smtClean="0"/>
              <a:t>nominated</a:t>
            </a:r>
            <a:r>
              <a:rPr lang="de-DE" dirty="0" smtClean="0"/>
              <a:t> </a:t>
            </a:r>
            <a:r>
              <a:rPr lang="de-DE" dirty="0" err="1" smtClean="0"/>
              <a:t>at</a:t>
            </a:r>
            <a:r>
              <a:rPr lang="de-DE" dirty="0" smtClean="0"/>
              <a:t> least </a:t>
            </a:r>
            <a:r>
              <a:rPr lang="de-DE" dirty="0" err="1" smtClean="0"/>
              <a:t>one</a:t>
            </a:r>
            <a:r>
              <a:rPr lang="de-DE" dirty="0" smtClean="0"/>
              <a:t>  national </a:t>
            </a:r>
            <a:r>
              <a:rPr lang="de-DE" dirty="0" err="1" smtClean="0"/>
              <a:t>contact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now</a:t>
            </a:r>
            <a:endParaRPr lang="de-DE" dirty="0"/>
          </a:p>
        </p:txBody>
      </p:sp>
      <p:sp>
        <p:nvSpPr>
          <p:cNvPr id="4" name="Rounded Rectangular Callout 3"/>
          <p:cNvSpPr/>
          <p:nvPr/>
        </p:nvSpPr>
        <p:spPr>
          <a:xfrm>
            <a:off x="2915816" y="2708920"/>
            <a:ext cx="5400600" cy="1728192"/>
          </a:xfrm>
          <a:prstGeom prst="wedgeRoundRectCallout">
            <a:avLst>
              <a:gd name="adj1" fmla="val -31696"/>
              <a:gd name="adj2" fmla="val 156640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>
                <a:solidFill>
                  <a:schemeClr val="tx1">
                    <a:lumMod val="75000"/>
                  </a:schemeClr>
                </a:solidFill>
              </a:rPr>
              <a:t>Of</a:t>
            </a:r>
            <a:r>
              <a:rPr lang="de-DE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lumMod val="75000"/>
                  </a:schemeClr>
                </a:solidFill>
              </a:rPr>
              <a:t>course</a:t>
            </a:r>
            <a:r>
              <a:rPr lang="de-DE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lumMod val="75000"/>
                  </a:schemeClr>
                </a:solidFill>
              </a:rPr>
              <a:t>the</a:t>
            </a:r>
            <a:r>
              <a:rPr lang="de-DE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lumMod val="75000"/>
                  </a:schemeClr>
                </a:solidFill>
              </a:rPr>
              <a:t>invitation</a:t>
            </a:r>
            <a:r>
              <a:rPr lang="de-DE" dirty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lumMod val="75000"/>
                  </a:schemeClr>
                </a:solidFill>
              </a:rPr>
              <a:t>to</a:t>
            </a:r>
            <a:r>
              <a:rPr lang="de-DE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lumMod val="75000"/>
                  </a:schemeClr>
                </a:solidFill>
              </a:rPr>
              <a:t>celebrate</a:t>
            </a:r>
            <a:r>
              <a:rPr lang="de-DE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</a:p>
          <a:p>
            <a:pPr algn="ctr"/>
            <a:r>
              <a:rPr lang="de-DE" dirty="0" err="1" smtClean="0">
                <a:solidFill>
                  <a:schemeClr val="tx1">
                    <a:lumMod val="75000"/>
                  </a:schemeClr>
                </a:solidFill>
              </a:rPr>
              <a:t>CERN‘s</a:t>
            </a:r>
            <a:r>
              <a:rPr lang="de-DE" dirty="0" smtClean="0">
                <a:solidFill>
                  <a:schemeClr val="tx1">
                    <a:lumMod val="75000"/>
                  </a:schemeClr>
                </a:solidFill>
              </a:rPr>
              <a:t> 60th </a:t>
            </a:r>
            <a:r>
              <a:rPr lang="de-DE" dirty="0" err="1" smtClean="0">
                <a:solidFill>
                  <a:schemeClr val="tx1">
                    <a:lumMod val="75000"/>
                  </a:schemeClr>
                </a:solidFill>
              </a:rPr>
              <a:t>Anniversary</a:t>
            </a:r>
            <a:r>
              <a:rPr lang="de-DE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lumMod val="75000"/>
                  </a:schemeClr>
                </a:solidFill>
              </a:rPr>
              <a:t>includes</a:t>
            </a:r>
            <a:endParaRPr lang="de-DE" dirty="0" smtClean="0">
              <a:solidFill>
                <a:schemeClr val="tx1">
                  <a:lumMod val="75000"/>
                </a:schemeClr>
              </a:solidFill>
            </a:endParaRPr>
          </a:p>
          <a:p>
            <a:pPr marL="285750" indent="-285750" algn="ctr">
              <a:buFontTx/>
              <a:buChar char="-"/>
            </a:pPr>
            <a:r>
              <a:rPr lang="de-DE" dirty="0" smtClean="0">
                <a:solidFill>
                  <a:schemeClr val="tx1">
                    <a:lumMod val="75000"/>
                  </a:schemeClr>
                </a:solidFill>
              </a:rPr>
              <a:t>Observer States</a:t>
            </a:r>
          </a:p>
          <a:p>
            <a:pPr marL="285750" indent="-285750" algn="ctr">
              <a:buFontTx/>
              <a:buChar char="-"/>
            </a:pPr>
            <a:r>
              <a:rPr lang="de-DE" dirty="0" err="1" smtClean="0">
                <a:solidFill>
                  <a:schemeClr val="tx1">
                    <a:lumMod val="75000"/>
                  </a:schemeClr>
                </a:solidFill>
              </a:rPr>
              <a:t>Associate</a:t>
            </a:r>
            <a:r>
              <a:rPr lang="de-DE" dirty="0" smtClean="0">
                <a:solidFill>
                  <a:schemeClr val="tx1">
                    <a:lumMod val="75000"/>
                  </a:schemeClr>
                </a:solidFill>
              </a:rPr>
              <a:t> Member States</a:t>
            </a:r>
          </a:p>
          <a:p>
            <a:pPr marL="285750" indent="-285750" algn="ctr">
              <a:buFontTx/>
              <a:buChar char="-"/>
            </a:pPr>
            <a:r>
              <a:rPr lang="de-DE" dirty="0" smtClean="0">
                <a:solidFill>
                  <a:schemeClr val="tx1">
                    <a:lumMod val="75000"/>
                  </a:schemeClr>
                </a:solidFill>
              </a:rPr>
              <a:t>Non-Member States</a:t>
            </a:r>
            <a:endParaRPr lang="de-DE" dirty="0">
              <a:solidFill>
                <a:schemeClr val="tx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347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CERN-</a:t>
            </a:r>
            <a:r>
              <a:rPr lang="de-DE" dirty="0" err="1" smtClean="0"/>
              <a:t>related</a:t>
            </a:r>
            <a:r>
              <a:rPr lang="de-DE" dirty="0" smtClean="0"/>
              <a:t> Events </a:t>
            </a:r>
            <a:r>
              <a:rPr lang="de-DE" dirty="0" err="1" smtClean="0"/>
              <a:t>Abroad</a:t>
            </a:r>
            <a:endParaRPr lang="de-DE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6041784"/>
              </p:ext>
            </p:extLst>
          </p:nvPr>
        </p:nvGraphicFramePr>
        <p:xfrm>
          <a:off x="107950" y="115888"/>
          <a:ext cx="8928100" cy="6156000"/>
        </p:xfrm>
        <a:graphic>
          <a:graphicData uri="http://schemas.openxmlformats.org/drawingml/2006/table">
            <a:tbl>
              <a:tblPr>
                <a:effectLst/>
                <a:tableStyleId>{5C22544A-7EE6-4342-B048-85BDC9FD1C3A}</a:tableStyleId>
              </a:tblPr>
              <a:tblGrid>
                <a:gridCol w="2015778"/>
                <a:gridCol w="6912322"/>
              </a:tblGrid>
              <a:tr h="684000">
                <a:tc>
                  <a:txBody>
                    <a:bodyPr/>
                    <a:lstStyle/>
                    <a:p>
                      <a:pPr algn="l"/>
                      <a:endParaRPr lang="de-DE" i="1" dirty="0"/>
                    </a:p>
                  </a:txBody>
                  <a:tcPr marL="89281" marR="8928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dirty="0" smtClean="0"/>
                        <a:t>A </a:t>
                      </a:r>
                      <a:r>
                        <a:rPr lang="de-DE" dirty="0" err="1" smtClean="0"/>
                        <a:t>series</a:t>
                      </a:r>
                      <a:r>
                        <a:rPr lang="de-DE" dirty="0" smtClean="0"/>
                        <a:t> </a:t>
                      </a:r>
                      <a:r>
                        <a:rPr lang="de-DE" dirty="0" err="1" smtClean="0"/>
                        <a:t>of</a:t>
                      </a:r>
                      <a:r>
                        <a:rPr lang="de-DE" dirty="0" smtClean="0"/>
                        <a:t> </a:t>
                      </a:r>
                      <a:r>
                        <a:rPr lang="de-DE" dirty="0" err="1" smtClean="0"/>
                        <a:t>exhibitions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baseline="0" dirty="0" err="1" smtClean="0"/>
                        <a:t>is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baseline="0" dirty="0" err="1" smtClean="0"/>
                        <a:t>planned</a:t>
                      </a:r>
                      <a:r>
                        <a:rPr lang="de-DE" baseline="0" dirty="0" smtClean="0"/>
                        <a:t>.</a:t>
                      </a:r>
                      <a:endParaRPr lang="de-DE" dirty="0"/>
                    </a:p>
                  </a:txBody>
                  <a:tcPr marL="89281" marR="8928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  <a:tr h="684000">
                <a:tc>
                  <a:txBody>
                    <a:bodyPr/>
                    <a:lstStyle/>
                    <a:p>
                      <a:pPr algn="l"/>
                      <a:endParaRPr lang="de-DE" dirty="0"/>
                    </a:p>
                  </a:txBody>
                  <a:tcPr marL="89281" marR="8928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dirty="0" smtClean="0"/>
                        <a:t>CERN </a:t>
                      </a:r>
                      <a:r>
                        <a:rPr lang="de-DE" dirty="0" err="1" smtClean="0"/>
                        <a:t>Accelerator</a:t>
                      </a:r>
                      <a:r>
                        <a:rPr lang="de-DE" dirty="0" smtClean="0"/>
                        <a:t> School</a:t>
                      </a:r>
                      <a:endParaRPr lang="de-DE" dirty="0"/>
                    </a:p>
                  </a:txBody>
                  <a:tcPr marL="89281" marR="8928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  <a:tr h="684000">
                <a:tc>
                  <a:txBody>
                    <a:bodyPr/>
                    <a:lstStyle/>
                    <a:p>
                      <a:pPr algn="l"/>
                      <a:endParaRPr lang="de-DE" dirty="0"/>
                    </a:p>
                  </a:txBody>
                  <a:tcPr marL="89281" marR="8928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CERN </a:t>
                      </a:r>
                      <a:r>
                        <a:rPr lang="de-DE" dirty="0" err="1" smtClean="0"/>
                        <a:t>Accelerator</a:t>
                      </a:r>
                      <a:r>
                        <a:rPr lang="de-DE" dirty="0" smtClean="0"/>
                        <a:t> School</a:t>
                      </a:r>
                    </a:p>
                  </a:txBody>
                  <a:tcPr marL="89281" marR="8928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  <a:tr h="684000">
                <a:tc>
                  <a:txBody>
                    <a:bodyPr/>
                    <a:lstStyle/>
                    <a:p>
                      <a:pPr algn="l"/>
                      <a:endParaRPr lang="de-DE" dirty="0"/>
                    </a:p>
                  </a:txBody>
                  <a:tcPr marL="89281" marR="8928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dirty="0" smtClean="0"/>
                        <a:t>ICHEP 2014 </a:t>
                      </a:r>
                      <a:r>
                        <a:rPr lang="de-DE" dirty="0" err="1" smtClean="0"/>
                        <a:t>with</a:t>
                      </a:r>
                      <a:r>
                        <a:rPr lang="de-DE" dirty="0" smtClean="0"/>
                        <a:t> CERN </a:t>
                      </a:r>
                      <a:r>
                        <a:rPr lang="de-DE" dirty="0" err="1" smtClean="0"/>
                        <a:t>Travelling</a:t>
                      </a:r>
                      <a:r>
                        <a:rPr lang="de-DE" dirty="0" smtClean="0"/>
                        <a:t> Exhibition</a:t>
                      </a:r>
                      <a:endParaRPr lang="de-DE" dirty="0"/>
                    </a:p>
                  </a:txBody>
                  <a:tcPr marL="89281" marR="8928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  <a:tr h="684000">
                <a:tc>
                  <a:txBody>
                    <a:bodyPr/>
                    <a:lstStyle/>
                    <a:p>
                      <a:pPr algn="l"/>
                      <a:endParaRPr lang="de-DE" dirty="0"/>
                    </a:p>
                  </a:txBody>
                  <a:tcPr marL="89281" marR="8928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dirty="0" err="1" smtClean="0"/>
                        <a:t>Two</a:t>
                      </a:r>
                      <a:r>
                        <a:rPr lang="de-DE" dirty="0" smtClean="0"/>
                        <a:t> </a:t>
                      </a:r>
                      <a:r>
                        <a:rPr lang="de-DE" dirty="0" err="1" smtClean="0"/>
                        <a:t>confirmed</a:t>
                      </a:r>
                      <a:r>
                        <a:rPr lang="de-DE" dirty="0" smtClean="0"/>
                        <a:t> </a:t>
                      </a:r>
                      <a:r>
                        <a:rPr lang="de-DE" dirty="0" err="1" smtClean="0"/>
                        <a:t>exhibitions</a:t>
                      </a:r>
                      <a:r>
                        <a:rPr lang="de-DE" baseline="0" dirty="0" smtClean="0"/>
                        <a:t>, </a:t>
                      </a:r>
                      <a:r>
                        <a:rPr lang="de-DE" baseline="0" dirty="0" err="1" smtClean="0"/>
                        <a:t>at</a:t>
                      </a:r>
                      <a:r>
                        <a:rPr lang="de-DE" baseline="0" dirty="0" smtClean="0"/>
                        <a:t> Athens </a:t>
                      </a:r>
                      <a:r>
                        <a:rPr lang="de-DE" baseline="0" dirty="0" err="1" smtClean="0"/>
                        <a:t>and</a:t>
                      </a:r>
                      <a:r>
                        <a:rPr lang="de-DE" baseline="0" dirty="0" smtClean="0"/>
                        <a:t> Thessaloniki</a:t>
                      </a:r>
                      <a:endParaRPr lang="de-DE" dirty="0"/>
                    </a:p>
                  </a:txBody>
                  <a:tcPr marL="89281" marR="8928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  <a:tr h="684000">
                <a:tc>
                  <a:txBody>
                    <a:bodyPr/>
                    <a:lstStyle/>
                    <a:p>
                      <a:pPr algn="l"/>
                      <a:endParaRPr lang="de-DE" dirty="0"/>
                    </a:p>
                  </a:txBody>
                  <a:tcPr marL="89281" marR="8928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European School </a:t>
                      </a:r>
                      <a:r>
                        <a:rPr lang="de-DE" dirty="0" err="1" smtClean="0"/>
                        <a:t>of</a:t>
                      </a:r>
                      <a:r>
                        <a:rPr lang="de-DE" dirty="0" smtClean="0"/>
                        <a:t> High </a:t>
                      </a:r>
                      <a:r>
                        <a:rPr lang="de-DE" dirty="0" err="1" smtClean="0"/>
                        <a:t>Energy</a:t>
                      </a:r>
                      <a:r>
                        <a:rPr lang="de-DE" dirty="0" smtClean="0"/>
                        <a:t> </a:t>
                      </a:r>
                      <a:r>
                        <a:rPr lang="de-DE" dirty="0" err="1" smtClean="0"/>
                        <a:t>Physics</a:t>
                      </a:r>
                      <a:endParaRPr lang="de-DE" dirty="0" smtClean="0"/>
                    </a:p>
                  </a:txBody>
                  <a:tcPr marL="89281" marR="8928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  <a:tr h="684000">
                <a:tc>
                  <a:txBody>
                    <a:bodyPr/>
                    <a:lstStyle/>
                    <a:p>
                      <a:pPr algn="l"/>
                      <a:endParaRPr lang="de-DE" dirty="0"/>
                    </a:p>
                  </a:txBody>
                  <a:tcPr marL="89281" marR="8928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CERN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baseline="0" dirty="0" err="1" smtClean="0"/>
                        <a:t>Travelling</a:t>
                      </a:r>
                      <a:r>
                        <a:rPr lang="de-DE" baseline="0" dirty="0" smtClean="0"/>
                        <a:t> Exhibition</a:t>
                      </a:r>
                      <a:endParaRPr lang="de-DE" dirty="0" smtClean="0"/>
                    </a:p>
                  </a:txBody>
                  <a:tcPr marL="89281" marR="8928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  <a:tr h="684000">
                <a:tc>
                  <a:txBody>
                    <a:bodyPr/>
                    <a:lstStyle/>
                    <a:p>
                      <a:pPr algn="l"/>
                      <a:endParaRPr lang="de-DE" dirty="0"/>
                    </a:p>
                  </a:txBody>
                  <a:tcPr marL="89281" marR="8928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CERN School </a:t>
                      </a:r>
                      <a:r>
                        <a:rPr lang="de-DE" dirty="0" err="1" smtClean="0"/>
                        <a:t>of</a:t>
                      </a:r>
                      <a:r>
                        <a:rPr lang="de-DE" dirty="0" smtClean="0"/>
                        <a:t> Computing</a:t>
                      </a:r>
                    </a:p>
                  </a:txBody>
                  <a:tcPr marL="89281" marR="8928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  <a:tr h="684000">
                <a:tc>
                  <a:txBody>
                    <a:bodyPr/>
                    <a:lstStyle/>
                    <a:p>
                      <a:pPr algn="l"/>
                      <a:endParaRPr lang="de-DE" dirty="0"/>
                    </a:p>
                  </a:txBody>
                  <a:tcPr marL="89281" marR="8928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err="1" smtClean="0"/>
                        <a:t>Asia</a:t>
                      </a:r>
                      <a:r>
                        <a:rPr lang="de-DE" dirty="0" smtClean="0"/>
                        <a:t>-Europe-Pacific</a:t>
                      </a:r>
                      <a:r>
                        <a:rPr lang="de-DE" baseline="0" dirty="0" smtClean="0"/>
                        <a:t> School </a:t>
                      </a:r>
                      <a:r>
                        <a:rPr lang="de-DE" baseline="0" dirty="0" err="1" smtClean="0"/>
                        <a:t>of</a:t>
                      </a:r>
                      <a:r>
                        <a:rPr lang="de-DE" baseline="0" dirty="0" smtClean="0"/>
                        <a:t> High </a:t>
                      </a:r>
                      <a:r>
                        <a:rPr lang="de-DE" baseline="0" dirty="0" err="1" smtClean="0"/>
                        <a:t>Energy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baseline="0" dirty="0" err="1" smtClean="0"/>
                        <a:t>Physics</a:t>
                      </a:r>
                      <a:endParaRPr lang="de-DE" dirty="0"/>
                    </a:p>
                  </a:txBody>
                  <a:tcPr marL="89281" marR="8928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6632"/>
            <a:ext cx="635158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505" y="2168878"/>
            <a:ext cx="635774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164" y="4905206"/>
            <a:ext cx="635774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505" y="3537042"/>
            <a:ext cx="635774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852960"/>
            <a:ext cx="635774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636" y="5589288"/>
            <a:ext cx="635774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392" y="800714"/>
            <a:ext cx="432000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94" t="13520" r="7119" b="13280"/>
          <a:stretch/>
        </p:blipFill>
        <p:spPr bwMode="auto">
          <a:xfrm>
            <a:off x="395536" y="1484796"/>
            <a:ext cx="653974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Poland Fla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505" y="4221124"/>
            <a:ext cx="637378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358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Celebratory Events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6576" indent="0">
              <a:buNone/>
            </a:pPr>
            <a:r>
              <a:rPr lang="de-DE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Local</a:t>
            </a:r>
            <a:r>
              <a:rPr lang="de-DE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Events</a:t>
            </a:r>
            <a:endParaRPr lang="de-DE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800" dirty="0" smtClean="0"/>
          </a:p>
          <a:p>
            <a:r>
              <a:rPr lang="en-US" sz="2800" dirty="0" smtClean="0"/>
              <a:t>Strong relations to the local area around the Laboratory exist</a:t>
            </a:r>
          </a:p>
          <a:p>
            <a:endParaRPr lang="en-US" sz="2800" dirty="0"/>
          </a:p>
          <a:p>
            <a:r>
              <a:rPr lang="en-US" sz="2800" dirty="0" smtClean="0"/>
              <a:t>Create a series of neighborhood events together with the local communities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0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de-DE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Internal Events</a:t>
            </a:r>
            <a:endParaRPr lang="de-DE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800" dirty="0" smtClean="0"/>
          </a:p>
          <a:p>
            <a:r>
              <a:rPr lang="en-US" sz="2800" dirty="0"/>
              <a:t>Series of historical, scientific, and technological </a:t>
            </a:r>
            <a:r>
              <a:rPr lang="en-US" sz="2800" dirty="0" smtClean="0"/>
              <a:t>colloquia</a:t>
            </a:r>
          </a:p>
          <a:p>
            <a:endParaRPr lang="en-US" sz="2800" dirty="0"/>
          </a:p>
          <a:p>
            <a:r>
              <a:rPr lang="en-US" sz="2800" dirty="0" smtClean="0"/>
              <a:t>Modest reception for the </a:t>
            </a:r>
            <a:r>
              <a:rPr lang="en-US" sz="2800" dirty="0" err="1" smtClean="0"/>
              <a:t>CERNois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959996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 New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ERN New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CERN60ans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ERN60ans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New</Template>
  <TotalTime>1515</TotalTime>
  <Words>843</Words>
  <Application>Microsoft Office PowerPoint</Application>
  <PresentationFormat>On-screen Show (4:3)</PresentationFormat>
  <Paragraphs>298</Paragraphs>
  <Slides>26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CERN New</vt:lpstr>
      <vt:lpstr>1_CERN New</vt:lpstr>
      <vt:lpstr>CERN60ans</vt:lpstr>
      <vt:lpstr>1_CERN60ans</vt:lpstr>
      <vt:lpstr>PowerPoint Presentation</vt:lpstr>
      <vt:lpstr>PowerPoint Presentation</vt:lpstr>
      <vt:lpstr>CERN‘s 60th Anniversary</vt:lpstr>
      <vt:lpstr>Key Messages</vt:lpstr>
      <vt:lpstr>Events</vt:lpstr>
      <vt:lpstr>Central Celebration Events</vt:lpstr>
      <vt:lpstr>Member State Celebrations</vt:lpstr>
      <vt:lpstr>CERN-related Events Abroad</vt:lpstr>
      <vt:lpstr>Celebratory Events</vt:lpstr>
      <vt:lpstr>Colloquia</vt:lpstr>
      <vt:lpstr>Other Celebration Events and Activities</vt:lpstr>
      <vt:lpstr>„Disclaimer“</vt:lpstr>
      <vt:lpstr>Relevant Anniversaries in 2014/15</vt:lpstr>
      <vt:lpstr>Organisation</vt:lpstr>
      <vt:lpstr>Workload</vt:lpstr>
      <vt:lpstr>Central Coordination</vt:lpstr>
      <vt:lpstr>Workpackages</vt:lpstr>
      <vt:lpstr>Communication</vt:lpstr>
      <vt:lpstr>How do we proceed?</vt:lpstr>
      <vt:lpstr>Stakeholders</vt:lpstr>
      <vt:lpstr>PowerPoint Presentation</vt:lpstr>
      <vt:lpstr>Design Guidelines</vt:lpstr>
      <vt:lpstr>Design Guidelines</vt:lpstr>
      <vt:lpstr>Branded Ideas</vt:lpstr>
      <vt:lpstr>Next Steps</vt:lpstr>
      <vt:lpstr> CERN60-Team@CERN.CH   +41 22 767 6060  +41 22 766 6060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 Sascha Marc Schmeling</dc:creator>
  <cp:lastModifiedBy>Dr. Sascha Marc Schmeling</cp:lastModifiedBy>
  <cp:revision>32</cp:revision>
  <cp:lastPrinted>2013-11-13T13:36:57Z</cp:lastPrinted>
  <dcterms:created xsi:type="dcterms:W3CDTF">2013-11-07T20:52:30Z</dcterms:created>
  <dcterms:modified xsi:type="dcterms:W3CDTF">2013-11-15T07:20:40Z</dcterms:modified>
</cp:coreProperties>
</file>