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74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88" autoAdjust="0"/>
  </p:normalViewPr>
  <p:slideViewPr>
    <p:cSldViewPr snapToGrid="0" snapToObjects="1">
      <p:cViewPr>
        <p:scale>
          <a:sx n="100" d="100"/>
          <a:sy n="100" d="100"/>
        </p:scale>
        <p:origin x="-2688" y="-1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isk:Users:amarsoll:Desktop:CERN%20Media%20coverage%20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Disk:Users:amarsoll:Desktop:CERN%20Media%20coverage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0105633492342"/>
          <c:y val="0.316041500399042"/>
          <c:w val="0.410382590753983"/>
          <c:h val="0.337741232066662"/>
        </c:manualLayout>
      </c:layout>
      <c:lineChart>
        <c:grouping val="standard"/>
        <c:varyColors val="0"/>
        <c:ser>
          <c:idx val="0"/>
          <c:order val="0"/>
          <c:spPr>
            <a:ln w="25400" cap="rnd" cmpd="sng">
              <a:solidFill>
                <a:schemeClr val="tx2"/>
              </a:solidFill>
              <a:prstDash val="soli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Sheet1!$A$34:$A$454</c:f>
              <c:numCache>
                <c:formatCode>m/d/yy</c:formatCode>
                <c:ptCount val="421"/>
                <c:pt idx="0">
                  <c:v>41093.0</c:v>
                </c:pt>
                <c:pt idx="1">
                  <c:v>41094.0</c:v>
                </c:pt>
                <c:pt idx="2">
                  <c:v>41095.0</c:v>
                </c:pt>
                <c:pt idx="3">
                  <c:v>41096.0</c:v>
                </c:pt>
                <c:pt idx="4">
                  <c:v>41097.0</c:v>
                </c:pt>
                <c:pt idx="5">
                  <c:v>41098.0</c:v>
                </c:pt>
                <c:pt idx="6">
                  <c:v>41099.0</c:v>
                </c:pt>
                <c:pt idx="7">
                  <c:v>41100.0</c:v>
                </c:pt>
                <c:pt idx="8">
                  <c:v>41101.0</c:v>
                </c:pt>
                <c:pt idx="9">
                  <c:v>41102.0</c:v>
                </c:pt>
                <c:pt idx="10">
                  <c:v>41103.0</c:v>
                </c:pt>
                <c:pt idx="11">
                  <c:v>41104.0</c:v>
                </c:pt>
                <c:pt idx="12">
                  <c:v>41105.0</c:v>
                </c:pt>
                <c:pt idx="13">
                  <c:v>41106.0</c:v>
                </c:pt>
                <c:pt idx="14">
                  <c:v>41107.0</c:v>
                </c:pt>
                <c:pt idx="15">
                  <c:v>41108.0</c:v>
                </c:pt>
                <c:pt idx="16">
                  <c:v>41109.0</c:v>
                </c:pt>
                <c:pt idx="17">
                  <c:v>41110.0</c:v>
                </c:pt>
                <c:pt idx="18">
                  <c:v>41111.0</c:v>
                </c:pt>
                <c:pt idx="19">
                  <c:v>41112.0</c:v>
                </c:pt>
                <c:pt idx="20">
                  <c:v>41113.0</c:v>
                </c:pt>
                <c:pt idx="21">
                  <c:v>41114.0</c:v>
                </c:pt>
                <c:pt idx="22">
                  <c:v>41115.0</c:v>
                </c:pt>
                <c:pt idx="23">
                  <c:v>41116.0</c:v>
                </c:pt>
                <c:pt idx="24">
                  <c:v>41117.0</c:v>
                </c:pt>
                <c:pt idx="25">
                  <c:v>41118.0</c:v>
                </c:pt>
                <c:pt idx="26">
                  <c:v>41119.0</c:v>
                </c:pt>
                <c:pt idx="27">
                  <c:v>41120.0</c:v>
                </c:pt>
                <c:pt idx="28">
                  <c:v>41121.0</c:v>
                </c:pt>
                <c:pt idx="29">
                  <c:v>41122.0</c:v>
                </c:pt>
                <c:pt idx="30">
                  <c:v>41123.0</c:v>
                </c:pt>
                <c:pt idx="31">
                  <c:v>41124.0</c:v>
                </c:pt>
                <c:pt idx="32">
                  <c:v>41125.0</c:v>
                </c:pt>
                <c:pt idx="33">
                  <c:v>41126.0</c:v>
                </c:pt>
                <c:pt idx="34">
                  <c:v>41127.0</c:v>
                </c:pt>
                <c:pt idx="35">
                  <c:v>41128.0</c:v>
                </c:pt>
                <c:pt idx="36">
                  <c:v>41129.0</c:v>
                </c:pt>
                <c:pt idx="37">
                  <c:v>41130.0</c:v>
                </c:pt>
                <c:pt idx="38">
                  <c:v>41131.0</c:v>
                </c:pt>
                <c:pt idx="39">
                  <c:v>41132.0</c:v>
                </c:pt>
                <c:pt idx="40">
                  <c:v>41133.0</c:v>
                </c:pt>
                <c:pt idx="41">
                  <c:v>41134.0</c:v>
                </c:pt>
                <c:pt idx="42">
                  <c:v>41135.0</c:v>
                </c:pt>
                <c:pt idx="43">
                  <c:v>41136.0</c:v>
                </c:pt>
                <c:pt idx="44">
                  <c:v>41137.0</c:v>
                </c:pt>
                <c:pt idx="45">
                  <c:v>41138.0</c:v>
                </c:pt>
                <c:pt idx="46">
                  <c:v>41139.0</c:v>
                </c:pt>
                <c:pt idx="47">
                  <c:v>41140.0</c:v>
                </c:pt>
                <c:pt idx="48">
                  <c:v>41141.0</c:v>
                </c:pt>
                <c:pt idx="49">
                  <c:v>41142.0</c:v>
                </c:pt>
                <c:pt idx="50">
                  <c:v>41143.0</c:v>
                </c:pt>
                <c:pt idx="51">
                  <c:v>41144.0</c:v>
                </c:pt>
                <c:pt idx="52">
                  <c:v>41145.0</c:v>
                </c:pt>
                <c:pt idx="53">
                  <c:v>41146.0</c:v>
                </c:pt>
                <c:pt idx="54">
                  <c:v>41147.0</c:v>
                </c:pt>
                <c:pt idx="55">
                  <c:v>41148.0</c:v>
                </c:pt>
                <c:pt idx="56">
                  <c:v>41149.0</c:v>
                </c:pt>
                <c:pt idx="57">
                  <c:v>41150.0</c:v>
                </c:pt>
                <c:pt idx="58">
                  <c:v>41151.0</c:v>
                </c:pt>
                <c:pt idx="59">
                  <c:v>41152.0</c:v>
                </c:pt>
                <c:pt idx="60">
                  <c:v>41153.0</c:v>
                </c:pt>
                <c:pt idx="61">
                  <c:v>41154.0</c:v>
                </c:pt>
                <c:pt idx="62">
                  <c:v>41155.0</c:v>
                </c:pt>
                <c:pt idx="63">
                  <c:v>41156.0</c:v>
                </c:pt>
                <c:pt idx="64">
                  <c:v>41157.0</c:v>
                </c:pt>
                <c:pt idx="65">
                  <c:v>41158.0</c:v>
                </c:pt>
                <c:pt idx="66">
                  <c:v>41159.0</c:v>
                </c:pt>
                <c:pt idx="67">
                  <c:v>41160.0</c:v>
                </c:pt>
                <c:pt idx="68">
                  <c:v>41161.0</c:v>
                </c:pt>
                <c:pt idx="69">
                  <c:v>41162.0</c:v>
                </c:pt>
                <c:pt idx="70">
                  <c:v>41163.0</c:v>
                </c:pt>
                <c:pt idx="71">
                  <c:v>41164.0</c:v>
                </c:pt>
                <c:pt idx="72">
                  <c:v>41165.0</c:v>
                </c:pt>
                <c:pt idx="73">
                  <c:v>41166.0</c:v>
                </c:pt>
                <c:pt idx="74">
                  <c:v>41167.0</c:v>
                </c:pt>
                <c:pt idx="75">
                  <c:v>41168.0</c:v>
                </c:pt>
                <c:pt idx="76">
                  <c:v>41169.0</c:v>
                </c:pt>
                <c:pt idx="77">
                  <c:v>41170.0</c:v>
                </c:pt>
                <c:pt idx="78">
                  <c:v>41171.0</c:v>
                </c:pt>
                <c:pt idx="79">
                  <c:v>41172.0</c:v>
                </c:pt>
                <c:pt idx="80">
                  <c:v>41173.0</c:v>
                </c:pt>
                <c:pt idx="81">
                  <c:v>41174.0</c:v>
                </c:pt>
                <c:pt idx="82">
                  <c:v>41175.0</c:v>
                </c:pt>
                <c:pt idx="83">
                  <c:v>41176.0</c:v>
                </c:pt>
                <c:pt idx="84">
                  <c:v>41177.0</c:v>
                </c:pt>
                <c:pt idx="85">
                  <c:v>41178.0</c:v>
                </c:pt>
                <c:pt idx="86">
                  <c:v>41179.0</c:v>
                </c:pt>
                <c:pt idx="87">
                  <c:v>41180.0</c:v>
                </c:pt>
                <c:pt idx="88">
                  <c:v>41181.0</c:v>
                </c:pt>
                <c:pt idx="89">
                  <c:v>41182.0</c:v>
                </c:pt>
                <c:pt idx="90">
                  <c:v>41183.0</c:v>
                </c:pt>
                <c:pt idx="91">
                  <c:v>41184.0</c:v>
                </c:pt>
                <c:pt idx="92">
                  <c:v>41185.0</c:v>
                </c:pt>
                <c:pt idx="93">
                  <c:v>41186.0</c:v>
                </c:pt>
                <c:pt idx="94">
                  <c:v>41187.0</c:v>
                </c:pt>
                <c:pt idx="95">
                  <c:v>41188.0</c:v>
                </c:pt>
                <c:pt idx="96">
                  <c:v>41189.0</c:v>
                </c:pt>
                <c:pt idx="97">
                  <c:v>41190.0</c:v>
                </c:pt>
                <c:pt idx="98">
                  <c:v>41191.0</c:v>
                </c:pt>
                <c:pt idx="99">
                  <c:v>41192.0</c:v>
                </c:pt>
                <c:pt idx="100">
                  <c:v>41193.0</c:v>
                </c:pt>
                <c:pt idx="101">
                  <c:v>41194.0</c:v>
                </c:pt>
                <c:pt idx="102">
                  <c:v>41195.0</c:v>
                </c:pt>
                <c:pt idx="103">
                  <c:v>41196.0</c:v>
                </c:pt>
                <c:pt idx="104">
                  <c:v>41197.0</c:v>
                </c:pt>
                <c:pt idx="105">
                  <c:v>41198.0</c:v>
                </c:pt>
                <c:pt idx="106">
                  <c:v>41199.0</c:v>
                </c:pt>
                <c:pt idx="107">
                  <c:v>41200.0</c:v>
                </c:pt>
                <c:pt idx="108">
                  <c:v>41201.0</c:v>
                </c:pt>
                <c:pt idx="109">
                  <c:v>41202.0</c:v>
                </c:pt>
                <c:pt idx="110">
                  <c:v>41203.0</c:v>
                </c:pt>
                <c:pt idx="111">
                  <c:v>41204.0</c:v>
                </c:pt>
                <c:pt idx="112">
                  <c:v>41205.0</c:v>
                </c:pt>
                <c:pt idx="113">
                  <c:v>41206.0</c:v>
                </c:pt>
                <c:pt idx="114">
                  <c:v>41207.0</c:v>
                </c:pt>
                <c:pt idx="115">
                  <c:v>41208.0</c:v>
                </c:pt>
                <c:pt idx="116">
                  <c:v>41209.0</c:v>
                </c:pt>
                <c:pt idx="117">
                  <c:v>41210.0</c:v>
                </c:pt>
                <c:pt idx="118">
                  <c:v>41211.0</c:v>
                </c:pt>
                <c:pt idx="119">
                  <c:v>41212.0</c:v>
                </c:pt>
                <c:pt idx="120">
                  <c:v>41213.0</c:v>
                </c:pt>
                <c:pt idx="121">
                  <c:v>41214.0</c:v>
                </c:pt>
                <c:pt idx="122">
                  <c:v>41215.0</c:v>
                </c:pt>
                <c:pt idx="123">
                  <c:v>41216.0</c:v>
                </c:pt>
                <c:pt idx="124">
                  <c:v>41217.0</c:v>
                </c:pt>
                <c:pt idx="125">
                  <c:v>41218.0</c:v>
                </c:pt>
                <c:pt idx="126">
                  <c:v>41219.0</c:v>
                </c:pt>
                <c:pt idx="127">
                  <c:v>41220.0</c:v>
                </c:pt>
                <c:pt idx="128">
                  <c:v>41221.0</c:v>
                </c:pt>
                <c:pt idx="129">
                  <c:v>41222.0</c:v>
                </c:pt>
                <c:pt idx="130">
                  <c:v>41223.0</c:v>
                </c:pt>
                <c:pt idx="131">
                  <c:v>41224.0</c:v>
                </c:pt>
                <c:pt idx="132">
                  <c:v>41225.0</c:v>
                </c:pt>
                <c:pt idx="133">
                  <c:v>41226.0</c:v>
                </c:pt>
                <c:pt idx="134">
                  <c:v>41227.0</c:v>
                </c:pt>
                <c:pt idx="135">
                  <c:v>41228.0</c:v>
                </c:pt>
                <c:pt idx="136">
                  <c:v>41229.0</c:v>
                </c:pt>
                <c:pt idx="137">
                  <c:v>41230.0</c:v>
                </c:pt>
                <c:pt idx="138">
                  <c:v>41231.0</c:v>
                </c:pt>
                <c:pt idx="139">
                  <c:v>41232.0</c:v>
                </c:pt>
                <c:pt idx="140">
                  <c:v>41233.0</c:v>
                </c:pt>
                <c:pt idx="141">
                  <c:v>41234.0</c:v>
                </c:pt>
                <c:pt idx="142">
                  <c:v>41235.0</c:v>
                </c:pt>
                <c:pt idx="143">
                  <c:v>41236.0</c:v>
                </c:pt>
                <c:pt idx="144">
                  <c:v>41237.0</c:v>
                </c:pt>
                <c:pt idx="145">
                  <c:v>41238.0</c:v>
                </c:pt>
                <c:pt idx="146">
                  <c:v>41239.0</c:v>
                </c:pt>
                <c:pt idx="147">
                  <c:v>41240.0</c:v>
                </c:pt>
                <c:pt idx="148">
                  <c:v>41241.0</c:v>
                </c:pt>
                <c:pt idx="149">
                  <c:v>41242.0</c:v>
                </c:pt>
                <c:pt idx="150">
                  <c:v>41243.0</c:v>
                </c:pt>
                <c:pt idx="151">
                  <c:v>41244.0</c:v>
                </c:pt>
                <c:pt idx="152">
                  <c:v>41245.0</c:v>
                </c:pt>
                <c:pt idx="153">
                  <c:v>41246.0</c:v>
                </c:pt>
                <c:pt idx="154">
                  <c:v>41247.0</c:v>
                </c:pt>
                <c:pt idx="155">
                  <c:v>41248.0</c:v>
                </c:pt>
                <c:pt idx="156">
                  <c:v>41249.0</c:v>
                </c:pt>
                <c:pt idx="157">
                  <c:v>41250.0</c:v>
                </c:pt>
                <c:pt idx="158">
                  <c:v>41251.0</c:v>
                </c:pt>
                <c:pt idx="159">
                  <c:v>41252.0</c:v>
                </c:pt>
                <c:pt idx="160">
                  <c:v>41253.0</c:v>
                </c:pt>
                <c:pt idx="161">
                  <c:v>41254.0</c:v>
                </c:pt>
                <c:pt idx="162">
                  <c:v>41255.0</c:v>
                </c:pt>
                <c:pt idx="163">
                  <c:v>41256.0</c:v>
                </c:pt>
                <c:pt idx="164">
                  <c:v>41257.0</c:v>
                </c:pt>
                <c:pt idx="165">
                  <c:v>41258.0</c:v>
                </c:pt>
                <c:pt idx="166">
                  <c:v>41259.0</c:v>
                </c:pt>
                <c:pt idx="167">
                  <c:v>41260.0</c:v>
                </c:pt>
                <c:pt idx="168">
                  <c:v>41261.0</c:v>
                </c:pt>
                <c:pt idx="169">
                  <c:v>41262.0</c:v>
                </c:pt>
                <c:pt idx="170">
                  <c:v>41263.0</c:v>
                </c:pt>
                <c:pt idx="171">
                  <c:v>41264.0</c:v>
                </c:pt>
                <c:pt idx="172">
                  <c:v>41265.0</c:v>
                </c:pt>
                <c:pt idx="173">
                  <c:v>41266.0</c:v>
                </c:pt>
                <c:pt idx="174">
                  <c:v>41267.0</c:v>
                </c:pt>
                <c:pt idx="175">
                  <c:v>41268.0</c:v>
                </c:pt>
                <c:pt idx="176">
                  <c:v>41269.0</c:v>
                </c:pt>
                <c:pt idx="177">
                  <c:v>41270.0</c:v>
                </c:pt>
                <c:pt idx="178">
                  <c:v>41271.0</c:v>
                </c:pt>
                <c:pt idx="179">
                  <c:v>41272.0</c:v>
                </c:pt>
                <c:pt idx="180">
                  <c:v>41273.0</c:v>
                </c:pt>
                <c:pt idx="181">
                  <c:v>41274.0</c:v>
                </c:pt>
                <c:pt idx="182">
                  <c:v>41275.0</c:v>
                </c:pt>
                <c:pt idx="183">
                  <c:v>41276.0</c:v>
                </c:pt>
                <c:pt idx="184">
                  <c:v>41277.0</c:v>
                </c:pt>
                <c:pt idx="185">
                  <c:v>41278.0</c:v>
                </c:pt>
                <c:pt idx="186">
                  <c:v>41279.0</c:v>
                </c:pt>
                <c:pt idx="187">
                  <c:v>41280.0</c:v>
                </c:pt>
                <c:pt idx="188">
                  <c:v>41281.0</c:v>
                </c:pt>
                <c:pt idx="189">
                  <c:v>41282.0</c:v>
                </c:pt>
                <c:pt idx="190">
                  <c:v>41283.0</c:v>
                </c:pt>
                <c:pt idx="191">
                  <c:v>41284.0</c:v>
                </c:pt>
                <c:pt idx="192">
                  <c:v>41285.0</c:v>
                </c:pt>
                <c:pt idx="193">
                  <c:v>41286.0</c:v>
                </c:pt>
                <c:pt idx="194">
                  <c:v>41287.0</c:v>
                </c:pt>
                <c:pt idx="195">
                  <c:v>41288.0</c:v>
                </c:pt>
                <c:pt idx="196">
                  <c:v>41289.0</c:v>
                </c:pt>
                <c:pt idx="197">
                  <c:v>41290.0</c:v>
                </c:pt>
                <c:pt idx="198">
                  <c:v>41291.0</c:v>
                </c:pt>
                <c:pt idx="199">
                  <c:v>41292.0</c:v>
                </c:pt>
                <c:pt idx="200">
                  <c:v>41293.0</c:v>
                </c:pt>
                <c:pt idx="201">
                  <c:v>41294.0</c:v>
                </c:pt>
                <c:pt idx="202">
                  <c:v>41295.0</c:v>
                </c:pt>
                <c:pt idx="203">
                  <c:v>41296.0</c:v>
                </c:pt>
                <c:pt idx="204">
                  <c:v>41297.0</c:v>
                </c:pt>
                <c:pt idx="205">
                  <c:v>41298.0</c:v>
                </c:pt>
                <c:pt idx="206">
                  <c:v>41299.0</c:v>
                </c:pt>
                <c:pt idx="207">
                  <c:v>41300.0</c:v>
                </c:pt>
                <c:pt idx="208">
                  <c:v>41301.0</c:v>
                </c:pt>
                <c:pt idx="209">
                  <c:v>41302.0</c:v>
                </c:pt>
                <c:pt idx="210">
                  <c:v>41303.0</c:v>
                </c:pt>
                <c:pt idx="211">
                  <c:v>41304.0</c:v>
                </c:pt>
                <c:pt idx="212">
                  <c:v>41305.0</c:v>
                </c:pt>
                <c:pt idx="213">
                  <c:v>41306.0</c:v>
                </c:pt>
                <c:pt idx="214">
                  <c:v>41307.0</c:v>
                </c:pt>
                <c:pt idx="215">
                  <c:v>41308.0</c:v>
                </c:pt>
                <c:pt idx="216">
                  <c:v>41309.0</c:v>
                </c:pt>
                <c:pt idx="217">
                  <c:v>41310.0</c:v>
                </c:pt>
                <c:pt idx="218">
                  <c:v>41311.0</c:v>
                </c:pt>
                <c:pt idx="219">
                  <c:v>41312.0</c:v>
                </c:pt>
                <c:pt idx="220">
                  <c:v>41313.0</c:v>
                </c:pt>
                <c:pt idx="221">
                  <c:v>41314.0</c:v>
                </c:pt>
                <c:pt idx="222">
                  <c:v>41315.0</c:v>
                </c:pt>
                <c:pt idx="223">
                  <c:v>41316.0</c:v>
                </c:pt>
                <c:pt idx="224">
                  <c:v>41317.0</c:v>
                </c:pt>
                <c:pt idx="225">
                  <c:v>41318.0</c:v>
                </c:pt>
                <c:pt idx="226">
                  <c:v>41319.0</c:v>
                </c:pt>
                <c:pt idx="227">
                  <c:v>41320.0</c:v>
                </c:pt>
                <c:pt idx="228">
                  <c:v>41321.0</c:v>
                </c:pt>
                <c:pt idx="229">
                  <c:v>41322.0</c:v>
                </c:pt>
                <c:pt idx="230">
                  <c:v>41323.0</c:v>
                </c:pt>
                <c:pt idx="231">
                  <c:v>41324.0</c:v>
                </c:pt>
                <c:pt idx="232">
                  <c:v>41325.0</c:v>
                </c:pt>
                <c:pt idx="233">
                  <c:v>41326.0</c:v>
                </c:pt>
                <c:pt idx="234">
                  <c:v>41327.0</c:v>
                </c:pt>
                <c:pt idx="235">
                  <c:v>41328.0</c:v>
                </c:pt>
                <c:pt idx="236">
                  <c:v>41329.0</c:v>
                </c:pt>
                <c:pt idx="237">
                  <c:v>41330.0</c:v>
                </c:pt>
                <c:pt idx="238">
                  <c:v>41331.0</c:v>
                </c:pt>
                <c:pt idx="239">
                  <c:v>41332.0</c:v>
                </c:pt>
                <c:pt idx="240">
                  <c:v>41333.0</c:v>
                </c:pt>
                <c:pt idx="241">
                  <c:v>41334.0</c:v>
                </c:pt>
                <c:pt idx="242">
                  <c:v>41335.0</c:v>
                </c:pt>
                <c:pt idx="243">
                  <c:v>41336.0</c:v>
                </c:pt>
                <c:pt idx="244">
                  <c:v>41337.0</c:v>
                </c:pt>
                <c:pt idx="245">
                  <c:v>41338.0</c:v>
                </c:pt>
                <c:pt idx="246">
                  <c:v>41339.0</c:v>
                </c:pt>
                <c:pt idx="247">
                  <c:v>41340.0</c:v>
                </c:pt>
                <c:pt idx="248">
                  <c:v>41341.0</c:v>
                </c:pt>
                <c:pt idx="249">
                  <c:v>41342.0</c:v>
                </c:pt>
                <c:pt idx="250">
                  <c:v>41343.0</c:v>
                </c:pt>
                <c:pt idx="251">
                  <c:v>41344.0</c:v>
                </c:pt>
                <c:pt idx="252">
                  <c:v>41345.0</c:v>
                </c:pt>
                <c:pt idx="253">
                  <c:v>41346.0</c:v>
                </c:pt>
                <c:pt idx="254">
                  <c:v>41347.0</c:v>
                </c:pt>
                <c:pt idx="255">
                  <c:v>41348.0</c:v>
                </c:pt>
                <c:pt idx="256">
                  <c:v>41349.0</c:v>
                </c:pt>
                <c:pt idx="257">
                  <c:v>41350.0</c:v>
                </c:pt>
                <c:pt idx="258">
                  <c:v>41351.0</c:v>
                </c:pt>
                <c:pt idx="259">
                  <c:v>41352.0</c:v>
                </c:pt>
                <c:pt idx="260">
                  <c:v>41353.0</c:v>
                </c:pt>
                <c:pt idx="261">
                  <c:v>41354.0</c:v>
                </c:pt>
                <c:pt idx="262">
                  <c:v>41355.0</c:v>
                </c:pt>
                <c:pt idx="263">
                  <c:v>41356.0</c:v>
                </c:pt>
                <c:pt idx="264">
                  <c:v>41357.0</c:v>
                </c:pt>
                <c:pt idx="265">
                  <c:v>41358.0</c:v>
                </c:pt>
                <c:pt idx="266">
                  <c:v>41359.0</c:v>
                </c:pt>
                <c:pt idx="267">
                  <c:v>41360.0</c:v>
                </c:pt>
                <c:pt idx="268">
                  <c:v>41361.0</c:v>
                </c:pt>
                <c:pt idx="269">
                  <c:v>41362.0</c:v>
                </c:pt>
                <c:pt idx="270">
                  <c:v>41363.0</c:v>
                </c:pt>
                <c:pt idx="271">
                  <c:v>41364.0</c:v>
                </c:pt>
                <c:pt idx="272">
                  <c:v>41365.0</c:v>
                </c:pt>
                <c:pt idx="273">
                  <c:v>41366.0</c:v>
                </c:pt>
                <c:pt idx="274">
                  <c:v>41367.0</c:v>
                </c:pt>
                <c:pt idx="275">
                  <c:v>41368.0</c:v>
                </c:pt>
                <c:pt idx="276">
                  <c:v>41369.0</c:v>
                </c:pt>
                <c:pt idx="277">
                  <c:v>41370.0</c:v>
                </c:pt>
                <c:pt idx="278">
                  <c:v>41371.0</c:v>
                </c:pt>
                <c:pt idx="279">
                  <c:v>41372.0</c:v>
                </c:pt>
                <c:pt idx="280">
                  <c:v>41373.0</c:v>
                </c:pt>
                <c:pt idx="281">
                  <c:v>41374.0</c:v>
                </c:pt>
                <c:pt idx="282">
                  <c:v>41375.0</c:v>
                </c:pt>
                <c:pt idx="283">
                  <c:v>41376.0</c:v>
                </c:pt>
                <c:pt idx="284">
                  <c:v>41377.0</c:v>
                </c:pt>
                <c:pt idx="285">
                  <c:v>41378.0</c:v>
                </c:pt>
                <c:pt idx="286">
                  <c:v>41379.0</c:v>
                </c:pt>
                <c:pt idx="287">
                  <c:v>41380.0</c:v>
                </c:pt>
                <c:pt idx="288">
                  <c:v>41381.0</c:v>
                </c:pt>
                <c:pt idx="289">
                  <c:v>41382.0</c:v>
                </c:pt>
                <c:pt idx="290">
                  <c:v>41383.0</c:v>
                </c:pt>
                <c:pt idx="291">
                  <c:v>41384.0</c:v>
                </c:pt>
                <c:pt idx="292">
                  <c:v>41385.0</c:v>
                </c:pt>
                <c:pt idx="293">
                  <c:v>41386.0</c:v>
                </c:pt>
                <c:pt idx="294">
                  <c:v>41387.0</c:v>
                </c:pt>
                <c:pt idx="295">
                  <c:v>41388.0</c:v>
                </c:pt>
                <c:pt idx="296">
                  <c:v>41389.0</c:v>
                </c:pt>
                <c:pt idx="297">
                  <c:v>41390.0</c:v>
                </c:pt>
                <c:pt idx="298">
                  <c:v>41391.0</c:v>
                </c:pt>
                <c:pt idx="299">
                  <c:v>41392.0</c:v>
                </c:pt>
                <c:pt idx="300">
                  <c:v>41393.0</c:v>
                </c:pt>
                <c:pt idx="301">
                  <c:v>41394.0</c:v>
                </c:pt>
                <c:pt idx="302">
                  <c:v>41395.0</c:v>
                </c:pt>
                <c:pt idx="303">
                  <c:v>41396.0</c:v>
                </c:pt>
                <c:pt idx="304">
                  <c:v>41397.0</c:v>
                </c:pt>
                <c:pt idx="305">
                  <c:v>41398.0</c:v>
                </c:pt>
                <c:pt idx="306">
                  <c:v>41399.0</c:v>
                </c:pt>
                <c:pt idx="307">
                  <c:v>41400.0</c:v>
                </c:pt>
                <c:pt idx="308">
                  <c:v>41401.0</c:v>
                </c:pt>
                <c:pt idx="309">
                  <c:v>41402.0</c:v>
                </c:pt>
                <c:pt idx="310">
                  <c:v>41403.0</c:v>
                </c:pt>
                <c:pt idx="311">
                  <c:v>41404.0</c:v>
                </c:pt>
                <c:pt idx="312">
                  <c:v>41405.0</c:v>
                </c:pt>
                <c:pt idx="313">
                  <c:v>41406.0</c:v>
                </c:pt>
                <c:pt idx="314">
                  <c:v>41407.0</c:v>
                </c:pt>
                <c:pt idx="315">
                  <c:v>41408.0</c:v>
                </c:pt>
                <c:pt idx="316">
                  <c:v>41409.0</c:v>
                </c:pt>
                <c:pt idx="317">
                  <c:v>41410.0</c:v>
                </c:pt>
                <c:pt idx="318">
                  <c:v>41411.0</c:v>
                </c:pt>
                <c:pt idx="319">
                  <c:v>41412.0</c:v>
                </c:pt>
                <c:pt idx="320">
                  <c:v>41413.0</c:v>
                </c:pt>
                <c:pt idx="321">
                  <c:v>41414.0</c:v>
                </c:pt>
                <c:pt idx="322">
                  <c:v>41415.0</c:v>
                </c:pt>
                <c:pt idx="323">
                  <c:v>41416.0</c:v>
                </c:pt>
                <c:pt idx="324">
                  <c:v>41417.0</c:v>
                </c:pt>
                <c:pt idx="325">
                  <c:v>41418.0</c:v>
                </c:pt>
                <c:pt idx="326">
                  <c:v>41419.0</c:v>
                </c:pt>
                <c:pt idx="327">
                  <c:v>41420.0</c:v>
                </c:pt>
                <c:pt idx="328">
                  <c:v>41421.0</c:v>
                </c:pt>
                <c:pt idx="329">
                  <c:v>41422.0</c:v>
                </c:pt>
                <c:pt idx="330">
                  <c:v>41423.0</c:v>
                </c:pt>
                <c:pt idx="331">
                  <c:v>41424.0</c:v>
                </c:pt>
                <c:pt idx="332">
                  <c:v>41425.0</c:v>
                </c:pt>
                <c:pt idx="333">
                  <c:v>41426.0</c:v>
                </c:pt>
                <c:pt idx="334">
                  <c:v>41427.0</c:v>
                </c:pt>
                <c:pt idx="335">
                  <c:v>41428.0</c:v>
                </c:pt>
                <c:pt idx="336">
                  <c:v>41429.0</c:v>
                </c:pt>
                <c:pt idx="337">
                  <c:v>41430.0</c:v>
                </c:pt>
                <c:pt idx="338">
                  <c:v>41431.0</c:v>
                </c:pt>
                <c:pt idx="339">
                  <c:v>41432.0</c:v>
                </c:pt>
                <c:pt idx="340">
                  <c:v>41433.0</c:v>
                </c:pt>
                <c:pt idx="341">
                  <c:v>41434.0</c:v>
                </c:pt>
                <c:pt idx="342">
                  <c:v>41435.0</c:v>
                </c:pt>
                <c:pt idx="343">
                  <c:v>41436.0</c:v>
                </c:pt>
                <c:pt idx="344">
                  <c:v>41437.0</c:v>
                </c:pt>
                <c:pt idx="345">
                  <c:v>41438.0</c:v>
                </c:pt>
                <c:pt idx="346">
                  <c:v>41439.0</c:v>
                </c:pt>
                <c:pt idx="347">
                  <c:v>41440.0</c:v>
                </c:pt>
                <c:pt idx="348">
                  <c:v>41441.0</c:v>
                </c:pt>
                <c:pt idx="349">
                  <c:v>41442.0</c:v>
                </c:pt>
                <c:pt idx="350">
                  <c:v>41443.0</c:v>
                </c:pt>
                <c:pt idx="351">
                  <c:v>41444.0</c:v>
                </c:pt>
                <c:pt idx="352">
                  <c:v>41445.0</c:v>
                </c:pt>
                <c:pt idx="353">
                  <c:v>41446.0</c:v>
                </c:pt>
                <c:pt idx="354">
                  <c:v>41447.0</c:v>
                </c:pt>
                <c:pt idx="355">
                  <c:v>41448.0</c:v>
                </c:pt>
                <c:pt idx="356">
                  <c:v>41449.0</c:v>
                </c:pt>
                <c:pt idx="357">
                  <c:v>41450.0</c:v>
                </c:pt>
                <c:pt idx="358">
                  <c:v>41451.0</c:v>
                </c:pt>
                <c:pt idx="359">
                  <c:v>41452.0</c:v>
                </c:pt>
                <c:pt idx="360">
                  <c:v>41453.0</c:v>
                </c:pt>
                <c:pt idx="361">
                  <c:v>41454.0</c:v>
                </c:pt>
                <c:pt idx="362">
                  <c:v>41455.0</c:v>
                </c:pt>
                <c:pt idx="363">
                  <c:v>41456.0</c:v>
                </c:pt>
                <c:pt idx="364">
                  <c:v>41457.0</c:v>
                </c:pt>
                <c:pt idx="365">
                  <c:v>41458.0</c:v>
                </c:pt>
                <c:pt idx="366">
                  <c:v>41459.0</c:v>
                </c:pt>
                <c:pt idx="367">
                  <c:v>41460.0</c:v>
                </c:pt>
                <c:pt idx="368">
                  <c:v>41461.0</c:v>
                </c:pt>
                <c:pt idx="369">
                  <c:v>41462.0</c:v>
                </c:pt>
                <c:pt idx="370">
                  <c:v>41463.0</c:v>
                </c:pt>
                <c:pt idx="371">
                  <c:v>41464.0</c:v>
                </c:pt>
                <c:pt idx="372">
                  <c:v>41465.0</c:v>
                </c:pt>
                <c:pt idx="373">
                  <c:v>41466.0</c:v>
                </c:pt>
                <c:pt idx="374">
                  <c:v>41467.0</c:v>
                </c:pt>
                <c:pt idx="375">
                  <c:v>41468.0</c:v>
                </c:pt>
                <c:pt idx="376">
                  <c:v>41469.0</c:v>
                </c:pt>
                <c:pt idx="377">
                  <c:v>41470.0</c:v>
                </c:pt>
                <c:pt idx="378">
                  <c:v>41471.0</c:v>
                </c:pt>
                <c:pt idx="379">
                  <c:v>41472.0</c:v>
                </c:pt>
                <c:pt idx="380">
                  <c:v>41473.0</c:v>
                </c:pt>
                <c:pt idx="381">
                  <c:v>41474.0</c:v>
                </c:pt>
                <c:pt idx="382">
                  <c:v>41475.0</c:v>
                </c:pt>
                <c:pt idx="383">
                  <c:v>41476.0</c:v>
                </c:pt>
                <c:pt idx="384">
                  <c:v>41477.0</c:v>
                </c:pt>
                <c:pt idx="385">
                  <c:v>41478.0</c:v>
                </c:pt>
                <c:pt idx="386">
                  <c:v>41479.0</c:v>
                </c:pt>
                <c:pt idx="387">
                  <c:v>41480.0</c:v>
                </c:pt>
                <c:pt idx="388">
                  <c:v>41481.0</c:v>
                </c:pt>
                <c:pt idx="389">
                  <c:v>41482.0</c:v>
                </c:pt>
                <c:pt idx="390">
                  <c:v>41483.0</c:v>
                </c:pt>
                <c:pt idx="391">
                  <c:v>41484.0</c:v>
                </c:pt>
                <c:pt idx="392">
                  <c:v>41485.0</c:v>
                </c:pt>
                <c:pt idx="393">
                  <c:v>41486.0</c:v>
                </c:pt>
                <c:pt idx="394">
                  <c:v>41487.0</c:v>
                </c:pt>
                <c:pt idx="395">
                  <c:v>41488.0</c:v>
                </c:pt>
                <c:pt idx="396">
                  <c:v>41489.0</c:v>
                </c:pt>
                <c:pt idx="397">
                  <c:v>41490.0</c:v>
                </c:pt>
                <c:pt idx="398">
                  <c:v>41491.0</c:v>
                </c:pt>
                <c:pt idx="399">
                  <c:v>41492.0</c:v>
                </c:pt>
                <c:pt idx="400">
                  <c:v>41493.0</c:v>
                </c:pt>
                <c:pt idx="401">
                  <c:v>41494.0</c:v>
                </c:pt>
                <c:pt idx="402">
                  <c:v>41495.0</c:v>
                </c:pt>
                <c:pt idx="403">
                  <c:v>41496.0</c:v>
                </c:pt>
                <c:pt idx="404">
                  <c:v>41497.0</c:v>
                </c:pt>
                <c:pt idx="405">
                  <c:v>41498.0</c:v>
                </c:pt>
                <c:pt idx="406">
                  <c:v>41499.0</c:v>
                </c:pt>
                <c:pt idx="407">
                  <c:v>41500.0</c:v>
                </c:pt>
                <c:pt idx="408">
                  <c:v>41501.0</c:v>
                </c:pt>
                <c:pt idx="409">
                  <c:v>41502.0</c:v>
                </c:pt>
                <c:pt idx="410">
                  <c:v>41503.0</c:v>
                </c:pt>
                <c:pt idx="411">
                  <c:v>41504.0</c:v>
                </c:pt>
                <c:pt idx="412">
                  <c:v>41505.0</c:v>
                </c:pt>
                <c:pt idx="413">
                  <c:v>41506.0</c:v>
                </c:pt>
                <c:pt idx="414">
                  <c:v>41507.0</c:v>
                </c:pt>
                <c:pt idx="415">
                  <c:v>41508.0</c:v>
                </c:pt>
                <c:pt idx="416">
                  <c:v>41509.0</c:v>
                </c:pt>
                <c:pt idx="417">
                  <c:v>41510.0</c:v>
                </c:pt>
                <c:pt idx="418">
                  <c:v>41511.0</c:v>
                </c:pt>
                <c:pt idx="419">
                  <c:v>41512.0</c:v>
                </c:pt>
                <c:pt idx="420">
                  <c:v>41513.0</c:v>
                </c:pt>
              </c:numCache>
            </c:numRef>
          </c:cat>
          <c:val>
            <c:numRef>
              <c:f>Sheet1!$B$34:$B$454</c:f>
              <c:numCache>
                <c:formatCode>General</c:formatCode>
                <c:ptCount val="421"/>
                <c:pt idx="0">
                  <c:v>1000.0</c:v>
                </c:pt>
                <c:pt idx="1">
                  <c:v>8000.0</c:v>
                </c:pt>
                <c:pt idx="2">
                  <c:v>2700.0</c:v>
                </c:pt>
                <c:pt idx="3">
                  <c:v>1500.0</c:v>
                </c:pt>
                <c:pt idx="4">
                  <c:v>500.0</c:v>
                </c:pt>
                <c:pt idx="5">
                  <c:v>850.0</c:v>
                </c:pt>
                <c:pt idx="6">
                  <c:v>500.0</c:v>
                </c:pt>
                <c:pt idx="7">
                  <c:v>600.0</c:v>
                </c:pt>
                <c:pt idx="8">
                  <c:v>620.0</c:v>
                </c:pt>
                <c:pt idx="9">
                  <c:v>330.0</c:v>
                </c:pt>
                <c:pt idx="10">
                  <c:v>200.0</c:v>
                </c:pt>
                <c:pt idx="11">
                  <c:v>170.0</c:v>
                </c:pt>
                <c:pt idx="12">
                  <c:v>180.0</c:v>
                </c:pt>
                <c:pt idx="13">
                  <c:v>260.0</c:v>
                </c:pt>
                <c:pt idx="14">
                  <c:v>310.0</c:v>
                </c:pt>
                <c:pt idx="15">
                  <c:v>250.0</c:v>
                </c:pt>
                <c:pt idx="16">
                  <c:v>180.0</c:v>
                </c:pt>
                <c:pt idx="17">
                  <c:v>130.0</c:v>
                </c:pt>
                <c:pt idx="18">
                  <c:v>200.0</c:v>
                </c:pt>
                <c:pt idx="19">
                  <c:v>40.0</c:v>
                </c:pt>
                <c:pt idx="20">
                  <c:v>5.0</c:v>
                </c:pt>
                <c:pt idx="27">
                  <c:v>25.0</c:v>
                </c:pt>
                <c:pt idx="28">
                  <c:v>50.0</c:v>
                </c:pt>
                <c:pt idx="29">
                  <c:v>50.0</c:v>
                </c:pt>
                <c:pt idx="30">
                  <c:v>75.0</c:v>
                </c:pt>
                <c:pt idx="31">
                  <c:v>180.0</c:v>
                </c:pt>
                <c:pt idx="32">
                  <c:v>220.0</c:v>
                </c:pt>
                <c:pt idx="33">
                  <c:v>130.0</c:v>
                </c:pt>
                <c:pt idx="34">
                  <c:v>140.0</c:v>
                </c:pt>
                <c:pt idx="35">
                  <c:v>220.0</c:v>
                </c:pt>
                <c:pt idx="36">
                  <c:v>185.0</c:v>
                </c:pt>
                <c:pt idx="37">
                  <c:v>130.0</c:v>
                </c:pt>
                <c:pt idx="38">
                  <c:v>110.0</c:v>
                </c:pt>
                <c:pt idx="39">
                  <c:v>175.0</c:v>
                </c:pt>
                <c:pt idx="40">
                  <c:v>49.0</c:v>
                </c:pt>
                <c:pt idx="41">
                  <c:v>200.0</c:v>
                </c:pt>
                <c:pt idx="42">
                  <c:v>300.0</c:v>
                </c:pt>
                <c:pt idx="43">
                  <c:v>200.0</c:v>
                </c:pt>
                <c:pt idx="44">
                  <c:v>180.0</c:v>
                </c:pt>
                <c:pt idx="45">
                  <c:v>100.0</c:v>
                </c:pt>
                <c:pt idx="46">
                  <c:v>50.0</c:v>
                </c:pt>
                <c:pt idx="47">
                  <c:v>80.0</c:v>
                </c:pt>
                <c:pt idx="48">
                  <c:v>50.0</c:v>
                </c:pt>
                <c:pt idx="49">
                  <c:v>95.0</c:v>
                </c:pt>
                <c:pt idx="50">
                  <c:v>105.0</c:v>
                </c:pt>
                <c:pt idx="51">
                  <c:v>70.0</c:v>
                </c:pt>
                <c:pt idx="52">
                  <c:v>55.0</c:v>
                </c:pt>
                <c:pt idx="53">
                  <c:v>95.0</c:v>
                </c:pt>
                <c:pt idx="54">
                  <c:v>70.0</c:v>
                </c:pt>
                <c:pt idx="55">
                  <c:v>65.0</c:v>
                </c:pt>
                <c:pt idx="56">
                  <c:v>90.0</c:v>
                </c:pt>
                <c:pt idx="57">
                  <c:v>220.0</c:v>
                </c:pt>
                <c:pt idx="58">
                  <c:v>270.0</c:v>
                </c:pt>
                <c:pt idx="59">
                  <c:v>160.0</c:v>
                </c:pt>
                <c:pt idx="60">
                  <c:v>120.0</c:v>
                </c:pt>
                <c:pt idx="61">
                  <c:v>130.0</c:v>
                </c:pt>
                <c:pt idx="62">
                  <c:v>220.0</c:v>
                </c:pt>
                <c:pt idx="63">
                  <c:v>250.0</c:v>
                </c:pt>
                <c:pt idx="64">
                  <c:v>100.0</c:v>
                </c:pt>
                <c:pt idx="65">
                  <c:v>130.0</c:v>
                </c:pt>
                <c:pt idx="66">
                  <c:v>105.0</c:v>
                </c:pt>
                <c:pt idx="67">
                  <c:v>95.0</c:v>
                </c:pt>
                <c:pt idx="68">
                  <c:v>70.0</c:v>
                </c:pt>
                <c:pt idx="69">
                  <c:v>40.0</c:v>
                </c:pt>
                <c:pt idx="76">
                  <c:v>350.0</c:v>
                </c:pt>
                <c:pt idx="77">
                  <c:v>80.0</c:v>
                </c:pt>
                <c:pt idx="78">
                  <c:v>170.0</c:v>
                </c:pt>
                <c:pt idx="79">
                  <c:v>115.0</c:v>
                </c:pt>
                <c:pt idx="80">
                  <c:v>90.0</c:v>
                </c:pt>
                <c:pt idx="81">
                  <c:v>40.0</c:v>
                </c:pt>
                <c:pt idx="82">
                  <c:v>10.0</c:v>
                </c:pt>
                <c:pt idx="83">
                  <c:v>50.0</c:v>
                </c:pt>
                <c:pt idx="84">
                  <c:v>15.0</c:v>
                </c:pt>
                <c:pt idx="85">
                  <c:v>150.0</c:v>
                </c:pt>
                <c:pt idx="86">
                  <c:v>160.0</c:v>
                </c:pt>
                <c:pt idx="87">
                  <c:v>162.0</c:v>
                </c:pt>
                <c:pt idx="88">
                  <c:v>75.0</c:v>
                </c:pt>
                <c:pt idx="89">
                  <c:v>40.0</c:v>
                </c:pt>
                <c:pt idx="90">
                  <c:v>85.0</c:v>
                </c:pt>
                <c:pt idx="91">
                  <c:v>125.0</c:v>
                </c:pt>
                <c:pt idx="92">
                  <c:v>160.0</c:v>
                </c:pt>
                <c:pt idx="93">
                  <c:v>120.0</c:v>
                </c:pt>
                <c:pt idx="94">
                  <c:v>100.0</c:v>
                </c:pt>
                <c:pt idx="95">
                  <c:v>65.0</c:v>
                </c:pt>
                <c:pt idx="96">
                  <c:v>110.0</c:v>
                </c:pt>
                <c:pt idx="97">
                  <c:v>140.0</c:v>
                </c:pt>
                <c:pt idx="98">
                  <c:v>260.0</c:v>
                </c:pt>
                <c:pt idx="99">
                  <c:v>190.0</c:v>
                </c:pt>
                <c:pt idx="100">
                  <c:v>200.0</c:v>
                </c:pt>
                <c:pt idx="101">
                  <c:v>120.0</c:v>
                </c:pt>
                <c:pt idx="102">
                  <c:v>40.0</c:v>
                </c:pt>
                <c:pt idx="103">
                  <c:v>80.0</c:v>
                </c:pt>
                <c:pt idx="104">
                  <c:v>70.0</c:v>
                </c:pt>
                <c:pt idx="105">
                  <c:v>180.0</c:v>
                </c:pt>
                <c:pt idx="106">
                  <c:v>160.0</c:v>
                </c:pt>
                <c:pt idx="107">
                  <c:v>230.0</c:v>
                </c:pt>
                <c:pt idx="108">
                  <c:v>110.0</c:v>
                </c:pt>
                <c:pt idx="109">
                  <c:v>90.0</c:v>
                </c:pt>
                <c:pt idx="110">
                  <c:v>45.0</c:v>
                </c:pt>
                <c:pt idx="111">
                  <c:v>20.0</c:v>
                </c:pt>
                <c:pt idx="118">
                  <c:v>25.0</c:v>
                </c:pt>
                <c:pt idx="119">
                  <c:v>30.0</c:v>
                </c:pt>
                <c:pt idx="120">
                  <c:v>81.0</c:v>
                </c:pt>
                <c:pt idx="121">
                  <c:v>70.0</c:v>
                </c:pt>
                <c:pt idx="122">
                  <c:v>32.0</c:v>
                </c:pt>
                <c:pt idx="123">
                  <c:v>10.0</c:v>
                </c:pt>
                <c:pt idx="124">
                  <c:v>18.0</c:v>
                </c:pt>
                <c:pt idx="125">
                  <c:v>80.0</c:v>
                </c:pt>
                <c:pt idx="126">
                  <c:v>160.0</c:v>
                </c:pt>
                <c:pt idx="127">
                  <c:v>90.0</c:v>
                </c:pt>
                <c:pt idx="128">
                  <c:v>60.0</c:v>
                </c:pt>
                <c:pt idx="129">
                  <c:v>45.0</c:v>
                </c:pt>
                <c:pt idx="130">
                  <c:v>25.0</c:v>
                </c:pt>
                <c:pt idx="131">
                  <c:v>21.0</c:v>
                </c:pt>
                <c:pt idx="132">
                  <c:v>155.0</c:v>
                </c:pt>
                <c:pt idx="133">
                  <c:v>250.0</c:v>
                </c:pt>
                <c:pt idx="134">
                  <c:v>100.0</c:v>
                </c:pt>
                <c:pt idx="135">
                  <c:v>100.0</c:v>
                </c:pt>
                <c:pt idx="136">
                  <c:v>120.0</c:v>
                </c:pt>
                <c:pt idx="137">
                  <c:v>25.0</c:v>
                </c:pt>
                <c:pt idx="138">
                  <c:v>60.0</c:v>
                </c:pt>
                <c:pt idx="139">
                  <c:v>65.0</c:v>
                </c:pt>
                <c:pt idx="140">
                  <c:v>75.0</c:v>
                </c:pt>
                <c:pt idx="141">
                  <c:v>135.0</c:v>
                </c:pt>
                <c:pt idx="142">
                  <c:v>120.0</c:v>
                </c:pt>
                <c:pt idx="143">
                  <c:v>130.0</c:v>
                </c:pt>
                <c:pt idx="144">
                  <c:v>25.0</c:v>
                </c:pt>
                <c:pt idx="145">
                  <c:v>25.0</c:v>
                </c:pt>
                <c:pt idx="146">
                  <c:v>115.0</c:v>
                </c:pt>
                <c:pt idx="147">
                  <c:v>110.0</c:v>
                </c:pt>
                <c:pt idx="148">
                  <c:v>155.0</c:v>
                </c:pt>
                <c:pt idx="149">
                  <c:v>85.0</c:v>
                </c:pt>
                <c:pt idx="150">
                  <c:v>75.0</c:v>
                </c:pt>
                <c:pt idx="151">
                  <c:v>55.0</c:v>
                </c:pt>
                <c:pt idx="152">
                  <c:v>25.0</c:v>
                </c:pt>
                <c:pt idx="153">
                  <c:v>80.0</c:v>
                </c:pt>
                <c:pt idx="154">
                  <c:v>105.0</c:v>
                </c:pt>
                <c:pt idx="155">
                  <c:v>115.0</c:v>
                </c:pt>
                <c:pt idx="156">
                  <c:v>75.0</c:v>
                </c:pt>
                <c:pt idx="157">
                  <c:v>230.0</c:v>
                </c:pt>
                <c:pt idx="158">
                  <c:v>220.0</c:v>
                </c:pt>
                <c:pt idx="159">
                  <c:v>60.0</c:v>
                </c:pt>
                <c:pt idx="160">
                  <c:v>10.0</c:v>
                </c:pt>
                <c:pt idx="174">
                  <c:v>70.0</c:v>
                </c:pt>
                <c:pt idx="175">
                  <c:v>35.0</c:v>
                </c:pt>
                <c:pt idx="176">
                  <c:v>120.0</c:v>
                </c:pt>
                <c:pt idx="177">
                  <c:v>115.0</c:v>
                </c:pt>
                <c:pt idx="178">
                  <c:v>220.0</c:v>
                </c:pt>
                <c:pt idx="179">
                  <c:v>155.0</c:v>
                </c:pt>
                <c:pt idx="180">
                  <c:v>125.0</c:v>
                </c:pt>
                <c:pt idx="181">
                  <c:v>125.0</c:v>
                </c:pt>
                <c:pt idx="182">
                  <c:v>50.0</c:v>
                </c:pt>
                <c:pt idx="183">
                  <c:v>90.0</c:v>
                </c:pt>
                <c:pt idx="184">
                  <c:v>50.0</c:v>
                </c:pt>
                <c:pt idx="185">
                  <c:v>80.0</c:v>
                </c:pt>
                <c:pt idx="186">
                  <c:v>85.0</c:v>
                </c:pt>
                <c:pt idx="187">
                  <c:v>50.0</c:v>
                </c:pt>
                <c:pt idx="188">
                  <c:v>21.0</c:v>
                </c:pt>
                <c:pt idx="195">
                  <c:v>55.0</c:v>
                </c:pt>
                <c:pt idx="196">
                  <c:v>80.0</c:v>
                </c:pt>
                <c:pt idx="197">
                  <c:v>60.0</c:v>
                </c:pt>
                <c:pt idx="198">
                  <c:v>60.0</c:v>
                </c:pt>
                <c:pt idx="199">
                  <c:v>50.0</c:v>
                </c:pt>
                <c:pt idx="200">
                  <c:v>70.0</c:v>
                </c:pt>
                <c:pt idx="201">
                  <c:v>360.0</c:v>
                </c:pt>
                <c:pt idx="202">
                  <c:v>210.0</c:v>
                </c:pt>
                <c:pt idx="203">
                  <c:v>95.0</c:v>
                </c:pt>
                <c:pt idx="204">
                  <c:v>140.0</c:v>
                </c:pt>
                <c:pt idx="205">
                  <c:v>10.0</c:v>
                </c:pt>
                <c:pt idx="206">
                  <c:v>70.0</c:v>
                </c:pt>
                <c:pt idx="207">
                  <c:v>30.0</c:v>
                </c:pt>
                <c:pt idx="208">
                  <c:v>45.0</c:v>
                </c:pt>
                <c:pt idx="209">
                  <c:v>160.0</c:v>
                </c:pt>
                <c:pt idx="210">
                  <c:v>550.0</c:v>
                </c:pt>
                <c:pt idx="211">
                  <c:v>80.0</c:v>
                </c:pt>
                <c:pt idx="212">
                  <c:v>100.0</c:v>
                </c:pt>
                <c:pt idx="213">
                  <c:v>90.0</c:v>
                </c:pt>
                <c:pt idx="214">
                  <c:v>45.0</c:v>
                </c:pt>
                <c:pt idx="215">
                  <c:v>65.0</c:v>
                </c:pt>
                <c:pt idx="216">
                  <c:v>80.0</c:v>
                </c:pt>
                <c:pt idx="217">
                  <c:v>75.0</c:v>
                </c:pt>
                <c:pt idx="218">
                  <c:v>100.0</c:v>
                </c:pt>
                <c:pt idx="219">
                  <c:v>75.0</c:v>
                </c:pt>
                <c:pt idx="220">
                  <c:v>50.0</c:v>
                </c:pt>
                <c:pt idx="221">
                  <c:v>35.0</c:v>
                </c:pt>
                <c:pt idx="222">
                  <c:v>45.0</c:v>
                </c:pt>
                <c:pt idx="223">
                  <c:v>10.0</c:v>
                </c:pt>
                <c:pt idx="230">
                  <c:v>75.0</c:v>
                </c:pt>
                <c:pt idx="231">
                  <c:v>62.0</c:v>
                </c:pt>
                <c:pt idx="232">
                  <c:v>70.0</c:v>
                </c:pt>
                <c:pt idx="233">
                  <c:v>75.0</c:v>
                </c:pt>
                <c:pt idx="234">
                  <c:v>60.0</c:v>
                </c:pt>
                <c:pt idx="235">
                  <c:v>35.0</c:v>
                </c:pt>
                <c:pt idx="236">
                  <c:v>18.0</c:v>
                </c:pt>
                <c:pt idx="237">
                  <c:v>37.0</c:v>
                </c:pt>
                <c:pt idx="238">
                  <c:v>39.0</c:v>
                </c:pt>
                <c:pt idx="239">
                  <c:v>140.0</c:v>
                </c:pt>
                <c:pt idx="240">
                  <c:v>50.0</c:v>
                </c:pt>
                <c:pt idx="241">
                  <c:v>85.0</c:v>
                </c:pt>
                <c:pt idx="242">
                  <c:v>35.0</c:v>
                </c:pt>
                <c:pt idx="243">
                  <c:v>22.0</c:v>
                </c:pt>
                <c:pt idx="244">
                  <c:v>75.0</c:v>
                </c:pt>
                <c:pt idx="245">
                  <c:v>75.0</c:v>
                </c:pt>
                <c:pt idx="246">
                  <c:v>220.0</c:v>
                </c:pt>
                <c:pt idx="247">
                  <c:v>160.0</c:v>
                </c:pt>
                <c:pt idx="248">
                  <c:v>75.0</c:v>
                </c:pt>
                <c:pt idx="249">
                  <c:v>75.0</c:v>
                </c:pt>
                <c:pt idx="250">
                  <c:v>10.0</c:v>
                </c:pt>
                <c:pt idx="251">
                  <c:v>0.0</c:v>
                </c:pt>
                <c:pt idx="258">
                  <c:v>85.0</c:v>
                </c:pt>
                <c:pt idx="259">
                  <c:v>85.0</c:v>
                </c:pt>
                <c:pt idx="260">
                  <c:v>80.0</c:v>
                </c:pt>
                <c:pt idx="261">
                  <c:v>215.0</c:v>
                </c:pt>
                <c:pt idx="262">
                  <c:v>65.0</c:v>
                </c:pt>
                <c:pt idx="263">
                  <c:v>35.0</c:v>
                </c:pt>
                <c:pt idx="264">
                  <c:v>30.0</c:v>
                </c:pt>
                <c:pt idx="265">
                  <c:v>55.0</c:v>
                </c:pt>
                <c:pt idx="266">
                  <c:v>58.0</c:v>
                </c:pt>
                <c:pt idx="267">
                  <c:v>90.0</c:v>
                </c:pt>
                <c:pt idx="268">
                  <c:v>95.0</c:v>
                </c:pt>
                <c:pt idx="269">
                  <c:v>120.0</c:v>
                </c:pt>
                <c:pt idx="270">
                  <c:v>60.0</c:v>
                </c:pt>
                <c:pt idx="271">
                  <c:v>10.0</c:v>
                </c:pt>
                <c:pt idx="279">
                  <c:v>58.0</c:v>
                </c:pt>
                <c:pt idx="280">
                  <c:v>52.0</c:v>
                </c:pt>
                <c:pt idx="281">
                  <c:v>54.0</c:v>
                </c:pt>
                <c:pt idx="282">
                  <c:v>59.0</c:v>
                </c:pt>
                <c:pt idx="283">
                  <c:v>76.0</c:v>
                </c:pt>
                <c:pt idx="284">
                  <c:v>23.0</c:v>
                </c:pt>
                <c:pt idx="285">
                  <c:v>15.0</c:v>
                </c:pt>
                <c:pt idx="286">
                  <c:v>75.0</c:v>
                </c:pt>
                <c:pt idx="287">
                  <c:v>55.0</c:v>
                </c:pt>
                <c:pt idx="288">
                  <c:v>80.0</c:v>
                </c:pt>
                <c:pt idx="289">
                  <c:v>68.0</c:v>
                </c:pt>
                <c:pt idx="290">
                  <c:v>32.0</c:v>
                </c:pt>
                <c:pt idx="291">
                  <c:v>25.0</c:v>
                </c:pt>
                <c:pt idx="292">
                  <c:v>37.0</c:v>
                </c:pt>
                <c:pt idx="293">
                  <c:v>40.0</c:v>
                </c:pt>
                <c:pt idx="294">
                  <c:v>80.0</c:v>
                </c:pt>
                <c:pt idx="295">
                  <c:v>270.0</c:v>
                </c:pt>
                <c:pt idx="296">
                  <c:v>160.0</c:v>
                </c:pt>
                <c:pt idx="297">
                  <c:v>95.0</c:v>
                </c:pt>
                <c:pt idx="298">
                  <c:v>35.0</c:v>
                </c:pt>
                <c:pt idx="299">
                  <c:v>35.0</c:v>
                </c:pt>
                <c:pt idx="300">
                  <c:v>100.0</c:v>
                </c:pt>
                <c:pt idx="301">
                  <c:v>1100.0</c:v>
                </c:pt>
                <c:pt idx="302">
                  <c:v>570.0</c:v>
                </c:pt>
                <c:pt idx="303">
                  <c:v>200.0</c:v>
                </c:pt>
                <c:pt idx="304">
                  <c:v>170.0</c:v>
                </c:pt>
                <c:pt idx="305">
                  <c:v>70.0</c:v>
                </c:pt>
                <c:pt idx="306">
                  <c:v>35.0</c:v>
                </c:pt>
                <c:pt idx="307">
                  <c:v>65.0</c:v>
                </c:pt>
                <c:pt idx="308">
                  <c:v>105.0</c:v>
                </c:pt>
                <c:pt idx="309">
                  <c:v>100.0</c:v>
                </c:pt>
                <c:pt idx="310">
                  <c:v>230.0</c:v>
                </c:pt>
                <c:pt idx="311">
                  <c:v>100.0</c:v>
                </c:pt>
                <c:pt idx="312">
                  <c:v>25.0</c:v>
                </c:pt>
                <c:pt idx="313">
                  <c:v>30.0</c:v>
                </c:pt>
                <c:pt idx="314">
                  <c:v>105.0</c:v>
                </c:pt>
                <c:pt idx="315">
                  <c:v>125.0</c:v>
                </c:pt>
                <c:pt idx="316">
                  <c:v>170.0</c:v>
                </c:pt>
                <c:pt idx="317">
                  <c:v>120.0</c:v>
                </c:pt>
                <c:pt idx="318">
                  <c:v>135.0</c:v>
                </c:pt>
                <c:pt idx="319">
                  <c:v>50.0</c:v>
                </c:pt>
                <c:pt idx="320">
                  <c:v>35.0</c:v>
                </c:pt>
                <c:pt idx="321">
                  <c:v>52.0</c:v>
                </c:pt>
                <c:pt idx="322">
                  <c:v>170.0</c:v>
                </c:pt>
                <c:pt idx="323">
                  <c:v>100.0</c:v>
                </c:pt>
                <c:pt idx="324">
                  <c:v>70.0</c:v>
                </c:pt>
                <c:pt idx="325">
                  <c:v>85.0</c:v>
                </c:pt>
                <c:pt idx="326">
                  <c:v>50.0</c:v>
                </c:pt>
                <c:pt idx="327">
                  <c:v>58.0</c:v>
                </c:pt>
                <c:pt idx="328">
                  <c:v>100.0</c:v>
                </c:pt>
                <c:pt idx="329">
                  <c:v>190.0</c:v>
                </c:pt>
                <c:pt idx="330">
                  <c:v>760.0</c:v>
                </c:pt>
                <c:pt idx="331">
                  <c:v>290.0</c:v>
                </c:pt>
                <c:pt idx="332">
                  <c:v>110.0</c:v>
                </c:pt>
                <c:pt idx="333">
                  <c:v>25.0</c:v>
                </c:pt>
                <c:pt idx="334">
                  <c:v>35.0</c:v>
                </c:pt>
                <c:pt idx="335">
                  <c:v>60.0</c:v>
                </c:pt>
                <c:pt idx="336">
                  <c:v>80.0</c:v>
                </c:pt>
                <c:pt idx="337">
                  <c:v>320.0</c:v>
                </c:pt>
                <c:pt idx="338">
                  <c:v>120.0</c:v>
                </c:pt>
                <c:pt idx="339">
                  <c:v>115.0</c:v>
                </c:pt>
                <c:pt idx="340">
                  <c:v>25.0</c:v>
                </c:pt>
                <c:pt idx="341">
                  <c:v>35.0</c:v>
                </c:pt>
                <c:pt idx="342">
                  <c:v>40.0</c:v>
                </c:pt>
                <c:pt idx="343">
                  <c:v>350.0</c:v>
                </c:pt>
                <c:pt idx="344">
                  <c:v>360.0</c:v>
                </c:pt>
                <c:pt idx="345">
                  <c:v>220.0</c:v>
                </c:pt>
                <c:pt idx="346">
                  <c:v>110.0</c:v>
                </c:pt>
                <c:pt idx="347">
                  <c:v>30.0</c:v>
                </c:pt>
                <c:pt idx="348">
                  <c:v>30.0</c:v>
                </c:pt>
                <c:pt idx="349">
                  <c:v>85.0</c:v>
                </c:pt>
                <c:pt idx="350">
                  <c:v>100.0</c:v>
                </c:pt>
                <c:pt idx="351">
                  <c:v>112.0</c:v>
                </c:pt>
                <c:pt idx="352">
                  <c:v>112.0</c:v>
                </c:pt>
                <c:pt idx="353">
                  <c:v>75.0</c:v>
                </c:pt>
                <c:pt idx="354">
                  <c:v>25.0</c:v>
                </c:pt>
                <c:pt idx="355">
                  <c:v>20.0</c:v>
                </c:pt>
                <c:pt idx="356">
                  <c:v>40.0</c:v>
                </c:pt>
                <c:pt idx="357">
                  <c:v>75.0</c:v>
                </c:pt>
                <c:pt idx="358">
                  <c:v>65.0</c:v>
                </c:pt>
                <c:pt idx="359">
                  <c:v>65.0</c:v>
                </c:pt>
                <c:pt idx="360">
                  <c:v>230.0</c:v>
                </c:pt>
                <c:pt idx="361">
                  <c:v>49.0</c:v>
                </c:pt>
                <c:pt idx="362">
                  <c:v>51.0</c:v>
                </c:pt>
                <c:pt idx="363">
                  <c:v>175.0</c:v>
                </c:pt>
                <c:pt idx="364">
                  <c:v>160.0</c:v>
                </c:pt>
                <c:pt idx="365">
                  <c:v>95.0</c:v>
                </c:pt>
                <c:pt idx="366">
                  <c:v>80.0</c:v>
                </c:pt>
                <c:pt idx="367">
                  <c:v>75.0</c:v>
                </c:pt>
                <c:pt idx="368">
                  <c:v>45.0</c:v>
                </c:pt>
                <c:pt idx="369">
                  <c:v>20.0</c:v>
                </c:pt>
                <c:pt idx="370">
                  <c:v>10.0</c:v>
                </c:pt>
                <c:pt idx="371">
                  <c:v>120.0</c:v>
                </c:pt>
                <c:pt idx="372">
                  <c:v>105.0</c:v>
                </c:pt>
                <c:pt idx="373">
                  <c:v>75.0</c:v>
                </c:pt>
                <c:pt idx="374">
                  <c:v>92.0</c:v>
                </c:pt>
                <c:pt idx="375">
                  <c:v>19.0</c:v>
                </c:pt>
                <c:pt idx="376">
                  <c:v>21.0</c:v>
                </c:pt>
                <c:pt idx="377">
                  <c:v>10.0</c:v>
                </c:pt>
                <c:pt idx="378">
                  <c:v>142.0</c:v>
                </c:pt>
                <c:pt idx="379">
                  <c:v>45.0</c:v>
                </c:pt>
                <c:pt idx="380">
                  <c:v>55.0</c:v>
                </c:pt>
                <c:pt idx="381">
                  <c:v>140.0</c:v>
                </c:pt>
                <c:pt idx="382">
                  <c:v>35.0</c:v>
                </c:pt>
                <c:pt idx="383">
                  <c:v>25.0</c:v>
                </c:pt>
                <c:pt idx="384">
                  <c:v>10.0</c:v>
                </c:pt>
                <c:pt idx="385">
                  <c:v>51.0</c:v>
                </c:pt>
                <c:pt idx="386">
                  <c:v>49.0</c:v>
                </c:pt>
                <c:pt idx="387">
                  <c:v>60.0</c:v>
                </c:pt>
                <c:pt idx="388">
                  <c:v>40.0</c:v>
                </c:pt>
                <c:pt idx="389">
                  <c:v>15.0</c:v>
                </c:pt>
                <c:pt idx="390">
                  <c:v>20.0</c:v>
                </c:pt>
                <c:pt idx="391">
                  <c:v>10.0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6707240"/>
        <c:axId val="-2116486296"/>
      </c:lineChart>
      <c:dateAx>
        <c:axId val="-2116707240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116486296"/>
        <c:crosses val="autoZero"/>
        <c:auto val="1"/>
        <c:lblOffset val="100"/>
        <c:baseTimeUnit val="days"/>
      </c:dateAx>
      <c:valAx>
        <c:axId val="-2116486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6707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4008076817945"/>
          <c:y val="0.268156424581006"/>
          <c:w val="0.453903148724551"/>
          <c:h val="0.39999183063011"/>
        </c:manualLayout>
      </c:layout>
      <c:lineChart>
        <c:grouping val="standard"/>
        <c:varyColors val="0"/>
        <c:ser>
          <c:idx val="0"/>
          <c:order val="0"/>
          <c:spPr>
            <a:ln w="25400"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Sheet1!$A$336:$A$427</c:f>
              <c:numCache>
                <c:formatCode>m/d/yy</c:formatCode>
                <c:ptCount val="92"/>
                <c:pt idx="0">
                  <c:v>41395.0</c:v>
                </c:pt>
                <c:pt idx="1">
                  <c:v>41396.0</c:v>
                </c:pt>
                <c:pt idx="2">
                  <c:v>41397.0</c:v>
                </c:pt>
                <c:pt idx="3">
                  <c:v>41398.0</c:v>
                </c:pt>
                <c:pt idx="4">
                  <c:v>41399.0</c:v>
                </c:pt>
                <c:pt idx="5">
                  <c:v>41400.0</c:v>
                </c:pt>
                <c:pt idx="6">
                  <c:v>41401.0</c:v>
                </c:pt>
                <c:pt idx="7">
                  <c:v>41402.0</c:v>
                </c:pt>
                <c:pt idx="8">
                  <c:v>41403.0</c:v>
                </c:pt>
                <c:pt idx="9">
                  <c:v>41404.0</c:v>
                </c:pt>
                <c:pt idx="10">
                  <c:v>41405.0</c:v>
                </c:pt>
                <c:pt idx="11">
                  <c:v>41406.0</c:v>
                </c:pt>
                <c:pt idx="12">
                  <c:v>41407.0</c:v>
                </c:pt>
                <c:pt idx="13">
                  <c:v>41408.0</c:v>
                </c:pt>
                <c:pt idx="14">
                  <c:v>41409.0</c:v>
                </c:pt>
                <c:pt idx="15">
                  <c:v>41410.0</c:v>
                </c:pt>
                <c:pt idx="16">
                  <c:v>41411.0</c:v>
                </c:pt>
                <c:pt idx="17">
                  <c:v>41412.0</c:v>
                </c:pt>
                <c:pt idx="18">
                  <c:v>41413.0</c:v>
                </c:pt>
                <c:pt idx="19">
                  <c:v>41414.0</c:v>
                </c:pt>
                <c:pt idx="20">
                  <c:v>41415.0</c:v>
                </c:pt>
                <c:pt idx="21">
                  <c:v>41416.0</c:v>
                </c:pt>
                <c:pt idx="22">
                  <c:v>41417.0</c:v>
                </c:pt>
                <c:pt idx="23">
                  <c:v>41418.0</c:v>
                </c:pt>
                <c:pt idx="24">
                  <c:v>41419.0</c:v>
                </c:pt>
                <c:pt idx="25">
                  <c:v>41420.0</c:v>
                </c:pt>
                <c:pt idx="26">
                  <c:v>41421.0</c:v>
                </c:pt>
                <c:pt idx="27">
                  <c:v>41422.0</c:v>
                </c:pt>
                <c:pt idx="28">
                  <c:v>41423.0</c:v>
                </c:pt>
                <c:pt idx="29">
                  <c:v>41424.0</c:v>
                </c:pt>
                <c:pt idx="30">
                  <c:v>41425.0</c:v>
                </c:pt>
                <c:pt idx="31">
                  <c:v>41426.0</c:v>
                </c:pt>
                <c:pt idx="32">
                  <c:v>41427.0</c:v>
                </c:pt>
                <c:pt idx="33">
                  <c:v>41428.0</c:v>
                </c:pt>
                <c:pt idx="34">
                  <c:v>41429.0</c:v>
                </c:pt>
                <c:pt idx="35">
                  <c:v>41430.0</c:v>
                </c:pt>
                <c:pt idx="36">
                  <c:v>41431.0</c:v>
                </c:pt>
                <c:pt idx="37">
                  <c:v>41432.0</c:v>
                </c:pt>
                <c:pt idx="38">
                  <c:v>41433.0</c:v>
                </c:pt>
                <c:pt idx="39">
                  <c:v>41434.0</c:v>
                </c:pt>
                <c:pt idx="40">
                  <c:v>41435.0</c:v>
                </c:pt>
                <c:pt idx="41">
                  <c:v>41436.0</c:v>
                </c:pt>
                <c:pt idx="42">
                  <c:v>41437.0</c:v>
                </c:pt>
                <c:pt idx="43">
                  <c:v>41438.0</c:v>
                </c:pt>
                <c:pt idx="44">
                  <c:v>41439.0</c:v>
                </c:pt>
                <c:pt idx="45">
                  <c:v>41440.0</c:v>
                </c:pt>
                <c:pt idx="46">
                  <c:v>41441.0</c:v>
                </c:pt>
                <c:pt idx="47">
                  <c:v>41442.0</c:v>
                </c:pt>
                <c:pt idx="48">
                  <c:v>41443.0</c:v>
                </c:pt>
                <c:pt idx="49">
                  <c:v>41444.0</c:v>
                </c:pt>
                <c:pt idx="50">
                  <c:v>41445.0</c:v>
                </c:pt>
                <c:pt idx="51">
                  <c:v>41446.0</c:v>
                </c:pt>
                <c:pt idx="52">
                  <c:v>41447.0</c:v>
                </c:pt>
                <c:pt idx="53">
                  <c:v>41448.0</c:v>
                </c:pt>
                <c:pt idx="54">
                  <c:v>41449.0</c:v>
                </c:pt>
                <c:pt idx="55">
                  <c:v>41450.0</c:v>
                </c:pt>
                <c:pt idx="56">
                  <c:v>41451.0</c:v>
                </c:pt>
                <c:pt idx="57">
                  <c:v>41452.0</c:v>
                </c:pt>
                <c:pt idx="58">
                  <c:v>41453.0</c:v>
                </c:pt>
                <c:pt idx="59">
                  <c:v>41454.0</c:v>
                </c:pt>
                <c:pt idx="60">
                  <c:v>41455.0</c:v>
                </c:pt>
                <c:pt idx="61">
                  <c:v>41456.0</c:v>
                </c:pt>
                <c:pt idx="62">
                  <c:v>41457.0</c:v>
                </c:pt>
                <c:pt idx="63">
                  <c:v>41458.0</c:v>
                </c:pt>
                <c:pt idx="64">
                  <c:v>41459.0</c:v>
                </c:pt>
                <c:pt idx="65">
                  <c:v>41460.0</c:v>
                </c:pt>
                <c:pt idx="66">
                  <c:v>41461.0</c:v>
                </c:pt>
                <c:pt idx="67">
                  <c:v>41462.0</c:v>
                </c:pt>
                <c:pt idx="68">
                  <c:v>41463.0</c:v>
                </c:pt>
                <c:pt idx="69">
                  <c:v>41464.0</c:v>
                </c:pt>
                <c:pt idx="70">
                  <c:v>41465.0</c:v>
                </c:pt>
                <c:pt idx="71">
                  <c:v>41466.0</c:v>
                </c:pt>
                <c:pt idx="72">
                  <c:v>41467.0</c:v>
                </c:pt>
                <c:pt idx="73">
                  <c:v>41468.0</c:v>
                </c:pt>
                <c:pt idx="74">
                  <c:v>41469.0</c:v>
                </c:pt>
                <c:pt idx="75">
                  <c:v>41470.0</c:v>
                </c:pt>
                <c:pt idx="76">
                  <c:v>41471.0</c:v>
                </c:pt>
                <c:pt idx="77">
                  <c:v>41472.0</c:v>
                </c:pt>
                <c:pt idx="78">
                  <c:v>41473.0</c:v>
                </c:pt>
                <c:pt idx="79">
                  <c:v>41474.0</c:v>
                </c:pt>
                <c:pt idx="80">
                  <c:v>41475.0</c:v>
                </c:pt>
                <c:pt idx="81">
                  <c:v>41476.0</c:v>
                </c:pt>
                <c:pt idx="82">
                  <c:v>41477.0</c:v>
                </c:pt>
                <c:pt idx="83">
                  <c:v>41478.0</c:v>
                </c:pt>
                <c:pt idx="84">
                  <c:v>41479.0</c:v>
                </c:pt>
                <c:pt idx="85">
                  <c:v>41480.0</c:v>
                </c:pt>
                <c:pt idx="86">
                  <c:v>41481.0</c:v>
                </c:pt>
                <c:pt idx="87">
                  <c:v>41482.0</c:v>
                </c:pt>
                <c:pt idx="88">
                  <c:v>41483.0</c:v>
                </c:pt>
                <c:pt idx="89">
                  <c:v>41484.0</c:v>
                </c:pt>
                <c:pt idx="90">
                  <c:v>41485.0</c:v>
                </c:pt>
                <c:pt idx="91">
                  <c:v>41486.0</c:v>
                </c:pt>
              </c:numCache>
            </c:numRef>
          </c:cat>
          <c:val>
            <c:numRef>
              <c:f>Sheet1!$B$336:$B$427</c:f>
              <c:numCache>
                <c:formatCode>General</c:formatCode>
                <c:ptCount val="92"/>
                <c:pt idx="0">
                  <c:v>570.0</c:v>
                </c:pt>
                <c:pt idx="1">
                  <c:v>200.0</c:v>
                </c:pt>
                <c:pt idx="2">
                  <c:v>170.0</c:v>
                </c:pt>
                <c:pt idx="3">
                  <c:v>70.0</c:v>
                </c:pt>
                <c:pt idx="4">
                  <c:v>35.0</c:v>
                </c:pt>
                <c:pt idx="5">
                  <c:v>65.0</c:v>
                </c:pt>
                <c:pt idx="6">
                  <c:v>105.0</c:v>
                </c:pt>
                <c:pt idx="7">
                  <c:v>100.0</c:v>
                </c:pt>
                <c:pt idx="8">
                  <c:v>230.0</c:v>
                </c:pt>
                <c:pt idx="9">
                  <c:v>100.0</c:v>
                </c:pt>
                <c:pt idx="10">
                  <c:v>25.0</c:v>
                </c:pt>
                <c:pt idx="11">
                  <c:v>30.0</c:v>
                </c:pt>
                <c:pt idx="12">
                  <c:v>105.0</c:v>
                </c:pt>
                <c:pt idx="13">
                  <c:v>125.0</c:v>
                </c:pt>
                <c:pt idx="14">
                  <c:v>170.0</c:v>
                </c:pt>
                <c:pt idx="15">
                  <c:v>120.0</c:v>
                </c:pt>
                <c:pt idx="16">
                  <c:v>135.0</c:v>
                </c:pt>
                <c:pt idx="17">
                  <c:v>50.0</c:v>
                </c:pt>
                <c:pt idx="18">
                  <c:v>35.0</c:v>
                </c:pt>
                <c:pt idx="19">
                  <c:v>52.0</c:v>
                </c:pt>
                <c:pt idx="20">
                  <c:v>170.0</c:v>
                </c:pt>
                <c:pt idx="21">
                  <c:v>100.0</c:v>
                </c:pt>
                <c:pt idx="22">
                  <c:v>70.0</c:v>
                </c:pt>
                <c:pt idx="23">
                  <c:v>85.0</c:v>
                </c:pt>
                <c:pt idx="24">
                  <c:v>50.0</c:v>
                </c:pt>
                <c:pt idx="25">
                  <c:v>58.0</c:v>
                </c:pt>
                <c:pt idx="26">
                  <c:v>100.0</c:v>
                </c:pt>
                <c:pt idx="27">
                  <c:v>190.0</c:v>
                </c:pt>
                <c:pt idx="28">
                  <c:v>760.0</c:v>
                </c:pt>
                <c:pt idx="29">
                  <c:v>290.0</c:v>
                </c:pt>
                <c:pt idx="30">
                  <c:v>110.0</c:v>
                </c:pt>
                <c:pt idx="31">
                  <c:v>25.0</c:v>
                </c:pt>
                <c:pt idx="32">
                  <c:v>35.0</c:v>
                </c:pt>
                <c:pt idx="33">
                  <c:v>60.0</c:v>
                </c:pt>
                <c:pt idx="34">
                  <c:v>80.0</c:v>
                </c:pt>
                <c:pt idx="35">
                  <c:v>320.0</c:v>
                </c:pt>
                <c:pt idx="36">
                  <c:v>120.0</c:v>
                </c:pt>
                <c:pt idx="37">
                  <c:v>115.0</c:v>
                </c:pt>
                <c:pt idx="38">
                  <c:v>25.0</c:v>
                </c:pt>
                <c:pt idx="39">
                  <c:v>35.0</c:v>
                </c:pt>
                <c:pt idx="40">
                  <c:v>40.0</c:v>
                </c:pt>
                <c:pt idx="41">
                  <c:v>350.0</c:v>
                </c:pt>
                <c:pt idx="42">
                  <c:v>360.0</c:v>
                </c:pt>
                <c:pt idx="43">
                  <c:v>220.0</c:v>
                </c:pt>
                <c:pt idx="44">
                  <c:v>110.0</c:v>
                </c:pt>
                <c:pt idx="45">
                  <c:v>30.0</c:v>
                </c:pt>
                <c:pt idx="46">
                  <c:v>30.0</c:v>
                </c:pt>
                <c:pt idx="47">
                  <c:v>85.0</c:v>
                </c:pt>
                <c:pt idx="48">
                  <c:v>100.0</c:v>
                </c:pt>
                <c:pt idx="49">
                  <c:v>112.0</c:v>
                </c:pt>
                <c:pt idx="50">
                  <c:v>112.0</c:v>
                </c:pt>
                <c:pt idx="51">
                  <c:v>75.0</c:v>
                </c:pt>
                <c:pt idx="52">
                  <c:v>25.0</c:v>
                </c:pt>
                <c:pt idx="53">
                  <c:v>20.0</c:v>
                </c:pt>
                <c:pt idx="54">
                  <c:v>40.0</c:v>
                </c:pt>
                <c:pt idx="55">
                  <c:v>75.0</c:v>
                </c:pt>
                <c:pt idx="56">
                  <c:v>65.0</c:v>
                </c:pt>
                <c:pt idx="57">
                  <c:v>65.0</c:v>
                </c:pt>
                <c:pt idx="58">
                  <c:v>230.0</c:v>
                </c:pt>
                <c:pt idx="59">
                  <c:v>49.0</c:v>
                </c:pt>
                <c:pt idx="60">
                  <c:v>51.0</c:v>
                </c:pt>
                <c:pt idx="61">
                  <c:v>175.0</c:v>
                </c:pt>
                <c:pt idx="62">
                  <c:v>160.0</c:v>
                </c:pt>
                <c:pt idx="63">
                  <c:v>95.0</c:v>
                </c:pt>
                <c:pt idx="64">
                  <c:v>80.0</c:v>
                </c:pt>
                <c:pt idx="65">
                  <c:v>75.0</c:v>
                </c:pt>
                <c:pt idx="66">
                  <c:v>45.0</c:v>
                </c:pt>
                <c:pt idx="67">
                  <c:v>20.0</c:v>
                </c:pt>
                <c:pt idx="68">
                  <c:v>10.0</c:v>
                </c:pt>
                <c:pt idx="69">
                  <c:v>120.0</c:v>
                </c:pt>
                <c:pt idx="70">
                  <c:v>105.0</c:v>
                </c:pt>
                <c:pt idx="71">
                  <c:v>75.0</c:v>
                </c:pt>
                <c:pt idx="72">
                  <c:v>92.0</c:v>
                </c:pt>
                <c:pt idx="73">
                  <c:v>19.0</c:v>
                </c:pt>
                <c:pt idx="74">
                  <c:v>21.0</c:v>
                </c:pt>
                <c:pt idx="75">
                  <c:v>10.0</c:v>
                </c:pt>
                <c:pt idx="76">
                  <c:v>142.0</c:v>
                </c:pt>
                <c:pt idx="77">
                  <c:v>45.0</c:v>
                </c:pt>
                <c:pt idx="78">
                  <c:v>55.0</c:v>
                </c:pt>
                <c:pt idx="79">
                  <c:v>140.0</c:v>
                </c:pt>
                <c:pt idx="80">
                  <c:v>35.0</c:v>
                </c:pt>
                <c:pt idx="81">
                  <c:v>25.0</c:v>
                </c:pt>
                <c:pt idx="82">
                  <c:v>10.0</c:v>
                </c:pt>
                <c:pt idx="83">
                  <c:v>51.0</c:v>
                </c:pt>
                <c:pt idx="84">
                  <c:v>49.0</c:v>
                </c:pt>
                <c:pt idx="85">
                  <c:v>60.0</c:v>
                </c:pt>
                <c:pt idx="86">
                  <c:v>40.0</c:v>
                </c:pt>
                <c:pt idx="87">
                  <c:v>15.0</c:v>
                </c:pt>
                <c:pt idx="88">
                  <c:v>20.0</c:v>
                </c:pt>
                <c:pt idx="89">
                  <c:v>10.0</c:v>
                </c:pt>
              </c:numCache>
            </c:numRef>
          </c:val>
          <c:smooth val="0"/>
        </c:ser>
        <c:ser>
          <c:idx val="1"/>
          <c:order val="1"/>
          <c:spPr>
            <a:ln w="25400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Sheet1!$A$336:$A$427</c:f>
              <c:numCache>
                <c:formatCode>m/d/yy</c:formatCode>
                <c:ptCount val="92"/>
                <c:pt idx="0">
                  <c:v>41395.0</c:v>
                </c:pt>
                <c:pt idx="1">
                  <c:v>41396.0</c:v>
                </c:pt>
                <c:pt idx="2">
                  <c:v>41397.0</c:v>
                </c:pt>
                <c:pt idx="3">
                  <c:v>41398.0</c:v>
                </c:pt>
                <c:pt idx="4">
                  <c:v>41399.0</c:v>
                </c:pt>
                <c:pt idx="5">
                  <c:v>41400.0</c:v>
                </c:pt>
                <c:pt idx="6">
                  <c:v>41401.0</c:v>
                </c:pt>
                <c:pt idx="7">
                  <c:v>41402.0</c:v>
                </c:pt>
                <c:pt idx="8">
                  <c:v>41403.0</c:v>
                </c:pt>
                <c:pt idx="9">
                  <c:v>41404.0</c:v>
                </c:pt>
                <c:pt idx="10">
                  <c:v>41405.0</c:v>
                </c:pt>
                <c:pt idx="11">
                  <c:v>41406.0</c:v>
                </c:pt>
                <c:pt idx="12">
                  <c:v>41407.0</c:v>
                </c:pt>
                <c:pt idx="13">
                  <c:v>41408.0</c:v>
                </c:pt>
                <c:pt idx="14">
                  <c:v>41409.0</c:v>
                </c:pt>
                <c:pt idx="15">
                  <c:v>41410.0</c:v>
                </c:pt>
                <c:pt idx="16">
                  <c:v>41411.0</c:v>
                </c:pt>
                <c:pt idx="17">
                  <c:v>41412.0</c:v>
                </c:pt>
                <c:pt idx="18">
                  <c:v>41413.0</c:v>
                </c:pt>
                <c:pt idx="19">
                  <c:v>41414.0</c:v>
                </c:pt>
                <c:pt idx="20">
                  <c:v>41415.0</c:v>
                </c:pt>
                <c:pt idx="21">
                  <c:v>41416.0</c:v>
                </c:pt>
                <c:pt idx="22">
                  <c:v>41417.0</c:v>
                </c:pt>
                <c:pt idx="23">
                  <c:v>41418.0</c:v>
                </c:pt>
                <c:pt idx="24">
                  <c:v>41419.0</c:v>
                </c:pt>
                <c:pt idx="25">
                  <c:v>41420.0</c:v>
                </c:pt>
                <c:pt idx="26">
                  <c:v>41421.0</c:v>
                </c:pt>
                <c:pt idx="27">
                  <c:v>41422.0</c:v>
                </c:pt>
                <c:pt idx="28">
                  <c:v>41423.0</c:v>
                </c:pt>
                <c:pt idx="29">
                  <c:v>41424.0</c:v>
                </c:pt>
                <c:pt idx="30">
                  <c:v>41425.0</c:v>
                </c:pt>
                <c:pt idx="31">
                  <c:v>41426.0</c:v>
                </c:pt>
                <c:pt idx="32">
                  <c:v>41427.0</c:v>
                </c:pt>
                <c:pt idx="33">
                  <c:v>41428.0</c:v>
                </c:pt>
                <c:pt idx="34">
                  <c:v>41429.0</c:v>
                </c:pt>
                <c:pt idx="35">
                  <c:v>41430.0</c:v>
                </c:pt>
                <c:pt idx="36">
                  <c:v>41431.0</c:v>
                </c:pt>
                <c:pt idx="37">
                  <c:v>41432.0</c:v>
                </c:pt>
                <c:pt idx="38">
                  <c:v>41433.0</c:v>
                </c:pt>
                <c:pt idx="39">
                  <c:v>41434.0</c:v>
                </c:pt>
                <c:pt idx="40">
                  <c:v>41435.0</c:v>
                </c:pt>
                <c:pt idx="41">
                  <c:v>41436.0</c:v>
                </c:pt>
                <c:pt idx="42">
                  <c:v>41437.0</c:v>
                </c:pt>
                <c:pt idx="43">
                  <c:v>41438.0</c:v>
                </c:pt>
                <c:pt idx="44">
                  <c:v>41439.0</c:v>
                </c:pt>
                <c:pt idx="45">
                  <c:v>41440.0</c:v>
                </c:pt>
                <c:pt idx="46">
                  <c:v>41441.0</c:v>
                </c:pt>
                <c:pt idx="47">
                  <c:v>41442.0</c:v>
                </c:pt>
                <c:pt idx="48">
                  <c:v>41443.0</c:v>
                </c:pt>
                <c:pt idx="49">
                  <c:v>41444.0</c:v>
                </c:pt>
                <c:pt idx="50">
                  <c:v>41445.0</c:v>
                </c:pt>
                <c:pt idx="51">
                  <c:v>41446.0</c:v>
                </c:pt>
                <c:pt idx="52">
                  <c:v>41447.0</c:v>
                </c:pt>
                <c:pt idx="53">
                  <c:v>41448.0</c:v>
                </c:pt>
                <c:pt idx="54">
                  <c:v>41449.0</c:v>
                </c:pt>
                <c:pt idx="55">
                  <c:v>41450.0</c:v>
                </c:pt>
                <c:pt idx="56">
                  <c:v>41451.0</c:v>
                </c:pt>
                <c:pt idx="57">
                  <c:v>41452.0</c:v>
                </c:pt>
                <c:pt idx="58">
                  <c:v>41453.0</c:v>
                </c:pt>
                <c:pt idx="59">
                  <c:v>41454.0</c:v>
                </c:pt>
                <c:pt idx="60">
                  <c:v>41455.0</c:v>
                </c:pt>
                <c:pt idx="61">
                  <c:v>41456.0</c:v>
                </c:pt>
                <c:pt idx="62">
                  <c:v>41457.0</c:v>
                </c:pt>
                <c:pt idx="63">
                  <c:v>41458.0</c:v>
                </c:pt>
                <c:pt idx="64">
                  <c:v>41459.0</c:v>
                </c:pt>
                <c:pt idx="65">
                  <c:v>41460.0</c:v>
                </c:pt>
                <c:pt idx="66">
                  <c:v>41461.0</c:v>
                </c:pt>
                <c:pt idx="67">
                  <c:v>41462.0</c:v>
                </c:pt>
                <c:pt idx="68">
                  <c:v>41463.0</c:v>
                </c:pt>
                <c:pt idx="69">
                  <c:v>41464.0</c:v>
                </c:pt>
                <c:pt idx="70">
                  <c:v>41465.0</c:v>
                </c:pt>
                <c:pt idx="71">
                  <c:v>41466.0</c:v>
                </c:pt>
                <c:pt idx="72">
                  <c:v>41467.0</c:v>
                </c:pt>
                <c:pt idx="73">
                  <c:v>41468.0</c:v>
                </c:pt>
                <c:pt idx="74">
                  <c:v>41469.0</c:v>
                </c:pt>
                <c:pt idx="75">
                  <c:v>41470.0</c:v>
                </c:pt>
                <c:pt idx="76">
                  <c:v>41471.0</c:v>
                </c:pt>
                <c:pt idx="77">
                  <c:v>41472.0</c:v>
                </c:pt>
                <c:pt idx="78">
                  <c:v>41473.0</c:v>
                </c:pt>
                <c:pt idx="79">
                  <c:v>41474.0</c:v>
                </c:pt>
                <c:pt idx="80">
                  <c:v>41475.0</c:v>
                </c:pt>
                <c:pt idx="81">
                  <c:v>41476.0</c:v>
                </c:pt>
                <c:pt idx="82">
                  <c:v>41477.0</c:v>
                </c:pt>
                <c:pt idx="83">
                  <c:v>41478.0</c:v>
                </c:pt>
                <c:pt idx="84">
                  <c:v>41479.0</c:v>
                </c:pt>
                <c:pt idx="85">
                  <c:v>41480.0</c:v>
                </c:pt>
                <c:pt idx="86">
                  <c:v>41481.0</c:v>
                </c:pt>
                <c:pt idx="87">
                  <c:v>41482.0</c:v>
                </c:pt>
                <c:pt idx="88">
                  <c:v>41483.0</c:v>
                </c:pt>
                <c:pt idx="89">
                  <c:v>41484.0</c:v>
                </c:pt>
                <c:pt idx="90">
                  <c:v>41485.0</c:v>
                </c:pt>
                <c:pt idx="91">
                  <c:v>41486.0</c:v>
                </c:pt>
              </c:numCache>
            </c:numRef>
          </c:cat>
          <c:val>
            <c:numRef>
              <c:f>Sheet1!$C$336:$C$427</c:f>
              <c:numCache>
                <c:formatCode>General</c:formatCode>
                <c:ptCount val="92"/>
                <c:pt idx="7">
                  <c:v>10.0</c:v>
                </c:pt>
                <c:pt idx="8">
                  <c:v>145.0</c:v>
                </c:pt>
                <c:pt idx="9">
                  <c:v>18.0</c:v>
                </c:pt>
                <c:pt idx="10">
                  <c:v>15.0</c:v>
                </c:pt>
                <c:pt idx="45">
                  <c:v>5.0</c:v>
                </c:pt>
                <c:pt idx="46">
                  <c:v>200.0</c:v>
                </c:pt>
                <c:pt idx="47">
                  <c:v>10.0</c:v>
                </c:pt>
                <c:pt idx="85">
                  <c:v>15.0</c:v>
                </c:pt>
                <c:pt idx="86">
                  <c:v>175.0</c:v>
                </c:pt>
                <c:pt idx="87">
                  <c:v>35.0</c:v>
                </c:pt>
                <c:pt idx="88">
                  <c:v>10.0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0128712"/>
        <c:axId val="2118490520"/>
      </c:lineChart>
      <c:dateAx>
        <c:axId val="-212012871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2118490520"/>
        <c:crosses val="autoZero"/>
        <c:auto val="1"/>
        <c:lblOffset val="100"/>
        <c:baseTimeUnit val="days"/>
      </c:dateAx>
      <c:valAx>
        <c:axId val="2118490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0128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5E79E-9E74-A74B-ACCC-4F7B4D48C98C}" type="datetimeFigureOut">
              <a:rPr lang="en-US" smtClean="0"/>
              <a:t>14/11/13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36BCE-AD58-4F49-9412-B8354E00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5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3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83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57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35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2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14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9525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CERN media coverage Nobel day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8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586837"/>
              </p:ext>
            </p:extLst>
          </p:nvPr>
        </p:nvGraphicFramePr>
        <p:xfrm>
          <a:off x="-1098550" y="-549275"/>
          <a:ext cx="11341100" cy="795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6017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Higgs boson, it was 1 year ago…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491069" y="5632639"/>
            <a:ext cx="4613120" cy="42092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 smtClean="0"/>
              <a:t>Media coverage – keywords: “CERN &amp; LHC”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128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Nobel day: news &amp; social media</a:t>
            </a:r>
            <a:endParaRPr lang="en-US" dirty="0"/>
          </a:p>
        </p:txBody>
      </p:sp>
      <p:pic>
        <p:nvPicPr>
          <p:cNvPr id="4" name="Image 3" descr="NEW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1536700"/>
            <a:ext cx="4569231" cy="18000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" name="Image 4" descr="SOCI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591" y="3471391"/>
            <a:ext cx="4513636" cy="1800000"/>
          </a:xfrm>
          <a:prstGeom prst="rect">
            <a:avLst/>
          </a:prstGeom>
          <a:ln>
            <a:solidFill>
              <a:srgbClr val="0C377B"/>
            </a:solidFill>
          </a:ln>
        </p:spPr>
      </p:pic>
      <p:sp>
        <p:nvSpPr>
          <p:cNvPr id="6" name="Content Placeholder 2"/>
          <p:cNvSpPr>
            <a:spLocks noGrp="1"/>
          </p:cNvSpPr>
          <p:nvPr/>
        </p:nvSpPr>
        <p:spPr>
          <a:xfrm>
            <a:off x="1313343" y="4280384"/>
            <a:ext cx="1883530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err="1" smtClean="0">
                <a:solidFill>
                  <a:schemeClr val="tx1"/>
                </a:solidFill>
              </a:rPr>
              <a:t>Tweetup</a:t>
            </a:r>
            <a:r>
              <a:rPr lang="en-US" sz="1200" dirty="0" smtClean="0">
                <a:solidFill>
                  <a:schemeClr val="tx1"/>
                </a:solidFill>
              </a:rPr>
              <a:t> + Open Days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302000" y="4462374"/>
            <a:ext cx="1930400" cy="27472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651000" y="5632639"/>
            <a:ext cx="5994400" cy="42092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 smtClean="0"/>
              <a:t>Media coverage – keywords: “CERN &amp; LHC” (but not with the same tool)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559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485099"/>
              </p:ext>
            </p:extLst>
          </p:nvPr>
        </p:nvGraphicFramePr>
        <p:xfrm>
          <a:off x="-1098550" y="-549275"/>
          <a:ext cx="11341100" cy="795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10" y="10737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Recent 3 months period to compare </a:t>
            </a:r>
            <a:endParaRPr lang="en-US" sz="3600" dirty="0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 rot="20407329">
            <a:off x="3958863" y="1655870"/>
            <a:ext cx="2046487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smtClean="0">
                <a:solidFill>
                  <a:schemeClr val="tx1"/>
                </a:solidFill>
              </a:rPr>
              <a:t>Principe de Asturias Prize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/>
        </p:nvSpPr>
        <p:spPr>
          <a:xfrm rot="20407329">
            <a:off x="4594231" y="2643218"/>
            <a:ext cx="3288515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</a:rPr>
              <a:t>CERN searches for 1st Web </a:t>
            </a:r>
            <a:r>
              <a:rPr lang="en-US" sz="1200" dirty="0" smtClean="0">
                <a:solidFill>
                  <a:schemeClr val="tx1"/>
                </a:solidFill>
              </a:rPr>
              <a:t>page + ILC report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/>
        </p:nvSpPr>
        <p:spPr>
          <a:xfrm rot="20407329">
            <a:off x="4189735" y="2346141"/>
            <a:ext cx="3053525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err="1" smtClean="0">
                <a:solidFill>
                  <a:schemeClr val="tx1"/>
                </a:solidFill>
              </a:rPr>
              <a:t>Englert</a:t>
            </a:r>
            <a:r>
              <a:rPr lang="en-US" sz="1200" dirty="0" smtClean="0">
                <a:solidFill>
                  <a:schemeClr val="tx1"/>
                </a:solidFill>
              </a:rPr>
              <a:t>: “</a:t>
            </a:r>
            <a:r>
              <a:rPr lang="en-US" sz="1200" dirty="0"/>
              <a:t>many cosmic mysteries </a:t>
            </a:r>
            <a:r>
              <a:rPr lang="en-US" sz="1200" dirty="0" smtClean="0"/>
              <a:t>remain”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218820" y="3227949"/>
            <a:ext cx="116258" cy="2285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>
            <a:spLocks noGrp="1"/>
          </p:cNvSpPr>
          <p:nvPr/>
        </p:nvSpPr>
        <p:spPr>
          <a:xfrm rot="20407329">
            <a:off x="2706587" y="3291814"/>
            <a:ext cx="1555308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err="1" smtClean="0">
                <a:solidFill>
                  <a:schemeClr val="tx1"/>
                </a:solidFill>
              </a:rPr>
              <a:t>Isolde</a:t>
            </a:r>
            <a:r>
              <a:rPr lang="en-US" sz="1200" dirty="0" smtClean="0">
                <a:solidFill>
                  <a:schemeClr val="tx1"/>
                </a:solidFill>
              </a:rPr>
              <a:t> exotic atoms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Content Placeholder 2"/>
          <p:cNvSpPr>
            <a:spLocks noGrp="1"/>
          </p:cNvSpPr>
          <p:nvPr/>
        </p:nvSpPr>
        <p:spPr>
          <a:xfrm rot="20407329">
            <a:off x="4684434" y="3045959"/>
            <a:ext cx="3114864" cy="363979"/>
          </a:xfrm>
          <a:prstGeom prst="rect">
            <a:avLst/>
          </a:prstGeom>
          <a:solidFill>
            <a:srgbClr val="FFFFFF"/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rgbClr val="FF6600"/>
                </a:solidFill>
              </a:rPr>
              <a:t>15-tonne magnet moving from </a:t>
            </a:r>
            <a:r>
              <a:rPr lang="en-US" sz="1200" dirty="0" smtClean="0">
                <a:solidFill>
                  <a:srgbClr val="FF6600"/>
                </a:solidFill>
              </a:rPr>
              <a:t>NY </a:t>
            </a:r>
            <a:r>
              <a:rPr lang="en-US" sz="1200" dirty="0">
                <a:solidFill>
                  <a:srgbClr val="FF6600"/>
                </a:solidFill>
              </a:rPr>
              <a:t>to Chicago</a:t>
            </a:r>
          </a:p>
        </p:txBody>
      </p:sp>
      <p:sp>
        <p:nvSpPr>
          <p:cNvPr id="16" name="Content Placeholder 2"/>
          <p:cNvSpPr>
            <a:spLocks noGrp="1"/>
          </p:cNvSpPr>
          <p:nvPr/>
        </p:nvSpPr>
        <p:spPr>
          <a:xfrm rot="20407329">
            <a:off x="5515550" y="3252353"/>
            <a:ext cx="1837557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smtClean="0">
                <a:solidFill>
                  <a:schemeClr val="tx1"/>
                </a:solidFill>
              </a:rPr>
              <a:t>NeXT first webpage…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491069" y="5632639"/>
            <a:ext cx="4613120" cy="42092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 smtClean="0"/>
              <a:t>Key words: “CERN” &amp; “LHC”- </a:t>
            </a:r>
            <a:r>
              <a:rPr lang="en-US" sz="1400" dirty="0" err="1" smtClean="0">
                <a:solidFill>
                  <a:srgbClr val="FF6600"/>
                </a:solidFill>
              </a:rPr>
              <a:t>Fermilab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/>
        </p:nvSpPr>
        <p:spPr>
          <a:xfrm rot="20407329">
            <a:off x="2288707" y="1912996"/>
            <a:ext cx="1446277" cy="36397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smtClean="0">
                <a:solidFill>
                  <a:schemeClr val="tx1"/>
                </a:solidFill>
              </a:rPr>
              <a:t>www: 20 years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9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24" grpId="0" animBg="1"/>
      <p:bldP spid="25" grpId="0" animBg="1"/>
      <p:bldP spid="16" grpId="0" animBg="1"/>
      <p:bldP spid="12" grpId="0" animBg="1"/>
    </p:bldLst>
  </p:timing>
</p:sld>
</file>

<file path=ppt/theme/theme1.xml><?xml version="1.0" encoding="utf-8"?>
<a:theme xmlns:a="http://schemas.openxmlformats.org/drawingml/2006/main" name="PrésentationCERN1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PrésentationCERN1.thmx</Template>
  <TotalTime>926</TotalTime>
  <Words>117</Words>
  <Application>Microsoft Macintosh PowerPoint</Application>
  <PresentationFormat>Présentation à l'écran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PrésentationCERN1</vt:lpstr>
      <vt:lpstr>Présentation PowerPoint</vt:lpstr>
      <vt:lpstr>CERN media coverage Nobel day  </vt:lpstr>
      <vt:lpstr>Higgs boson, it was 1 year ago…</vt:lpstr>
      <vt:lpstr>Nobel day: news &amp; social media</vt:lpstr>
      <vt:lpstr>Recent 3 months period to compare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Arnaud Marsollier</cp:lastModifiedBy>
  <cp:revision>98</cp:revision>
  <dcterms:created xsi:type="dcterms:W3CDTF">2012-11-26T16:07:01Z</dcterms:created>
  <dcterms:modified xsi:type="dcterms:W3CDTF">2013-11-13T23:10:01Z</dcterms:modified>
</cp:coreProperties>
</file>