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0" r:id="rId1"/>
  </p:sldMasterIdLst>
  <p:notesMasterIdLst>
    <p:notesMasterId r:id="rId6"/>
  </p:notesMasterIdLst>
  <p:handoutMasterIdLst>
    <p:handoutMasterId r:id="rId7"/>
  </p:handoutMasterIdLst>
  <p:sldIdLst>
    <p:sldId id="266" r:id="rId2"/>
    <p:sldId id="269" r:id="rId3"/>
    <p:sldId id="268" r:id="rId4"/>
    <p:sldId id="272" r:id="rId5"/>
  </p:sldIdLst>
  <p:sldSz cx="9144000" cy="6858000" type="screen4x3"/>
  <p:notesSz cx="67818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9" autoAdjust="0"/>
    <p:restoredTop sz="94660"/>
  </p:normalViewPr>
  <p:slideViewPr>
    <p:cSldViewPr>
      <p:cViewPr varScale="1">
        <p:scale>
          <a:sx n="87" d="100"/>
          <a:sy n="87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750" y="0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4B8DF-43E5-454E-87BA-11D9198459C5}" type="datetimeFigureOut">
              <a:rPr lang="nl-NL" smtClean="0"/>
              <a:t>13-11-2013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750" y="9361488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AA2BE-6729-491F-A337-1D7D8CF6C0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9947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7DE88-CC35-4FAD-B780-537EFD844593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681220"/>
            <a:ext cx="542544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38780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9360730"/>
            <a:ext cx="2938780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0D278-7F92-4A96-8F4A-E9280E493F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6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39763" indent="-236538">
              <a:buClr>
                <a:srgbClr val="FF0000"/>
              </a:buClr>
              <a:buFont typeface="Arial" pitchFamily="34" charset="0"/>
              <a:buChar char="•"/>
              <a:defRPr/>
            </a:lvl2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err="1" smtClean="0"/>
              <a:t>rECFA</a:t>
            </a:r>
            <a:r>
              <a:rPr lang="en-US" dirty="0" smtClean="0"/>
              <a:t> visit Amsterdam 17 </a:t>
            </a:r>
            <a:r>
              <a:rPr lang="en-US" dirty="0" err="1" smtClean="0"/>
              <a:t>february</a:t>
            </a:r>
            <a:r>
              <a:rPr lang="en-US" dirty="0" smtClean="0"/>
              <a:t> 2012           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tile tx="0" ty="57150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14313"/>
            <a:ext cx="9144000" cy="5857875"/>
          </a:xfrm>
          <a:prstGeom prst="rect">
            <a:avLst/>
          </a:prstGeom>
          <a:solidFill>
            <a:srgbClr val="002060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82050" cy="1143000"/>
          </a:xfrm>
          <a:prstGeom prst="rect">
            <a:avLst/>
          </a:prstGeom>
          <a:ln>
            <a:noFill/>
          </a:ln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52400" y="1447800"/>
            <a:ext cx="87820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5072063"/>
            <a:ext cx="1562100" cy="104775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072206"/>
            <a:ext cx="9144000" cy="785794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3" name="Picture 12" descr="nikhef_logo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0" y="6215063"/>
            <a:ext cx="10080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Isosceles Triangle 12"/>
          <p:cNvSpPr/>
          <p:nvPr/>
        </p:nvSpPr>
        <p:spPr>
          <a:xfrm flipV="1">
            <a:off x="0" y="6072188"/>
            <a:ext cx="9144000" cy="428625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962400" y="6305550"/>
            <a:ext cx="44958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 dirty="0">
                <a:solidFill>
                  <a:schemeClr val="bg1"/>
                </a:solidFill>
                <a:effectLst/>
                <a:latin typeface="+mn-lt"/>
              </a:defRPr>
            </a:lvl1pPr>
            <a:extLst/>
          </a:lstStyle>
          <a:p>
            <a:r>
              <a:rPr lang="en-US" dirty="0" err="1" smtClean="0"/>
              <a:t>rECFA</a:t>
            </a:r>
            <a:r>
              <a:rPr lang="en-US" dirty="0" smtClean="0"/>
              <a:t> visit Amsterdam 17 </a:t>
            </a:r>
            <a:r>
              <a:rPr lang="en-US" dirty="0" err="1" smtClean="0"/>
              <a:t>february</a:t>
            </a:r>
            <a:r>
              <a:rPr lang="en-US" dirty="0" smtClean="0"/>
              <a:t> 2012           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613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1"/>
                </a:solidFill>
                <a:effectLst/>
                <a:latin typeface="+mn-lt"/>
              </a:defRPr>
            </a:lvl1pPr>
            <a:extLst/>
          </a:lstStyle>
          <a:p>
            <a:fld id="{02BB5F6A-6CA9-4864-A3FB-FF5D42173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00" kern="1200">
          <a:solidFill>
            <a:schemeClr val="bg1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1" fontAlgn="base" hangingPunct="1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 2" pitchFamily="18" charset="2"/>
        <a:buChar char="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39763" indent="-236538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885825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096963" indent="-173038" algn="l" rtl="0" eaLnBrk="1" fontAlgn="base" hangingPunct="1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1296988" indent="-182563" algn="l" rtl="0" eaLnBrk="1" fontAlgn="base" hangingPunct="1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Webcast </a:t>
            </a:r>
            <a:r>
              <a:rPr lang="en-US" sz="2400" dirty="0" smtClean="0"/>
              <a:t>at Nikhef of </a:t>
            </a:r>
            <a:r>
              <a:rPr lang="en-US" sz="2400" dirty="0" smtClean="0"/>
              <a:t>announcement Nobel prize </a:t>
            </a:r>
            <a:r>
              <a:rPr lang="en-US" sz="2400" dirty="0" smtClean="0"/>
              <a:t>in</a:t>
            </a:r>
            <a:r>
              <a:rPr lang="en-US" sz="2400" dirty="0" smtClean="0"/>
              <a:t> Physics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( more than 100 Nikhef people </a:t>
            </a:r>
            <a:r>
              <a:rPr lang="en-US" sz="2000" dirty="0" smtClean="0"/>
              <a:t>attended, one radio journalist joined in. </a:t>
            </a:r>
            <a:r>
              <a:rPr lang="en-US" sz="2000" dirty="0" smtClean="0"/>
              <a:t>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400" dirty="0" smtClean="0"/>
              <a:t>Nikhef press release with quotes (in Dutch)</a:t>
            </a:r>
          </a:p>
          <a:p>
            <a:r>
              <a:rPr lang="en-US" sz="2400" dirty="0" smtClean="0"/>
              <a:t>Nikhef tweets</a:t>
            </a:r>
            <a:br>
              <a:rPr lang="en-US" sz="2400" dirty="0" smtClean="0"/>
            </a:br>
            <a:endParaRPr lang="nl-NL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Nikhef on 8 October 2013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83" b="3548"/>
          <a:stretch/>
        </p:blipFill>
        <p:spPr>
          <a:xfrm>
            <a:off x="1828800" y="2286000"/>
            <a:ext cx="5374006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38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71 articles </a:t>
            </a:r>
            <a:br>
              <a:rPr lang="en-US" sz="2400" dirty="0" smtClean="0"/>
            </a:br>
            <a:r>
              <a:rPr lang="en-US" sz="2400" dirty="0" smtClean="0"/>
              <a:t>in Dutch newspapers</a:t>
            </a:r>
          </a:p>
          <a:p>
            <a:r>
              <a:rPr lang="en-US" sz="2400" dirty="0"/>
              <a:t>6</a:t>
            </a:r>
            <a:r>
              <a:rPr lang="en-US" sz="2400" dirty="0" smtClean="0"/>
              <a:t> of which </a:t>
            </a:r>
            <a:br>
              <a:rPr lang="en-US" sz="2400" dirty="0" smtClean="0"/>
            </a:br>
            <a:r>
              <a:rPr lang="en-US" sz="2400" dirty="0" smtClean="0"/>
              <a:t>with </a:t>
            </a:r>
            <a:r>
              <a:rPr lang="en-US" sz="2400" dirty="0"/>
              <a:t>interviews/quotes </a:t>
            </a:r>
            <a:br>
              <a:rPr lang="en-US" sz="2400" dirty="0"/>
            </a:br>
            <a:r>
              <a:rPr lang="en-US" sz="2400" dirty="0"/>
              <a:t>from Nikhef-researchers</a:t>
            </a:r>
          </a:p>
          <a:p>
            <a:endParaRPr lang="en-US" sz="2400" dirty="0" smtClean="0"/>
          </a:p>
          <a:p>
            <a:r>
              <a:rPr lang="en-US" sz="2400" dirty="0" smtClean="0"/>
              <a:t>92 articles online</a:t>
            </a:r>
          </a:p>
          <a:p>
            <a:r>
              <a:rPr lang="en-US" sz="2400" dirty="0"/>
              <a:t>8</a:t>
            </a:r>
            <a:r>
              <a:rPr lang="en-US" sz="2400" dirty="0" smtClean="0"/>
              <a:t> </a:t>
            </a:r>
            <a:r>
              <a:rPr lang="en-US" sz="2400" dirty="0"/>
              <a:t>of which </a:t>
            </a:r>
            <a:br>
              <a:rPr lang="en-US" sz="2400" dirty="0"/>
            </a:br>
            <a:r>
              <a:rPr lang="en-US" sz="2400" dirty="0" smtClean="0"/>
              <a:t>with </a:t>
            </a:r>
            <a:r>
              <a:rPr lang="en-US" sz="2400" dirty="0"/>
              <a:t>interviews/quotes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from </a:t>
            </a:r>
            <a:r>
              <a:rPr lang="en-US" sz="2400" dirty="0"/>
              <a:t>Nikhef-researchers</a:t>
            </a:r>
          </a:p>
          <a:p>
            <a:pPr marL="82550" indent="0">
              <a:buNone/>
            </a:pPr>
            <a:endParaRPr lang="nl-NL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Coverage of Nobel Prize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447800"/>
            <a:ext cx="5257800" cy="446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19200"/>
            <a:ext cx="8782050" cy="5029200"/>
          </a:xfrm>
        </p:spPr>
        <p:txBody>
          <a:bodyPr/>
          <a:lstStyle/>
          <a:p>
            <a:r>
              <a:rPr lang="en-US" sz="2400" dirty="0" smtClean="0"/>
              <a:t>2 </a:t>
            </a:r>
            <a:r>
              <a:rPr lang="en-US" sz="2400" dirty="0" smtClean="0"/>
              <a:t>radio channels had interviews with Nikhef people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pPr marL="82550" indent="0">
              <a:buNone/>
            </a:pPr>
            <a:endParaRPr lang="en-US" sz="2400" dirty="0"/>
          </a:p>
          <a:p>
            <a:r>
              <a:rPr lang="en-US" sz="2400" dirty="0" smtClean="0"/>
              <a:t>TV item </a:t>
            </a:r>
            <a:r>
              <a:rPr lang="en-US" sz="2400" dirty="0"/>
              <a:t>i</a:t>
            </a:r>
            <a:r>
              <a:rPr lang="en-US" sz="2400" dirty="0" smtClean="0"/>
              <a:t>n popular evening talk show (with science journalist who consulted us in advance and named Nikhef in the show)</a:t>
            </a:r>
          </a:p>
          <a:p>
            <a:r>
              <a:rPr lang="en-US" sz="2400" dirty="0" smtClean="0"/>
              <a:t>TV items in news </a:t>
            </a:r>
            <a:r>
              <a:rPr lang="en-US" sz="2400" dirty="0" err="1" smtClean="0"/>
              <a:t>programmes</a:t>
            </a:r>
            <a:r>
              <a:rPr lang="en-US" sz="2400" dirty="0" smtClean="0"/>
              <a:t> (without mentioning Nikhef)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Coverage of Nobel prize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76400"/>
            <a:ext cx="3999924" cy="26639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9" r="31430"/>
          <a:stretch/>
        </p:blipFill>
        <p:spPr>
          <a:xfrm>
            <a:off x="5410200" y="1676399"/>
            <a:ext cx="2388022" cy="266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Lunch for everyone during the long wait         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And then champagne </a:t>
            </a:r>
            <a:r>
              <a:rPr lang="en-US" sz="2400" dirty="0" smtClean="0"/>
              <a:t>                       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Nobel Prize Celebrations at Nikhef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28" b="12363"/>
          <a:stretch/>
        </p:blipFill>
        <p:spPr>
          <a:xfrm>
            <a:off x="4114800" y="4165091"/>
            <a:ext cx="1637215" cy="18599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165091"/>
            <a:ext cx="2790638" cy="18599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0" r="27857" b="16902"/>
          <a:stretch/>
        </p:blipFill>
        <p:spPr>
          <a:xfrm>
            <a:off x="990600" y="1905000"/>
            <a:ext cx="2790638" cy="17821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3" t="2779" b="9933"/>
          <a:stretch/>
        </p:blipFill>
        <p:spPr>
          <a:xfrm>
            <a:off x="4114800" y="1905000"/>
            <a:ext cx="2663798" cy="17880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3" r="22222"/>
          <a:stretch/>
        </p:blipFill>
        <p:spPr>
          <a:xfrm>
            <a:off x="5923012" y="4165091"/>
            <a:ext cx="1323639" cy="185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59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uudNik_hor-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Presentationuitgebreid-aangepast</Template>
  <TotalTime>29848</TotalTime>
  <Words>94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RuudNik_hor-1</vt:lpstr>
      <vt:lpstr>Nikhef on 8 October 2013</vt:lpstr>
      <vt:lpstr>Media Coverage of Nobel Prize</vt:lpstr>
      <vt:lpstr>Media Coverage of Nobel prize</vt:lpstr>
      <vt:lpstr>Nobel Prize Celebrations at Nikhef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vanessam</dc:creator>
  <cp:lastModifiedBy>vanessam</cp:lastModifiedBy>
  <cp:revision>463</cp:revision>
  <cp:lastPrinted>2012-02-14T19:09:09Z</cp:lastPrinted>
  <dcterms:created xsi:type="dcterms:W3CDTF">2012-01-03T09:55:54Z</dcterms:created>
  <dcterms:modified xsi:type="dcterms:W3CDTF">2013-11-13T09:22:15Z</dcterms:modified>
</cp:coreProperties>
</file>