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55" d="100"/>
          <a:sy n="155" d="100"/>
        </p:scale>
        <p:origin x="-96" y="-9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printerSettings" Target="printerSettings/printerSettings1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D6779-5BC4-2245-9CC8-F842E072ABAB}" type="datetimeFigureOut">
              <a:rPr lang="en-US" smtClean="0"/>
              <a:t>29/10/13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23309-B920-7340-958D-882B6B2C73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85690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D6779-5BC4-2245-9CC8-F842E072ABAB}" type="datetimeFigureOut">
              <a:rPr lang="en-US" smtClean="0"/>
              <a:t>29/10/13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23309-B920-7340-958D-882B6B2C73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36242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D6779-5BC4-2245-9CC8-F842E072ABAB}" type="datetimeFigureOut">
              <a:rPr lang="en-US" smtClean="0"/>
              <a:t>29/10/13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23309-B920-7340-958D-882B6B2C73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78055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D6779-5BC4-2245-9CC8-F842E072ABAB}" type="datetimeFigureOut">
              <a:rPr lang="en-US" smtClean="0"/>
              <a:t>29/10/13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23309-B920-7340-958D-882B6B2C73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26571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D6779-5BC4-2245-9CC8-F842E072ABAB}" type="datetimeFigureOut">
              <a:rPr lang="en-US" smtClean="0"/>
              <a:t>29/10/13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23309-B920-7340-958D-882B6B2C73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24478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D6779-5BC4-2245-9CC8-F842E072ABAB}" type="datetimeFigureOut">
              <a:rPr lang="en-US" smtClean="0"/>
              <a:t>29/10/13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23309-B920-7340-958D-882B6B2C73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0339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D6779-5BC4-2245-9CC8-F842E072ABAB}" type="datetimeFigureOut">
              <a:rPr lang="en-US" smtClean="0"/>
              <a:t>29/10/13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23309-B920-7340-958D-882B6B2C73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13783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D6779-5BC4-2245-9CC8-F842E072ABAB}" type="datetimeFigureOut">
              <a:rPr lang="en-US" smtClean="0"/>
              <a:t>29/10/13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23309-B920-7340-958D-882B6B2C73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41377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D6779-5BC4-2245-9CC8-F842E072ABAB}" type="datetimeFigureOut">
              <a:rPr lang="en-US" smtClean="0"/>
              <a:t>29/10/13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23309-B920-7340-958D-882B6B2C73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43579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D6779-5BC4-2245-9CC8-F842E072ABAB}" type="datetimeFigureOut">
              <a:rPr lang="en-US" smtClean="0"/>
              <a:t>29/10/13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23309-B920-7340-958D-882B6B2C73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94890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D6779-5BC4-2245-9CC8-F842E072ABAB}" type="datetimeFigureOut">
              <a:rPr lang="en-US" smtClean="0"/>
              <a:t>29/10/13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23309-B920-7340-958D-882B6B2C73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27068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BD6779-5BC4-2245-9CC8-F842E072ABAB}" type="datetimeFigureOut">
              <a:rPr lang="en-US" smtClean="0"/>
              <a:t>29/10/13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823309-B920-7340-958D-882B6B2C73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89216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DG-CO web team update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Entice 30 October 2013</a:t>
            </a:r>
          </a:p>
          <a:p>
            <a:r>
              <a:rPr lang="en-US" dirty="0" smtClean="0"/>
              <a:t>Dan Noyes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06800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Welcome, </a:t>
            </a:r>
            <a:r>
              <a:rPr lang="en-US" dirty="0" err="1" smtClean="0"/>
              <a:t>Sotirios</a:t>
            </a:r>
            <a:r>
              <a:rPr lang="en-US" dirty="0" smtClean="0"/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32799147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CERN theme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 major changes since April</a:t>
            </a:r>
          </a:p>
          <a:p>
            <a:r>
              <a:rPr lang="en-US" dirty="0" err="1" smtClean="0"/>
              <a:t>cern_overwrite</a:t>
            </a:r>
            <a:r>
              <a:rPr lang="en-US" dirty="0" smtClean="0"/>
              <a:t> – a subtheme starter pack</a:t>
            </a:r>
          </a:p>
          <a:p>
            <a:r>
              <a:rPr lang="en-US" dirty="0" smtClean="0"/>
              <a:t>Migration to </a:t>
            </a:r>
            <a:r>
              <a:rPr lang="en-US" dirty="0" err="1" smtClean="0"/>
              <a:t>Git</a:t>
            </a:r>
            <a:endParaRPr lang="en-US" dirty="0" smtClean="0"/>
          </a:p>
          <a:p>
            <a:r>
              <a:rPr lang="en-US" dirty="0" err="1" smtClean="0"/>
              <a:t>cern_default</a:t>
            </a:r>
            <a:r>
              <a:rPr lang="en-US" dirty="0" smtClean="0"/>
              <a:t> no longer supported – will not be migrated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90011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home.web.cern.ch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Live for six months:</a:t>
            </a:r>
          </a:p>
          <a:p>
            <a:pPr lvl="1"/>
            <a:r>
              <a:rPr lang="en-US" dirty="0" smtClean="0"/>
              <a:t>3 million visits</a:t>
            </a:r>
          </a:p>
          <a:p>
            <a:pPr lvl="1"/>
            <a:r>
              <a:rPr lang="en-US" dirty="0" smtClean="0"/>
              <a:t>5 high-traffic spikes since production</a:t>
            </a:r>
          </a:p>
          <a:p>
            <a:pPr lvl="1"/>
            <a:r>
              <a:rPr lang="en-US" dirty="0" smtClean="0"/>
              <a:t>Performing well under load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76965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home.web.cern.ch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Observations:</a:t>
            </a:r>
          </a:p>
          <a:p>
            <a:pPr lvl="1"/>
            <a:r>
              <a:rPr lang="en-US" dirty="0" smtClean="0"/>
              <a:t>Editorial / directory split frustrating for some</a:t>
            </a:r>
          </a:p>
          <a:p>
            <a:pPr lvl="1"/>
            <a:r>
              <a:rPr lang="en-US" dirty="0" smtClean="0"/>
              <a:t>Search / global CERN web architecture a problem</a:t>
            </a:r>
          </a:p>
          <a:p>
            <a:pPr lvl="1"/>
            <a:r>
              <a:rPr lang="en-US" dirty="0" smtClean="0"/>
              <a:t>Editorial challenges, particularly evergreen content</a:t>
            </a:r>
          </a:p>
          <a:p>
            <a:pPr marL="45720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14847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home.web.cern.ch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Actions:</a:t>
            </a:r>
          </a:p>
          <a:p>
            <a:pPr lvl="1"/>
            <a:r>
              <a:rPr lang="en-US" dirty="0" smtClean="0"/>
              <a:t>Investigating alternatives to Drupal search</a:t>
            </a:r>
          </a:p>
          <a:p>
            <a:pPr lvl="1"/>
            <a:r>
              <a:rPr lang="en-US" dirty="0" smtClean="0"/>
              <a:t>Building ‘topics’ pages</a:t>
            </a:r>
          </a:p>
          <a:p>
            <a:pPr lvl="1"/>
            <a:r>
              <a:rPr lang="en-US" dirty="0" smtClean="0"/>
              <a:t>Proposal to build </a:t>
            </a:r>
            <a:r>
              <a:rPr lang="en-US" dirty="0" err="1" smtClean="0"/>
              <a:t>personalised</a:t>
            </a:r>
            <a:r>
              <a:rPr lang="en-US" dirty="0" smtClean="0"/>
              <a:t> experience</a:t>
            </a:r>
          </a:p>
        </p:txBody>
      </p:sp>
    </p:spTree>
    <p:extLst>
      <p:ext uri="{BB962C8B-B14F-4D97-AF65-F5344CB8AC3E}">
        <p14:creationId xmlns:p14="http://schemas.microsoft.com/office/powerpoint/2010/main" val="35924381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home.web.cern.ch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Analytics – move to </a:t>
            </a:r>
            <a:r>
              <a:rPr lang="en-US" dirty="0" err="1" smtClean="0"/>
              <a:t>piwik</a:t>
            </a:r>
            <a:r>
              <a:rPr lang="en-US" dirty="0" smtClean="0"/>
              <a:t>?</a:t>
            </a:r>
          </a:p>
          <a:p>
            <a:pPr lvl="1"/>
            <a:r>
              <a:rPr lang="en-US" dirty="0" smtClean="0"/>
              <a:t>Integrate existing data</a:t>
            </a:r>
          </a:p>
          <a:p>
            <a:pPr lvl="1"/>
            <a:r>
              <a:rPr lang="en-US" dirty="0" smtClean="0"/>
              <a:t>Track outbound links</a:t>
            </a:r>
          </a:p>
        </p:txBody>
      </p:sp>
    </p:spTree>
    <p:extLst>
      <p:ext uri="{BB962C8B-B14F-4D97-AF65-F5344CB8AC3E}">
        <p14:creationId xmlns:p14="http://schemas.microsoft.com/office/powerpoint/2010/main" val="28754047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home.web.cern.ch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.</a:t>
            </a:r>
            <a:r>
              <a:rPr lang="en-US" dirty="0" err="1" smtClean="0"/>
              <a:t>cern</a:t>
            </a:r>
            <a:r>
              <a:rPr lang="en-US" dirty="0" smtClean="0"/>
              <a:t> application proceeding well</a:t>
            </a:r>
            <a:r>
              <a:rPr lang="en-US" dirty="0" smtClean="0"/>
              <a:t>, delegation expected 2014:</a:t>
            </a:r>
          </a:p>
          <a:p>
            <a:endParaRPr lang="en-US" dirty="0"/>
          </a:p>
          <a:p>
            <a:pPr marL="0" indent="0" algn="ctr">
              <a:buNone/>
            </a:pPr>
            <a:r>
              <a:rPr lang="en-US" dirty="0" err="1" smtClean="0"/>
              <a:t>home.cern</a:t>
            </a:r>
            <a:r>
              <a:rPr lang="en-US" dirty="0" smtClean="0"/>
              <a:t>?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5223032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</TotalTime>
  <Words>129</Words>
  <Application>Microsoft Macintosh PowerPoint</Application>
  <PresentationFormat>On-screen Show (4:3)</PresentationFormat>
  <Paragraphs>32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DG-CO web team update</vt:lpstr>
      <vt:lpstr>PowerPoint Presentation</vt:lpstr>
      <vt:lpstr>CERN theme</vt:lpstr>
      <vt:lpstr>home.web.cern.ch</vt:lpstr>
      <vt:lpstr>home.web.cern.ch</vt:lpstr>
      <vt:lpstr>home.web.cern.ch</vt:lpstr>
      <vt:lpstr>home.web.cern.ch</vt:lpstr>
      <vt:lpstr>home.web.cern.ch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DG-CO web team update</dc:title>
  <dc:creator>Dan Noyes</dc:creator>
  <cp:lastModifiedBy>Dan Noyes</cp:lastModifiedBy>
  <cp:revision>4</cp:revision>
  <dcterms:created xsi:type="dcterms:W3CDTF">2013-10-29T15:09:40Z</dcterms:created>
  <dcterms:modified xsi:type="dcterms:W3CDTF">2013-10-29T16:11:37Z</dcterms:modified>
</cp:coreProperties>
</file>