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3448C-A8F7-C04C-96B9-EDAA97E85C16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47FF8-2462-0E47-B4B8-A9B95D8B4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685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21C6D-C85D-A94A-A2D0-054DE2D48B34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F5264-8CBE-BA49-B8E8-5E11029FB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82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4C5E1-32A7-364F-8623-5BD4B07D40E4}" type="datetime1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A5C0E-7434-3544-BDC4-DF58644D6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546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61A68-157D-DF45-BF45-929985E77D41}" type="datetime1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A5C0E-7434-3544-BDC4-DF58644D6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8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045D-A525-0B47-A9DD-E70CC237D3A7}" type="datetime1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A5C0E-7434-3544-BDC4-DF58644D6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422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FF184-6DE0-C44D-BE86-BBD04C7EB0E1}" type="datetime1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A5C0E-7434-3544-BDC4-DF58644D6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60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D502-5EAA-E04D-804E-A2D7FBC49595}" type="datetime1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A5C0E-7434-3544-BDC4-DF58644D6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2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A084-475B-7E47-8970-F0304F435FB9}" type="datetime1">
              <a:rPr lang="en-US" smtClean="0"/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A5C0E-7434-3544-BDC4-DF58644D6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135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52055-78EA-1D49-8336-E2179208B30F}" type="datetime1">
              <a:rPr lang="en-US" smtClean="0"/>
              <a:t>10/29/13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A5C0E-7434-3544-BDC4-DF58644D6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59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A508-13DD-104D-9BDB-69E0C7E56B2A}" type="datetime1">
              <a:rPr lang="en-US" smtClean="0"/>
              <a:t>10/29/13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A5C0E-7434-3544-BDC4-DF58644D6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597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94D96-C5D2-254F-8AFE-519487EBA1FF}" type="datetime1">
              <a:rPr lang="en-US" smtClean="0"/>
              <a:t>10/29/13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A5C0E-7434-3544-BDC4-DF58644D6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079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2E6A1-F56B-814A-B7E8-F4210C59AE7D}" type="datetime1">
              <a:rPr lang="en-US" smtClean="0"/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A5C0E-7434-3544-BDC4-DF58644D6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354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582D1-972B-AE49-93A6-880FA143703C}" type="datetime1">
              <a:rPr lang="en-US" smtClean="0"/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A5C0E-7434-3544-BDC4-DF58644D6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083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734D2-7433-774E-A244-EB91421A82C0}" type="datetime1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A5C0E-7434-3544-BDC4-DF58644D6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103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rague2013.drupal.org/keynote/lisa-welchman" TargetMode="External"/><Relationship Id="rId4" Type="http://schemas.openxmlformats.org/officeDocument/2006/relationships/hyperlink" Target="https://prague2013.drupal.org/keynote/aral-balkan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prague2013.drupal.org/keynote/dries-buytaer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underroot.co.uk/healthy-web-projects" TargetMode="External"/><Relationship Id="rId3" Type="http://schemas.openxmlformats.org/officeDocument/2006/relationships/hyperlink" Target="https://dl.dropboxusercontent.com/u/1018963/Articles/SpotifyScaling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rague2013.drupal.org/session/how-close-1000-websites-and-replace-them-drupal-platform" TargetMode="External"/><Relationship Id="rId4" Type="http://schemas.openxmlformats.org/officeDocument/2006/relationships/hyperlink" Target="https://prague2013.drupal.org/node/2058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prague2013.drupal.org/session/introducing-user-centered-design-100.000-employees-corporation-running-drupal-research-an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Cath Noble</a:t>
            </a:r>
          </a:p>
          <a:p>
            <a:r>
              <a:rPr lang="en-US" dirty="0" smtClean="0"/>
              <a:t>ENTICE, 30 Oct 2013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045" y="442139"/>
            <a:ext cx="54483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640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Dries </a:t>
            </a:r>
            <a:r>
              <a:rPr lang="en-US" dirty="0" err="1" smtClean="0"/>
              <a:t>Buytaert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The State of Drupal 8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Lisa </a:t>
            </a:r>
            <a:r>
              <a:rPr lang="en-US" dirty="0" err="1" smtClean="0"/>
              <a:t>Welchman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The Paradox of Open Growth</a:t>
            </a:r>
            <a:endParaRPr lang="en-US" dirty="0" smtClean="0"/>
          </a:p>
          <a:p>
            <a:pPr lvl="1"/>
            <a:r>
              <a:rPr lang="en-US" dirty="0" smtClean="0"/>
              <a:t>Governance of Drupal and its growing community</a:t>
            </a:r>
          </a:p>
          <a:p>
            <a:pPr lvl="2"/>
            <a:r>
              <a:rPr lang="en-US" dirty="0" smtClean="0"/>
              <a:t>How to successfully steward &amp; protect Drupal growth and innovation.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Aral Balkan</a:t>
            </a:r>
          </a:p>
          <a:p>
            <a:pPr lvl="1"/>
            <a:r>
              <a:rPr lang="en-US" dirty="0" smtClean="0">
                <a:hlinkClick r:id="rId4"/>
              </a:rPr>
              <a:t>Experience-driven Open Source</a:t>
            </a:r>
            <a:endParaRPr lang="en-US" dirty="0" smtClean="0"/>
          </a:p>
          <a:p>
            <a:pPr lvl="1"/>
            <a:r>
              <a:rPr lang="en-US" dirty="0" smtClean="0"/>
              <a:t>Bring design-thinking to open source, safeguard your privacy, own your data, your devices and your services.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364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Management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Agile project management</a:t>
            </a:r>
          </a:p>
          <a:p>
            <a:r>
              <a:rPr lang="en-US" dirty="0"/>
              <a:t>D</a:t>
            </a:r>
            <a:r>
              <a:rPr lang="en-US" dirty="0" smtClean="0"/>
              <a:t>elivered by </a:t>
            </a:r>
            <a:r>
              <a:rPr lang="en-US" dirty="0" err="1" smtClean="0"/>
              <a:t>WunderRoot</a:t>
            </a:r>
            <a:r>
              <a:rPr lang="en-US" dirty="0" smtClean="0"/>
              <a:t>/</a:t>
            </a:r>
            <a:r>
              <a:rPr lang="en-US" dirty="0" err="1" smtClean="0"/>
              <a:t>WunderKraut</a:t>
            </a:r>
            <a:endParaRPr lang="en-US" dirty="0" smtClean="0"/>
          </a:p>
          <a:p>
            <a:pPr lvl="1"/>
            <a:r>
              <a:rPr lang="en-US" dirty="0" smtClean="0"/>
              <a:t>Healthy </a:t>
            </a:r>
            <a:r>
              <a:rPr lang="en-US" dirty="0"/>
              <a:t>Web Projects blog posts: </a:t>
            </a:r>
            <a:r>
              <a:rPr lang="en-US" u="sng" dirty="0">
                <a:hlinkClick r:id="rId2"/>
              </a:rPr>
              <a:t>http://wunderroot.co.uk/healthy-web-projects</a:t>
            </a:r>
          </a:p>
          <a:p>
            <a:pPr lvl="1"/>
            <a:r>
              <a:rPr lang="en-US" dirty="0" smtClean="0"/>
              <a:t>Scaling Agile at </a:t>
            </a:r>
            <a:r>
              <a:rPr lang="en-US" dirty="0" err="1" smtClean="0"/>
              <a:t>Spotify</a:t>
            </a:r>
            <a:r>
              <a:rPr lang="en-US" dirty="0" smtClean="0"/>
              <a:t>:</a:t>
            </a:r>
            <a:r>
              <a:rPr lang="en-US" dirty="0"/>
              <a:t> </a:t>
            </a:r>
            <a:r>
              <a:rPr lang="en-US" u="sng" dirty="0">
                <a:hlinkClick r:id="rId3"/>
              </a:rPr>
              <a:t>https://dl.dropboxusercontent.com/u/1018963/Articles/SpotifyScaling.pdf </a:t>
            </a:r>
            <a:endParaRPr lang="en-US" u="sng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17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</a:t>
            </a:r>
            <a:r>
              <a:rPr lang="en-US" dirty="0" smtClean="0"/>
              <a:t>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hlinkClick r:id="rId2"/>
              </a:rPr>
              <a:t>Introducing user-centred design in a 100,000+ person </a:t>
            </a:r>
            <a:r>
              <a:rPr lang="en-US" dirty="0" smtClean="0">
                <a:hlinkClick r:id="rId2"/>
              </a:rPr>
              <a:t>corporation</a:t>
            </a:r>
            <a:endParaRPr lang="en-US" dirty="0" smtClean="0"/>
          </a:p>
          <a:p>
            <a:pPr lvl="1"/>
            <a:r>
              <a:rPr lang="en-US" dirty="0" smtClean="0"/>
              <a:t>Experience in a huge bank and its corporate culture.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hlinkClick r:id="rId3"/>
              </a:rPr>
              <a:t>How to close 1000+ websites and replace them with a Drupal </a:t>
            </a:r>
            <a:r>
              <a:rPr lang="en-US" dirty="0" smtClean="0">
                <a:hlinkClick r:id="rId3"/>
              </a:rPr>
              <a:t>platform</a:t>
            </a:r>
            <a:endParaRPr lang="en-US" dirty="0" smtClean="0"/>
          </a:p>
          <a:p>
            <a:pPr lvl="1"/>
            <a:r>
              <a:rPr lang="en-US" dirty="0" smtClean="0"/>
              <a:t>Municipality of Copenhagen has gone Drupal in large-scale.</a:t>
            </a:r>
          </a:p>
          <a:p>
            <a:pPr lvl="1"/>
            <a:r>
              <a:rPr lang="en-US" dirty="0" smtClean="0"/>
              <a:t>Keeping sight of goals, scalability, flexibility.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hlinkClick r:id="rId4"/>
              </a:rPr>
              <a:t>From homepage to hypertext preprocessor and back </a:t>
            </a:r>
            <a:r>
              <a:rPr lang="en-US" dirty="0" smtClean="0">
                <a:hlinkClick r:id="rId4"/>
              </a:rPr>
              <a:t>again</a:t>
            </a:r>
            <a:endParaRPr lang="en-US" dirty="0" smtClean="0"/>
          </a:p>
          <a:p>
            <a:pPr lvl="1"/>
            <a:r>
              <a:rPr lang="en-US" dirty="0" smtClean="0"/>
              <a:t>“people never use things in the way you expect”</a:t>
            </a:r>
          </a:p>
          <a:p>
            <a:pPr lvl="1"/>
            <a:r>
              <a:rPr lang="en-US" dirty="0" smtClean="0"/>
              <a:t>Extract patterns: hurricanes and strawberry </a:t>
            </a:r>
            <a:r>
              <a:rPr lang="en-US" dirty="0" err="1" smtClean="0"/>
              <a:t>poptarts</a:t>
            </a:r>
            <a:endParaRPr lang="en-US" dirty="0" smtClean="0"/>
          </a:p>
          <a:p>
            <a:pPr lvl="1"/>
            <a:r>
              <a:rPr lang="en-US" dirty="0" smtClean="0"/>
              <a:t>Step back; you’ve got to think about the ‘why’?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034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109</Words>
  <Application>Microsoft Macintosh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Keynotes</vt:lpstr>
      <vt:lpstr>Project Management training</vt:lpstr>
      <vt:lpstr>Some sessions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DrupalCon Prague</dc:title>
  <dc:creator>Cath Noble</dc:creator>
  <cp:lastModifiedBy>Cath Noble</cp:lastModifiedBy>
  <cp:revision>22</cp:revision>
  <dcterms:created xsi:type="dcterms:W3CDTF">2013-10-29T10:36:30Z</dcterms:created>
  <dcterms:modified xsi:type="dcterms:W3CDTF">2013-10-29T16:38:50Z</dcterms:modified>
</cp:coreProperties>
</file>