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57" r:id="rId2"/>
  </p:sldIdLst>
  <p:sldSz cx="25203150" cy="36004500"/>
  <p:notesSz cx="6858000" cy="9144000"/>
  <p:defaultTextStyle>
    <a:defPPr>
      <a:defRPr lang="fr-FR"/>
    </a:defPPr>
    <a:lvl1pPr marL="0" algn="l" defTabSz="3497580" rtl="0" eaLnBrk="1" latinLnBrk="0" hangingPunct="1">
      <a:defRPr sz="6900" kern="1200">
        <a:solidFill>
          <a:schemeClr val="tx1"/>
        </a:solidFill>
        <a:latin typeface="+mn-lt"/>
        <a:ea typeface="+mn-ea"/>
        <a:cs typeface="+mn-cs"/>
      </a:defRPr>
    </a:lvl1pPr>
    <a:lvl2pPr marL="1748790" algn="l" defTabSz="3497580" rtl="0" eaLnBrk="1" latinLnBrk="0" hangingPunct="1">
      <a:defRPr sz="6900" kern="1200">
        <a:solidFill>
          <a:schemeClr val="tx1"/>
        </a:solidFill>
        <a:latin typeface="+mn-lt"/>
        <a:ea typeface="+mn-ea"/>
        <a:cs typeface="+mn-cs"/>
      </a:defRPr>
    </a:lvl2pPr>
    <a:lvl3pPr marL="3497580" algn="l" defTabSz="3497580" rtl="0" eaLnBrk="1" latinLnBrk="0" hangingPunct="1">
      <a:defRPr sz="6900" kern="1200">
        <a:solidFill>
          <a:schemeClr val="tx1"/>
        </a:solidFill>
        <a:latin typeface="+mn-lt"/>
        <a:ea typeface="+mn-ea"/>
        <a:cs typeface="+mn-cs"/>
      </a:defRPr>
    </a:lvl3pPr>
    <a:lvl4pPr marL="5246370" algn="l" defTabSz="3497580" rtl="0" eaLnBrk="1" latinLnBrk="0" hangingPunct="1">
      <a:defRPr sz="6900" kern="1200">
        <a:solidFill>
          <a:schemeClr val="tx1"/>
        </a:solidFill>
        <a:latin typeface="+mn-lt"/>
        <a:ea typeface="+mn-ea"/>
        <a:cs typeface="+mn-cs"/>
      </a:defRPr>
    </a:lvl4pPr>
    <a:lvl5pPr marL="6995160" algn="l" defTabSz="3497580" rtl="0" eaLnBrk="1" latinLnBrk="0" hangingPunct="1">
      <a:defRPr sz="6900" kern="1200">
        <a:solidFill>
          <a:schemeClr val="tx1"/>
        </a:solidFill>
        <a:latin typeface="+mn-lt"/>
        <a:ea typeface="+mn-ea"/>
        <a:cs typeface="+mn-cs"/>
      </a:defRPr>
    </a:lvl5pPr>
    <a:lvl6pPr marL="8743950" algn="l" defTabSz="3497580" rtl="0" eaLnBrk="1" latinLnBrk="0" hangingPunct="1">
      <a:defRPr sz="6900" kern="1200">
        <a:solidFill>
          <a:schemeClr val="tx1"/>
        </a:solidFill>
        <a:latin typeface="+mn-lt"/>
        <a:ea typeface="+mn-ea"/>
        <a:cs typeface="+mn-cs"/>
      </a:defRPr>
    </a:lvl6pPr>
    <a:lvl7pPr marL="10492740" algn="l" defTabSz="3497580" rtl="0" eaLnBrk="1" latinLnBrk="0" hangingPunct="1">
      <a:defRPr sz="6900" kern="1200">
        <a:solidFill>
          <a:schemeClr val="tx1"/>
        </a:solidFill>
        <a:latin typeface="+mn-lt"/>
        <a:ea typeface="+mn-ea"/>
        <a:cs typeface="+mn-cs"/>
      </a:defRPr>
    </a:lvl7pPr>
    <a:lvl8pPr marL="12241530" algn="l" defTabSz="3497580" rtl="0" eaLnBrk="1" latinLnBrk="0" hangingPunct="1">
      <a:defRPr sz="6900" kern="1200">
        <a:solidFill>
          <a:schemeClr val="tx1"/>
        </a:solidFill>
        <a:latin typeface="+mn-lt"/>
        <a:ea typeface="+mn-ea"/>
        <a:cs typeface="+mn-cs"/>
      </a:defRPr>
    </a:lvl8pPr>
    <a:lvl9pPr marL="13990320" algn="l" defTabSz="3497580" rtl="0" eaLnBrk="1" latinLnBrk="0" hangingPunct="1">
      <a:defRPr sz="6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0" d="100"/>
          <a:sy n="30" d="100"/>
        </p:scale>
        <p:origin x="-1002" y="3792"/>
      </p:cViewPr>
      <p:guideLst>
        <p:guide orient="horz" pos="11340"/>
        <p:guide pos="79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6F3217-7763-4E6C-9813-9C84FCA7EC86}" type="datetimeFigureOut">
              <a:rPr lang="fr-FR" smtClean="0"/>
              <a:t>01/08/2014</a:t>
            </a:fld>
            <a:endParaRPr lang="fr-FR"/>
          </a:p>
        </p:txBody>
      </p:sp>
      <p:sp>
        <p:nvSpPr>
          <p:cNvPr id="4" name="Espace réservé de l'image des diapositives 3"/>
          <p:cNvSpPr>
            <a:spLocks noGrp="1" noRot="1" noChangeAspect="1"/>
          </p:cNvSpPr>
          <p:nvPr>
            <p:ph type="sldImg" idx="2"/>
          </p:nvPr>
        </p:nvSpPr>
        <p:spPr>
          <a:xfrm>
            <a:off x="2228850" y="685800"/>
            <a:ext cx="24003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AAA73F-73C1-496E-BAE8-F5C4BCCFE74A}" type="slidenum">
              <a:rPr lang="fr-FR" smtClean="0"/>
              <a:t>‹N°›</a:t>
            </a:fld>
            <a:endParaRPr lang="fr-FR"/>
          </a:p>
        </p:txBody>
      </p:sp>
    </p:spTree>
    <p:extLst>
      <p:ext uri="{BB962C8B-B14F-4D97-AF65-F5344CB8AC3E}">
        <p14:creationId xmlns:p14="http://schemas.microsoft.com/office/powerpoint/2010/main" val="781210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69AAA73F-73C1-496E-BAE8-F5C4BCCFE74A}" type="slidenum">
              <a:rPr lang="fr-FR" smtClean="0"/>
              <a:t>1</a:t>
            </a:fld>
            <a:endParaRPr lang="fr-FR"/>
          </a:p>
        </p:txBody>
      </p:sp>
    </p:spTree>
    <p:extLst>
      <p:ext uri="{BB962C8B-B14F-4D97-AF65-F5344CB8AC3E}">
        <p14:creationId xmlns:p14="http://schemas.microsoft.com/office/powerpoint/2010/main" val="3402201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890236" y="11184734"/>
            <a:ext cx="21422678" cy="7717631"/>
          </a:xfrm>
        </p:spPr>
        <p:txBody>
          <a:bodyPr/>
          <a:lstStyle/>
          <a:p>
            <a:r>
              <a:rPr lang="fr-FR" smtClean="0"/>
              <a:t>Modifiez le style du titre</a:t>
            </a:r>
            <a:endParaRPr lang="fr-FR"/>
          </a:p>
        </p:txBody>
      </p:sp>
      <p:sp>
        <p:nvSpPr>
          <p:cNvPr id="3" name="Sous-titre 2"/>
          <p:cNvSpPr>
            <a:spLocks noGrp="1"/>
          </p:cNvSpPr>
          <p:nvPr>
            <p:ph type="subTitle" idx="1"/>
          </p:nvPr>
        </p:nvSpPr>
        <p:spPr>
          <a:xfrm>
            <a:off x="3780473" y="20402550"/>
            <a:ext cx="17642205" cy="9201150"/>
          </a:xfrm>
        </p:spPr>
        <p:txBody>
          <a:bodyPr/>
          <a:lstStyle>
            <a:lvl1pPr marL="0" indent="0" algn="ctr">
              <a:buNone/>
              <a:defRPr>
                <a:solidFill>
                  <a:schemeClr val="tx1">
                    <a:tint val="75000"/>
                  </a:schemeClr>
                </a:solidFill>
              </a:defRPr>
            </a:lvl1pPr>
            <a:lvl2pPr marL="1747459" indent="0" algn="ctr">
              <a:buNone/>
              <a:defRPr>
                <a:solidFill>
                  <a:schemeClr val="tx1">
                    <a:tint val="75000"/>
                  </a:schemeClr>
                </a:solidFill>
              </a:defRPr>
            </a:lvl2pPr>
            <a:lvl3pPr marL="3494918" indent="0" algn="ctr">
              <a:buNone/>
              <a:defRPr>
                <a:solidFill>
                  <a:schemeClr val="tx1">
                    <a:tint val="75000"/>
                  </a:schemeClr>
                </a:solidFill>
              </a:defRPr>
            </a:lvl3pPr>
            <a:lvl4pPr marL="5242384" indent="0" algn="ctr">
              <a:buNone/>
              <a:defRPr>
                <a:solidFill>
                  <a:schemeClr val="tx1">
                    <a:tint val="75000"/>
                  </a:schemeClr>
                </a:solidFill>
              </a:defRPr>
            </a:lvl4pPr>
            <a:lvl5pPr marL="6989851" indent="0" algn="ctr">
              <a:buNone/>
              <a:defRPr>
                <a:solidFill>
                  <a:schemeClr val="tx1">
                    <a:tint val="75000"/>
                  </a:schemeClr>
                </a:solidFill>
              </a:defRPr>
            </a:lvl5pPr>
            <a:lvl6pPr marL="8737310" indent="0" algn="ctr">
              <a:buNone/>
              <a:defRPr>
                <a:solidFill>
                  <a:schemeClr val="tx1">
                    <a:tint val="75000"/>
                  </a:schemeClr>
                </a:solidFill>
              </a:defRPr>
            </a:lvl6pPr>
            <a:lvl7pPr marL="10484769" indent="0" algn="ctr">
              <a:buNone/>
              <a:defRPr>
                <a:solidFill>
                  <a:schemeClr val="tx1">
                    <a:tint val="75000"/>
                  </a:schemeClr>
                </a:solidFill>
              </a:defRPr>
            </a:lvl7pPr>
            <a:lvl8pPr marL="12232228" indent="0" algn="ctr">
              <a:buNone/>
              <a:defRPr>
                <a:solidFill>
                  <a:schemeClr val="tx1">
                    <a:tint val="75000"/>
                  </a:schemeClr>
                </a:solidFill>
              </a:defRPr>
            </a:lvl8pPr>
            <a:lvl9pPr marL="13979687"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3C9D9E2C-784E-4199-AEDE-5289CD097BE3}" type="datetimeFigureOut">
              <a:rPr lang="fr-FR" smtClean="0"/>
              <a:t>01/08/2014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7FA65AD-7D97-4F06-AD89-02A67A00D068}" type="slidenum">
              <a:rPr lang="fr-FR" smtClean="0"/>
              <a:t>‹N°›</a:t>
            </a:fld>
            <a:endParaRPr lang="fr-FR"/>
          </a:p>
        </p:txBody>
      </p:sp>
    </p:spTree>
    <p:extLst>
      <p:ext uri="{BB962C8B-B14F-4D97-AF65-F5344CB8AC3E}">
        <p14:creationId xmlns:p14="http://schemas.microsoft.com/office/powerpoint/2010/main" val="10166130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C9D9E2C-784E-4199-AEDE-5289CD097BE3}" type="datetimeFigureOut">
              <a:rPr lang="fr-FR" smtClean="0"/>
              <a:t>01/08/2014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7FA65AD-7D97-4F06-AD89-02A67A00D068}" type="slidenum">
              <a:rPr lang="fr-FR" smtClean="0"/>
              <a:t>‹N°›</a:t>
            </a:fld>
            <a:endParaRPr lang="fr-FR"/>
          </a:p>
        </p:txBody>
      </p:sp>
    </p:spTree>
    <p:extLst>
      <p:ext uri="{BB962C8B-B14F-4D97-AF65-F5344CB8AC3E}">
        <p14:creationId xmlns:p14="http://schemas.microsoft.com/office/powerpoint/2010/main" val="1111893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18272284" y="1441852"/>
            <a:ext cx="5670709" cy="30720506"/>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1260157" y="1441852"/>
            <a:ext cx="16592074" cy="30720506"/>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C9D9E2C-784E-4199-AEDE-5289CD097BE3}" type="datetimeFigureOut">
              <a:rPr lang="fr-FR" smtClean="0"/>
              <a:t>01/08/2014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7FA65AD-7D97-4F06-AD89-02A67A00D068}" type="slidenum">
              <a:rPr lang="fr-FR" smtClean="0"/>
              <a:t>‹N°›</a:t>
            </a:fld>
            <a:endParaRPr lang="fr-FR"/>
          </a:p>
        </p:txBody>
      </p:sp>
    </p:spTree>
    <p:extLst>
      <p:ext uri="{BB962C8B-B14F-4D97-AF65-F5344CB8AC3E}">
        <p14:creationId xmlns:p14="http://schemas.microsoft.com/office/powerpoint/2010/main" val="3012123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C9D9E2C-784E-4199-AEDE-5289CD097BE3}" type="datetimeFigureOut">
              <a:rPr lang="fr-FR" smtClean="0"/>
              <a:t>01/08/2014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7FA65AD-7D97-4F06-AD89-02A67A00D068}" type="slidenum">
              <a:rPr lang="fr-FR" smtClean="0"/>
              <a:t>‹N°›</a:t>
            </a:fld>
            <a:endParaRPr lang="fr-FR"/>
          </a:p>
        </p:txBody>
      </p:sp>
    </p:spTree>
    <p:extLst>
      <p:ext uri="{BB962C8B-B14F-4D97-AF65-F5344CB8AC3E}">
        <p14:creationId xmlns:p14="http://schemas.microsoft.com/office/powerpoint/2010/main" val="3713647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990875" y="23136249"/>
            <a:ext cx="21422678" cy="7150894"/>
          </a:xfrm>
        </p:spPr>
        <p:txBody>
          <a:bodyPr anchor="t"/>
          <a:lstStyle>
            <a:lvl1pPr algn="l">
              <a:defRPr sz="15300" b="1" cap="all"/>
            </a:lvl1pPr>
          </a:lstStyle>
          <a:p>
            <a:r>
              <a:rPr lang="fr-FR" smtClean="0"/>
              <a:t>Modifiez le style du titre</a:t>
            </a:r>
            <a:endParaRPr lang="fr-FR"/>
          </a:p>
        </p:txBody>
      </p:sp>
      <p:sp>
        <p:nvSpPr>
          <p:cNvPr id="3" name="Espace réservé du texte 2"/>
          <p:cNvSpPr>
            <a:spLocks noGrp="1"/>
          </p:cNvSpPr>
          <p:nvPr>
            <p:ph type="body" idx="1"/>
          </p:nvPr>
        </p:nvSpPr>
        <p:spPr>
          <a:xfrm>
            <a:off x="1990875" y="15260246"/>
            <a:ext cx="21422678" cy="7875982"/>
          </a:xfrm>
        </p:spPr>
        <p:txBody>
          <a:bodyPr anchor="b"/>
          <a:lstStyle>
            <a:lvl1pPr marL="0" indent="0">
              <a:buNone/>
              <a:defRPr sz="7700">
                <a:solidFill>
                  <a:schemeClr val="tx1">
                    <a:tint val="75000"/>
                  </a:schemeClr>
                </a:solidFill>
              </a:defRPr>
            </a:lvl1pPr>
            <a:lvl2pPr marL="1747459" indent="0">
              <a:buNone/>
              <a:defRPr sz="6900">
                <a:solidFill>
                  <a:schemeClr val="tx1">
                    <a:tint val="75000"/>
                  </a:schemeClr>
                </a:solidFill>
              </a:defRPr>
            </a:lvl2pPr>
            <a:lvl3pPr marL="3494918" indent="0">
              <a:buNone/>
              <a:defRPr sz="6100">
                <a:solidFill>
                  <a:schemeClr val="tx1">
                    <a:tint val="75000"/>
                  </a:schemeClr>
                </a:solidFill>
              </a:defRPr>
            </a:lvl3pPr>
            <a:lvl4pPr marL="5242384" indent="0">
              <a:buNone/>
              <a:defRPr sz="5400">
                <a:solidFill>
                  <a:schemeClr val="tx1">
                    <a:tint val="75000"/>
                  </a:schemeClr>
                </a:solidFill>
              </a:defRPr>
            </a:lvl4pPr>
            <a:lvl5pPr marL="6989851" indent="0">
              <a:buNone/>
              <a:defRPr sz="5400">
                <a:solidFill>
                  <a:schemeClr val="tx1">
                    <a:tint val="75000"/>
                  </a:schemeClr>
                </a:solidFill>
              </a:defRPr>
            </a:lvl5pPr>
            <a:lvl6pPr marL="8737310" indent="0">
              <a:buNone/>
              <a:defRPr sz="5400">
                <a:solidFill>
                  <a:schemeClr val="tx1">
                    <a:tint val="75000"/>
                  </a:schemeClr>
                </a:solidFill>
              </a:defRPr>
            </a:lvl6pPr>
            <a:lvl7pPr marL="10484769" indent="0">
              <a:buNone/>
              <a:defRPr sz="5400">
                <a:solidFill>
                  <a:schemeClr val="tx1">
                    <a:tint val="75000"/>
                  </a:schemeClr>
                </a:solidFill>
              </a:defRPr>
            </a:lvl7pPr>
            <a:lvl8pPr marL="12232228" indent="0">
              <a:buNone/>
              <a:defRPr sz="5400">
                <a:solidFill>
                  <a:schemeClr val="tx1">
                    <a:tint val="75000"/>
                  </a:schemeClr>
                </a:solidFill>
              </a:defRPr>
            </a:lvl8pPr>
            <a:lvl9pPr marL="13979687" indent="0">
              <a:buNone/>
              <a:defRPr sz="5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3C9D9E2C-784E-4199-AEDE-5289CD097BE3}" type="datetimeFigureOut">
              <a:rPr lang="fr-FR" smtClean="0"/>
              <a:t>01/08/2014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7FA65AD-7D97-4F06-AD89-02A67A00D068}" type="slidenum">
              <a:rPr lang="fr-FR" smtClean="0"/>
              <a:t>‹N°›</a:t>
            </a:fld>
            <a:endParaRPr lang="fr-FR"/>
          </a:p>
        </p:txBody>
      </p:sp>
    </p:spTree>
    <p:extLst>
      <p:ext uri="{BB962C8B-B14F-4D97-AF65-F5344CB8AC3E}">
        <p14:creationId xmlns:p14="http://schemas.microsoft.com/office/powerpoint/2010/main" val="1517675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1260158" y="8401074"/>
            <a:ext cx="11131391" cy="23761306"/>
          </a:xfrm>
        </p:spPr>
        <p:txBody>
          <a:bodyPr/>
          <a:lstStyle>
            <a:lvl1pPr>
              <a:defRPr sz="10700"/>
            </a:lvl1pPr>
            <a:lvl2pPr>
              <a:defRPr sz="9200"/>
            </a:lvl2pPr>
            <a:lvl3pPr>
              <a:defRPr sz="7700"/>
            </a:lvl3pPr>
            <a:lvl4pPr>
              <a:defRPr sz="6900"/>
            </a:lvl4pPr>
            <a:lvl5pPr>
              <a:defRPr sz="6900"/>
            </a:lvl5pPr>
            <a:lvl6pPr>
              <a:defRPr sz="6900"/>
            </a:lvl6pPr>
            <a:lvl7pPr>
              <a:defRPr sz="6900"/>
            </a:lvl7pPr>
            <a:lvl8pPr>
              <a:defRPr sz="6900"/>
            </a:lvl8pPr>
            <a:lvl9pPr>
              <a:defRPr sz="69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12811601" y="8401074"/>
            <a:ext cx="11131391" cy="23761306"/>
          </a:xfrm>
        </p:spPr>
        <p:txBody>
          <a:bodyPr/>
          <a:lstStyle>
            <a:lvl1pPr>
              <a:defRPr sz="10700"/>
            </a:lvl1pPr>
            <a:lvl2pPr>
              <a:defRPr sz="9200"/>
            </a:lvl2pPr>
            <a:lvl3pPr>
              <a:defRPr sz="7700"/>
            </a:lvl3pPr>
            <a:lvl4pPr>
              <a:defRPr sz="6900"/>
            </a:lvl4pPr>
            <a:lvl5pPr>
              <a:defRPr sz="6900"/>
            </a:lvl5pPr>
            <a:lvl6pPr>
              <a:defRPr sz="6900"/>
            </a:lvl6pPr>
            <a:lvl7pPr>
              <a:defRPr sz="6900"/>
            </a:lvl7pPr>
            <a:lvl8pPr>
              <a:defRPr sz="6900"/>
            </a:lvl8pPr>
            <a:lvl9pPr>
              <a:defRPr sz="69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C9D9E2C-784E-4199-AEDE-5289CD097BE3}" type="datetimeFigureOut">
              <a:rPr lang="fr-FR" smtClean="0"/>
              <a:t>01/08/2014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7FA65AD-7D97-4F06-AD89-02A67A00D068}" type="slidenum">
              <a:rPr lang="fr-FR" smtClean="0"/>
              <a:t>‹N°›</a:t>
            </a:fld>
            <a:endParaRPr lang="fr-FR"/>
          </a:p>
        </p:txBody>
      </p:sp>
    </p:spTree>
    <p:extLst>
      <p:ext uri="{BB962C8B-B14F-4D97-AF65-F5344CB8AC3E}">
        <p14:creationId xmlns:p14="http://schemas.microsoft.com/office/powerpoint/2010/main" val="3299412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1260158" y="8059343"/>
            <a:ext cx="11135768" cy="3358751"/>
          </a:xfrm>
        </p:spPr>
        <p:txBody>
          <a:bodyPr anchor="b"/>
          <a:lstStyle>
            <a:lvl1pPr marL="0" indent="0">
              <a:buNone/>
              <a:defRPr sz="9200" b="1"/>
            </a:lvl1pPr>
            <a:lvl2pPr marL="1747459" indent="0">
              <a:buNone/>
              <a:defRPr sz="7700" b="1"/>
            </a:lvl2pPr>
            <a:lvl3pPr marL="3494918" indent="0">
              <a:buNone/>
              <a:defRPr sz="6900" b="1"/>
            </a:lvl3pPr>
            <a:lvl4pPr marL="5242384" indent="0">
              <a:buNone/>
              <a:defRPr sz="6100" b="1"/>
            </a:lvl4pPr>
            <a:lvl5pPr marL="6989851" indent="0">
              <a:buNone/>
              <a:defRPr sz="6100" b="1"/>
            </a:lvl5pPr>
            <a:lvl6pPr marL="8737310" indent="0">
              <a:buNone/>
              <a:defRPr sz="6100" b="1"/>
            </a:lvl6pPr>
            <a:lvl7pPr marL="10484769" indent="0">
              <a:buNone/>
              <a:defRPr sz="6100" b="1"/>
            </a:lvl7pPr>
            <a:lvl8pPr marL="12232228" indent="0">
              <a:buNone/>
              <a:defRPr sz="6100" b="1"/>
            </a:lvl8pPr>
            <a:lvl9pPr marL="13979687" indent="0">
              <a:buNone/>
              <a:defRPr sz="6100" b="1"/>
            </a:lvl9pPr>
          </a:lstStyle>
          <a:p>
            <a:pPr lvl="0"/>
            <a:r>
              <a:rPr lang="fr-FR" smtClean="0"/>
              <a:t>Modifiez les styles du texte du masque</a:t>
            </a:r>
          </a:p>
        </p:txBody>
      </p:sp>
      <p:sp>
        <p:nvSpPr>
          <p:cNvPr id="4" name="Espace réservé du contenu 3"/>
          <p:cNvSpPr>
            <a:spLocks noGrp="1"/>
          </p:cNvSpPr>
          <p:nvPr>
            <p:ph sz="half" idx="2"/>
          </p:nvPr>
        </p:nvSpPr>
        <p:spPr>
          <a:xfrm>
            <a:off x="1260158" y="11418094"/>
            <a:ext cx="11135768" cy="20744262"/>
          </a:xfrm>
        </p:spPr>
        <p:txBody>
          <a:bodyPr/>
          <a:lstStyle>
            <a:lvl1pPr>
              <a:defRPr sz="9200"/>
            </a:lvl1pPr>
            <a:lvl2pPr>
              <a:defRPr sz="7700"/>
            </a:lvl2pPr>
            <a:lvl3pPr>
              <a:defRPr sz="6900"/>
            </a:lvl3pPr>
            <a:lvl4pPr>
              <a:defRPr sz="6100"/>
            </a:lvl4pPr>
            <a:lvl5pPr>
              <a:defRPr sz="6100"/>
            </a:lvl5pPr>
            <a:lvl6pPr>
              <a:defRPr sz="6100"/>
            </a:lvl6pPr>
            <a:lvl7pPr>
              <a:defRPr sz="6100"/>
            </a:lvl7pPr>
            <a:lvl8pPr>
              <a:defRPr sz="6100"/>
            </a:lvl8pPr>
            <a:lvl9pPr>
              <a:defRPr sz="61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12802852" y="8059343"/>
            <a:ext cx="11140142" cy="3358751"/>
          </a:xfrm>
        </p:spPr>
        <p:txBody>
          <a:bodyPr anchor="b"/>
          <a:lstStyle>
            <a:lvl1pPr marL="0" indent="0">
              <a:buNone/>
              <a:defRPr sz="9200" b="1"/>
            </a:lvl1pPr>
            <a:lvl2pPr marL="1747459" indent="0">
              <a:buNone/>
              <a:defRPr sz="7700" b="1"/>
            </a:lvl2pPr>
            <a:lvl3pPr marL="3494918" indent="0">
              <a:buNone/>
              <a:defRPr sz="6900" b="1"/>
            </a:lvl3pPr>
            <a:lvl4pPr marL="5242384" indent="0">
              <a:buNone/>
              <a:defRPr sz="6100" b="1"/>
            </a:lvl4pPr>
            <a:lvl5pPr marL="6989851" indent="0">
              <a:buNone/>
              <a:defRPr sz="6100" b="1"/>
            </a:lvl5pPr>
            <a:lvl6pPr marL="8737310" indent="0">
              <a:buNone/>
              <a:defRPr sz="6100" b="1"/>
            </a:lvl6pPr>
            <a:lvl7pPr marL="10484769" indent="0">
              <a:buNone/>
              <a:defRPr sz="6100" b="1"/>
            </a:lvl7pPr>
            <a:lvl8pPr marL="12232228" indent="0">
              <a:buNone/>
              <a:defRPr sz="6100" b="1"/>
            </a:lvl8pPr>
            <a:lvl9pPr marL="13979687" indent="0">
              <a:buNone/>
              <a:defRPr sz="6100" b="1"/>
            </a:lvl9pPr>
          </a:lstStyle>
          <a:p>
            <a:pPr lvl="0"/>
            <a:r>
              <a:rPr lang="fr-FR" smtClean="0"/>
              <a:t>Modifiez les styles du texte du masque</a:t>
            </a:r>
          </a:p>
        </p:txBody>
      </p:sp>
      <p:sp>
        <p:nvSpPr>
          <p:cNvPr id="6" name="Espace réservé du contenu 5"/>
          <p:cNvSpPr>
            <a:spLocks noGrp="1"/>
          </p:cNvSpPr>
          <p:nvPr>
            <p:ph sz="quarter" idx="4"/>
          </p:nvPr>
        </p:nvSpPr>
        <p:spPr>
          <a:xfrm>
            <a:off x="12802852" y="11418094"/>
            <a:ext cx="11140142" cy="20744262"/>
          </a:xfrm>
        </p:spPr>
        <p:txBody>
          <a:bodyPr/>
          <a:lstStyle>
            <a:lvl1pPr>
              <a:defRPr sz="9200"/>
            </a:lvl1pPr>
            <a:lvl2pPr>
              <a:defRPr sz="7700"/>
            </a:lvl2pPr>
            <a:lvl3pPr>
              <a:defRPr sz="6900"/>
            </a:lvl3pPr>
            <a:lvl4pPr>
              <a:defRPr sz="6100"/>
            </a:lvl4pPr>
            <a:lvl5pPr>
              <a:defRPr sz="6100"/>
            </a:lvl5pPr>
            <a:lvl6pPr>
              <a:defRPr sz="6100"/>
            </a:lvl6pPr>
            <a:lvl7pPr>
              <a:defRPr sz="6100"/>
            </a:lvl7pPr>
            <a:lvl8pPr>
              <a:defRPr sz="6100"/>
            </a:lvl8pPr>
            <a:lvl9pPr>
              <a:defRPr sz="61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C9D9E2C-784E-4199-AEDE-5289CD097BE3}" type="datetimeFigureOut">
              <a:rPr lang="fr-FR" smtClean="0"/>
              <a:t>01/08/2014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7FA65AD-7D97-4F06-AD89-02A67A00D068}" type="slidenum">
              <a:rPr lang="fr-FR" smtClean="0"/>
              <a:t>‹N°›</a:t>
            </a:fld>
            <a:endParaRPr lang="fr-FR"/>
          </a:p>
        </p:txBody>
      </p:sp>
    </p:spTree>
    <p:extLst>
      <p:ext uri="{BB962C8B-B14F-4D97-AF65-F5344CB8AC3E}">
        <p14:creationId xmlns:p14="http://schemas.microsoft.com/office/powerpoint/2010/main" val="342281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3C9D9E2C-784E-4199-AEDE-5289CD097BE3}" type="datetimeFigureOut">
              <a:rPr lang="fr-FR" smtClean="0"/>
              <a:t>01/08/2014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7FA65AD-7D97-4F06-AD89-02A67A00D068}" type="slidenum">
              <a:rPr lang="fr-FR" smtClean="0"/>
              <a:t>‹N°›</a:t>
            </a:fld>
            <a:endParaRPr lang="fr-FR"/>
          </a:p>
        </p:txBody>
      </p:sp>
    </p:spTree>
    <p:extLst>
      <p:ext uri="{BB962C8B-B14F-4D97-AF65-F5344CB8AC3E}">
        <p14:creationId xmlns:p14="http://schemas.microsoft.com/office/powerpoint/2010/main" val="2892609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C9D9E2C-784E-4199-AEDE-5289CD097BE3}" type="datetimeFigureOut">
              <a:rPr lang="fr-FR" smtClean="0"/>
              <a:t>01/08/2014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7FA65AD-7D97-4F06-AD89-02A67A00D068}" type="slidenum">
              <a:rPr lang="fr-FR" smtClean="0"/>
              <a:t>‹N°›</a:t>
            </a:fld>
            <a:endParaRPr lang="fr-FR"/>
          </a:p>
        </p:txBody>
      </p:sp>
    </p:spTree>
    <p:extLst>
      <p:ext uri="{BB962C8B-B14F-4D97-AF65-F5344CB8AC3E}">
        <p14:creationId xmlns:p14="http://schemas.microsoft.com/office/powerpoint/2010/main" val="878539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260170" y="1433512"/>
            <a:ext cx="8291663" cy="6100763"/>
          </a:xfrm>
        </p:spPr>
        <p:txBody>
          <a:bodyPr anchor="b"/>
          <a:lstStyle>
            <a:lvl1pPr algn="l">
              <a:defRPr sz="7700" b="1"/>
            </a:lvl1pPr>
          </a:lstStyle>
          <a:p>
            <a:r>
              <a:rPr lang="fr-FR" smtClean="0"/>
              <a:t>Modifiez le style du titre</a:t>
            </a:r>
            <a:endParaRPr lang="fr-FR"/>
          </a:p>
        </p:txBody>
      </p:sp>
      <p:sp>
        <p:nvSpPr>
          <p:cNvPr id="3" name="Espace réservé du contenu 2"/>
          <p:cNvSpPr>
            <a:spLocks noGrp="1"/>
          </p:cNvSpPr>
          <p:nvPr>
            <p:ph idx="1"/>
          </p:nvPr>
        </p:nvSpPr>
        <p:spPr>
          <a:xfrm>
            <a:off x="9853732" y="1433515"/>
            <a:ext cx="14089261" cy="30728843"/>
          </a:xfrm>
        </p:spPr>
        <p:txBody>
          <a:bodyPr/>
          <a:lstStyle>
            <a:lvl1pPr>
              <a:defRPr sz="12200"/>
            </a:lvl1pPr>
            <a:lvl2pPr>
              <a:defRPr sz="10700"/>
            </a:lvl2pPr>
            <a:lvl3pPr>
              <a:defRPr sz="9200"/>
            </a:lvl3pPr>
            <a:lvl4pPr>
              <a:defRPr sz="7700"/>
            </a:lvl4pPr>
            <a:lvl5pPr>
              <a:defRPr sz="7700"/>
            </a:lvl5pPr>
            <a:lvl6pPr>
              <a:defRPr sz="7700"/>
            </a:lvl6pPr>
            <a:lvl7pPr>
              <a:defRPr sz="7700"/>
            </a:lvl7pPr>
            <a:lvl8pPr>
              <a:defRPr sz="7700"/>
            </a:lvl8pPr>
            <a:lvl9pPr>
              <a:defRPr sz="77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1260170" y="7534299"/>
            <a:ext cx="8291663" cy="24628081"/>
          </a:xfrm>
        </p:spPr>
        <p:txBody>
          <a:bodyPr/>
          <a:lstStyle>
            <a:lvl1pPr marL="0" indent="0">
              <a:buNone/>
              <a:defRPr sz="5400"/>
            </a:lvl1pPr>
            <a:lvl2pPr marL="1747459" indent="0">
              <a:buNone/>
              <a:defRPr sz="4600"/>
            </a:lvl2pPr>
            <a:lvl3pPr marL="3494918" indent="0">
              <a:buNone/>
              <a:defRPr sz="3800"/>
            </a:lvl3pPr>
            <a:lvl4pPr marL="5242384" indent="0">
              <a:buNone/>
              <a:defRPr sz="3400"/>
            </a:lvl4pPr>
            <a:lvl5pPr marL="6989851" indent="0">
              <a:buNone/>
              <a:defRPr sz="3400"/>
            </a:lvl5pPr>
            <a:lvl6pPr marL="8737310" indent="0">
              <a:buNone/>
              <a:defRPr sz="3400"/>
            </a:lvl6pPr>
            <a:lvl7pPr marL="10484769" indent="0">
              <a:buNone/>
              <a:defRPr sz="3400"/>
            </a:lvl7pPr>
            <a:lvl8pPr marL="12232228" indent="0">
              <a:buNone/>
              <a:defRPr sz="3400"/>
            </a:lvl8pPr>
            <a:lvl9pPr marL="13979687" indent="0">
              <a:buNone/>
              <a:defRPr sz="34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C9D9E2C-784E-4199-AEDE-5289CD097BE3}" type="datetimeFigureOut">
              <a:rPr lang="fr-FR" smtClean="0"/>
              <a:t>01/08/2014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7FA65AD-7D97-4F06-AD89-02A67A00D068}" type="slidenum">
              <a:rPr lang="fr-FR" smtClean="0"/>
              <a:t>‹N°›</a:t>
            </a:fld>
            <a:endParaRPr lang="fr-FR"/>
          </a:p>
        </p:txBody>
      </p:sp>
    </p:spTree>
    <p:extLst>
      <p:ext uri="{BB962C8B-B14F-4D97-AF65-F5344CB8AC3E}">
        <p14:creationId xmlns:p14="http://schemas.microsoft.com/office/powerpoint/2010/main" val="669459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39994" y="25203150"/>
            <a:ext cx="15121890" cy="2975375"/>
          </a:xfrm>
        </p:spPr>
        <p:txBody>
          <a:bodyPr anchor="b"/>
          <a:lstStyle>
            <a:lvl1pPr algn="l">
              <a:defRPr sz="7700" b="1"/>
            </a:lvl1pPr>
          </a:lstStyle>
          <a:p>
            <a:r>
              <a:rPr lang="fr-FR" smtClean="0"/>
              <a:t>Modifiez le style du titre</a:t>
            </a:r>
            <a:endParaRPr lang="fr-FR"/>
          </a:p>
        </p:txBody>
      </p:sp>
      <p:sp>
        <p:nvSpPr>
          <p:cNvPr id="3" name="Espace réservé pour une image  2"/>
          <p:cNvSpPr>
            <a:spLocks noGrp="1"/>
          </p:cNvSpPr>
          <p:nvPr>
            <p:ph type="pic" idx="1"/>
          </p:nvPr>
        </p:nvSpPr>
        <p:spPr>
          <a:xfrm>
            <a:off x="4939994" y="3217069"/>
            <a:ext cx="15121890" cy="21602700"/>
          </a:xfrm>
        </p:spPr>
        <p:txBody>
          <a:bodyPr/>
          <a:lstStyle>
            <a:lvl1pPr marL="0" indent="0">
              <a:buNone/>
              <a:defRPr sz="12200"/>
            </a:lvl1pPr>
            <a:lvl2pPr marL="1747459" indent="0">
              <a:buNone/>
              <a:defRPr sz="10700"/>
            </a:lvl2pPr>
            <a:lvl3pPr marL="3494918" indent="0">
              <a:buNone/>
              <a:defRPr sz="9200"/>
            </a:lvl3pPr>
            <a:lvl4pPr marL="5242384" indent="0">
              <a:buNone/>
              <a:defRPr sz="7700"/>
            </a:lvl4pPr>
            <a:lvl5pPr marL="6989851" indent="0">
              <a:buNone/>
              <a:defRPr sz="7700"/>
            </a:lvl5pPr>
            <a:lvl6pPr marL="8737310" indent="0">
              <a:buNone/>
              <a:defRPr sz="7700"/>
            </a:lvl6pPr>
            <a:lvl7pPr marL="10484769" indent="0">
              <a:buNone/>
              <a:defRPr sz="7700"/>
            </a:lvl7pPr>
            <a:lvl8pPr marL="12232228" indent="0">
              <a:buNone/>
              <a:defRPr sz="7700"/>
            </a:lvl8pPr>
            <a:lvl9pPr marL="13979687" indent="0">
              <a:buNone/>
              <a:defRPr sz="7700"/>
            </a:lvl9pPr>
          </a:lstStyle>
          <a:p>
            <a:endParaRPr lang="fr-FR"/>
          </a:p>
        </p:txBody>
      </p:sp>
      <p:sp>
        <p:nvSpPr>
          <p:cNvPr id="4" name="Espace réservé du texte 3"/>
          <p:cNvSpPr>
            <a:spLocks noGrp="1"/>
          </p:cNvSpPr>
          <p:nvPr>
            <p:ph type="body" sz="half" idx="2"/>
          </p:nvPr>
        </p:nvSpPr>
        <p:spPr>
          <a:xfrm>
            <a:off x="4939994" y="28178524"/>
            <a:ext cx="15121890" cy="4225526"/>
          </a:xfrm>
        </p:spPr>
        <p:txBody>
          <a:bodyPr/>
          <a:lstStyle>
            <a:lvl1pPr marL="0" indent="0">
              <a:buNone/>
              <a:defRPr sz="5400"/>
            </a:lvl1pPr>
            <a:lvl2pPr marL="1747459" indent="0">
              <a:buNone/>
              <a:defRPr sz="4600"/>
            </a:lvl2pPr>
            <a:lvl3pPr marL="3494918" indent="0">
              <a:buNone/>
              <a:defRPr sz="3800"/>
            </a:lvl3pPr>
            <a:lvl4pPr marL="5242384" indent="0">
              <a:buNone/>
              <a:defRPr sz="3400"/>
            </a:lvl4pPr>
            <a:lvl5pPr marL="6989851" indent="0">
              <a:buNone/>
              <a:defRPr sz="3400"/>
            </a:lvl5pPr>
            <a:lvl6pPr marL="8737310" indent="0">
              <a:buNone/>
              <a:defRPr sz="3400"/>
            </a:lvl6pPr>
            <a:lvl7pPr marL="10484769" indent="0">
              <a:buNone/>
              <a:defRPr sz="3400"/>
            </a:lvl7pPr>
            <a:lvl8pPr marL="12232228" indent="0">
              <a:buNone/>
              <a:defRPr sz="3400"/>
            </a:lvl8pPr>
            <a:lvl9pPr marL="13979687" indent="0">
              <a:buNone/>
              <a:defRPr sz="34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C9D9E2C-784E-4199-AEDE-5289CD097BE3}" type="datetimeFigureOut">
              <a:rPr lang="fr-FR" smtClean="0"/>
              <a:t>01/08/2014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7FA65AD-7D97-4F06-AD89-02A67A00D068}" type="slidenum">
              <a:rPr lang="fr-FR" smtClean="0"/>
              <a:t>‹N°›</a:t>
            </a:fld>
            <a:endParaRPr lang="fr-FR"/>
          </a:p>
        </p:txBody>
      </p:sp>
    </p:spTree>
    <p:extLst>
      <p:ext uri="{BB962C8B-B14F-4D97-AF65-F5344CB8AC3E}">
        <p14:creationId xmlns:p14="http://schemas.microsoft.com/office/powerpoint/2010/main" val="3110463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260158" y="1441850"/>
            <a:ext cx="22682835" cy="6000750"/>
          </a:xfrm>
          <a:prstGeom prst="rect">
            <a:avLst/>
          </a:prstGeom>
        </p:spPr>
        <p:txBody>
          <a:bodyPr vert="horz" lIns="349498" tIns="174741" rIns="349498" bIns="174741"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1260158" y="8401074"/>
            <a:ext cx="22682835" cy="23761306"/>
          </a:xfrm>
          <a:prstGeom prst="rect">
            <a:avLst/>
          </a:prstGeom>
        </p:spPr>
        <p:txBody>
          <a:bodyPr vert="horz" lIns="349498" tIns="174741" rIns="349498" bIns="174741"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1260158" y="33370846"/>
            <a:ext cx="5880735" cy="1916906"/>
          </a:xfrm>
          <a:prstGeom prst="rect">
            <a:avLst/>
          </a:prstGeom>
        </p:spPr>
        <p:txBody>
          <a:bodyPr vert="horz" lIns="349498" tIns="174741" rIns="349498" bIns="174741" rtlCol="0" anchor="ctr"/>
          <a:lstStyle>
            <a:lvl1pPr algn="l">
              <a:defRPr sz="4600">
                <a:solidFill>
                  <a:schemeClr val="tx1">
                    <a:tint val="75000"/>
                  </a:schemeClr>
                </a:solidFill>
              </a:defRPr>
            </a:lvl1pPr>
          </a:lstStyle>
          <a:p>
            <a:fld id="{3C9D9E2C-784E-4199-AEDE-5289CD097BE3}" type="datetimeFigureOut">
              <a:rPr lang="fr-FR" smtClean="0"/>
              <a:t>01/08/2014</a:t>
            </a:fld>
            <a:endParaRPr lang="fr-FR"/>
          </a:p>
        </p:txBody>
      </p:sp>
      <p:sp>
        <p:nvSpPr>
          <p:cNvPr id="5" name="Espace réservé du pied de page 4"/>
          <p:cNvSpPr>
            <a:spLocks noGrp="1"/>
          </p:cNvSpPr>
          <p:nvPr>
            <p:ph type="ftr" sz="quarter" idx="3"/>
          </p:nvPr>
        </p:nvSpPr>
        <p:spPr>
          <a:xfrm>
            <a:off x="8611076" y="33370846"/>
            <a:ext cx="7980998" cy="1916906"/>
          </a:xfrm>
          <a:prstGeom prst="rect">
            <a:avLst/>
          </a:prstGeom>
        </p:spPr>
        <p:txBody>
          <a:bodyPr vert="horz" lIns="349498" tIns="174741" rIns="349498" bIns="174741" rtlCol="0" anchor="ctr"/>
          <a:lstStyle>
            <a:lvl1pPr algn="ctr">
              <a:defRPr sz="46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18062258" y="33370846"/>
            <a:ext cx="5880735" cy="1916906"/>
          </a:xfrm>
          <a:prstGeom prst="rect">
            <a:avLst/>
          </a:prstGeom>
        </p:spPr>
        <p:txBody>
          <a:bodyPr vert="horz" lIns="349498" tIns="174741" rIns="349498" bIns="174741" rtlCol="0" anchor="ctr"/>
          <a:lstStyle>
            <a:lvl1pPr algn="r">
              <a:defRPr sz="4600">
                <a:solidFill>
                  <a:schemeClr val="tx1">
                    <a:tint val="75000"/>
                  </a:schemeClr>
                </a:solidFill>
              </a:defRPr>
            </a:lvl1pPr>
          </a:lstStyle>
          <a:p>
            <a:fld id="{57FA65AD-7D97-4F06-AD89-02A67A00D068}" type="slidenum">
              <a:rPr lang="fr-FR" smtClean="0"/>
              <a:t>‹N°›</a:t>
            </a:fld>
            <a:endParaRPr lang="fr-FR"/>
          </a:p>
        </p:txBody>
      </p:sp>
    </p:spTree>
    <p:extLst>
      <p:ext uri="{BB962C8B-B14F-4D97-AF65-F5344CB8AC3E}">
        <p14:creationId xmlns:p14="http://schemas.microsoft.com/office/powerpoint/2010/main" val="237298165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3494918" rtl="0" eaLnBrk="1" latinLnBrk="0" hangingPunct="1">
        <a:spcBef>
          <a:spcPct val="0"/>
        </a:spcBef>
        <a:buNone/>
        <a:defRPr sz="16800" kern="1200">
          <a:solidFill>
            <a:schemeClr val="tx1"/>
          </a:solidFill>
          <a:latin typeface="+mj-lt"/>
          <a:ea typeface="+mj-ea"/>
          <a:cs typeface="+mj-cs"/>
        </a:defRPr>
      </a:lvl1pPr>
    </p:titleStyle>
    <p:bodyStyle>
      <a:lvl1pPr marL="1310598" indent="-1310598" algn="l" defTabSz="3494918" rtl="0" eaLnBrk="1" latinLnBrk="0" hangingPunct="1">
        <a:spcBef>
          <a:spcPct val="20000"/>
        </a:spcBef>
        <a:buFont typeface="Arial" panose="020B0604020202020204" pitchFamily="34" charset="0"/>
        <a:buChar char="•"/>
        <a:defRPr sz="12200" kern="1200">
          <a:solidFill>
            <a:schemeClr val="tx1"/>
          </a:solidFill>
          <a:latin typeface="+mn-lt"/>
          <a:ea typeface="+mn-ea"/>
          <a:cs typeface="+mn-cs"/>
        </a:defRPr>
      </a:lvl1pPr>
      <a:lvl2pPr marL="2839626" indent="-1092168" algn="l" defTabSz="3494918" rtl="0" eaLnBrk="1" latinLnBrk="0" hangingPunct="1">
        <a:spcBef>
          <a:spcPct val="20000"/>
        </a:spcBef>
        <a:buFont typeface="Arial" panose="020B0604020202020204" pitchFamily="34" charset="0"/>
        <a:buChar char="–"/>
        <a:defRPr sz="10700" kern="1200">
          <a:solidFill>
            <a:schemeClr val="tx1"/>
          </a:solidFill>
          <a:latin typeface="+mn-lt"/>
          <a:ea typeface="+mn-ea"/>
          <a:cs typeface="+mn-cs"/>
        </a:defRPr>
      </a:lvl2pPr>
      <a:lvl3pPr marL="4368655" indent="-873733" algn="l" defTabSz="3494918" rtl="0" eaLnBrk="1" latinLnBrk="0" hangingPunct="1">
        <a:spcBef>
          <a:spcPct val="20000"/>
        </a:spcBef>
        <a:buFont typeface="Arial" panose="020B0604020202020204" pitchFamily="34" charset="0"/>
        <a:buChar char="•"/>
        <a:defRPr sz="9200" kern="1200">
          <a:solidFill>
            <a:schemeClr val="tx1"/>
          </a:solidFill>
          <a:latin typeface="+mn-lt"/>
          <a:ea typeface="+mn-ea"/>
          <a:cs typeface="+mn-cs"/>
        </a:defRPr>
      </a:lvl3pPr>
      <a:lvl4pPr marL="6116114" indent="-873733" algn="l" defTabSz="3494918"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4pPr>
      <a:lvl5pPr marL="7863573" indent="-873733" algn="l" defTabSz="3494918"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5pPr>
      <a:lvl6pPr marL="9611032" indent="-873733" algn="l" defTabSz="3494918"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6pPr>
      <a:lvl7pPr marL="11358498" indent="-873733" algn="l" defTabSz="3494918"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7pPr>
      <a:lvl8pPr marL="13105961" indent="-873733" algn="l" defTabSz="3494918"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8pPr>
      <a:lvl9pPr marL="14853424" indent="-873733" algn="l" defTabSz="3494918"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9pPr>
    </p:bodyStyle>
    <p:otherStyle>
      <a:defPPr>
        <a:defRPr lang="fr-FR"/>
      </a:defPPr>
      <a:lvl1pPr marL="0" algn="l" defTabSz="3494918" rtl="0" eaLnBrk="1" latinLnBrk="0" hangingPunct="1">
        <a:defRPr sz="6900" kern="1200">
          <a:solidFill>
            <a:schemeClr val="tx1"/>
          </a:solidFill>
          <a:latin typeface="+mn-lt"/>
          <a:ea typeface="+mn-ea"/>
          <a:cs typeface="+mn-cs"/>
        </a:defRPr>
      </a:lvl1pPr>
      <a:lvl2pPr marL="1747459" algn="l" defTabSz="3494918" rtl="0" eaLnBrk="1" latinLnBrk="0" hangingPunct="1">
        <a:defRPr sz="6900" kern="1200">
          <a:solidFill>
            <a:schemeClr val="tx1"/>
          </a:solidFill>
          <a:latin typeface="+mn-lt"/>
          <a:ea typeface="+mn-ea"/>
          <a:cs typeface="+mn-cs"/>
        </a:defRPr>
      </a:lvl2pPr>
      <a:lvl3pPr marL="3494918" algn="l" defTabSz="3494918" rtl="0" eaLnBrk="1" latinLnBrk="0" hangingPunct="1">
        <a:defRPr sz="6900" kern="1200">
          <a:solidFill>
            <a:schemeClr val="tx1"/>
          </a:solidFill>
          <a:latin typeface="+mn-lt"/>
          <a:ea typeface="+mn-ea"/>
          <a:cs typeface="+mn-cs"/>
        </a:defRPr>
      </a:lvl3pPr>
      <a:lvl4pPr marL="5242384" algn="l" defTabSz="3494918" rtl="0" eaLnBrk="1" latinLnBrk="0" hangingPunct="1">
        <a:defRPr sz="6900" kern="1200">
          <a:solidFill>
            <a:schemeClr val="tx1"/>
          </a:solidFill>
          <a:latin typeface="+mn-lt"/>
          <a:ea typeface="+mn-ea"/>
          <a:cs typeface="+mn-cs"/>
        </a:defRPr>
      </a:lvl4pPr>
      <a:lvl5pPr marL="6989851" algn="l" defTabSz="3494918" rtl="0" eaLnBrk="1" latinLnBrk="0" hangingPunct="1">
        <a:defRPr sz="6900" kern="1200">
          <a:solidFill>
            <a:schemeClr val="tx1"/>
          </a:solidFill>
          <a:latin typeface="+mn-lt"/>
          <a:ea typeface="+mn-ea"/>
          <a:cs typeface="+mn-cs"/>
        </a:defRPr>
      </a:lvl5pPr>
      <a:lvl6pPr marL="8737310" algn="l" defTabSz="3494918" rtl="0" eaLnBrk="1" latinLnBrk="0" hangingPunct="1">
        <a:defRPr sz="6900" kern="1200">
          <a:solidFill>
            <a:schemeClr val="tx1"/>
          </a:solidFill>
          <a:latin typeface="+mn-lt"/>
          <a:ea typeface="+mn-ea"/>
          <a:cs typeface="+mn-cs"/>
        </a:defRPr>
      </a:lvl6pPr>
      <a:lvl7pPr marL="10484769" algn="l" defTabSz="3494918" rtl="0" eaLnBrk="1" latinLnBrk="0" hangingPunct="1">
        <a:defRPr sz="6900" kern="1200">
          <a:solidFill>
            <a:schemeClr val="tx1"/>
          </a:solidFill>
          <a:latin typeface="+mn-lt"/>
          <a:ea typeface="+mn-ea"/>
          <a:cs typeface="+mn-cs"/>
        </a:defRPr>
      </a:lvl7pPr>
      <a:lvl8pPr marL="12232228" algn="l" defTabSz="3494918" rtl="0" eaLnBrk="1" latinLnBrk="0" hangingPunct="1">
        <a:defRPr sz="6900" kern="1200">
          <a:solidFill>
            <a:schemeClr val="tx1"/>
          </a:solidFill>
          <a:latin typeface="+mn-lt"/>
          <a:ea typeface="+mn-ea"/>
          <a:cs typeface="+mn-cs"/>
        </a:defRPr>
      </a:lvl8pPr>
      <a:lvl9pPr marL="13979687" algn="l" defTabSz="3494918" rtl="0" eaLnBrk="1" latinLnBrk="0" hangingPunct="1">
        <a:defRPr sz="6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8100000" scaled="0"/>
        </a:gradFill>
        <a:effectLst/>
      </p:bgPr>
    </p:bg>
    <p:spTree>
      <p:nvGrpSpPr>
        <p:cNvPr id="1" name=""/>
        <p:cNvGrpSpPr/>
        <p:nvPr/>
      </p:nvGrpSpPr>
      <p:grpSpPr>
        <a:xfrm>
          <a:off x="0" y="0"/>
          <a:ext cx="0" cy="0"/>
          <a:chOff x="0" y="0"/>
          <a:chExt cx="0" cy="0"/>
        </a:xfrm>
      </p:grpSpPr>
      <p:sp>
        <p:nvSpPr>
          <p:cNvPr id="11" name="Rectangle à coins arrondis 85"/>
          <p:cNvSpPr>
            <a:spLocks noChangeArrowheads="1"/>
          </p:cNvSpPr>
          <p:nvPr/>
        </p:nvSpPr>
        <p:spPr bwMode="auto">
          <a:xfrm>
            <a:off x="394239" y="250066"/>
            <a:ext cx="24269219" cy="5039649"/>
          </a:xfrm>
          <a:prstGeom prst="roundRect">
            <a:avLst>
              <a:gd name="adj" fmla="val 16667"/>
            </a:avLst>
          </a:prstGeom>
          <a:noFill/>
          <a:ln w="76200">
            <a:solidFill>
              <a:schemeClr val="bg1"/>
            </a:solidFill>
            <a:headEnd/>
            <a:tailEnd/>
          </a:ln>
        </p:spPr>
        <p:style>
          <a:lnRef idx="1">
            <a:schemeClr val="accent1"/>
          </a:lnRef>
          <a:fillRef idx="2">
            <a:schemeClr val="accent1"/>
          </a:fillRef>
          <a:effectRef idx="1">
            <a:schemeClr val="accent1"/>
          </a:effectRef>
          <a:fontRef idx="minor">
            <a:schemeClr val="dk1"/>
          </a:fontRef>
        </p:style>
        <p:txBody>
          <a:bodyPr lIns="93618" tIns="46811" rIns="93618" bIns="46811"/>
          <a:lstStyle/>
          <a:p>
            <a:pPr marL="2430463" algn="ctr" defTabSz="4318529">
              <a:tabLst>
                <a:tab pos="2863850" algn="l"/>
              </a:tabLst>
              <a:defRPr/>
            </a:pPr>
            <a:r>
              <a:rPr lang="en-US" sz="4400" b="1" cap="all" dirty="0" smtClean="0">
                <a:solidFill>
                  <a:schemeClr val="tx1"/>
                </a:solidFill>
                <a:effectLst>
                  <a:innerShdw blurRad="63500" dist="50800" dir="18900000">
                    <a:prstClr val="black">
                      <a:alpha val="50000"/>
                    </a:prstClr>
                  </a:innerShdw>
                </a:effectLst>
                <a:latin typeface="Times New Roman" pitchFamily="18" charset="0"/>
                <a:cs typeface="Times New Roman" pitchFamily="18" charset="0"/>
              </a:rPr>
              <a:t>Some </a:t>
            </a:r>
            <a:r>
              <a:rPr lang="en-US" sz="4400" b="1" cap="all" dirty="0">
                <a:solidFill>
                  <a:schemeClr val="tx1"/>
                </a:solidFill>
                <a:effectLst>
                  <a:innerShdw blurRad="63500" dist="50800" dir="18900000">
                    <a:prstClr val="black">
                      <a:alpha val="50000"/>
                    </a:prstClr>
                  </a:innerShdw>
                </a:effectLst>
                <a:latin typeface="Times New Roman" pitchFamily="18" charset="0"/>
                <a:cs typeface="Times New Roman" pitchFamily="18" charset="0"/>
              </a:rPr>
              <a:t>Experimental Basis of </a:t>
            </a:r>
            <a:endParaRPr lang="en-US" sz="4400" b="1" cap="all" dirty="0" smtClean="0">
              <a:solidFill>
                <a:schemeClr val="tx1"/>
              </a:solidFill>
              <a:effectLst>
                <a:innerShdw blurRad="63500" dist="50800" dir="18900000">
                  <a:prstClr val="black">
                    <a:alpha val="50000"/>
                  </a:prstClr>
                </a:innerShdw>
              </a:effectLst>
              <a:latin typeface="Times New Roman" pitchFamily="18" charset="0"/>
              <a:cs typeface="Times New Roman" pitchFamily="18" charset="0"/>
            </a:endParaRPr>
          </a:p>
          <a:p>
            <a:pPr marL="2430463" algn="ctr" defTabSz="4318529">
              <a:tabLst>
                <a:tab pos="2863850" algn="l"/>
              </a:tabLst>
              <a:defRPr/>
            </a:pPr>
            <a:r>
              <a:rPr lang="en-US" sz="4400" b="1" cap="all" dirty="0" smtClean="0">
                <a:solidFill>
                  <a:schemeClr val="tx1"/>
                </a:solidFill>
                <a:effectLst>
                  <a:innerShdw blurRad="63500" dist="50800" dir="18900000">
                    <a:prstClr val="black">
                      <a:alpha val="50000"/>
                    </a:prstClr>
                  </a:innerShdw>
                </a:effectLst>
                <a:latin typeface="Times New Roman" pitchFamily="18" charset="0"/>
                <a:cs typeface="Times New Roman" pitchFamily="18" charset="0"/>
              </a:rPr>
              <a:t>Quantum Theory</a:t>
            </a:r>
            <a:endParaRPr lang="fr-FR" sz="4400" b="1" u="sng" dirty="0">
              <a:solidFill>
                <a:schemeClr val="tx1"/>
              </a:solidFill>
              <a:latin typeface="Times New Roman" pitchFamily="18" charset="0"/>
              <a:cs typeface="Times New Roman" pitchFamily="18" charset="0"/>
            </a:endParaRPr>
          </a:p>
          <a:p>
            <a:pPr algn="ctr" defTabSz="4318529">
              <a:defRPr/>
            </a:pPr>
            <a:endParaRPr lang="fr-FR" sz="4400" i="1" dirty="0" smtClean="0">
              <a:solidFill>
                <a:schemeClr val="tx1"/>
              </a:solidFill>
              <a:latin typeface="Times New Roman" pitchFamily="18" charset="0"/>
              <a:cs typeface="Times New Roman" pitchFamily="18" charset="0"/>
            </a:endParaRPr>
          </a:p>
          <a:p>
            <a:pPr algn="ctr" defTabSz="4318529">
              <a:defRPr/>
            </a:pPr>
            <a:r>
              <a:rPr lang="fr-FR" sz="4400" i="1" dirty="0" err="1" smtClean="0">
                <a:solidFill>
                  <a:schemeClr val="tx1"/>
                </a:solidFill>
                <a:latin typeface="Times New Roman" pitchFamily="18" charset="0"/>
                <a:cs typeface="Times New Roman" pitchFamily="18" charset="0"/>
              </a:rPr>
              <a:t>Faten</a:t>
            </a:r>
            <a:r>
              <a:rPr lang="fr-FR" sz="4400" i="1" dirty="0" smtClean="0">
                <a:solidFill>
                  <a:schemeClr val="tx1"/>
                </a:solidFill>
                <a:latin typeface="Times New Roman" pitchFamily="18" charset="0"/>
                <a:cs typeface="Times New Roman" pitchFamily="18" charset="0"/>
              </a:rPr>
              <a:t> BEN CHAABANE</a:t>
            </a:r>
          </a:p>
          <a:p>
            <a:pPr algn="ctr" defTabSz="4318529">
              <a:defRPr/>
            </a:pPr>
            <a:r>
              <a:rPr lang="fr-FR" sz="4400" i="1" dirty="0" err="1" smtClean="0">
                <a:solidFill>
                  <a:schemeClr val="tx1"/>
                </a:solidFill>
                <a:latin typeface="Times New Roman" pitchFamily="18" charset="0"/>
                <a:cs typeface="Times New Roman" pitchFamily="18" charset="0"/>
              </a:rPr>
              <a:t>Faculty</a:t>
            </a:r>
            <a:r>
              <a:rPr lang="fr-FR" sz="4400" i="1" dirty="0" smtClean="0">
                <a:solidFill>
                  <a:schemeClr val="tx1"/>
                </a:solidFill>
                <a:latin typeface="Times New Roman" pitchFamily="18" charset="0"/>
                <a:cs typeface="Times New Roman" pitchFamily="18" charset="0"/>
              </a:rPr>
              <a:t> of sciences of Tunis – </a:t>
            </a:r>
            <a:r>
              <a:rPr lang="fr-FR" sz="4400" i="1" dirty="0" err="1" smtClean="0">
                <a:solidFill>
                  <a:schemeClr val="tx1"/>
                </a:solidFill>
                <a:latin typeface="Times New Roman" pitchFamily="18" charset="0"/>
                <a:cs typeface="Times New Roman" pitchFamily="18" charset="0"/>
              </a:rPr>
              <a:t>University</a:t>
            </a:r>
            <a:r>
              <a:rPr lang="fr-FR" sz="4400" i="1" dirty="0" smtClean="0">
                <a:solidFill>
                  <a:schemeClr val="tx1"/>
                </a:solidFill>
                <a:latin typeface="Times New Roman" pitchFamily="18" charset="0"/>
                <a:cs typeface="Times New Roman" pitchFamily="18" charset="0"/>
              </a:rPr>
              <a:t> of Tunis El Manar</a:t>
            </a:r>
            <a:endParaRPr lang="fr-FR" sz="4400" i="1" dirty="0">
              <a:solidFill>
                <a:schemeClr val="tx1"/>
              </a:solidFill>
              <a:latin typeface="Times New Roman" pitchFamily="18" charset="0"/>
              <a:cs typeface="Times New Roman" pitchFamily="18" charset="0"/>
            </a:endParaRPr>
          </a:p>
          <a:p>
            <a:pPr algn="ctr" defTabSz="4318529">
              <a:defRPr/>
            </a:pPr>
            <a:r>
              <a:rPr lang="en-US" sz="4400" i="1" dirty="0" smtClean="0">
                <a:solidFill>
                  <a:schemeClr val="tx1"/>
                </a:solidFill>
              </a:rPr>
              <a:t>fattouna.2.6.93</a:t>
            </a:r>
            <a:r>
              <a:rPr lang="en-US" sz="4400" i="1" dirty="0" smtClean="0">
                <a:solidFill>
                  <a:schemeClr val="tx1"/>
                </a:solidFill>
                <a:latin typeface="Times New Roman" pitchFamily="18" charset="0"/>
                <a:cs typeface="Times New Roman" pitchFamily="18" charset="0"/>
              </a:rPr>
              <a:t>@gmail.com</a:t>
            </a:r>
            <a:endParaRPr lang="fr-FR" sz="4400" dirty="0">
              <a:solidFill>
                <a:schemeClr val="tx1"/>
              </a:solidFill>
              <a:latin typeface="Times New Roman" pitchFamily="18" charset="0"/>
              <a:cs typeface="Times New Roman" pitchFamily="18" charset="0"/>
            </a:endParaRPr>
          </a:p>
        </p:txBody>
      </p:sp>
      <p:pic>
        <p:nvPicPr>
          <p:cNvPr id="13" name="Imag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148" y="3168602"/>
            <a:ext cx="2832858" cy="1788926"/>
          </a:xfrm>
          <a:prstGeom prst="rect">
            <a:avLst/>
          </a:prstGeom>
          <a:ln>
            <a:solidFill>
              <a:schemeClr val="tx1"/>
            </a:solidFill>
          </a:ln>
          <a:effectLst>
            <a:outerShdw blurRad="165100" dir="5400000" algn="t" rotWithShape="0">
              <a:prstClr val="black">
                <a:alpha val="40000"/>
              </a:prstClr>
            </a:outerShdw>
            <a:reflection endPos="0" dir="5400000" sy="-100000" algn="bl" rotWithShape="0"/>
          </a:effectLst>
        </p:spPr>
      </p:pic>
      <p:pic>
        <p:nvPicPr>
          <p:cNvPr id="14" name="Imag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8944" y="406886"/>
            <a:ext cx="2295383" cy="2519323"/>
          </a:xfrm>
          <a:prstGeom prst="rect">
            <a:avLst/>
          </a:prstGeom>
          <a:ln w="9525">
            <a:solidFill>
              <a:schemeClr val="tx1"/>
            </a:solidFill>
          </a:ln>
          <a:effectLst>
            <a:reflection endPos="0" dir="5400000" sy="-100000" algn="bl" rotWithShape="0"/>
          </a:effectLst>
        </p:spPr>
      </p:pic>
      <p:sp>
        <p:nvSpPr>
          <p:cNvPr id="15" name="Rectangle à coins arrondis 14"/>
          <p:cNvSpPr/>
          <p:nvPr/>
        </p:nvSpPr>
        <p:spPr bwMode="auto">
          <a:xfrm>
            <a:off x="172170" y="5688882"/>
            <a:ext cx="24784899" cy="3600400"/>
          </a:xfrm>
          <a:prstGeom prst="roundRect">
            <a:avLst/>
          </a:prstGeom>
          <a:solidFill>
            <a:schemeClr val="bg1">
              <a:alpha val="65000"/>
            </a:schemeClr>
          </a:solidFill>
          <a:ln w="57150" cap="flat" cmpd="sng" algn="ctr">
            <a:no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prst="angle"/>
          </a:sp3d>
        </p:spPr>
        <p:txBody>
          <a:bodyPr/>
          <a:lstStyle/>
          <a:p>
            <a:pPr marL="0" marR="0" lvl="0" indent="0" algn="ctr" defTabSz="4217988" eaLnBrk="1" fontAlgn="base" latinLnBrk="0" hangingPunct="1">
              <a:lnSpc>
                <a:spcPct val="100000"/>
              </a:lnSpc>
              <a:spcBef>
                <a:spcPct val="0"/>
              </a:spcBef>
              <a:spcAft>
                <a:spcPct val="0"/>
              </a:spcAft>
              <a:buClrTx/>
              <a:buSzTx/>
              <a:buFontTx/>
              <a:buNone/>
              <a:tabLst/>
              <a:defRPr/>
            </a:pPr>
            <a:endParaRPr kumimoji="0" lang="fr-FR" sz="2800" b="0" i="0" u="none" strike="noStrike" kern="0" cap="none" spc="0" normalizeH="0" baseline="0" noProof="0" dirty="0" smtClean="0">
              <a:ln>
                <a:noFill/>
              </a:ln>
              <a:solidFill>
                <a:srgbClr val="000000"/>
              </a:solidFill>
              <a:effectLst/>
              <a:uLnTx/>
              <a:uFillTx/>
              <a:latin typeface="Arial" charset="0"/>
              <a:cs typeface="Arial" charset="0"/>
            </a:endParaRPr>
          </a:p>
          <a:p>
            <a:pPr marL="0" marR="0" lvl="0" indent="0" defTabSz="4217988" eaLnBrk="1" fontAlgn="base" latinLnBrk="0" hangingPunct="1">
              <a:lnSpc>
                <a:spcPct val="100000"/>
              </a:lnSpc>
              <a:spcBef>
                <a:spcPct val="0"/>
              </a:spcBef>
              <a:spcAft>
                <a:spcPct val="0"/>
              </a:spcAft>
              <a:buClrTx/>
              <a:buSzTx/>
              <a:buFontTx/>
              <a:buNone/>
              <a:tabLst/>
              <a:defRPr/>
            </a:pPr>
            <a:endParaRPr kumimoji="0" lang="fr-FR" sz="2800" b="0" i="0" u="none" strike="noStrike" kern="0" cap="none" spc="0" normalizeH="0" baseline="0" noProof="0" dirty="0" smtClean="0">
              <a:ln>
                <a:noFill/>
              </a:ln>
              <a:solidFill>
                <a:srgbClr val="000000"/>
              </a:solidFill>
              <a:effectLst/>
              <a:uLnTx/>
              <a:uFillTx/>
              <a:latin typeface="Arial" charset="0"/>
              <a:cs typeface="Arial" charset="0"/>
            </a:endParaRPr>
          </a:p>
          <a:p>
            <a:pPr algn="just"/>
            <a:r>
              <a:rPr lang="fr-FR" sz="3600" b="1" dirty="0" smtClean="0">
                <a:solidFill>
                  <a:schemeClr val="accent2"/>
                </a:solidFill>
                <a:latin typeface="+mj-lt"/>
              </a:rPr>
              <a:t>W</a:t>
            </a:r>
            <a:r>
              <a:rPr lang="en-US" sz="3600" b="1" i="0" u="none" strike="noStrike" baseline="0" dirty="0" smtClean="0">
                <a:solidFill>
                  <a:schemeClr val="accent2"/>
                </a:solidFill>
                <a:latin typeface="+mj-lt"/>
              </a:rPr>
              <a:t>HAT IS A QUANTUM THEORY </a:t>
            </a:r>
            <a:r>
              <a:rPr lang="en-US" sz="3600" b="1" i="0" u="none" strike="noStrike" baseline="0" dirty="0" smtClean="0">
                <a:solidFill>
                  <a:schemeClr val="accent2"/>
                </a:solidFill>
                <a:latin typeface="Times New Roman"/>
              </a:rPr>
              <a:t>?</a:t>
            </a:r>
            <a:r>
              <a:rPr lang="en-US" sz="3600" b="0" i="0" u="none" strike="noStrike" baseline="0" dirty="0" smtClean="0">
                <a:solidFill>
                  <a:schemeClr val="accent2"/>
                </a:solidFill>
                <a:latin typeface="Times New Roman"/>
              </a:rPr>
              <a:t> </a:t>
            </a:r>
            <a:r>
              <a:rPr lang="en-US" sz="3600" dirty="0" smtClean="0">
                <a:latin typeface="Times New Roman" panose="02020603050405020304" pitchFamily="18" charset="0"/>
                <a:cs typeface="Times New Roman" panose="02020603050405020304" pitchFamily="18" charset="0"/>
              </a:rPr>
              <a:t>Quantum theory is the theoretical basis of modern physics that explains the nature and behavior of matter and energy on the atomic and subatomic level. In 1900, physicist Max Planck presented his quantum theory to the German Physical Society. </a:t>
            </a:r>
            <a:r>
              <a:rPr lang="en-US" sz="3600" b="0" i="0" u="none" strike="noStrike" baseline="0" dirty="0" smtClean="0">
                <a:solidFill>
                  <a:srgbClr val="000000"/>
                </a:solidFill>
                <a:latin typeface="Times New Roman" panose="02020603050405020304" pitchFamily="18" charset="0"/>
                <a:cs typeface="Times New Roman" panose="02020603050405020304" pitchFamily="18" charset="0"/>
              </a:rPr>
              <a:t>Since then,</a:t>
            </a:r>
            <a:r>
              <a:rPr lang="en-US" sz="3600" dirty="0">
                <a:solidFill>
                  <a:srgbClr val="000000"/>
                </a:solidFill>
                <a:latin typeface="Times New Roman" panose="02020603050405020304" pitchFamily="18" charset="0"/>
                <a:cs typeface="Times New Roman" panose="02020603050405020304" pitchFamily="18" charset="0"/>
              </a:rPr>
              <a:t> </a:t>
            </a:r>
            <a:r>
              <a:rPr lang="en-US" sz="3600" dirty="0" smtClean="0">
                <a:solidFill>
                  <a:srgbClr val="000000"/>
                </a:solidFill>
                <a:latin typeface="Times New Roman" panose="02020603050405020304" pitchFamily="18" charset="0"/>
                <a:cs typeface="Times New Roman" panose="02020603050405020304" pitchFamily="18" charset="0"/>
              </a:rPr>
              <a:t>i</a:t>
            </a:r>
            <a:r>
              <a:rPr lang="en-US" sz="3600" b="0" i="0" u="none" strike="noStrike" baseline="0" dirty="0" smtClean="0">
                <a:solidFill>
                  <a:srgbClr val="000000"/>
                </a:solidFill>
                <a:latin typeface="Times New Roman" panose="02020603050405020304" pitchFamily="18" charset="0"/>
                <a:cs typeface="Times New Roman" panose="02020603050405020304" pitchFamily="18" charset="0"/>
              </a:rPr>
              <a:t>t</a:t>
            </a:r>
            <a:r>
              <a:rPr lang="en-US" sz="3600" b="0" i="0" u="none" strike="noStrike" dirty="0" smtClean="0">
                <a:solidFill>
                  <a:srgbClr val="000000"/>
                </a:solidFill>
                <a:latin typeface="Times New Roman" panose="02020603050405020304" pitchFamily="18" charset="0"/>
                <a:cs typeface="Times New Roman" panose="02020603050405020304" pitchFamily="18" charset="0"/>
              </a:rPr>
              <a:t> </a:t>
            </a:r>
            <a:r>
              <a:rPr lang="en-US" sz="3600" b="0" i="0" u="none" strike="noStrike" baseline="0" dirty="0" smtClean="0">
                <a:solidFill>
                  <a:srgbClr val="000000"/>
                </a:solidFill>
                <a:latin typeface="Times New Roman" panose="02020603050405020304" pitchFamily="18" charset="0"/>
                <a:cs typeface="Times New Roman" panose="02020603050405020304" pitchFamily="18" charset="0"/>
              </a:rPr>
              <a:t>has prompted a fundamental rethinking of physical theory and</a:t>
            </a:r>
            <a:r>
              <a:rPr lang="en-US" sz="3600" b="0" i="0" u="none" strike="noStrike" dirty="0" smtClean="0">
                <a:solidFill>
                  <a:srgbClr val="000000"/>
                </a:solidFill>
                <a:latin typeface="Times New Roman" panose="02020603050405020304" pitchFamily="18" charset="0"/>
                <a:cs typeface="Times New Roman" panose="02020603050405020304" pitchFamily="18" charset="0"/>
              </a:rPr>
              <a:t> a</a:t>
            </a:r>
            <a:r>
              <a:rPr lang="en-US" sz="3600" b="0" i="0" u="none" strike="noStrike" baseline="0" dirty="0" smtClean="0">
                <a:solidFill>
                  <a:srgbClr val="000000"/>
                </a:solidFill>
                <a:latin typeface="Times New Roman" panose="02020603050405020304" pitchFamily="18" charset="0"/>
                <a:cs typeface="Times New Roman" panose="02020603050405020304" pitchFamily="18" charset="0"/>
              </a:rPr>
              <a:t>t the same time it has helped make sense of a whole range of peculiar</a:t>
            </a:r>
            <a:r>
              <a:rPr lang="en-US" sz="3600" dirty="0">
                <a:solidFill>
                  <a:srgbClr val="000000"/>
                </a:solidFill>
                <a:latin typeface="Times New Roman" panose="02020603050405020304" pitchFamily="18" charset="0"/>
                <a:cs typeface="Times New Roman" panose="02020603050405020304" pitchFamily="18" charset="0"/>
              </a:rPr>
              <a:t> behaviors </a:t>
            </a:r>
            <a:r>
              <a:rPr lang="en-US" sz="3600" dirty="0" smtClean="0">
                <a:solidFill>
                  <a:srgbClr val="000000"/>
                </a:solidFill>
                <a:latin typeface="Times New Roman" panose="02020603050405020304" pitchFamily="18" charset="0"/>
                <a:cs typeface="Times New Roman" panose="02020603050405020304" pitchFamily="18" charset="0"/>
              </a:rPr>
              <a:t>principally manifested </a:t>
            </a:r>
            <a:r>
              <a:rPr lang="en-US" sz="3600" dirty="0">
                <a:solidFill>
                  <a:srgbClr val="000000"/>
                </a:solidFill>
                <a:latin typeface="Times New Roman" panose="02020603050405020304" pitchFamily="18" charset="0"/>
                <a:cs typeface="Times New Roman" panose="02020603050405020304" pitchFamily="18" charset="0"/>
              </a:rPr>
              <a:t>at </a:t>
            </a:r>
            <a:r>
              <a:rPr lang="en-US" sz="3600" b="0" i="0" u="none" strike="noStrike" baseline="0" dirty="0" smtClean="0">
                <a:solidFill>
                  <a:srgbClr val="000000"/>
                </a:solidFill>
                <a:latin typeface="Times New Roman" panose="02020603050405020304" pitchFamily="18" charset="0"/>
                <a:cs typeface="Times New Roman" panose="02020603050405020304" pitchFamily="18" charset="0"/>
              </a:rPr>
              <a:t>microscopic levels.</a:t>
            </a:r>
            <a:endParaRPr kumimoji="0" lang="en-US" sz="3600" b="0" i="0" u="none" strike="noStrike" kern="0" cap="none" spc="0" normalizeH="0" baseline="0" noProof="0" dirty="0" smtClean="0">
              <a:ln>
                <a:noFill/>
              </a:ln>
              <a:solidFill>
                <a:srgbClr val="000000"/>
              </a:solidFill>
              <a:effectLst/>
              <a:uLnTx/>
              <a:uFillTx/>
              <a:latin typeface="Times New Roman" pitchFamily="18" charset="0"/>
              <a:cs typeface="Times New Roman" pitchFamily="18" charset="0"/>
            </a:endParaRPr>
          </a:p>
          <a:p>
            <a:pPr marL="0" marR="0" lvl="0" indent="0" algn="just" defTabSz="4217988" eaLnBrk="1" fontAlgn="base" latinLnBrk="0" hangingPunct="1">
              <a:lnSpc>
                <a:spcPct val="100000"/>
              </a:lnSpc>
              <a:spcBef>
                <a:spcPct val="0"/>
              </a:spcBef>
              <a:spcAft>
                <a:spcPct val="0"/>
              </a:spcAft>
              <a:buClrTx/>
              <a:buSzTx/>
              <a:buFontTx/>
              <a:buNone/>
              <a:tabLst/>
              <a:defRPr/>
            </a:pPr>
            <a:endParaRPr kumimoji="0" lang="fr-FR" sz="3200" b="0" i="0" u="none" strike="noStrike" kern="0" cap="none" spc="0" normalizeH="0" baseline="0" noProof="0" dirty="0">
              <a:ln>
                <a:noFill/>
              </a:ln>
              <a:solidFill>
                <a:srgbClr val="000000"/>
              </a:solidFill>
              <a:effectLst/>
              <a:uLnTx/>
              <a:uFillTx/>
              <a:latin typeface="Times New Roman" pitchFamily="18" charset="0"/>
              <a:cs typeface="Times New Roman" pitchFamily="18" charset="0"/>
            </a:endParaRPr>
          </a:p>
        </p:txBody>
      </p:sp>
      <p:sp>
        <p:nvSpPr>
          <p:cNvPr id="16" name="Rectangle à coins arrondis 15"/>
          <p:cNvSpPr/>
          <p:nvPr/>
        </p:nvSpPr>
        <p:spPr bwMode="auto">
          <a:xfrm>
            <a:off x="10102268" y="5900418"/>
            <a:ext cx="4929222" cy="857256"/>
          </a:xfrm>
          <a:prstGeom prst="roundRect">
            <a:avLst/>
          </a:prstGeom>
          <a:solidFill>
            <a:srgbClr val="7FC7CF"/>
          </a:solidFill>
          <a:ln w="9525" cap="flat" cmpd="sng" algn="ctr">
            <a:solidFill>
              <a:srgbClr val="3366CC"/>
            </a:solidFill>
            <a:prstDash val="solid"/>
            <a:round/>
            <a:headEnd type="none" w="med" len="med"/>
            <a:tailEnd type="none" w="med" len="med"/>
          </a:ln>
          <a:effectLst/>
          <a:scene3d>
            <a:camera prst="orthographicFront"/>
            <a:lightRig rig="threePt" dir="t"/>
          </a:scene3d>
          <a:sp3d>
            <a:bevelT prst="angle"/>
          </a:sp3d>
        </p:spPr>
        <p:txBody>
          <a:bodyPr/>
          <a:lstStyle/>
          <a:p>
            <a:pPr algn="ctr" defTabSz="4217988" fontAlgn="base">
              <a:spcBef>
                <a:spcPct val="0"/>
              </a:spcBef>
              <a:spcAft>
                <a:spcPct val="0"/>
              </a:spcAft>
              <a:defRPr/>
            </a:pPr>
            <a:r>
              <a:rPr lang="en-US" sz="4400" i="1" dirty="0" smtClean="0">
                <a:solidFill>
                  <a:srgbClr val="000000"/>
                </a:solidFill>
                <a:effectLst>
                  <a:outerShdw blurRad="38100" dist="38100" dir="2700000" algn="tl">
                    <a:srgbClr val="000000">
                      <a:alpha val="43137"/>
                    </a:srgbClr>
                  </a:outerShdw>
                </a:effectLst>
                <a:latin typeface="Comic Sans MS" pitchFamily="66" charset="0"/>
                <a:cs typeface="Arial" charset="0"/>
              </a:rPr>
              <a:t>Introduction :</a:t>
            </a:r>
            <a:endParaRPr lang="fr-FR" sz="1600" i="1" dirty="0">
              <a:solidFill>
                <a:srgbClr val="000000"/>
              </a:solidFill>
              <a:effectLst>
                <a:outerShdw blurRad="38100" dist="38100" dir="2700000" algn="tl">
                  <a:srgbClr val="000000">
                    <a:alpha val="43137"/>
                  </a:srgbClr>
                </a:outerShdw>
              </a:effectLst>
              <a:latin typeface="Arial" charset="0"/>
              <a:cs typeface="Arial" charset="0"/>
            </a:endParaRPr>
          </a:p>
        </p:txBody>
      </p:sp>
      <p:sp>
        <p:nvSpPr>
          <p:cNvPr id="17" name="Rectangle à coins arrondis 16"/>
          <p:cNvSpPr/>
          <p:nvPr/>
        </p:nvSpPr>
        <p:spPr bwMode="auto">
          <a:xfrm>
            <a:off x="172170" y="9505306"/>
            <a:ext cx="24784899" cy="22682520"/>
          </a:xfrm>
          <a:prstGeom prst="roundRect">
            <a:avLst/>
          </a:prstGeom>
          <a:solidFill>
            <a:schemeClr val="bg1">
              <a:alpha val="55000"/>
            </a:schemeClr>
          </a:solidFill>
          <a:ln w="57150" cap="flat" cmpd="sng" algn="ctr">
            <a:no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prst="angle"/>
          </a:sp3d>
        </p:spPr>
        <p:txBody>
          <a:bodyPr/>
          <a:lstStyle/>
          <a:p>
            <a:pPr algn="ctr" defTabSz="4217988">
              <a:defRPr/>
            </a:pPr>
            <a:endParaRPr lang="fr-FR" sz="2800" dirty="0"/>
          </a:p>
          <a:p>
            <a:pPr>
              <a:defRPr/>
            </a:pPr>
            <a:endParaRPr lang="fr-FR" sz="2800" dirty="0"/>
          </a:p>
          <a:p>
            <a:pPr>
              <a:lnSpc>
                <a:spcPct val="150000"/>
              </a:lnSpc>
              <a:defRPr/>
            </a:pPr>
            <a:endParaRPr lang="fr-FR" sz="2800" dirty="0">
              <a:latin typeface="Times New Roman" pitchFamily="18" charset="0"/>
              <a:cs typeface="Times New Roman" pitchFamily="18" charset="0"/>
            </a:endParaRPr>
          </a:p>
          <a:p>
            <a:pPr algn="just">
              <a:defRPr/>
            </a:pPr>
            <a:r>
              <a:rPr lang="fr-FR" sz="2800" dirty="0">
                <a:latin typeface="Times New Roman" pitchFamily="18" charset="0"/>
                <a:cs typeface="Times New Roman" pitchFamily="18" charset="0"/>
              </a:rPr>
              <a:t>	</a:t>
            </a:r>
          </a:p>
          <a:p>
            <a:pPr algn="just">
              <a:defRPr/>
            </a:pPr>
            <a:r>
              <a:rPr lang="fr-FR" sz="2800" dirty="0">
                <a:latin typeface="Times New Roman" pitchFamily="18" charset="0"/>
                <a:cs typeface="Times New Roman" pitchFamily="18" charset="0"/>
              </a:rPr>
              <a:t>	</a:t>
            </a:r>
            <a:endParaRPr lang="en-US" sz="2800" dirty="0">
              <a:latin typeface="Times New Roman" pitchFamily="18" charset="0"/>
              <a:cs typeface="Times New Roman" pitchFamily="18" charset="0"/>
            </a:endParaRPr>
          </a:p>
          <a:p>
            <a:pPr algn="just">
              <a:defRPr/>
            </a:pPr>
            <a:endParaRPr lang="fr-FR" sz="2800" dirty="0">
              <a:latin typeface="Times New Roman" pitchFamily="18" charset="0"/>
              <a:cs typeface="Times New Roman" pitchFamily="18" charset="0"/>
            </a:endParaRPr>
          </a:p>
        </p:txBody>
      </p:sp>
      <p:sp>
        <p:nvSpPr>
          <p:cNvPr id="18" name="Rectangle à coins arrondis 85"/>
          <p:cNvSpPr>
            <a:spLocks noChangeArrowheads="1"/>
          </p:cNvSpPr>
          <p:nvPr/>
        </p:nvSpPr>
        <p:spPr bwMode="auto">
          <a:xfrm>
            <a:off x="9749386" y="9606667"/>
            <a:ext cx="7500937" cy="1000125"/>
          </a:xfrm>
          <a:prstGeom prst="roundRect">
            <a:avLst>
              <a:gd name="adj" fmla="val 16667"/>
            </a:avLst>
          </a:prstGeom>
          <a:solidFill>
            <a:srgbClr val="7FC7CF"/>
          </a:solidFill>
          <a:ln w="9525" algn="ctr">
            <a:solidFill>
              <a:schemeClr val="tx1"/>
            </a:solidFill>
            <a:round/>
            <a:headEnd/>
            <a:tailEnd/>
          </a:ln>
        </p:spPr>
        <p:txBody>
          <a:bodyPr/>
          <a:lstStyle>
            <a:lvl1pPr defTabSz="4217988" eaLnBrk="0" hangingPunct="0">
              <a:spcBef>
                <a:spcPct val="20000"/>
              </a:spcBef>
              <a:buChar char="•"/>
              <a:defRPr sz="15300">
                <a:solidFill>
                  <a:schemeClr val="tx1"/>
                </a:solidFill>
                <a:latin typeface="Arial" charset="0"/>
                <a:cs typeface="Arial" charset="0"/>
              </a:defRPr>
            </a:lvl1pPr>
            <a:lvl2pPr marL="742950" indent="-285750" defTabSz="4217988" eaLnBrk="0" hangingPunct="0">
              <a:spcBef>
                <a:spcPct val="20000"/>
              </a:spcBef>
              <a:buChar char="–"/>
              <a:defRPr sz="13300">
                <a:solidFill>
                  <a:schemeClr val="tx1"/>
                </a:solidFill>
                <a:latin typeface="Arial" charset="0"/>
                <a:cs typeface="Arial" charset="0"/>
              </a:defRPr>
            </a:lvl2pPr>
            <a:lvl3pPr marL="1143000" indent="-228600" defTabSz="4217988" eaLnBrk="0" hangingPunct="0">
              <a:spcBef>
                <a:spcPct val="20000"/>
              </a:spcBef>
              <a:buChar char="•"/>
              <a:defRPr sz="11600">
                <a:solidFill>
                  <a:schemeClr val="tx1"/>
                </a:solidFill>
                <a:latin typeface="Arial" charset="0"/>
                <a:cs typeface="Arial" charset="0"/>
              </a:defRPr>
            </a:lvl3pPr>
            <a:lvl4pPr marL="1600200" indent="-228600" defTabSz="4217988" eaLnBrk="0" hangingPunct="0">
              <a:spcBef>
                <a:spcPct val="20000"/>
              </a:spcBef>
              <a:buChar char="–"/>
              <a:defRPr sz="9500">
                <a:solidFill>
                  <a:schemeClr val="tx1"/>
                </a:solidFill>
                <a:latin typeface="Arial" charset="0"/>
                <a:cs typeface="Arial" charset="0"/>
              </a:defRPr>
            </a:lvl4pPr>
            <a:lvl5pPr marL="2057400" indent="-228600" defTabSz="4217988" eaLnBrk="0" hangingPunct="0">
              <a:spcBef>
                <a:spcPct val="20000"/>
              </a:spcBef>
              <a:buChar char="»"/>
              <a:defRPr sz="9500">
                <a:solidFill>
                  <a:schemeClr val="tx1"/>
                </a:solidFill>
                <a:latin typeface="Arial" charset="0"/>
                <a:cs typeface="Arial" charset="0"/>
              </a:defRPr>
            </a:lvl5pPr>
            <a:lvl6pPr marL="2514600" indent="-228600" defTabSz="4217988" eaLnBrk="0" fontAlgn="base" hangingPunct="0">
              <a:spcBef>
                <a:spcPct val="20000"/>
              </a:spcBef>
              <a:spcAft>
                <a:spcPct val="0"/>
              </a:spcAft>
              <a:buChar char="»"/>
              <a:defRPr sz="9500">
                <a:solidFill>
                  <a:schemeClr val="tx1"/>
                </a:solidFill>
                <a:latin typeface="Arial" charset="0"/>
                <a:cs typeface="Arial" charset="0"/>
              </a:defRPr>
            </a:lvl6pPr>
            <a:lvl7pPr marL="2971800" indent="-228600" defTabSz="4217988" eaLnBrk="0" fontAlgn="base" hangingPunct="0">
              <a:spcBef>
                <a:spcPct val="20000"/>
              </a:spcBef>
              <a:spcAft>
                <a:spcPct val="0"/>
              </a:spcAft>
              <a:buChar char="»"/>
              <a:defRPr sz="9500">
                <a:solidFill>
                  <a:schemeClr val="tx1"/>
                </a:solidFill>
                <a:latin typeface="Arial" charset="0"/>
                <a:cs typeface="Arial" charset="0"/>
              </a:defRPr>
            </a:lvl7pPr>
            <a:lvl8pPr marL="3429000" indent="-228600" defTabSz="4217988" eaLnBrk="0" fontAlgn="base" hangingPunct="0">
              <a:spcBef>
                <a:spcPct val="20000"/>
              </a:spcBef>
              <a:spcAft>
                <a:spcPct val="0"/>
              </a:spcAft>
              <a:buChar char="»"/>
              <a:defRPr sz="9500">
                <a:solidFill>
                  <a:schemeClr val="tx1"/>
                </a:solidFill>
                <a:latin typeface="Arial" charset="0"/>
                <a:cs typeface="Arial" charset="0"/>
              </a:defRPr>
            </a:lvl8pPr>
            <a:lvl9pPr marL="3886200" indent="-228600" defTabSz="4217988" eaLnBrk="0" fontAlgn="base" hangingPunct="0">
              <a:spcBef>
                <a:spcPct val="20000"/>
              </a:spcBef>
              <a:spcAft>
                <a:spcPct val="0"/>
              </a:spcAft>
              <a:buChar char="»"/>
              <a:defRPr sz="9500">
                <a:solidFill>
                  <a:schemeClr val="tx1"/>
                </a:solidFill>
                <a:latin typeface="Arial" charset="0"/>
                <a:cs typeface="Arial" charset="0"/>
              </a:defRPr>
            </a:lvl9pPr>
          </a:lstStyle>
          <a:p>
            <a:pPr algn="ctr" eaLnBrk="1" hangingPunct="1">
              <a:spcBef>
                <a:spcPct val="0"/>
              </a:spcBef>
              <a:buFontTx/>
              <a:buNone/>
            </a:pPr>
            <a:r>
              <a:rPr lang="fr-FR" altLang="fr-FR" sz="4400" i="1" dirty="0" err="1" smtClean="0">
                <a:effectLst>
                  <a:outerShdw blurRad="38100" dist="38100" dir="2700000" algn="tl">
                    <a:srgbClr val="000000">
                      <a:alpha val="43137"/>
                    </a:srgbClr>
                  </a:outerShdw>
                </a:effectLst>
                <a:latin typeface="Comic Sans MS" pitchFamily="66" charset="0"/>
              </a:rPr>
              <a:t>Experimental</a:t>
            </a:r>
            <a:r>
              <a:rPr lang="fr-FR" altLang="fr-FR" sz="4400" i="1" dirty="0" smtClean="0">
                <a:effectLst>
                  <a:outerShdw blurRad="38100" dist="38100" dir="2700000" algn="tl">
                    <a:srgbClr val="000000">
                      <a:alpha val="43137"/>
                    </a:srgbClr>
                  </a:outerShdw>
                </a:effectLst>
                <a:latin typeface="Comic Sans MS" pitchFamily="66" charset="0"/>
              </a:rPr>
              <a:t> Basis :</a:t>
            </a:r>
            <a:endParaRPr lang="fr-FR" altLang="fr-FR" sz="800" i="1" dirty="0">
              <a:effectLst>
                <a:outerShdw blurRad="38100" dist="38100" dir="2700000" algn="tl">
                  <a:srgbClr val="000000">
                    <a:alpha val="43137"/>
                  </a:srgbClr>
                </a:outerShdw>
              </a:effectLst>
              <a:latin typeface="Comic Sans MS" pitchFamily="66" charset="0"/>
            </a:endParaRPr>
          </a:p>
        </p:txBody>
      </p:sp>
      <p:sp>
        <p:nvSpPr>
          <p:cNvPr id="19" name="Arrondir un rectangle avec un coin diagonal 18"/>
          <p:cNvSpPr/>
          <p:nvPr/>
        </p:nvSpPr>
        <p:spPr bwMode="auto">
          <a:xfrm>
            <a:off x="1440335" y="10873458"/>
            <a:ext cx="21946382" cy="1784813"/>
          </a:xfrm>
          <a:prstGeom prst="round2DiagRect">
            <a:avLst/>
          </a:prstGeom>
          <a:solidFill>
            <a:schemeClr val="accent1">
              <a:alpha val="0"/>
            </a:schemeClr>
          </a:solidFill>
          <a:ln w="57150" cap="flat" cmpd="sng" algn="ctr">
            <a:solidFill>
              <a:srgbClr val="CC00CC"/>
            </a:solidFill>
            <a:prstDash val="solid"/>
            <a:round/>
            <a:headEnd type="none" w="med" len="med"/>
            <a:tailEnd type="none" w="med" len="med"/>
          </a:ln>
          <a:effectLst/>
        </p:spPr>
        <p:txBody>
          <a:bodyPr/>
          <a:lstStyle/>
          <a:p>
            <a:pPr algn="just" defTabSz="4217988">
              <a:defRPr/>
            </a:pPr>
            <a:r>
              <a:rPr lang="en-US" sz="3400" dirty="0" smtClean="0">
                <a:latin typeface="Times New Roman" pitchFamily="18" charset="0"/>
                <a:cs typeface="Times New Roman" pitchFamily="18" charset="0"/>
              </a:rPr>
              <a:t>We </a:t>
            </a:r>
            <a:r>
              <a:rPr lang="en-US" sz="3400" dirty="0">
                <a:latin typeface="Times New Roman" pitchFamily="18" charset="0"/>
                <a:cs typeface="Times New Roman" pitchFamily="18" charset="0"/>
              </a:rPr>
              <a:t>are interested in </a:t>
            </a:r>
            <a:r>
              <a:rPr lang="en-US" sz="3400" dirty="0" smtClean="0">
                <a:latin typeface="Times New Roman" pitchFamily="18" charset="0"/>
                <a:cs typeface="Times New Roman" pitchFamily="18" charset="0"/>
              </a:rPr>
              <a:t>some experimental basis </a:t>
            </a:r>
            <a:r>
              <a:rPr lang="en-US" sz="3400" dirty="0">
                <a:latin typeface="Times New Roman" pitchFamily="18" charset="0"/>
                <a:cs typeface="Times New Roman" pitchFamily="18" charset="0"/>
              </a:rPr>
              <a:t>that gave birth to quantum physics and its concepts</a:t>
            </a:r>
            <a:r>
              <a:rPr lang="en-US" sz="3400" dirty="0" smtClean="0">
                <a:latin typeface="Times New Roman" pitchFamily="18" charset="0"/>
                <a:cs typeface="Times New Roman" pitchFamily="18" charset="0"/>
              </a:rPr>
              <a:t>. </a:t>
            </a:r>
            <a:r>
              <a:rPr lang="en-US" sz="3400" dirty="0">
                <a:latin typeface="Times New Roman" pitchFamily="18" charset="0"/>
                <a:cs typeface="Times New Roman" pitchFamily="18" charset="0"/>
              </a:rPr>
              <a:t>Some of the areas in which </a:t>
            </a:r>
            <a:r>
              <a:rPr lang="en-US" sz="3400" dirty="0" smtClean="0">
                <a:latin typeface="Times New Roman" pitchFamily="18" charset="0"/>
                <a:cs typeface="Times New Roman" pitchFamily="18" charset="0"/>
              </a:rPr>
              <a:t>discrepancies </a:t>
            </a:r>
            <a:r>
              <a:rPr lang="en-US" sz="3400" dirty="0">
                <a:latin typeface="Times New Roman" pitchFamily="18" charset="0"/>
                <a:cs typeface="Times New Roman" pitchFamily="18" charset="0"/>
              </a:rPr>
              <a:t>were observed between the classical model and experiment </a:t>
            </a:r>
            <a:r>
              <a:rPr lang="en-US" sz="3400" dirty="0" smtClean="0">
                <a:latin typeface="Times New Roman" pitchFamily="18" charset="0"/>
                <a:cs typeface="Times New Roman" pitchFamily="18" charset="0"/>
              </a:rPr>
              <a:t>are : </a:t>
            </a:r>
            <a:r>
              <a:rPr lang="en-US" sz="3400" dirty="0">
                <a:latin typeface="Times New Roman" pitchFamily="18" charset="0"/>
                <a:cs typeface="Times New Roman" pitchFamily="18" charset="0"/>
              </a:rPr>
              <a:t>blackbody radiation, the photoelectric </a:t>
            </a:r>
            <a:r>
              <a:rPr lang="en-US" sz="3400" dirty="0" smtClean="0">
                <a:latin typeface="Times New Roman" pitchFamily="18" charset="0"/>
                <a:cs typeface="Times New Roman" pitchFamily="18" charset="0"/>
              </a:rPr>
              <a:t>effect and </a:t>
            </a:r>
            <a:r>
              <a:rPr lang="en-US" sz="3400" dirty="0" smtClean="0">
                <a:latin typeface="Times New Roman" pitchFamily="18" charset="0"/>
                <a:cs typeface="Times New Roman" pitchFamily="18" charset="0"/>
              </a:rPr>
              <a:t>tunnel effect.</a:t>
            </a:r>
            <a:endParaRPr lang="fr-FR" sz="3400" dirty="0">
              <a:latin typeface="Times New Roman" pitchFamily="18" charset="0"/>
              <a:cs typeface="Times New Roman" pitchFamily="18" charset="0"/>
            </a:endParaRPr>
          </a:p>
        </p:txBody>
      </p:sp>
      <p:sp>
        <p:nvSpPr>
          <p:cNvPr id="20" name="Arrondir un rectangle avec un coin diagonal 19"/>
          <p:cNvSpPr/>
          <p:nvPr/>
        </p:nvSpPr>
        <p:spPr bwMode="auto">
          <a:xfrm>
            <a:off x="2548643" y="12817674"/>
            <a:ext cx="6480720" cy="785812"/>
          </a:xfrm>
          <a:prstGeom prst="round2DiagRect">
            <a:avLst/>
          </a:prstGeom>
          <a:solidFill>
            <a:srgbClr val="FFFF00"/>
          </a:solidFill>
          <a:ln w="9525" cap="flat" cmpd="sng" algn="ctr">
            <a:solidFill>
              <a:schemeClr val="tx1"/>
            </a:solidFill>
            <a:prstDash val="solid"/>
            <a:round/>
            <a:headEnd type="none" w="med" len="med"/>
            <a:tailEnd type="none" w="med" len="med"/>
          </a:ln>
          <a:effectLst/>
        </p:spPr>
        <p:txBody>
          <a:bodyPr/>
          <a:lstStyle/>
          <a:p>
            <a:pPr algn="ctr" defTabSz="4217988">
              <a:defRPr/>
            </a:pPr>
            <a:r>
              <a:rPr lang="fr-FR" sz="4400" b="1" i="1" dirty="0">
                <a:effectLst>
                  <a:outerShdw blurRad="38100" dist="38100" dir="2700000" algn="tl">
                    <a:srgbClr val="000000">
                      <a:alpha val="43137"/>
                    </a:srgbClr>
                  </a:outerShdw>
                </a:effectLst>
                <a:latin typeface="+mj-lt"/>
                <a:cs typeface="Times New Roman" pitchFamily="18" charset="0"/>
              </a:rPr>
              <a:t>1- </a:t>
            </a:r>
            <a:r>
              <a:rPr lang="fr-FR" sz="4400" b="1" i="1" dirty="0" err="1" smtClean="0">
                <a:effectLst>
                  <a:outerShdw blurRad="38100" dist="38100" dir="2700000" algn="tl">
                    <a:srgbClr val="000000">
                      <a:alpha val="43137"/>
                    </a:srgbClr>
                  </a:outerShdw>
                </a:effectLst>
                <a:latin typeface="+mj-lt"/>
                <a:cs typeface="Times New Roman" pitchFamily="18" charset="0"/>
              </a:rPr>
              <a:t>Blackbody</a:t>
            </a:r>
            <a:r>
              <a:rPr lang="fr-FR" sz="4400" b="1" i="1" dirty="0" smtClean="0">
                <a:effectLst>
                  <a:outerShdw blurRad="38100" dist="38100" dir="2700000" algn="tl">
                    <a:srgbClr val="000000">
                      <a:alpha val="43137"/>
                    </a:srgbClr>
                  </a:outerShdw>
                </a:effectLst>
                <a:latin typeface="+mj-lt"/>
                <a:cs typeface="Times New Roman" pitchFamily="18" charset="0"/>
              </a:rPr>
              <a:t> Radiation :</a:t>
            </a:r>
            <a:endParaRPr lang="fr-FR" sz="1800" b="1" i="1" dirty="0">
              <a:effectLst>
                <a:outerShdw blurRad="38100" dist="38100" dir="2700000" algn="tl">
                  <a:srgbClr val="000000">
                    <a:alpha val="43137"/>
                  </a:srgbClr>
                </a:outerShdw>
              </a:effectLst>
              <a:latin typeface="+mj-lt"/>
              <a:cs typeface="Times New Roman" pitchFamily="18" charset="0"/>
            </a:endParaRPr>
          </a:p>
        </p:txBody>
      </p:sp>
      <p:sp>
        <p:nvSpPr>
          <p:cNvPr id="22" name="ZoneTexte 21"/>
          <p:cNvSpPr txBox="1"/>
          <p:nvPr/>
        </p:nvSpPr>
        <p:spPr>
          <a:xfrm>
            <a:off x="2610665" y="18938354"/>
            <a:ext cx="8572500" cy="584775"/>
          </a:xfrm>
          <a:prstGeom prst="rect">
            <a:avLst/>
          </a:prstGeom>
          <a:noFill/>
        </p:spPr>
        <p:txBody>
          <a:bodyPr wrap="square" rtlCol="0">
            <a:spAutoFit/>
          </a:bodyPr>
          <a:lstStyle/>
          <a:p>
            <a:endParaRPr lang="fr-FR" sz="3200" dirty="0"/>
          </a:p>
        </p:txBody>
      </p:sp>
      <p:sp>
        <p:nvSpPr>
          <p:cNvPr id="26" name="Arrondir un rectangle avec un coin diagonal 25"/>
          <p:cNvSpPr/>
          <p:nvPr/>
        </p:nvSpPr>
        <p:spPr bwMode="auto">
          <a:xfrm>
            <a:off x="15618428" y="12817674"/>
            <a:ext cx="6480720" cy="785812"/>
          </a:xfrm>
          <a:prstGeom prst="round2DiagRect">
            <a:avLst/>
          </a:prstGeom>
          <a:solidFill>
            <a:srgbClr val="FFFF00"/>
          </a:solidFill>
          <a:ln w="9525" cap="flat" cmpd="sng" algn="ctr">
            <a:solidFill>
              <a:schemeClr val="tx1"/>
            </a:solidFill>
            <a:prstDash val="solid"/>
            <a:round/>
            <a:headEnd type="none" w="med" len="med"/>
            <a:tailEnd type="none" w="med" len="med"/>
          </a:ln>
          <a:effectLst/>
        </p:spPr>
        <p:txBody>
          <a:bodyPr/>
          <a:lstStyle/>
          <a:p>
            <a:pPr algn="ctr" defTabSz="4217988">
              <a:defRPr/>
            </a:pPr>
            <a:r>
              <a:rPr lang="fr-FR" sz="4400" b="1" i="1" dirty="0" smtClean="0">
                <a:effectLst>
                  <a:outerShdw blurRad="38100" dist="38100" dir="2700000" algn="tl">
                    <a:srgbClr val="000000">
                      <a:alpha val="43137"/>
                    </a:srgbClr>
                  </a:outerShdw>
                </a:effectLst>
                <a:latin typeface="Times New Roman" pitchFamily="18" charset="0"/>
                <a:cs typeface="Times New Roman" pitchFamily="18" charset="0"/>
              </a:rPr>
              <a:t>2- </a:t>
            </a:r>
            <a:r>
              <a:rPr lang="fr-FR" sz="4400" b="1" i="1" dirty="0" err="1">
                <a:effectLst>
                  <a:outerShdw blurRad="38100" dist="38100" dir="2700000" algn="tl">
                    <a:srgbClr val="000000">
                      <a:alpha val="43137"/>
                    </a:srgbClr>
                  </a:outerShdw>
                </a:effectLst>
              </a:rPr>
              <a:t>Photoelectric</a:t>
            </a:r>
            <a:r>
              <a:rPr lang="fr-FR" sz="4400" b="1" i="1" dirty="0">
                <a:effectLst>
                  <a:outerShdw blurRad="38100" dist="38100" dir="2700000" algn="tl">
                    <a:srgbClr val="000000">
                      <a:alpha val="43137"/>
                    </a:srgbClr>
                  </a:outerShdw>
                </a:effectLst>
              </a:rPr>
              <a:t> </a:t>
            </a:r>
            <a:r>
              <a:rPr lang="fr-FR" sz="4400" b="1" i="1" dirty="0" err="1" smtClean="0">
                <a:effectLst>
                  <a:outerShdw blurRad="38100" dist="38100" dir="2700000" algn="tl">
                    <a:srgbClr val="000000">
                      <a:alpha val="43137"/>
                    </a:srgbClr>
                  </a:outerShdw>
                </a:effectLst>
              </a:rPr>
              <a:t>Effect</a:t>
            </a:r>
            <a:r>
              <a:rPr lang="fr-FR" sz="4400" b="1" i="1" dirty="0">
                <a:effectLst>
                  <a:outerShdw blurRad="38100" dist="38100" dir="2700000" algn="tl">
                    <a:srgbClr val="000000">
                      <a:alpha val="43137"/>
                    </a:srgbClr>
                  </a:outerShdw>
                </a:effectLst>
              </a:rPr>
              <a:t> </a:t>
            </a:r>
            <a:r>
              <a:rPr lang="fr-FR" sz="4400" b="1" i="1"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fr-FR" sz="1800" b="1"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9" name="Rectangle à coins arrondis 93"/>
          <p:cNvSpPr>
            <a:spLocks noChangeArrowheads="1"/>
          </p:cNvSpPr>
          <p:nvPr/>
        </p:nvSpPr>
        <p:spPr bwMode="auto">
          <a:xfrm>
            <a:off x="13431049" y="18945873"/>
            <a:ext cx="11232409" cy="7049266"/>
          </a:xfrm>
          <a:prstGeom prst="roundRect">
            <a:avLst>
              <a:gd name="adj" fmla="val 16667"/>
            </a:avLst>
          </a:prstGeom>
          <a:gradFill rotWithShape="1">
            <a:gsLst>
              <a:gs pos="0">
                <a:srgbClr val="B5D5E2"/>
              </a:gs>
              <a:gs pos="50000">
                <a:srgbClr val="D0E4EC"/>
              </a:gs>
              <a:gs pos="100000">
                <a:srgbClr val="E8F1F5"/>
              </a:gs>
            </a:gsLst>
            <a:lin ang="10800000" scaled="1"/>
          </a:gradFill>
          <a:ln w="9525" algn="ctr">
            <a:solidFill>
              <a:schemeClr val="tx1"/>
            </a:solidFill>
            <a:round/>
            <a:headEnd/>
            <a:tailEnd/>
          </a:ln>
        </p:spPr>
        <p:txBody>
          <a:bodyPr/>
          <a:lstStyle>
            <a:lvl1pPr eaLnBrk="0" hangingPunct="0">
              <a:spcBef>
                <a:spcPct val="20000"/>
              </a:spcBef>
              <a:buChar char="•"/>
              <a:defRPr sz="15300">
                <a:solidFill>
                  <a:schemeClr val="tx1"/>
                </a:solidFill>
                <a:latin typeface="Arial" charset="0"/>
                <a:cs typeface="Arial" charset="0"/>
              </a:defRPr>
            </a:lvl1pPr>
            <a:lvl2pPr marL="742950" indent="-285750" eaLnBrk="0" hangingPunct="0">
              <a:spcBef>
                <a:spcPct val="20000"/>
              </a:spcBef>
              <a:buChar char="–"/>
              <a:defRPr sz="13300">
                <a:solidFill>
                  <a:schemeClr val="tx1"/>
                </a:solidFill>
                <a:latin typeface="Arial" charset="0"/>
                <a:cs typeface="Arial" charset="0"/>
              </a:defRPr>
            </a:lvl2pPr>
            <a:lvl3pPr marL="1143000" indent="-228600" eaLnBrk="0" hangingPunct="0">
              <a:spcBef>
                <a:spcPct val="20000"/>
              </a:spcBef>
              <a:buChar char="•"/>
              <a:defRPr sz="11600">
                <a:solidFill>
                  <a:schemeClr val="tx1"/>
                </a:solidFill>
                <a:latin typeface="Arial" charset="0"/>
                <a:cs typeface="Arial" charset="0"/>
              </a:defRPr>
            </a:lvl3pPr>
            <a:lvl4pPr marL="1600200" indent="-228600" eaLnBrk="0" hangingPunct="0">
              <a:spcBef>
                <a:spcPct val="20000"/>
              </a:spcBef>
              <a:buChar char="–"/>
              <a:defRPr sz="9500">
                <a:solidFill>
                  <a:schemeClr val="tx1"/>
                </a:solidFill>
                <a:latin typeface="Arial" charset="0"/>
                <a:cs typeface="Arial" charset="0"/>
              </a:defRPr>
            </a:lvl4pPr>
            <a:lvl5pPr marL="2057400" indent="-228600" eaLnBrk="0" hangingPunct="0">
              <a:spcBef>
                <a:spcPct val="20000"/>
              </a:spcBef>
              <a:buChar char="»"/>
              <a:defRPr sz="9500">
                <a:solidFill>
                  <a:schemeClr val="tx1"/>
                </a:solidFill>
                <a:latin typeface="Arial" charset="0"/>
                <a:cs typeface="Arial" charset="0"/>
              </a:defRPr>
            </a:lvl5pPr>
            <a:lvl6pPr marL="2514600" indent="-228600" eaLnBrk="0" fontAlgn="base" hangingPunct="0">
              <a:spcBef>
                <a:spcPct val="20000"/>
              </a:spcBef>
              <a:spcAft>
                <a:spcPct val="0"/>
              </a:spcAft>
              <a:buChar char="»"/>
              <a:defRPr sz="9500">
                <a:solidFill>
                  <a:schemeClr val="tx1"/>
                </a:solidFill>
                <a:latin typeface="Arial" charset="0"/>
                <a:cs typeface="Arial" charset="0"/>
              </a:defRPr>
            </a:lvl6pPr>
            <a:lvl7pPr marL="2971800" indent="-228600" eaLnBrk="0" fontAlgn="base" hangingPunct="0">
              <a:spcBef>
                <a:spcPct val="20000"/>
              </a:spcBef>
              <a:spcAft>
                <a:spcPct val="0"/>
              </a:spcAft>
              <a:buChar char="»"/>
              <a:defRPr sz="9500">
                <a:solidFill>
                  <a:schemeClr val="tx1"/>
                </a:solidFill>
                <a:latin typeface="Arial" charset="0"/>
                <a:cs typeface="Arial" charset="0"/>
              </a:defRPr>
            </a:lvl7pPr>
            <a:lvl8pPr marL="3429000" indent="-228600" eaLnBrk="0" fontAlgn="base" hangingPunct="0">
              <a:spcBef>
                <a:spcPct val="20000"/>
              </a:spcBef>
              <a:spcAft>
                <a:spcPct val="0"/>
              </a:spcAft>
              <a:buChar char="»"/>
              <a:defRPr sz="9500">
                <a:solidFill>
                  <a:schemeClr val="tx1"/>
                </a:solidFill>
                <a:latin typeface="Arial" charset="0"/>
                <a:cs typeface="Arial" charset="0"/>
              </a:defRPr>
            </a:lvl8pPr>
            <a:lvl9pPr marL="3886200" indent="-228600" eaLnBrk="0" fontAlgn="base" hangingPunct="0">
              <a:spcBef>
                <a:spcPct val="20000"/>
              </a:spcBef>
              <a:spcAft>
                <a:spcPct val="0"/>
              </a:spcAft>
              <a:buChar char="»"/>
              <a:defRPr sz="9500">
                <a:solidFill>
                  <a:schemeClr val="tx1"/>
                </a:solidFill>
                <a:latin typeface="Arial" charset="0"/>
                <a:cs typeface="Arial" charset="0"/>
              </a:defRPr>
            </a:lvl9pPr>
          </a:lstStyle>
          <a:p>
            <a:pPr algn="just" eaLnBrk="1" hangingPunct="1">
              <a:spcBef>
                <a:spcPct val="0"/>
              </a:spcBef>
              <a:buFontTx/>
              <a:buNone/>
            </a:pPr>
            <a:r>
              <a:rPr lang="en-US" altLang="fr-FR" sz="3400" dirty="0">
                <a:latin typeface="Times New Roman" pitchFamily="18" charset="0"/>
                <a:cs typeface="Times New Roman" pitchFamily="18" charset="0"/>
              </a:rPr>
              <a:t>Classical physics describes light as a </a:t>
            </a:r>
            <a:r>
              <a:rPr lang="en-US" altLang="fr-FR" sz="3400" dirty="0" smtClean="0">
                <a:latin typeface="Times New Roman" pitchFamily="18" charset="0"/>
                <a:cs typeface="Times New Roman" pitchFamily="18" charset="0"/>
              </a:rPr>
              <a:t>wave which was </a:t>
            </a:r>
            <a:r>
              <a:rPr lang="en-US" altLang="fr-FR" sz="3400" dirty="0">
                <a:latin typeface="Times New Roman" pitchFamily="18" charset="0"/>
                <a:cs typeface="Times New Roman" pitchFamily="18" charset="0"/>
              </a:rPr>
              <a:t>observed to cause electrons to be ejected from a metal's surface.  The classical explanation was that the metal's electrons would oscillate with the light and eventually break </a:t>
            </a:r>
            <a:r>
              <a:rPr lang="en-US" altLang="fr-FR" sz="3400" dirty="0" smtClean="0">
                <a:latin typeface="Times New Roman" pitchFamily="18" charset="0"/>
                <a:cs typeface="Times New Roman" pitchFamily="18" charset="0"/>
              </a:rPr>
              <a:t>a way </a:t>
            </a:r>
            <a:r>
              <a:rPr lang="en-US" altLang="fr-FR" sz="3400" dirty="0">
                <a:latin typeface="Times New Roman" pitchFamily="18" charset="0"/>
                <a:cs typeface="Times New Roman" pitchFamily="18" charset="0"/>
              </a:rPr>
              <a:t>from the surface with a kinetic energy that would depend on the intensity of the incident </a:t>
            </a:r>
            <a:r>
              <a:rPr lang="en-US" altLang="fr-FR" sz="3400" dirty="0" smtClean="0">
                <a:latin typeface="Times New Roman" pitchFamily="18" charset="0"/>
                <a:cs typeface="Times New Roman" pitchFamily="18" charset="0"/>
              </a:rPr>
              <a:t>radiation. However</a:t>
            </a:r>
            <a:r>
              <a:rPr lang="en-US" altLang="fr-FR" sz="3400" dirty="0">
                <a:latin typeface="Times New Roman" pitchFamily="18" charset="0"/>
                <a:cs typeface="Times New Roman" pitchFamily="18" charset="0"/>
              </a:rPr>
              <a:t>, the kinetic energy of the ejected electrons was shown to be independent of the intensity of the radiation. </a:t>
            </a:r>
            <a:endParaRPr lang="en-US" altLang="fr-FR" sz="3400" dirty="0" smtClean="0">
              <a:latin typeface="Times New Roman" pitchFamily="18" charset="0"/>
              <a:cs typeface="Times New Roman" pitchFamily="18" charset="0"/>
            </a:endParaRPr>
          </a:p>
          <a:p>
            <a:pPr algn="just" eaLnBrk="1" hangingPunct="1">
              <a:spcBef>
                <a:spcPct val="0"/>
              </a:spcBef>
              <a:buFontTx/>
              <a:buNone/>
            </a:pPr>
            <a:r>
              <a:rPr lang="en-US" altLang="fr-FR" sz="3400" dirty="0" smtClean="0">
                <a:latin typeface="Times New Roman" pitchFamily="18" charset="0"/>
                <a:cs typeface="Times New Roman" pitchFamily="18" charset="0"/>
              </a:rPr>
              <a:t>Einstein </a:t>
            </a:r>
            <a:r>
              <a:rPr lang="en-US" altLang="fr-FR" sz="3400" dirty="0">
                <a:latin typeface="Times New Roman" pitchFamily="18" charset="0"/>
                <a:cs typeface="Times New Roman" pitchFamily="18" charset="0"/>
              </a:rPr>
              <a:t>(1905) </a:t>
            </a:r>
            <a:r>
              <a:rPr lang="en-US" altLang="fr-FR" sz="3400" dirty="0" smtClean="0">
                <a:latin typeface="Times New Roman" pitchFamily="18" charset="0"/>
                <a:cs typeface="Times New Roman" pitchFamily="18" charset="0"/>
              </a:rPr>
              <a:t>resolved </a:t>
            </a:r>
            <a:r>
              <a:rPr lang="en-US" altLang="fr-FR" sz="3400" dirty="0">
                <a:latin typeface="Times New Roman" pitchFamily="18" charset="0"/>
                <a:cs typeface="Times New Roman" pitchFamily="18" charset="0"/>
              </a:rPr>
              <a:t>this paradox by proposing that the incident light consisted of individual quanta, called photons, that interacted with the electrons in the metal like </a:t>
            </a:r>
            <a:r>
              <a:rPr lang="en-US" altLang="fr-FR" sz="3400" dirty="0" smtClean="0">
                <a:latin typeface="Times New Roman" pitchFamily="18" charset="0"/>
                <a:cs typeface="Times New Roman" pitchFamily="18" charset="0"/>
              </a:rPr>
              <a:t>discrete particles</a:t>
            </a:r>
            <a:r>
              <a:rPr lang="en-US" altLang="fr-FR" sz="3400" dirty="0">
                <a:latin typeface="Times New Roman" pitchFamily="18" charset="0"/>
                <a:cs typeface="Times New Roman" pitchFamily="18" charset="0"/>
              </a:rPr>
              <a:t>, rather than as continuous waves.</a:t>
            </a:r>
            <a:endParaRPr lang="fr-FR" altLang="fr-FR" sz="3400" dirty="0">
              <a:latin typeface="Times New Roman" pitchFamily="18" charset="0"/>
              <a:cs typeface="Times New Roman" pitchFamily="18" charset="0"/>
            </a:endParaRPr>
          </a:p>
        </p:txBody>
      </p:sp>
      <p:sp>
        <p:nvSpPr>
          <p:cNvPr id="31" name="Rectangle à coins arrondis 93"/>
          <p:cNvSpPr>
            <a:spLocks noChangeArrowheads="1"/>
          </p:cNvSpPr>
          <p:nvPr/>
        </p:nvSpPr>
        <p:spPr bwMode="auto">
          <a:xfrm>
            <a:off x="423302" y="18945873"/>
            <a:ext cx="12566879" cy="5804586"/>
          </a:xfrm>
          <a:prstGeom prst="roundRect">
            <a:avLst>
              <a:gd name="adj" fmla="val 16667"/>
            </a:avLst>
          </a:prstGeom>
          <a:gradFill rotWithShape="1">
            <a:gsLst>
              <a:gs pos="0">
                <a:srgbClr val="B5D5E2"/>
              </a:gs>
              <a:gs pos="50000">
                <a:srgbClr val="D0E4EC"/>
              </a:gs>
              <a:gs pos="100000">
                <a:srgbClr val="E8F1F5"/>
              </a:gs>
            </a:gsLst>
            <a:lin ang="10800000" scaled="1"/>
          </a:gradFill>
          <a:ln w="9525" algn="ctr">
            <a:solidFill>
              <a:schemeClr val="tx1"/>
            </a:solidFill>
            <a:round/>
            <a:headEnd/>
            <a:tailEnd/>
          </a:ln>
        </p:spPr>
        <p:txBody>
          <a:bodyPr/>
          <a:lstStyle>
            <a:lvl1pPr eaLnBrk="0" hangingPunct="0">
              <a:spcBef>
                <a:spcPct val="20000"/>
              </a:spcBef>
              <a:buChar char="•"/>
              <a:defRPr sz="15300">
                <a:solidFill>
                  <a:schemeClr val="tx1"/>
                </a:solidFill>
                <a:latin typeface="Arial" charset="0"/>
                <a:cs typeface="Arial" charset="0"/>
              </a:defRPr>
            </a:lvl1pPr>
            <a:lvl2pPr marL="742950" indent="-285750" eaLnBrk="0" hangingPunct="0">
              <a:spcBef>
                <a:spcPct val="20000"/>
              </a:spcBef>
              <a:buChar char="–"/>
              <a:defRPr sz="13300">
                <a:solidFill>
                  <a:schemeClr val="tx1"/>
                </a:solidFill>
                <a:latin typeface="Arial" charset="0"/>
                <a:cs typeface="Arial" charset="0"/>
              </a:defRPr>
            </a:lvl2pPr>
            <a:lvl3pPr marL="1143000" indent="-228600" eaLnBrk="0" hangingPunct="0">
              <a:spcBef>
                <a:spcPct val="20000"/>
              </a:spcBef>
              <a:buChar char="•"/>
              <a:defRPr sz="11600">
                <a:solidFill>
                  <a:schemeClr val="tx1"/>
                </a:solidFill>
                <a:latin typeface="Arial" charset="0"/>
                <a:cs typeface="Arial" charset="0"/>
              </a:defRPr>
            </a:lvl3pPr>
            <a:lvl4pPr marL="1600200" indent="-228600" eaLnBrk="0" hangingPunct="0">
              <a:spcBef>
                <a:spcPct val="20000"/>
              </a:spcBef>
              <a:buChar char="–"/>
              <a:defRPr sz="9500">
                <a:solidFill>
                  <a:schemeClr val="tx1"/>
                </a:solidFill>
                <a:latin typeface="Arial" charset="0"/>
                <a:cs typeface="Arial" charset="0"/>
              </a:defRPr>
            </a:lvl4pPr>
            <a:lvl5pPr marL="2057400" indent="-228600" eaLnBrk="0" hangingPunct="0">
              <a:spcBef>
                <a:spcPct val="20000"/>
              </a:spcBef>
              <a:buChar char="»"/>
              <a:defRPr sz="9500">
                <a:solidFill>
                  <a:schemeClr val="tx1"/>
                </a:solidFill>
                <a:latin typeface="Arial" charset="0"/>
                <a:cs typeface="Arial" charset="0"/>
              </a:defRPr>
            </a:lvl5pPr>
            <a:lvl6pPr marL="2514600" indent="-228600" eaLnBrk="0" fontAlgn="base" hangingPunct="0">
              <a:spcBef>
                <a:spcPct val="20000"/>
              </a:spcBef>
              <a:spcAft>
                <a:spcPct val="0"/>
              </a:spcAft>
              <a:buChar char="»"/>
              <a:defRPr sz="9500">
                <a:solidFill>
                  <a:schemeClr val="tx1"/>
                </a:solidFill>
                <a:latin typeface="Arial" charset="0"/>
                <a:cs typeface="Arial" charset="0"/>
              </a:defRPr>
            </a:lvl6pPr>
            <a:lvl7pPr marL="2971800" indent="-228600" eaLnBrk="0" fontAlgn="base" hangingPunct="0">
              <a:spcBef>
                <a:spcPct val="20000"/>
              </a:spcBef>
              <a:spcAft>
                <a:spcPct val="0"/>
              </a:spcAft>
              <a:buChar char="»"/>
              <a:defRPr sz="9500">
                <a:solidFill>
                  <a:schemeClr val="tx1"/>
                </a:solidFill>
                <a:latin typeface="Arial" charset="0"/>
                <a:cs typeface="Arial" charset="0"/>
              </a:defRPr>
            </a:lvl7pPr>
            <a:lvl8pPr marL="3429000" indent="-228600" eaLnBrk="0" fontAlgn="base" hangingPunct="0">
              <a:spcBef>
                <a:spcPct val="20000"/>
              </a:spcBef>
              <a:spcAft>
                <a:spcPct val="0"/>
              </a:spcAft>
              <a:buChar char="»"/>
              <a:defRPr sz="9500">
                <a:solidFill>
                  <a:schemeClr val="tx1"/>
                </a:solidFill>
                <a:latin typeface="Arial" charset="0"/>
                <a:cs typeface="Arial" charset="0"/>
              </a:defRPr>
            </a:lvl8pPr>
            <a:lvl9pPr marL="3886200" indent="-228600" eaLnBrk="0" fontAlgn="base" hangingPunct="0">
              <a:spcBef>
                <a:spcPct val="20000"/>
              </a:spcBef>
              <a:spcAft>
                <a:spcPct val="0"/>
              </a:spcAft>
              <a:buChar char="»"/>
              <a:defRPr sz="9500">
                <a:solidFill>
                  <a:schemeClr val="tx1"/>
                </a:solidFill>
                <a:latin typeface="Arial" charset="0"/>
                <a:cs typeface="Arial" charset="0"/>
              </a:defRPr>
            </a:lvl9pPr>
          </a:lstStyle>
          <a:p>
            <a:pPr algn="just" eaLnBrk="1" hangingPunct="1">
              <a:spcBef>
                <a:spcPct val="0"/>
              </a:spcBef>
              <a:buNone/>
            </a:pPr>
            <a:r>
              <a:rPr lang="en-US" altLang="fr-FR" sz="3400" dirty="0">
                <a:latin typeface="Times New Roman" pitchFamily="18" charset="0"/>
                <a:cs typeface="Times New Roman" pitchFamily="18" charset="0"/>
              </a:rPr>
              <a:t>A classical law approximately describing the intensity of radiation emitted by a </a:t>
            </a:r>
            <a:r>
              <a:rPr lang="en-US" altLang="fr-FR" sz="3400" dirty="0" smtClean="0">
                <a:latin typeface="Times New Roman" pitchFamily="18" charset="0"/>
                <a:cs typeface="Times New Roman" pitchFamily="18" charset="0"/>
              </a:rPr>
              <a:t>blackbody in </a:t>
            </a:r>
            <a:r>
              <a:rPr lang="en-US" altLang="fr-FR" sz="3400" dirty="0">
                <a:latin typeface="Times New Roman" pitchFamily="18" charset="0"/>
                <a:cs typeface="Times New Roman" pitchFamily="18" charset="0"/>
              </a:rPr>
              <a:t>the case of small frequencies , derived by Rayleigh </a:t>
            </a:r>
            <a:r>
              <a:rPr lang="en-US" altLang="fr-FR" sz="3400" dirty="0" smtClean="0">
                <a:latin typeface="Times New Roman" pitchFamily="18" charset="0"/>
                <a:cs typeface="Times New Roman" pitchFamily="18" charset="0"/>
              </a:rPr>
              <a:t>by </a:t>
            </a:r>
            <a:r>
              <a:rPr lang="en-US" altLang="fr-FR" sz="3400" dirty="0">
                <a:latin typeface="Times New Roman" pitchFamily="18" charset="0"/>
                <a:cs typeface="Times New Roman" pitchFamily="18" charset="0"/>
              </a:rPr>
              <a:t>counting the number of standing wave modes in an </a:t>
            </a:r>
            <a:r>
              <a:rPr lang="en-US" altLang="fr-FR" sz="3400" dirty="0" smtClean="0">
                <a:latin typeface="Times New Roman" pitchFamily="18" charset="0"/>
                <a:cs typeface="Times New Roman" pitchFamily="18" charset="0"/>
              </a:rPr>
              <a:t>enclosure. This law </a:t>
            </a:r>
            <a:r>
              <a:rPr lang="en-US" altLang="fr-FR" sz="3400" dirty="0">
                <a:latin typeface="Times New Roman" pitchFamily="18" charset="0"/>
                <a:cs typeface="Times New Roman" pitchFamily="18" charset="0"/>
              </a:rPr>
              <a:t>was an important step in our understanding of the equilibrium radiation from a hot </a:t>
            </a:r>
            <a:r>
              <a:rPr lang="en-US" altLang="fr-FR" sz="3400" dirty="0" smtClean="0">
                <a:latin typeface="Times New Roman" pitchFamily="18" charset="0"/>
                <a:cs typeface="Times New Roman" pitchFamily="18" charset="0"/>
              </a:rPr>
              <a:t>object. Thanks to </a:t>
            </a:r>
            <a:r>
              <a:rPr lang="en-US" altLang="fr-FR" sz="3400" dirty="0">
                <a:latin typeface="Times New Roman" pitchFamily="18" charset="0"/>
                <a:cs typeface="Times New Roman" pitchFamily="18" charset="0"/>
              </a:rPr>
              <a:t>Planck </a:t>
            </a:r>
            <a:r>
              <a:rPr lang="en-US" altLang="fr-FR" sz="3400" dirty="0" smtClean="0">
                <a:latin typeface="Times New Roman" pitchFamily="18" charset="0"/>
                <a:cs typeface="Times New Roman" pitchFamily="18" charset="0"/>
              </a:rPr>
              <a:t>in 1900 who derived </a:t>
            </a:r>
            <a:r>
              <a:rPr lang="en-US" altLang="fr-FR" sz="3400" dirty="0">
                <a:latin typeface="Times New Roman" pitchFamily="18" charset="0"/>
                <a:cs typeface="Times New Roman" pitchFamily="18" charset="0"/>
              </a:rPr>
              <a:t>a radiation </a:t>
            </a:r>
            <a:r>
              <a:rPr lang="en-US" altLang="fr-FR" sz="3400" dirty="0" smtClean="0">
                <a:latin typeface="Times New Roman" pitchFamily="18" charset="0"/>
                <a:cs typeface="Times New Roman" pitchFamily="18" charset="0"/>
              </a:rPr>
              <a:t>formula which </a:t>
            </a:r>
            <a:r>
              <a:rPr lang="en-US" altLang="fr-FR" sz="3400" dirty="0">
                <a:latin typeface="Times New Roman" pitchFamily="18" charset="0"/>
                <a:cs typeface="Times New Roman" pitchFamily="18" charset="0"/>
              </a:rPr>
              <a:t>is a pioneering result of modern physics and quantum </a:t>
            </a:r>
            <a:r>
              <a:rPr lang="en-US" altLang="fr-FR" sz="3400" dirty="0" smtClean="0">
                <a:latin typeface="Times New Roman" pitchFamily="18" charset="0"/>
                <a:cs typeface="Times New Roman" pitchFamily="18" charset="0"/>
              </a:rPr>
              <a:t>theory, a </a:t>
            </a:r>
            <a:r>
              <a:rPr lang="en-US" altLang="fr-FR" sz="3400" dirty="0">
                <a:latin typeface="Times New Roman" pitchFamily="18" charset="0"/>
                <a:cs typeface="Times New Roman" pitchFamily="18" charset="0"/>
              </a:rPr>
              <a:t>quantum law </a:t>
            </a:r>
            <a:r>
              <a:rPr lang="en-US" altLang="fr-FR" sz="3400" dirty="0" smtClean="0">
                <a:latin typeface="Times New Roman" pitchFamily="18" charset="0"/>
                <a:cs typeface="Times New Roman" pitchFamily="18" charset="0"/>
              </a:rPr>
              <a:t>was based on  the </a:t>
            </a:r>
            <a:r>
              <a:rPr lang="en-US" altLang="fr-FR" sz="3400" dirty="0">
                <a:latin typeface="Times New Roman" pitchFamily="18" charset="0"/>
                <a:cs typeface="Times New Roman" pitchFamily="18" charset="0"/>
              </a:rPr>
              <a:t>assumption that the electromagnetic modes in a cavity were quantized in </a:t>
            </a:r>
            <a:r>
              <a:rPr lang="en-US" altLang="fr-FR" sz="3400" dirty="0" smtClean="0">
                <a:latin typeface="Times New Roman" pitchFamily="18" charset="0"/>
                <a:cs typeface="Times New Roman" pitchFamily="18" charset="0"/>
              </a:rPr>
              <a:t>energy (the </a:t>
            </a:r>
            <a:r>
              <a:rPr lang="en-US" altLang="fr-FR" sz="3400" dirty="0">
                <a:latin typeface="Times New Roman" pitchFamily="18" charset="0"/>
                <a:cs typeface="Times New Roman" pitchFamily="18" charset="0"/>
              </a:rPr>
              <a:t>quantum energy equal to Planck's constant times the </a:t>
            </a:r>
            <a:r>
              <a:rPr lang="en-US" altLang="fr-FR" sz="3400" dirty="0" smtClean="0">
                <a:latin typeface="Times New Roman" pitchFamily="18" charset="0"/>
                <a:cs typeface="Times New Roman" pitchFamily="18" charset="0"/>
              </a:rPr>
              <a:t>frequency). </a:t>
            </a:r>
          </a:p>
        </p:txBody>
      </p:sp>
      <p:sp>
        <p:nvSpPr>
          <p:cNvPr id="32" name="Rectangle à coins arrondis 93"/>
          <p:cNvSpPr>
            <a:spLocks noChangeArrowheads="1"/>
          </p:cNvSpPr>
          <p:nvPr/>
        </p:nvSpPr>
        <p:spPr bwMode="auto">
          <a:xfrm>
            <a:off x="9671196" y="26994943"/>
            <a:ext cx="13299531" cy="4472803"/>
          </a:xfrm>
          <a:prstGeom prst="roundRect">
            <a:avLst>
              <a:gd name="adj" fmla="val 16667"/>
            </a:avLst>
          </a:prstGeom>
          <a:gradFill rotWithShape="1">
            <a:gsLst>
              <a:gs pos="0">
                <a:srgbClr val="B5D5E2"/>
              </a:gs>
              <a:gs pos="50000">
                <a:srgbClr val="D0E4EC"/>
              </a:gs>
              <a:gs pos="100000">
                <a:srgbClr val="E8F1F5"/>
              </a:gs>
            </a:gsLst>
            <a:lin ang="10800000" scaled="1"/>
          </a:gradFill>
          <a:ln w="9525" algn="ctr">
            <a:solidFill>
              <a:schemeClr val="tx1"/>
            </a:solidFill>
            <a:round/>
            <a:headEnd/>
            <a:tailEnd/>
          </a:ln>
        </p:spPr>
        <p:txBody>
          <a:bodyPr/>
          <a:lstStyle>
            <a:lvl1pPr eaLnBrk="0" hangingPunct="0">
              <a:spcBef>
                <a:spcPct val="20000"/>
              </a:spcBef>
              <a:buChar char="•"/>
              <a:defRPr sz="15300">
                <a:solidFill>
                  <a:schemeClr val="tx1"/>
                </a:solidFill>
                <a:latin typeface="Arial" charset="0"/>
                <a:cs typeface="Arial" charset="0"/>
              </a:defRPr>
            </a:lvl1pPr>
            <a:lvl2pPr marL="742950" indent="-285750" eaLnBrk="0" hangingPunct="0">
              <a:spcBef>
                <a:spcPct val="20000"/>
              </a:spcBef>
              <a:buChar char="–"/>
              <a:defRPr sz="13300">
                <a:solidFill>
                  <a:schemeClr val="tx1"/>
                </a:solidFill>
                <a:latin typeface="Arial" charset="0"/>
                <a:cs typeface="Arial" charset="0"/>
              </a:defRPr>
            </a:lvl2pPr>
            <a:lvl3pPr marL="1143000" indent="-228600" eaLnBrk="0" hangingPunct="0">
              <a:spcBef>
                <a:spcPct val="20000"/>
              </a:spcBef>
              <a:buChar char="•"/>
              <a:defRPr sz="11600">
                <a:solidFill>
                  <a:schemeClr val="tx1"/>
                </a:solidFill>
                <a:latin typeface="Arial" charset="0"/>
                <a:cs typeface="Arial" charset="0"/>
              </a:defRPr>
            </a:lvl3pPr>
            <a:lvl4pPr marL="1600200" indent="-228600" eaLnBrk="0" hangingPunct="0">
              <a:spcBef>
                <a:spcPct val="20000"/>
              </a:spcBef>
              <a:buChar char="–"/>
              <a:defRPr sz="9500">
                <a:solidFill>
                  <a:schemeClr val="tx1"/>
                </a:solidFill>
                <a:latin typeface="Arial" charset="0"/>
                <a:cs typeface="Arial" charset="0"/>
              </a:defRPr>
            </a:lvl4pPr>
            <a:lvl5pPr marL="2057400" indent="-228600" eaLnBrk="0" hangingPunct="0">
              <a:spcBef>
                <a:spcPct val="20000"/>
              </a:spcBef>
              <a:buChar char="»"/>
              <a:defRPr sz="9500">
                <a:solidFill>
                  <a:schemeClr val="tx1"/>
                </a:solidFill>
                <a:latin typeface="Arial" charset="0"/>
                <a:cs typeface="Arial" charset="0"/>
              </a:defRPr>
            </a:lvl5pPr>
            <a:lvl6pPr marL="2514600" indent="-228600" eaLnBrk="0" fontAlgn="base" hangingPunct="0">
              <a:spcBef>
                <a:spcPct val="20000"/>
              </a:spcBef>
              <a:spcAft>
                <a:spcPct val="0"/>
              </a:spcAft>
              <a:buChar char="»"/>
              <a:defRPr sz="9500">
                <a:solidFill>
                  <a:schemeClr val="tx1"/>
                </a:solidFill>
                <a:latin typeface="Arial" charset="0"/>
                <a:cs typeface="Arial" charset="0"/>
              </a:defRPr>
            </a:lvl6pPr>
            <a:lvl7pPr marL="2971800" indent="-228600" eaLnBrk="0" fontAlgn="base" hangingPunct="0">
              <a:spcBef>
                <a:spcPct val="20000"/>
              </a:spcBef>
              <a:spcAft>
                <a:spcPct val="0"/>
              </a:spcAft>
              <a:buChar char="»"/>
              <a:defRPr sz="9500">
                <a:solidFill>
                  <a:schemeClr val="tx1"/>
                </a:solidFill>
                <a:latin typeface="Arial" charset="0"/>
                <a:cs typeface="Arial" charset="0"/>
              </a:defRPr>
            </a:lvl7pPr>
            <a:lvl8pPr marL="3429000" indent="-228600" eaLnBrk="0" fontAlgn="base" hangingPunct="0">
              <a:spcBef>
                <a:spcPct val="20000"/>
              </a:spcBef>
              <a:spcAft>
                <a:spcPct val="0"/>
              </a:spcAft>
              <a:buChar char="»"/>
              <a:defRPr sz="9500">
                <a:solidFill>
                  <a:schemeClr val="tx1"/>
                </a:solidFill>
                <a:latin typeface="Arial" charset="0"/>
                <a:cs typeface="Arial" charset="0"/>
              </a:defRPr>
            </a:lvl8pPr>
            <a:lvl9pPr marL="3886200" indent="-228600" eaLnBrk="0" fontAlgn="base" hangingPunct="0">
              <a:spcBef>
                <a:spcPct val="20000"/>
              </a:spcBef>
              <a:spcAft>
                <a:spcPct val="0"/>
              </a:spcAft>
              <a:buChar char="»"/>
              <a:defRPr sz="9500">
                <a:solidFill>
                  <a:schemeClr val="tx1"/>
                </a:solidFill>
                <a:latin typeface="Arial" charset="0"/>
                <a:cs typeface="Arial" charset="0"/>
              </a:defRPr>
            </a:lvl9pPr>
          </a:lstStyle>
          <a:p>
            <a:pPr algn="just" eaLnBrk="1" hangingPunct="1">
              <a:spcBef>
                <a:spcPct val="0"/>
              </a:spcBef>
              <a:buFontTx/>
              <a:buNone/>
            </a:pPr>
            <a:r>
              <a:rPr lang="en-US" altLang="fr-FR" sz="3400" dirty="0" smtClean="0">
                <a:latin typeface="Times New Roman" pitchFamily="18" charset="0"/>
                <a:cs typeface="Times New Roman" pitchFamily="18" charset="0"/>
              </a:rPr>
              <a:t>- Classically </a:t>
            </a:r>
            <a:r>
              <a:rPr lang="en-US" altLang="fr-FR" sz="3400" dirty="0">
                <a:latin typeface="Times New Roman" pitchFamily="18" charset="0"/>
                <a:cs typeface="Times New Roman" pitchFamily="18" charset="0"/>
              </a:rPr>
              <a:t>the particle cannot overcome the </a:t>
            </a:r>
            <a:r>
              <a:rPr lang="en-US" altLang="fr-FR" sz="3400" dirty="0" smtClean="0">
                <a:latin typeface="Times New Roman" pitchFamily="18" charset="0"/>
                <a:cs typeface="Times New Roman" pitchFamily="18" charset="0"/>
              </a:rPr>
              <a:t>barrier.</a:t>
            </a:r>
            <a:endParaRPr lang="en-US" altLang="fr-FR" sz="3400" dirty="0">
              <a:latin typeface="Times New Roman" pitchFamily="18" charset="0"/>
              <a:cs typeface="Times New Roman" pitchFamily="18" charset="0"/>
            </a:endParaRPr>
          </a:p>
          <a:p>
            <a:pPr algn="just" eaLnBrk="1" hangingPunct="1">
              <a:spcBef>
                <a:spcPct val="0"/>
              </a:spcBef>
              <a:buFontTx/>
              <a:buNone/>
            </a:pPr>
            <a:r>
              <a:rPr lang="en-US" altLang="fr-FR" sz="3400" dirty="0">
                <a:latin typeface="Times New Roman" pitchFamily="18" charset="0"/>
                <a:cs typeface="Times New Roman" pitchFamily="18" charset="0"/>
              </a:rPr>
              <a:t>- </a:t>
            </a:r>
            <a:r>
              <a:rPr lang="en-US" altLang="fr-FR" sz="3400" dirty="0" smtClean="0">
                <a:latin typeface="Times New Roman" pitchFamily="18" charset="0"/>
                <a:cs typeface="Times New Roman" pitchFamily="18" charset="0"/>
              </a:rPr>
              <a:t>Quantum </a:t>
            </a:r>
            <a:r>
              <a:rPr lang="en-US" altLang="fr-FR" sz="3400" dirty="0">
                <a:latin typeface="Times New Roman" pitchFamily="18" charset="0"/>
                <a:cs typeface="Times New Roman" pitchFamily="18" charset="0"/>
              </a:rPr>
              <a:t>mechanically the particle can penetrated the barrier and </a:t>
            </a:r>
            <a:r>
              <a:rPr lang="en-US" altLang="fr-FR" sz="3400" dirty="0" smtClean="0">
                <a:latin typeface="Times New Roman" pitchFamily="18" charset="0"/>
                <a:cs typeface="Times New Roman" pitchFamily="18" charset="0"/>
              </a:rPr>
              <a:t>appear </a:t>
            </a:r>
            <a:r>
              <a:rPr lang="en-US" altLang="fr-FR" sz="3400" dirty="0">
                <a:latin typeface="Times New Roman" pitchFamily="18" charset="0"/>
                <a:cs typeface="Times New Roman" pitchFamily="18" charset="0"/>
              </a:rPr>
              <a:t>on the other </a:t>
            </a:r>
            <a:r>
              <a:rPr lang="en-US" altLang="fr-FR" sz="3400" dirty="0" smtClean="0">
                <a:latin typeface="Times New Roman" pitchFamily="18" charset="0"/>
                <a:cs typeface="Times New Roman" pitchFamily="18" charset="0"/>
              </a:rPr>
              <a:t>side then </a:t>
            </a:r>
            <a:r>
              <a:rPr lang="en-US" altLang="fr-FR" sz="3400" dirty="0">
                <a:latin typeface="Times New Roman" pitchFamily="18" charset="0"/>
                <a:cs typeface="Times New Roman" pitchFamily="18" charset="0"/>
              </a:rPr>
              <a:t>it is said to have tunneled through the </a:t>
            </a:r>
            <a:r>
              <a:rPr lang="en-US" altLang="fr-FR" sz="3400" dirty="0" smtClean="0">
                <a:latin typeface="Times New Roman" pitchFamily="18" charset="0"/>
                <a:cs typeface="Times New Roman" pitchFamily="18" charset="0"/>
              </a:rPr>
              <a:t>barrier.</a:t>
            </a:r>
            <a:endParaRPr lang="en-US" altLang="fr-FR" sz="3400" dirty="0" smtClean="0">
              <a:latin typeface="Times New Roman" pitchFamily="18" charset="0"/>
              <a:cs typeface="Times New Roman" pitchFamily="18" charset="0"/>
            </a:endParaRPr>
          </a:p>
          <a:p>
            <a:pPr algn="just" eaLnBrk="1" hangingPunct="1">
              <a:spcBef>
                <a:spcPct val="0"/>
              </a:spcBef>
              <a:buFontTx/>
              <a:buNone/>
            </a:pPr>
            <a:r>
              <a:rPr lang="en-US" altLang="fr-FR" sz="3400" dirty="0">
                <a:solidFill>
                  <a:srgbClr val="FF0000"/>
                </a:solidFill>
                <a:latin typeface="Times New Roman" pitchFamily="18" charset="0"/>
                <a:cs typeface="Times New Roman" pitchFamily="18" charset="0"/>
              </a:rPr>
              <a:t>Examples: </a:t>
            </a:r>
            <a:r>
              <a:rPr lang="en-US" altLang="fr-FR" sz="3400" dirty="0" smtClean="0">
                <a:latin typeface="Times New Roman" pitchFamily="18" charset="0"/>
                <a:cs typeface="Times New Roman" pitchFamily="18" charset="0"/>
              </a:rPr>
              <a:t>*</a:t>
            </a:r>
            <a:r>
              <a:rPr lang="en-US" altLang="fr-FR" sz="3400" dirty="0">
                <a:latin typeface="Times New Roman" pitchFamily="18" charset="0"/>
                <a:cs typeface="Times New Roman" pitchFamily="18" charset="0"/>
              </a:rPr>
              <a:t> </a:t>
            </a:r>
            <a:r>
              <a:rPr lang="en-US" altLang="fr-FR" sz="3400" dirty="0" smtClean="0">
                <a:latin typeface="Times New Roman" pitchFamily="18" charset="0"/>
                <a:cs typeface="Times New Roman" pitchFamily="18" charset="0"/>
              </a:rPr>
              <a:t>Emission </a:t>
            </a:r>
            <a:r>
              <a:rPr lang="en-US" altLang="fr-FR" sz="3400" dirty="0">
                <a:latin typeface="Times New Roman" pitchFamily="18" charset="0"/>
                <a:cs typeface="Times New Roman" pitchFamily="18" charset="0"/>
              </a:rPr>
              <a:t>of alpha particles from radioactive nuclei by tunneling </a:t>
            </a:r>
            <a:r>
              <a:rPr lang="en-US" altLang="fr-FR" sz="3400" dirty="0" smtClean="0">
                <a:latin typeface="Times New Roman" pitchFamily="18" charset="0"/>
                <a:cs typeface="Times New Roman" pitchFamily="18" charset="0"/>
              </a:rPr>
              <a:t>through </a:t>
            </a:r>
            <a:r>
              <a:rPr lang="en-US" altLang="fr-FR" sz="3400" dirty="0">
                <a:latin typeface="Times New Roman" pitchFamily="18" charset="0"/>
                <a:cs typeface="Times New Roman" pitchFamily="18" charset="0"/>
              </a:rPr>
              <a:t>the binding potential </a:t>
            </a:r>
            <a:r>
              <a:rPr lang="en-US" altLang="fr-FR" sz="3400" dirty="0" smtClean="0">
                <a:latin typeface="Times New Roman" pitchFamily="18" charset="0"/>
                <a:cs typeface="Times New Roman" pitchFamily="18" charset="0"/>
              </a:rPr>
              <a:t>barrier.</a:t>
            </a:r>
            <a:endParaRPr lang="en-US" altLang="fr-FR" sz="3400" dirty="0">
              <a:latin typeface="Times New Roman" pitchFamily="18" charset="0"/>
              <a:cs typeface="Times New Roman" pitchFamily="18" charset="0"/>
            </a:endParaRPr>
          </a:p>
          <a:p>
            <a:pPr algn="just" eaLnBrk="1" hangingPunct="1">
              <a:spcBef>
                <a:spcPct val="0"/>
              </a:spcBef>
              <a:buFontTx/>
              <a:buNone/>
            </a:pPr>
            <a:r>
              <a:rPr lang="en-US" altLang="fr-FR" sz="3400" dirty="0">
                <a:latin typeface="Times New Roman" pitchFamily="18" charset="0"/>
                <a:cs typeface="Times New Roman" pitchFamily="18" charset="0"/>
              </a:rPr>
              <a:t> </a:t>
            </a:r>
            <a:r>
              <a:rPr lang="en-US" altLang="fr-FR" sz="3400" dirty="0" smtClean="0">
                <a:latin typeface="Times New Roman" pitchFamily="18" charset="0"/>
                <a:cs typeface="Times New Roman" pitchFamily="18" charset="0"/>
              </a:rPr>
              <a:t>                  </a:t>
            </a:r>
            <a:r>
              <a:rPr lang="en-US" altLang="fr-FR" sz="3400" dirty="0">
                <a:latin typeface="Times New Roman" pitchFamily="18" charset="0"/>
                <a:cs typeface="Times New Roman" pitchFamily="18" charset="0"/>
              </a:rPr>
              <a:t>* </a:t>
            </a:r>
            <a:r>
              <a:rPr lang="en-US" altLang="fr-FR" sz="3400" dirty="0" smtClean="0">
                <a:latin typeface="Times New Roman" pitchFamily="18" charset="0"/>
                <a:cs typeface="Times New Roman" pitchFamily="18" charset="0"/>
              </a:rPr>
              <a:t>Invention of </a:t>
            </a:r>
            <a:r>
              <a:rPr lang="en-US" altLang="fr-FR" sz="3400" dirty="0">
                <a:latin typeface="Times New Roman" pitchFamily="18" charset="0"/>
                <a:cs typeface="Times New Roman" pitchFamily="18" charset="0"/>
              </a:rPr>
              <a:t>scanning tunneling microscope (STM) </a:t>
            </a:r>
            <a:r>
              <a:rPr lang="en-US" altLang="fr-FR" sz="3400" dirty="0" smtClean="0">
                <a:latin typeface="Times New Roman" pitchFamily="18" charset="0"/>
                <a:cs typeface="Times New Roman" pitchFamily="18" charset="0"/>
              </a:rPr>
              <a:t>which </a:t>
            </a:r>
            <a:r>
              <a:rPr lang="en-US" altLang="fr-FR" sz="3400" dirty="0">
                <a:latin typeface="Times New Roman" pitchFamily="18" charset="0"/>
                <a:cs typeface="Times New Roman" pitchFamily="18" charset="0"/>
              </a:rPr>
              <a:t>is an instrument for imaging surfaces at the atomic </a:t>
            </a:r>
            <a:r>
              <a:rPr lang="en-US" altLang="fr-FR" sz="3400" dirty="0" smtClean="0">
                <a:latin typeface="Times New Roman" pitchFamily="18" charset="0"/>
                <a:cs typeface="Times New Roman" pitchFamily="18" charset="0"/>
              </a:rPr>
              <a:t>level.</a:t>
            </a:r>
            <a:endParaRPr lang="en-US" altLang="fr-FR" sz="3400" dirty="0">
              <a:latin typeface="Times New Roman" pitchFamily="18" charset="0"/>
              <a:cs typeface="Times New Roman" pitchFamily="18" charset="0"/>
            </a:endParaRPr>
          </a:p>
        </p:txBody>
      </p:sp>
      <p:sp>
        <p:nvSpPr>
          <p:cNvPr id="34" name="Rectangle à coins arrondis 33"/>
          <p:cNvSpPr/>
          <p:nvPr/>
        </p:nvSpPr>
        <p:spPr bwMode="auto">
          <a:xfrm>
            <a:off x="195375" y="32548421"/>
            <a:ext cx="24784899" cy="3148631"/>
          </a:xfrm>
          <a:prstGeom prst="roundRect">
            <a:avLst/>
          </a:prstGeom>
          <a:solidFill>
            <a:schemeClr val="bg1">
              <a:alpha val="65000"/>
            </a:schemeClr>
          </a:solidFill>
          <a:ln w="57150" cap="flat" cmpd="sng" algn="ctr">
            <a:noFill/>
            <a:prstDash val="solid"/>
            <a:round/>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prst="angle"/>
          </a:sp3d>
        </p:spPr>
        <p:txBody>
          <a:bodyPr/>
          <a:lstStyle/>
          <a:p>
            <a:pPr algn="just"/>
            <a:endParaRPr lang="fr-FR" sz="3200" dirty="0" smtClean="0">
              <a:solidFill>
                <a:schemeClr val="accent2"/>
              </a:solidFill>
              <a:latin typeface="+mj-lt"/>
            </a:endParaRPr>
          </a:p>
          <a:p>
            <a:pPr marL="0" marR="0" lvl="0" indent="0" algn="just" defTabSz="4217988" eaLnBrk="1" fontAlgn="base" latinLnBrk="0" hangingPunct="1">
              <a:lnSpc>
                <a:spcPct val="100000"/>
              </a:lnSpc>
              <a:spcBef>
                <a:spcPct val="0"/>
              </a:spcBef>
              <a:spcAft>
                <a:spcPct val="0"/>
              </a:spcAft>
              <a:buClrTx/>
              <a:buSzTx/>
              <a:buFontTx/>
              <a:buNone/>
              <a:tabLst/>
              <a:defRPr/>
            </a:pPr>
            <a:endParaRPr kumimoji="0" lang="fr-FR" sz="3200" b="0" i="0" u="none" strike="noStrike" kern="0" cap="none" spc="0" normalizeH="0" baseline="0" noProof="0" dirty="0">
              <a:ln>
                <a:noFill/>
              </a:ln>
              <a:solidFill>
                <a:srgbClr val="000000"/>
              </a:solidFill>
              <a:effectLst/>
              <a:uLnTx/>
              <a:uFillTx/>
              <a:latin typeface="Times New Roman" pitchFamily="18" charset="0"/>
              <a:cs typeface="Times New Roman" pitchFamily="18" charset="0"/>
            </a:endParaRPr>
          </a:p>
        </p:txBody>
      </p:sp>
      <p:sp>
        <p:nvSpPr>
          <p:cNvPr id="35" name="Rectangle à coins arrondis 34"/>
          <p:cNvSpPr/>
          <p:nvPr/>
        </p:nvSpPr>
        <p:spPr bwMode="auto">
          <a:xfrm>
            <a:off x="11175637" y="32654584"/>
            <a:ext cx="4929222" cy="857256"/>
          </a:xfrm>
          <a:prstGeom prst="roundRect">
            <a:avLst/>
          </a:prstGeom>
          <a:solidFill>
            <a:srgbClr val="7FC7CF"/>
          </a:solidFill>
          <a:ln w="9525" cap="flat" cmpd="sng" algn="ctr">
            <a:solidFill>
              <a:srgbClr val="3366CC"/>
            </a:solidFill>
            <a:prstDash val="solid"/>
            <a:round/>
            <a:headEnd type="none" w="med" len="med"/>
            <a:tailEnd type="none" w="med" len="med"/>
          </a:ln>
          <a:effectLst/>
          <a:scene3d>
            <a:camera prst="orthographicFront"/>
            <a:lightRig rig="threePt" dir="t"/>
          </a:scene3d>
          <a:sp3d>
            <a:bevelT prst="angle"/>
          </a:sp3d>
        </p:spPr>
        <p:txBody>
          <a:bodyPr/>
          <a:lstStyle/>
          <a:p>
            <a:pPr algn="ctr" defTabSz="4217988" fontAlgn="base">
              <a:spcBef>
                <a:spcPct val="0"/>
              </a:spcBef>
              <a:spcAft>
                <a:spcPct val="0"/>
              </a:spcAft>
              <a:defRPr/>
            </a:pPr>
            <a:r>
              <a:rPr lang="en-US" sz="4400" i="1" dirty="0" smtClean="0">
                <a:solidFill>
                  <a:srgbClr val="000000"/>
                </a:solidFill>
                <a:effectLst>
                  <a:outerShdw blurRad="38100" dist="38100" dir="2700000" algn="tl">
                    <a:srgbClr val="000000">
                      <a:alpha val="43137"/>
                    </a:srgbClr>
                  </a:outerShdw>
                </a:effectLst>
                <a:latin typeface="Comic Sans MS" pitchFamily="66" charset="0"/>
                <a:cs typeface="Arial" charset="0"/>
              </a:rPr>
              <a:t>Conclusion :</a:t>
            </a:r>
            <a:endParaRPr lang="fr-FR" sz="1600" dirty="0">
              <a:solidFill>
                <a:srgbClr val="000000"/>
              </a:solidFill>
              <a:effectLst>
                <a:outerShdw blurRad="38100" dist="38100" dir="2700000" algn="tl">
                  <a:srgbClr val="000000">
                    <a:alpha val="43137"/>
                  </a:srgbClr>
                </a:outerShdw>
              </a:effectLst>
              <a:latin typeface="Arial" charset="0"/>
              <a:cs typeface="Arial" charset="0"/>
            </a:endParaRPr>
          </a:p>
        </p:txBody>
      </p:sp>
      <p:sp>
        <p:nvSpPr>
          <p:cNvPr id="4" name="ZoneTexte 3"/>
          <p:cNvSpPr txBox="1"/>
          <p:nvPr/>
        </p:nvSpPr>
        <p:spPr>
          <a:xfrm>
            <a:off x="219546" y="33506188"/>
            <a:ext cx="24784899" cy="2185214"/>
          </a:xfrm>
          <a:prstGeom prst="rect">
            <a:avLst/>
          </a:prstGeom>
          <a:noFill/>
        </p:spPr>
        <p:txBody>
          <a:bodyPr wrap="square" rtlCol="0">
            <a:spAutoFit/>
          </a:bodyPr>
          <a:lstStyle/>
          <a:p>
            <a:pPr algn="just"/>
            <a:r>
              <a:rPr lang="en-US" sz="3400" dirty="0" smtClean="0">
                <a:latin typeface="Times New Roman" panose="02020603050405020304" pitchFamily="18" charset="0"/>
                <a:cs typeface="Times New Roman" panose="02020603050405020304" pitchFamily="18" charset="0"/>
              </a:rPr>
              <a:t>Quantum </a:t>
            </a:r>
            <a:r>
              <a:rPr lang="en-US" sz="3400" dirty="0">
                <a:latin typeface="Times New Roman" panose="02020603050405020304" pitchFamily="18" charset="0"/>
                <a:cs typeface="Times New Roman" panose="02020603050405020304" pitchFamily="18" charset="0"/>
              </a:rPr>
              <a:t>physics unfolds i</a:t>
            </a:r>
            <a:r>
              <a:rPr lang="en-US" sz="3400" dirty="0" smtClean="0">
                <a:latin typeface="Times New Roman" panose="02020603050405020304" pitchFamily="18" charset="0"/>
                <a:cs typeface="Times New Roman" panose="02020603050405020304" pitchFamily="18" charset="0"/>
              </a:rPr>
              <a:t>n </a:t>
            </a:r>
            <a:r>
              <a:rPr lang="en-US" sz="3400" dirty="0">
                <a:latin typeface="Times New Roman" panose="02020603050405020304" pitchFamily="18" charset="0"/>
                <a:cs typeface="Times New Roman" panose="02020603050405020304" pitchFamily="18" charset="0"/>
              </a:rPr>
              <a:t>all areas of atomic physics, molecular and nuclear course like for example quantum chemistry, quantum optics and condensed matter. </a:t>
            </a:r>
            <a:r>
              <a:rPr lang="fr-FR" sz="3400" dirty="0">
                <a:latin typeface="Times New Roman" panose="02020603050405020304" pitchFamily="18" charset="0"/>
                <a:cs typeface="Times New Roman" panose="02020603050405020304" pitchFamily="18" charset="0"/>
              </a:rPr>
              <a:t> </a:t>
            </a:r>
            <a:r>
              <a:rPr lang="en-US" sz="3400" dirty="0" smtClean="0">
                <a:latin typeface="Times New Roman" panose="02020603050405020304" pitchFamily="18" charset="0"/>
                <a:cs typeface="Times New Roman" panose="02020603050405020304" pitchFamily="18" charset="0"/>
              </a:rPr>
              <a:t>Thus</a:t>
            </a:r>
            <a:r>
              <a:rPr lang="en-US" sz="3400" dirty="0">
                <a:latin typeface="Times New Roman" panose="02020603050405020304" pitchFamily="18" charset="0"/>
                <a:cs typeface="Times New Roman" panose="02020603050405020304" pitchFamily="18" charset="0"/>
              </a:rPr>
              <a:t>, the laws of quantum mechanics explain why atoms and molecules are stable, can transmit and absorb light, but also combine in chemical reactions. Those laws explain </a:t>
            </a:r>
            <a:r>
              <a:rPr lang="en-US" sz="3400" dirty="0" smtClean="0">
                <a:latin typeface="Times New Roman" panose="02020603050405020304" pitchFamily="18" charset="0"/>
                <a:cs typeface="Times New Roman" panose="02020603050405020304" pitchFamily="18" charset="0"/>
              </a:rPr>
              <a:t>various </a:t>
            </a:r>
            <a:r>
              <a:rPr lang="en-US" sz="3400" dirty="0">
                <a:latin typeface="Times New Roman" panose="02020603050405020304" pitchFamily="18" charset="0"/>
                <a:cs typeface="Times New Roman" panose="02020603050405020304" pitchFamily="18" charset="0"/>
              </a:rPr>
              <a:t>phenomena as superconductivity, </a:t>
            </a:r>
            <a:r>
              <a:rPr lang="en-US" sz="3400" dirty="0" smtClean="0">
                <a:latin typeface="Times New Roman" panose="02020603050405020304" pitchFamily="18" charset="0"/>
                <a:cs typeface="Times New Roman" panose="02020603050405020304" pitchFamily="18" charset="0"/>
              </a:rPr>
              <a:t>photoelectric effect, tunnel effect, ferromagnetism magnets, electrical </a:t>
            </a:r>
            <a:r>
              <a:rPr lang="en-US" sz="3400" dirty="0">
                <a:latin typeface="Times New Roman" panose="02020603050405020304" pitchFamily="18" charset="0"/>
                <a:cs typeface="Times New Roman" panose="02020603050405020304" pitchFamily="18" charset="0"/>
              </a:rPr>
              <a:t>conduction of metals or </a:t>
            </a:r>
            <a:r>
              <a:rPr lang="en-US" sz="3400" dirty="0" smtClean="0">
                <a:latin typeface="Times New Roman" panose="02020603050405020304" pitchFamily="18" charset="0"/>
                <a:cs typeface="Times New Roman" panose="02020603050405020304" pitchFamily="18" charset="0"/>
              </a:rPr>
              <a:t>semiconductors… </a:t>
            </a:r>
            <a:endParaRPr lang="fr-FR" sz="3400" dirty="0">
              <a:latin typeface="Times New Roman" panose="02020603050405020304" pitchFamily="18" charset="0"/>
              <a:cs typeface="Times New Roman" panose="02020603050405020304" pitchFamily="18" charset="0"/>
            </a:endParaRPr>
          </a:p>
        </p:txBody>
      </p:sp>
      <p:sp>
        <p:nvSpPr>
          <p:cNvPr id="10" name="Étoile à 10 branches 9"/>
          <p:cNvSpPr/>
          <p:nvPr/>
        </p:nvSpPr>
        <p:spPr>
          <a:xfrm>
            <a:off x="19689396" y="1190270"/>
            <a:ext cx="4427327" cy="3441103"/>
          </a:xfrm>
          <a:prstGeom prst="star10">
            <a:avLst/>
          </a:prstGeom>
          <a:gradFill>
            <a:gsLst>
              <a:gs pos="21000">
                <a:schemeClr val="accent2">
                  <a:lumMod val="40000"/>
                  <a:lumOff val="60000"/>
                  <a:alpha val="35000"/>
                </a:schemeClr>
              </a:gs>
              <a:gs pos="52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p:cNvSpPr txBox="1"/>
          <p:nvPr/>
        </p:nvSpPr>
        <p:spPr>
          <a:xfrm>
            <a:off x="19953181" y="1987491"/>
            <a:ext cx="3864844" cy="1877437"/>
          </a:xfrm>
          <a:prstGeom prst="rect">
            <a:avLst/>
          </a:prstGeom>
          <a:noFill/>
        </p:spPr>
        <p:txBody>
          <a:bodyPr wrap="square" rtlCol="0">
            <a:spAutoFit/>
          </a:bodyPr>
          <a:lstStyle/>
          <a:p>
            <a:pPr algn="ctr"/>
            <a:r>
              <a:rPr lang="fr-FR" sz="4000" b="1" i="1" dirty="0" smtClean="0">
                <a:latin typeface="Times New Roman" panose="02020603050405020304" pitchFamily="18" charset="0"/>
                <a:cs typeface="Times New Roman" panose="02020603050405020304" pitchFamily="18" charset="0"/>
              </a:rPr>
              <a:t>ASP</a:t>
            </a:r>
          </a:p>
          <a:p>
            <a:pPr algn="ctr"/>
            <a:r>
              <a:rPr lang="fr-FR" sz="3800" dirty="0" smtClean="0">
                <a:latin typeface="Times New Roman" panose="02020603050405020304" pitchFamily="18" charset="0"/>
                <a:cs typeface="Times New Roman" panose="02020603050405020304" pitchFamily="18" charset="0"/>
              </a:rPr>
              <a:t>Dakar, </a:t>
            </a:r>
            <a:r>
              <a:rPr lang="fr-FR" sz="3800" dirty="0" err="1" smtClean="0">
                <a:latin typeface="Times New Roman" panose="02020603050405020304" pitchFamily="18" charset="0"/>
                <a:cs typeface="Times New Roman" panose="02020603050405020304" pitchFamily="18" charset="0"/>
              </a:rPr>
              <a:t>Senegal</a:t>
            </a:r>
            <a:endParaRPr lang="fr-FR" sz="3800" dirty="0" smtClean="0">
              <a:latin typeface="Times New Roman" panose="02020603050405020304" pitchFamily="18" charset="0"/>
              <a:cs typeface="Times New Roman" panose="02020603050405020304" pitchFamily="18" charset="0"/>
            </a:endParaRPr>
          </a:p>
          <a:p>
            <a:pPr algn="ctr"/>
            <a:r>
              <a:rPr lang="fr-FR" sz="3800" dirty="0" smtClean="0">
                <a:latin typeface="Times New Roman" panose="02020603050405020304" pitchFamily="18" charset="0"/>
                <a:cs typeface="Times New Roman" panose="02020603050405020304" pitchFamily="18" charset="0"/>
              </a:rPr>
              <a:t>August 3-23, 2014</a:t>
            </a:r>
            <a:endParaRPr lang="fr-FR" sz="3800" dirty="0">
              <a:latin typeface="Times New Roman" panose="02020603050405020304" pitchFamily="18" charset="0"/>
              <a:cs typeface="Times New Roman" panose="02020603050405020304" pitchFamily="18" charset="0"/>
            </a:endParaRPr>
          </a:p>
        </p:txBody>
      </p:sp>
      <p:pic>
        <p:nvPicPr>
          <p:cNvPr id="23" name="Picture 2" descr="C:\Users\Faten\Desktop\poster\images\Captur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4499" y="13753778"/>
            <a:ext cx="8572500" cy="4929187"/>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p:pic>
        <p:nvPicPr>
          <p:cNvPr id="1027" name="Picture 3" descr="C:\Users\Faten\Desktop\poster\images\Capture3.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92440" y="13760777"/>
            <a:ext cx="8594276" cy="4893612"/>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C:\Users\Faten\Desktop\poster\images\s.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24511" y="26564511"/>
            <a:ext cx="6264696" cy="5333666"/>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p:sp>
        <p:nvSpPr>
          <p:cNvPr id="33" name="Arrondir un rectangle avec un coin diagonal 32"/>
          <p:cNvSpPr/>
          <p:nvPr/>
        </p:nvSpPr>
        <p:spPr bwMode="auto">
          <a:xfrm>
            <a:off x="8415276" y="26009358"/>
            <a:ext cx="6480720" cy="785812"/>
          </a:xfrm>
          <a:prstGeom prst="round2DiagRect">
            <a:avLst/>
          </a:prstGeom>
          <a:solidFill>
            <a:srgbClr val="FFFF00"/>
          </a:solidFill>
          <a:ln w="9525" cap="flat" cmpd="sng" algn="ctr">
            <a:solidFill>
              <a:schemeClr val="tx1"/>
            </a:solidFill>
            <a:prstDash val="solid"/>
            <a:round/>
            <a:headEnd type="none" w="med" len="med"/>
            <a:tailEnd type="none" w="med" len="med"/>
          </a:ln>
          <a:effectLst/>
        </p:spPr>
        <p:txBody>
          <a:bodyPr/>
          <a:lstStyle/>
          <a:p>
            <a:pPr algn="ctr" defTabSz="4217988">
              <a:defRPr/>
            </a:pPr>
            <a:r>
              <a:rPr lang="fr-FR" sz="4400" b="1" i="1" dirty="0" smtClean="0">
                <a:effectLst>
                  <a:outerShdw blurRad="38100" dist="38100" dir="2700000" algn="tl">
                    <a:srgbClr val="000000">
                      <a:alpha val="43137"/>
                    </a:srgbClr>
                  </a:outerShdw>
                </a:effectLst>
                <a:latin typeface="+mj-lt"/>
                <a:cs typeface="Times New Roman" pitchFamily="18" charset="0"/>
              </a:rPr>
              <a:t>3- </a:t>
            </a:r>
            <a:r>
              <a:rPr lang="en-US" altLang="fr-FR" sz="4400" b="1" i="1" dirty="0">
                <a:effectLst>
                  <a:outerShdw blurRad="38100" dist="38100" dir="2700000" algn="tl">
                    <a:srgbClr val="000000">
                      <a:alpha val="43137"/>
                    </a:srgbClr>
                  </a:outerShdw>
                </a:effectLst>
                <a:latin typeface="+mj-lt"/>
                <a:cs typeface="Times New Roman" pitchFamily="18" charset="0"/>
              </a:rPr>
              <a:t>Tunnel Effect:</a:t>
            </a:r>
            <a:endParaRPr lang="fr-FR" sz="1800" b="1" i="1" dirty="0">
              <a:effectLst>
                <a:outerShdw blurRad="38100" dist="38100" dir="2700000" algn="tl">
                  <a:srgbClr val="000000">
                    <a:alpha val="43137"/>
                  </a:srgbClr>
                </a:outerShdw>
              </a:effectLst>
              <a:latin typeface="+mj-lt"/>
              <a:cs typeface="Times New Roman" pitchFamily="18" charset="0"/>
            </a:endParaRPr>
          </a:p>
        </p:txBody>
      </p:sp>
    </p:spTree>
    <p:extLst>
      <p:ext uri="{BB962C8B-B14F-4D97-AF65-F5344CB8AC3E}">
        <p14:creationId xmlns:p14="http://schemas.microsoft.com/office/powerpoint/2010/main" val="40778914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554</TotalTime>
  <Words>510</Words>
  <Application>Microsoft Office PowerPoint</Application>
  <PresentationFormat>Personnalisé</PresentationFormat>
  <Paragraphs>33</Paragraphs>
  <Slides>1</Slides>
  <Notes>1</Notes>
  <HiddenSlides>0</HiddenSlides>
  <MMClips>0</MMClips>
  <ScaleCrop>false</ScaleCrop>
  <HeadingPairs>
    <vt:vector size="4" baseType="variant">
      <vt:variant>
        <vt:lpstr>Thème</vt:lpstr>
      </vt:variant>
      <vt:variant>
        <vt:i4>1</vt:i4>
      </vt:variant>
      <vt:variant>
        <vt:lpstr>Titres des diapositives</vt:lpstr>
      </vt:variant>
      <vt:variant>
        <vt:i4>1</vt:i4>
      </vt:variant>
    </vt:vector>
  </HeadingPairs>
  <TitlesOfParts>
    <vt:vector size="2" baseType="lpstr">
      <vt:lpstr>Thème Office</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Faten</dc:creator>
  <cp:lastModifiedBy>Faten</cp:lastModifiedBy>
  <cp:revision>80</cp:revision>
  <dcterms:created xsi:type="dcterms:W3CDTF">2014-07-25T10:12:07Z</dcterms:created>
  <dcterms:modified xsi:type="dcterms:W3CDTF">2014-08-01T09:06:39Z</dcterms:modified>
</cp:coreProperties>
</file>