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3" r:id="rId4"/>
    <p:sldId id="261" r:id="rId5"/>
    <p:sldId id="265" r:id="rId6"/>
    <p:sldId id="260" r:id="rId7"/>
    <p:sldId id="266" r:id="rId8"/>
    <p:sldId id="267" r:id="rId9"/>
    <p:sldId id="268" r:id="rId10"/>
    <p:sldId id="262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954" y="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C35AB-49EB-4830-904A-A90388A00A3C}" type="datetimeFigureOut">
              <a:rPr lang="en-GB" smtClean="0"/>
              <a:t>20/05/2014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447B0-0326-42C8-A89A-21AC4AC12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938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47D0-5294-44EB-A11E-52A4A5F78F17}" type="datetime1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01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F528-6FDA-45D7-837B-2180CE50AE08}" type="datetime1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493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4940-F353-4A30-BEA8-243D3B903B7C}" type="datetime1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747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49685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F64A-DA80-416D-98F6-44D98AF80CC7}" type="datetime1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ID week – May 2014 – Bruce Gallop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79512" y="1196752"/>
            <a:ext cx="8712968" cy="0"/>
          </a:xfrm>
          <a:prstGeom prst="line">
            <a:avLst/>
          </a:prstGeom>
          <a:ln w="73025" cap="rnd" cmpd="thickThin">
            <a:solidFill>
              <a:schemeClr val="accent6"/>
            </a:solidFill>
            <a:round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335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A978-EB63-4A3E-9EAF-60ACB1813CCD}" type="datetime1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774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2118B-A378-4778-95AC-6C20CDE1C086}" type="datetime1">
              <a:rPr lang="en-GB" smtClean="0"/>
              <a:t>20/05/2014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36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D5AF-70C9-41DA-8DF7-530A08692FAD}" type="datetime1">
              <a:rPr lang="en-GB" smtClean="0"/>
              <a:t>20/05/2014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864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DC1E-7B6C-4460-A6A1-78013E666090}" type="datetime1">
              <a:rPr lang="en-GB" smtClean="0"/>
              <a:t>20/05/2014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128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60212-EC79-4D80-A173-FCF3640F7A2C}" type="datetime1">
              <a:rPr lang="en-GB" smtClean="0"/>
              <a:t>20/05/2014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199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FE3F-0250-47E1-B754-5C4A1DC85BAD}" type="datetime1">
              <a:rPr lang="en-GB" smtClean="0"/>
              <a:t>20/05/2014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01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40E63-D017-4958-9C14-033C6A11D3FC}" type="datetime1">
              <a:rPr lang="en-GB" smtClean="0"/>
              <a:t>20/05/2014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731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B030-5A06-4931-B9E9-7EC42B8454D9}" type="datetime1">
              <a:rPr lang="en-GB" smtClean="0"/>
              <a:t>20/05/2014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ID week – May 2014 – Bruce Gallop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72C17-BA48-4331-8C03-A34FBE3EB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359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SCT DAQ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Bruce Gallop</a:t>
            </a:r>
          </a:p>
          <a:p>
            <a:r>
              <a:rPr lang="en-GB" dirty="0" smtClean="0"/>
              <a:t>RAL</a:t>
            </a:r>
          </a:p>
          <a:p>
            <a:r>
              <a:rPr lang="en-GB" dirty="0" smtClean="0"/>
              <a:t>+ many others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980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Common ID shifts</a:t>
            </a:r>
          </a:p>
          <a:p>
            <a:pPr lvl="1"/>
            <a:r>
              <a:rPr lang="en-GB" dirty="0" smtClean="0"/>
              <a:t>Need to do everything from previous SCT shifts ++</a:t>
            </a:r>
          </a:p>
          <a:p>
            <a:pPr lvl="1"/>
            <a:r>
              <a:rPr lang="en-GB" dirty="0" smtClean="0"/>
              <a:t>With shorter training</a:t>
            </a:r>
          </a:p>
          <a:p>
            <a:r>
              <a:rPr lang="en-GB" dirty="0" smtClean="0"/>
              <a:t>Continue to streamline user interface</a:t>
            </a:r>
          </a:p>
          <a:p>
            <a:r>
              <a:rPr lang="en-GB" dirty="0" smtClean="0"/>
              <a:t>Predict what problems might occur</a:t>
            </a:r>
          </a:p>
          <a:p>
            <a:r>
              <a:rPr lang="en-GB" dirty="0" smtClean="0"/>
              <a:t>Having representative system in SR1 useful</a:t>
            </a:r>
          </a:p>
          <a:p>
            <a:pPr lvl="1"/>
            <a:r>
              <a:rPr lang="en-GB" dirty="0" smtClean="0"/>
              <a:t>Physics mode running is difficult to simulate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188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Good progress</a:t>
            </a:r>
          </a:p>
          <a:p>
            <a:pPr lvl="1"/>
            <a:r>
              <a:rPr lang="en-GB" dirty="0" smtClean="0"/>
              <a:t>New RODs and BOCs</a:t>
            </a:r>
          </a:p>
          <a:p>
            <a:pPr lvl="1"/>
            <a:r>
              <a:rPr lang="en-GB" dirty="0" smtClean="0"/>
              <a:t>Draft of new configuration schema</a:t>
            </a:r>
          </a:p>
          <a:p>
            <a:pPr lvl="1"/>
            <a:r>
              <a:rPr lang="en-GB" dirty="0" smtClean="0"/>
              <a:t>Fibre mappings</a:t>
            </a:r>
            <a:endParaRPr lang="en-GB" dirty="0" smtClean="0"/>
          </a:p>
          <a:p>
            <a:r>
              <a:rPr lang="en-GB" dirty="0" smtClean="0"/>
              <a:t>Still plenty to do</a:t>
            </a:r>
          </a:p>
          <a:p>
            <a:pPr lvl="1"/>
            <a:r>
              <a:rPr lang="en-GB" dirty="0" smtClean="0"/>
              <a:t>Module recovery</a:t>
            </a:r>
          </a:p>
          <a:p>
            <a:pPr lvl="1"/>
            <a:r>
              <a:rPr lang="en-GB" dirty="0" smtClean="0"/>
              <a:t>ROD online monitoring</a:t>
            </a:r>
          </a:p>
          <a:p>
            <a:pPr lvl="1"/>
            <a:r>
              <a:rPr lang="en-GB" dirty="0" smtClean="0"/>
              <a:t>Calibration updates</a:t>
            </a:r>
          </a:p>
          <a:p>
            <a:pPr lvl="1"/>
            <a:r>
              <a:rPr lang="en-GB" dirty="0" smtClean="0"/>
              <a:t>Streamlining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13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need to 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Get ready for run 2</a:t>
            </a:r>
          </a:p>
          <a:p>
            <a:pPr lvl="1"/>
            <a:r>
              <a:rPr lang="en-GB" dirty="0" smtClean="0"/>
              <a:t>Expanded ROD DAQ</a:t>
            </a:r>
          </a:p>
          <a:p>
            <a:pPr lvl="2"/>
            <a:r>
              <a:rPr lang="en-GB" dirty="0" smtClean="0"/>
              <a:t>90 to 128 RODs for high trigger and high pileup</a:t>
            </a:r>
          </a:p>
          <a:p>
            <a:pPr lvl="1"/>
            <a:r>
              <a:rPr lang="en-GB" dirty="0" smtClean="0"/>
              <a:t>Run smoothly</a:t>
            </a:r>
          </a:p>
          <a:p>
            <a:pPr lvl="2"/>
            <a:r>
              <a:rPr lang="en-GB" dirty="0" smtClean="0"/>
              <a:t>Monitor and mitigate/recover from potential errors</a:t>
            </a:r>
          </a:p>
          <a:p>
            <a:pPr lvl="2"/>
            <a:r>
              <a:rPr lang="en-GB" dirty="0" smtClean="0"/>
              <a:t>Calibration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548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Barrel fibres remapping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Remap </a:t>
            </a:r>
            <a:r>
              <a:rPr lang="en-GB" dirty="0" err="1"/>
              <a:t>Txs</a:t>
            </a:r>
            <a:r>
              <a:rPr lang="en-GB" dirty="0"/>
              <a:t> to RODs to even out load</a:t>
            </a:r>
          </a:p>
          <a:p>
            <a:r>
              <a:rPr lang="en-GB" dirty="0" smtClean="0"/>
              <a:t>Installed in crates</a:t>
            </a:r>
          </a:p>
          <a:p>
            <a:r>
              <a:rPr lang="en-GB" dirty="0" smtClean="0"/>
              <a:t>Cross check mappings using PIN currents </a:t>
            </a:r>
          </a:p>
          <a:p>
            <a:r>
              <a:rPr lang="en-GB" dirty="0" smtClean="0"/>
              <a:t>Bad pin in crate 3 (previously unused)</a:t>
            </a:r>
          </a:p>
          <a:p>
            <a:pPr lvl="1"/>
            <a:r>
              <a:rPr lang="en-GB" dirty="0" smtClean="0"/>
              <a:t>Replace crate</a:t>
            </a:r>
          </a:p>
          <a:p>
            <a:r>
              <a:rPr lang="en-GB" dirty="0" smtClean="0"/>
              <a:t>Minimal movement (keep tower mapping)</a:t>
            </a:r>
          </a:p>
          <a:p>
            <a:r>
              <a:rPr lang="en-GB" dirty="0" smtClean="0"/>
              <a:t>Mapping to ROS is flexible</a:t>
            </a:r>
          </a:p>
          <a:p>
            <a:pPr lvl="1"/>
            <a:r>
              <a:rPr lang="en-GB" dirty="0" smtClean="0"/>
              <a:t>Originally proposed 3 ROSs per half (11 per ROS)</a:t>
            </a:r>
          </a:p>
          <a:p>
            <a:pPr lvl="1"/>
            <a:r>
              <a:rPr lang="en-GB" dirty="0" smtClean="0"/>
              <a:t>Could use ROD crate -&gt; ROS (16 per ROS)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868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Endcap</a:t>
            </a:r>
            <a:r>
              <a:rPr lang="en-GB" dirty="0" smtClean="0"/>
              <a:t> fibre mappings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Barrel was straight forward</a:t>
            </a:r>
          </a:p>
          <a:p>
            <a:pPr lvl="1"/>
            <a:r>
              <a:rPr lang="en-GB" dirty="0" smtClean="0"/>
              <a:t>4 barrels -&gt; 4 different link occupancies</a:t>
            </a:r>
          </a:p>
          <a:p>
            <a:r>
              <a:rPr lang="en-GB" dirty="0" err="1" smtClean="0"/>
              <a:t>Endcap</a:t>
            </a:r>
            <a:r>
              <a:rPr lang="en-GB" dirty="0" smtClean="0"/>
              <a:t> more difficult</a:t>
            </a:r>
          </a:p>
          <a:p>
            <a:pPr lvl="1"/>
            <a:r>
              <a:rPr lang="en-GB" dirty="0" smtClean="0"/>
              <a:t>Wide variety of types with different occupancies</a:t>
            </a:r>
          </a:p>
          <a:p>
            <a:r>
              <a:rPr lang="en-GB" dirty="0" smtClean="0"/>
              <a:t>ROS gen-III</a:t>
            </a:r>
          </a:p>
          <a:p>
            <a:pPr lvl="1"/>
            <a:r>
              <a:rPr lang="en-GB" dirty="0" smtClean="0"/>
              <a:t>16 rather than 12 links per PC</a:t>
            </a:r>
          </a:p>
          <a:p>
            <a:r>
              <a:rPr lang="en-GB" dirty="0" smtClean="0"/>
              <a:t>Keep current ROD crate to ROS mapping</a:t>
            </a:r>
          </a:p>
          <a:p>
            <a:pPr lvl="1"/>
            <a:r>
              <a:rPr lang="en-GB" dirty="0" smtClean="0"/>
              <a:t>Don’t have to force quadrants into thirds</a:t>
            </a:r>
          </a:p>
          <a:p>
            <a:pPr lvl="1"/>
            <a:r>
              <a:rPr lang="en-GB" dirty="0" smtClean="0"/>
              <a:t>Keep quadrants in half crates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868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Predicted </a:t>
            </a:r>
            <a:r>
              <a:rPr lang="en-GB" dirty="0" smtClean="0"/>
              <a:t>ROD data </a:t>
            </a:r>
            <a:r>
              <a:rPr lang="en-GB" dirty="0"/>
              <a:t>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14.4 words per module = limit for 90% occupancy at 100kHz 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5</a:t>
            </a:fld>
            <a:endParaRPr lang="en-GB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08"/>
          <a:stretch/>
        </p:blipFill>
        <p:spPr>
          <a:xfrm>
            <a:off x="1547664" y="2004144"/>
            <a:ext cx="6624736" cy="221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54"/>
          <a:stretch/>
        </p:blipFill>
        <p:spPr>
          <a:xfrm>
            <a:off x="1547664" y="4216210"/>
            <a:ext cx="6649628" cy="209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172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“External”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SLC5 to SLC6 migration</a:t>
            </a:r>
          </a:p>
          <a:p>
            <a:pPr lvl="1"/>
            <a:r>
              <a:rPr lang="en-GB" dirty="0" smtClean="0"/>
              <a:t>Complete in Point1</a:t>
            </a:r>
          </a:p>
          <a:p>
            <a:pPr lvl="1"/>
            <a:r>
              <a:rPr lang="en-GB" dirty="0" smtClean="0"/>
              <a:t>Nearly there in SR1 (“</a:t>
            </a:r>
            <a:r>
              <a:rPr lang="en-GB" dirty="0" err="1" smtClean="0"/>
              <a:t>mon</a:t>
            </a:r>
            <a:r>
              <a:rPr lang="en-GB" dirty="0" smtClean="0"/>
              <a:t>” machines this week)</a:t>
            </a:r>
          </a:p>
          <a:p>
            <a:pPr lvl="2"/>
            <a:r>
              <a:rPr lang="en-GB" dirty="0" smtClean="0"/>
              <a:t>Also web server and DB server</a:t>
            </a:r>
          </a:p>
          <a:p>
            <a:r>
              <a:rPr lang="en-GB" dirty="0" smtClean="0"/>
              <a:t>tdaq-05-03-00</a:t>
            </a:r>
          </a:p>
          <a:p>
            <a:pPr lvl="1"/>
            <a:r>
              <a:rPr lang="en-GB" dirty="0" smtClean="0"/>
              <a:t>Stricter run control state machine</a:t>
            </a:r>
          </a:p>
          <a:p>
            <a:pPr lvl="2"/>
            <a:r>
              <a:rPr lang="en-GB" dirty="0" smtClean="0"/>
              <a:t>Barriers -&gt; sub-states</a:t>
            </a:r>
          </a:p>
          <a:p>
            <a:pPr lvl="1"/>
            <a:r>
              <a:rPr lang="en-GB" dirty="0" smtClean="0"/>
              <a:t>Fixes due to java, new </a:t>
            </a:r>
            <a:r>
              <a:rPr lang="en-GB" dirty="0" err="1" smtClean="0"/>
              <a:t>gcc</a:t>
            </a:r>
            <a:r>
              <a:rPr lang="en-GB" dirty="0" smtClean="0"/>
              <a:t> etc.</a:t>
            </a:r>
          </a:p>
          <a:p>
            <a:r>
              <a:rPr lang="en-GB" dirty="0" smtClean="0"/>
              <a:t>Mixed 32/64bit (SBCs can only be 32bit)</a:t>
            </a:r>
          </a:p>
          <a:p>
            <a:r>
              <a:rPr lang="en-GB" dirty="0" smtClean="0"/>
              <a:t>Will C++11 gain us anything?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739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</a:t>
            </a:r>
            <a:r>
              <a:rPr lang="en-GB" dirty="0" err="1" smtClean="0"/>
              <a:t>Tx</a:t>
            </a:r>
            <a:r>
              <a:rPr lang="en-GB" dirty="0" smtClean="0"/>
              <a:t> plugins</a:t>
            </a:r>
          </a:p>
          <a:p>
            <a:pPr lvl="1"/>
            <a:r>
              <a:rPr lang="en-GB" dirty="0" smtClean="0"/>
              <a:t>Install in one crate</a:t>
            </a:r>
            <a:r>
              <a:rPr lang="en-GB" dirty="0"/>
              <a:t> initially</a:t>
            </a:r>
            <a:endParaRPr lang="en-GB" dirty="0" smtClean="0"/>
          </a:p>
          <a:p>
            <a:pPr lvl="1"/>
            <a:r>
              <a:rPr lang="en-GB" dirty="0" smtClean="0"/>
              <a:t>Addition to software for new firmware</a:t>
            </a:r>
            <a:endParaRPr lang="en-GB" dirty="0"/>
          </a:p>
          <a:p>
            <a:r>
              <a:rPr lang="en-GB" dirty="0" smtClean="0"/>
              <a:t>FPGA FE simulator</a:t>
            </a:r>
          </a:p>
          <a:p>
            <a:pPr lvl="1"/>
            <a:r>
              <a:rPr lang="en-GB" dirty="0" smtClean="0"/>
              <a:t>Off-the-shelf FPGA </a:t>
            </a:r>
            <a:r>
              <a:rPr lang="en-GB" dirty="0" err="1" smtClean="0"/>
              <a:t>dev</a:t>
            </a:r>
            <a:r>
              <a:rPr lang="en-GB" dirty="0" smtClean="0"/>
              <a:t> board</a:t>
            </a:r>
          </a:p>
          <a:p>
            <a:pPr lvl="1"/>
            <a:r>
              <a:rPr lang="en-GB" dirty="0" smtClean="0"/>
              <a:t>Connect to ROD via passive mezzanine</a:t>
            </a:r>
          </a:p>
          <a:p>
            <a:pPr lvl="1"/>
            <a:r>
              <a:rPr lang="en-GB" dirty="0" smtClean="0"/>
              <a:t>Pretend to be 48 modules in beam conditions</a:t>
            </a:r>
          </a:p>
          <a:p>
            <a:pPr lvl="1"/>
            <a:r>
              <a:rPr lang="en-GB" dirty="0" smtClean="0"/>
              <a:t>Cross-check of updated ROD firmware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386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Module recovery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Protection against SEUs</a:t>
            </a:r>
          </a:p>
          <a:p>
            <a:pPr lvl="1"/>
            <a:r>
              <a:rPr lang="en-GB" dirty="0" smtClean="0"/>
              <a:t>If error from module, resend configuration</a:t>
            </a:r>
          </a:p>
          <a:p>
            <a:pPr lvl="1"/>
            <a:r>
              <a:rPr lang="en-GB" dirty="0" smtClean="0"/>
              <a:t>Every ½ hour send configuration to all modules</a:t>
            </a:r>
          </a:p>
          <a:p>
            <a:r>
              <a:rPr lang="en-GB" dirty="0" smtClean="0"/>
              <a:t>Currently done by GUI, which won’t be needed</a:t>
            </a:r>
          </a:p>
          <a:p>
            <a:r>
              <a:rPr lang="en-GB" dirty="0" smtClean="0"/>
              <a:t>New process proposed to do this</a:t>
            </a:r>
          </a:p>
          <a:p>
            <a:pPr lvl="1"/>
            <a:r>
              <a:rPr lang="en-GB" dirty="0" smtClean="0"/>
              <a:t>Also tidy up interaction with ECR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211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ATLAS Conditions move to new COOL instance</a:t>
            </a:r>
          </a:p>
          <a:p>
            <a:r>
              <a:rPr lang="en-GB" dirty="0" smtClean="0"/>
              <a:t>This is where we store DAQ configuration</a:t>
            </a:r>
          </a:p>
          <a:p>
            <a:pPr lvl="1"/>
            <a:r>
              <a:rPr lang="en-GB" dirty="0" err="1" smtClean="0"/>
              <a:t>CoraCool</a:t>
            </a:r>
            <a:endParaRPr lang="en-GB" dirty="0" smtClean="0"/>
          </a:p>
          <a:p>
            <a:r>
              <a:rPr lang="en-GB" dirty="0" smtClean="0"/>
              <a:t>Now an integrated alternative</a:t>
            </a:r>
          </a:p>
          <a:p>
            <a:pPr lvl="1"/>
            <a:r>
              <a:rPr lang="en-GB" dirty="0" smtClean="0"/>
              <a:t>COOL vector payload</a:t>
            </a:r>
          </a:p>
          <a:p>
            <a:r>
              <a:rPr lang="en-GB" dirty="0" smtClean="0"/>
              <a:t>Take opportunity to change schema</a:t>
            </a:r>
          </a:p>
          <a:p>
            <a:pPr lvl="1"/>
            <a:r>
              <a:rPr lang="en-GB" dirty="0" smtClean="0"/>
              <a:t>Preliminary version done</a:t>
            </a:r>
          </a:p>
          <a:p>
            <a:pPr lvl="1"/>
            <a:r>
              <a:rPr lang="en-GB" dirty="0" smtClean="0"/>
              <a:t>Decide whether to make further improvements</a:t>
            </a:r>
          </a:p>
          <a:p>
            <a:pPr lvl="2"/>
            <a:r>
              <a:rPr lang="en-GB" dirty="0" smtClean="0"/>
              <a:t>Database normalisation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ID week – May 2014 – Bruce Gallop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72C17-BA48-4331-8C03-A34FBE3EB39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036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512</Words>
  <Application>Microsoft Office PowerPoint</Application>
  <PresentationFormat>On-screen Show (4:3)</PresentationFormat>
  <Paragraphs>109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SCT DAQ</vt:lpstr>
      <vt:lpstr>What we need to do</vt:lpstr>
      <vt:lpstr>Barrel fibres remapping</vt:lpstr>
      <vt:lpstr>Endcap fibre mappings</vt:lpstr>
      <vt:lpstr>Predicted ROD data rates</vt:lpstr>
      <vt:lpstr>“External” Software</vt:lpstr>
      <vt:lpstr>Hardware</vt:lpstr>
      <vt:lpstr>Module recovery</vt:lpstr>
      <vt:lpstr>Configuration</vt:lpstr>
      <vt:lpstr>Training</vt:lpstr>
      <vt:lpstr>Summary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SCT DAQ</dc:title>
  <dc:creator>Gallop, Bruce (STFC,RAL,PPD)</dc:creator>
  <cp:lastModifiedBy>Bruce Joseph Gallop</cp:lastModifiedBy>
  <cp:revision>11</cp:revision>
  <dcterms:created xsi:type="dcterms:W3CDTF">2014-05-16T08:17:46Z</dcterms:created>
  <dcterms:modified xsi:type="dcterms:W3CDTF">2014-05-20T06:43:40Z</dcterms:modified>
</cp:coreProperties>
</file>