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Lst>
  <p:sldIdLst>
    <p:sldId id="263" r:id="rId14"/>
    <p:sldId id="256" r:id="rId15"/>
    <p:sldId id="258" r:id="rId16"/>
    <p:sldId id="260" r:id="rId17"/>
    <p:sldId id="261" r:id="rId18"/>
    <p:sldId id="262" r:id="rId19"/>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pitchFamily="-65" charset="0"/>
        <a:ea typeface="ヒラギノ角ゴ ProN W3" pitchFamily="-65" charset="-128"/>
        <a:cs typeface="+mn-cs"/>
        <a:sym typeface="Gill Sans" pitchFamily="-65" charset="0"/>
      </a:defRPr>
    </a:lvl1pPr>
    <a:lvl2pPr marL="457200" algn="ctr" rtl="0" fontAlgn="base">
      <a:spcBef>
        <a:spcPct val="0"/>
      </a:spcBef>
      <a:spcAft>
        <a:spcPct val="0"/>
      </a:spcAft>
      <a:defRPr sz="4200" kern="1200">
        <a:solidFill>
          <a:srgbClr val="000000"/>
        </a:solidFill>
        <a:latin typeface="Gill Sans" pitchFamily="-65" charset="0"/>
        <a:ea typeface="ヒラギノ角ゴ ProN W3" pitchFamily="-65" charset="-128"/>
        <a:cs typeface="+mn-cs"/>
        <a:sym typeface="Gill Sans" pitchFamily="-65" charset="0"/>
      </a:defRPr>
    </a:lvl2pPr>
    <a:lvl3pPr marL="914400" algn="ctr" rtl="0" fontAlgn="base">
      <a:spcBef>
        <a:spcPct val="0"/>
      </a:spcBef>
      <a:spcAft>
        <a:spcPct val="0"/>
      </a:spcAft>
      <a:defRPr sz="4200" kern="1200">
        <a:solidFill>
          <a:srgbClr val="000000"/>
        </a:solidFill>
        <a:latin typeface="Gill Sans" pitchFamily="-65" charset="0"/>
        <a:ea typeface="ヒラギノ角ゴ ProN W3" pitchFamily="-65" charset="-128"/>
        <a:cs typeface="+mn-cs"/>
        <a:sym typeface="Gill Sans" pitchFamily="-65" charset="0"/>
      </a:defRPr>
    </a:lvl3pPr>
    <a:lvl4pPr marL="1371600" algn="ctr" rtl="0" fontAlgn="base">
      <a:spcBef>
        <a:spcPct val="0"/>
      </a:spcBef>
      <a:spcAft>
        <a:spcPct val="0"/>
      </a:spcAft>
      <a:defRPr sz="4200" kern="1200">
        <a:solidFill>
          <a:srgbClr val="000000"/>
        </a:solidFill>
        <a:latin typeface="Gill Sans" pitchFamily="-65" charset="0"/>
        <a:ea typeface="ヒラギノ角ゴ ProN W3" pitchFamily="-65" charset="-128"/>
        <a:cs typeface="+mn-cs"/>
        <a:sym typeface="Gill Sans" pitchFamily="-65" charset="0"/>
      </a:defRPr>
    </a:lvl4pPr>
    <a:lvl5pPr marL="1828800" algn="ctr" rtl="0" fontAlgn="base">
      <a:spcBef>
        <a:spcPct val="0"/>
      </a:spcBef>
      <a:spcAft>
        <a:spcPct val="0"/>
      </a:spcAft>
      <a:defRPr sz="4200" kern="1200">
        <a:solidFill>
          <a:srgbClr val="000000"/>
        </a:solidFill>
        <a:latin typeface="Gill Sans" pitchFamily="-65" charset="0"/>
        <a:ea typeface="ヒラギノ角ゴ ProN W3" pitchFamily="-65" charset="-128"/>
        <a:cs typeface="+mn-cs"/>
        <a:sym typeface="Gill Sans" pitchFamily="-65" charset="0"/>
      </a:defRPr>
    </a:lvl5pPr>
    <a:lvl6pPr marL="2286000" algn="l" defTabSz="914400" rtl="0" eaLnBrk="1" latinLnBrk="0" hangingPunct="1">
      <a:defRPr sz="4200" kern="1200">
        <a:solidFill>
          <a:srgbClr val="000000"/>
        </a:solidFill>
        <a:latin typeface="Gill Sans" pitchFamily="-65" charset="0"/>
        <a:ea typeface="ヒラギノ角ゴ ProN W3" pitchFamily="-65" charset="-128"/>
        <a:cs typeface="+mn-cs"/>
        <a:sym typeface="Gill Sans" pitchFamily="-65" charset="0"/>
      </a:defRPr>
    </a:lvl6pPr>
    <a:lvl7pPr marL="2743200" algn="l" defTabSz="914400" rtl="0" eaLnBrk="1" latinLnBrk="0" hangingPunct="1">
      <a:defRPr sz="4200" kern="1200">
        <a:solidFill>
          <a:srgbClr val="000000"/>
        </a:solidFill>
        <a:latin typeface="Gill Sans" pitchFamily="-65" charset="0"/>
        <a:ea typeface="ヒラギノ角ゴ ProN W3" pitchFamily="-65" charset="-128"/>
        <a:cs typeface="+mn-cs"/>
        <a:sym typeface="Gill Sans" pitchFamily="-65" charset="0"/>
      </a:defRPr>
    </a:lvl7pPr>
    <a:lvl8pPr marL="3200400" algn="l" defTabSz="914400" rtl="0" eaLnBrk="1" latinLnBrk="0" hangingPunct="1">
      <a:defRPr sz="4200" kern="1200">
        <a:solidFill>
          <a:srgbClr val="000000"/>
        </a:solidFill>
        <a:latin typeface="Gill Sans" pitchFamily="-65" charset="0"/>
        <a:ea typeface="ヒラギノ角ゴ ProN W3" pitchFamily="-65" charset="-128"/>
        <a:cs typeface="+mn-cs"/>
        <a:sym typeface="Gill Sans" pitchFamily="-65" charset="0"/>
      </a:defRPr>
    </a:lvl8pPr>
    <a:lvl9pPr marL="3657600" algn="l" defTabSz="914400" rtl="0" eaLnBrk="1" latinLnBrk="0" hangingPunct="1">
      <a:defRPr sz="4200" kern="1200">
        <a:solidFill>
          <a:srgbClr val="000000"/>
        </a:solidFill>
        <a:latin typeface="Gill Sans" pitchFamily="-65" charset="0"/>
        <a:ea typeface="ヒラギノ角ゴ ProN W3" pitchFamily="-65" charset="-128"/>
        <a:cs typeface="+mn-cs"/>
        <a:sym typeface="Gill Sans" pitchFamily="-65"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8" d="100"/>
          <a:sy n="58" d="100"/>
        </p:scale>
        <p:origin x="-1458" y="-90"/>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Tree>
    <p:extLst>
      <p:ext uri="{BB962C8B-B14F-4D97-AF65-F5344CB8AC3E}">
        <p14:creationId xmlns:p14="http://schemas.microsoft.com/office/powerpoint/2010/main" val="425899982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613242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234DEE94-9133-4ED8-8246-4278468B46D9}" type="slidenum">
              <a:rPr lang="en-US" altLang="en-US"/>
              <a:pPr/>
              <a:t>‹#›</a:t>
            </a:fld>
            <a:endParaRPr lang="en-US" altLang="en-US"/>
          </a:p>
        </p:txBody>
      </p:sp>
    </p:spTree>
    <p:extLst>
      <p:ext uri="{BB962C8B-B14F-4D97-AF65-F5344CB8AC3E}">
        <p14:creationId xmlns:p14="http://schemas.microsoft.com/office/powerpoint/2010/main" val="1314342160"/>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80817C97-6F37-47B5-BF88-E304A4B9E89F}" type="slidenum">
              <a:rPr lang="en-US" altLang="en-US"/>
              <a:pPr/>
              <a:t>‹#›</a:t>
            </a:fld>
            <a:endParaRPr lang="en-US" altLang="en-US"/>
          </a:p>
        </p:txBody>
      </p:sp>
    </p:spTree>
    <p:extLst>
      <p:ext uri="{BB962C8B-B14F-4D97-AF65-F5344CB8AC3E}">
        <p14:creationId xmlns:p14="http://schemas.microsoft.com/office/powerpoint/2010/main" val="3217737821"/>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147C64DA-2975-4EF4-B9C8-0DC9880C8D04}" type="slidenum">
              <a:rPr lang="en-US" altLang="en-US"/>
              <a:pPr/>
              <a:t>‹#›</a:t>
            </a:fld>
            <a:endParaRPr lang="en-US" altLang="en-US"/>
          </a:p>
        </p:txBody>
      </p:sp>
    </p:spTree>
    <p:extLst>
      <p:ext uri="{BB962C8B-B14F-4D97-AF65-F5344CB8AC3E}">
        <p14:creationId xmlns:p14="http://schemas.microsoft.com/office/powerpoint/2010/main" val="2941835055"/>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6DFE56A5-D7AC-41F5-A1DC-61661CFCC483}" type="slidenum">
              <a:rPr lang="en-US" altLang="en-US"/>
              <a:pPr/>
              <a:t>‹#›</a:t>
            </a:fld>
            <a:endParaRPr lang="en-US" altLang="en-US"/>
          </a:p>
        </p:txBody>
      </p:sp>
    </p:spTree>
    <p:extLst>
      <p:ext uri="{BB962C8B-B14F-4D97-AF65-F5344CB8AC3E}">
        <p14:creationId xmlns:p14="http://schemas.microsoft.com/office/powerpoint/2010/main" val="841439820"/>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0231E7BF-690F-47EC-8A46-7F3C503FDA85}" type="slidenum">
              <a:rPr lang="en-US" altLang="en-US"/>
              <a:pPr/>
              <a:t>‹#›</a:t>
            </a:fld>
            <a:endParaRPr lang="en-US" altLang="en-US"/>
          </a:p>
        </p:txBody>
      </p:sp>
    </p:spTree>
    <p:extLst>
      <p:ext uri="{BB962C8B-B14F-4D97-AF65-F5344CB8AC3E}">
        <p14:creationId xmlns:p14="http://schemas.microsoft.com/office/powerpoint/2010/main" val="1292616719"/>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BA3218C9-03E9-4B4F-A618-49BFA3370388}" type="slidenum">
              <a:rPr lang="en-US" altLang="en-US"/>
              <a:pPr/>
              <a:t>‹#›</a:t>
            </a:fld>
            <a:endParaRPr lang="en-US" altLang="en-US"/>
          </a:p>
        </p:txBody>
      </p:sp>
    </p:spTree>
    <p:extLst>
      <p:ext uri="{BB962C8B-B14F-4D97-AF65-F5344CB8AC3E}">
        <p14:creationId xmlns:p14="http://schemas.microsoft.com/office/powerpoint/2010/main" val="2077942208"/>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FF1E4BA3-89E6-48B3-8B87-654EC82C538C}" type="slidenum">
              <a:rPr lang="en-US" altLang="en-US"/>
              <a:pPr/>
              <a:t>‹#›</a:t>
            </a:fld>
            <a:endParaRPr lang="en-US" altLang="en-US"/>
          </a:p>
        </p:txBody>
      </p:sp>
    </p:spTree>
    <p:extLst>
      <p:ext uri="{BB962C8B-B14F-4D97-AF65-F5344CB8AC3E}">
        <p14:creationId xmlns:p14="http://schemas.microsoft.com/office/powerpoint/2010/main" val="2411513364"/>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4E35025F-62C1-47BC-B615-820DE41A33F4}" type="slidenum">
              <a:rPr lang="en-US" altLang="en-US"/>
              <a:pPr/>
              <a:t>‹#›</a:t>
            </a:fld>
            <a:endParaRPr lang="en-US" altLang="en-US"/>
          </a:p>
        </p:txBody>
      </p:sp>
    </p:spTree>
    <p:extLst>
      <p:ext uri="{BB962C8B-B14F-4D97-AF65-F5344CB8AC3E}">
        <p14:creationId xmlns:p14="http://schemas.microsoft.com/office/powerpoint/2010/main" val="661128213"/>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785EA812-E6D6-4989-BEBD-54438B3882A6}" type="slidenum">
              <a:rPr lang="en-US" altLang="en-US"/>
              <a:pPr/>
              <a:t>‹#›</a:t>
            </a:fld>
            <a:endParaRPr lang="en-US" altLang="en-US"/>
          </a:p>
        </p:txBody>
      </p:sp>
    </p:spTree>
    <p:extLst>
      <p:ext uri="{BB962C8B-B14F-4D97-AF65-F5344CB8AC3E}">
        <p14:creationId xmlns:p14="http://schemas.microsoft.com/office/powerpoint/2010/main" val="1484422945"/>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DAF323F8-8CA5-4FC9-BE99-13093E18676D}" type="slidenum">
              <a:rPr lang="en-US" altLang="en-US"/>
              <a:pPr/>
              <a:t>‹#›</a:t>
            </a:fld>
            <a:endParaRPr lang="en-US" altLang="en-US"/>
          </a:p>
        </p:txBody>
      </p:sp>
    </p:spTree>
    <p:extLst>
      <p:ext uri="{BB962C8B-B14F-4D97-AF65-F5344CB8AC3E}">
        <p14:creationId xmlns:p14="http://schemas.microsoft.com/office/powerpoint/2010/main" val="389452735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317500"/>
            <a:ext cx="2616200" cy="51181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1270000" y="317500"/>
            <a:ext cx="7696200" cy="51181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375045556"/>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4731C77-DA26-4331-AA72-4F024A9AB948}" type="slidenum">
              <a:rPr lang="en-US" altLang="en-US"/>
              <a:pPr/>
              <a:t>‹#›</a:t>
            </a:fld>
            <a:endParaRPr lang="en-US" altLang="en-US"/>
          </a:p>
        </p:txBody>
      </p:sp>
    </p:spTree>
    <p:extLst>
      <p:ext uri="{BB962C8B-B14F-4D97-AF65-F5344CB8AC3E}">
        <p14:creationId xmlns:p14="http://schemas.microsoft.com/office/powerpoint/2010/main" val="1657438004"/>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74B5A16-ECA0-4CCE-AA7D-E1D8FC7B8203}" type="slidenum">
              <a:rPr lang="en-US" altLang="en-US"/>
              <a:pPr/>
              <a:t>‹#›</a:t>
            </a:fld>
            <a:endParaRPr lang="en-US" altLang="en-US"/>
          </a:p>
        </p:txBody>
      </p:sp>
    </p:spTree>
    <p:extLst>
      <p:ext uri="{BB962C8B-B14F-4D97-AF65-F5344CB8AC3E}">
        <p14:creationId xmlns:p14="http://schemas.microsoft.com/office/powerpoint/2010/main" val="1664361231"/>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206EFC36-5885-4B9C-8501-117F4D17FB1B}" type="slidenum">
              <a:rPr lang="en-US" altLang="en-US"/>
              <a:pPr/>
              <a:t>‹#›</a:t>
            </a:fld>
            <a:endParaRPr lang="en-US" altLang="en-US"/>
          </a:p>
        </p:txBody>
      </p:sp>
    </p:spTree>
    <p:extLst>
      <p:ext uri="{BB962C8B-B14F-4D97-AF65-F5344CB8AC3E}">
        <p14:creationId xmlns:p14="http://schemas.microsoft.com/office/powerpoint/2010/main" val="669071242"/>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7F340494-C7D6-4126-8CDE-B68EF2460923}" type="slidenum">
              <a:rPr lang="en-US" altLang="en-US"/>
              <a:pPr/>
              <a:t>‹#›</a:t>
            </a:fld>
            <a:endParaRPr lang="en-US" altLang="en-US"/>
          </a:p>
        </p:txBody>
      </p:sp>
    </p:spTree>
    <p:extLst>
      <p:ext uri="{BB962C8B-B14F-4D97-AF65-F5344CB8AC3E}">
        <p14:creationId xmlns:p14="http://schemas.microsoft.com/office/powerpoint/2010/main" val="127815175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1C302811-E785-4FDD-9CEB-7F3C9017C8BC}" type="slidenum">
              <a:rPr lang="en-US" altLang="en-US"/>
              <a:pPr/>
              <a:t>‹#›</a:t>
            </a:fld>
            <a:endParaRPr lang="en-US" altLang="en-US"/>
          </a:p>
        </p:txBody>
      </p:sp>
    </p:spTree>
    <p:extLst>
      <p:ext uri="{BB962C8B-B14F-4D97-AF65-F5344CB8AC3E}">
        <p14:creationId xmlns:p14="http://schemas.microsoft.com/office/powerpoint/2010/main" val="50449908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AC7494B5-9B57-449E-BB79-067B72316C95}" type="slidenum">
              <a:rPr lang="en-US" altLang="en-US"/>
              <a:pPr/>
              <a:t>‹#›</a:t>
            </a:fld>
            <a:endParaRPr lang="en-US" altLang="en-US"/>
          </a:p>
        </p:txBody>
      </p:sp>
    </p:spTree>
    <p:extLst>
      <p:ext uri="{BB962C8B-B14F-4D97-AF65-F5344CB8AC3E}">
        <p14:creationId xmlns:p14="http://schemas.microsoft.com/office/powerpoint/2010/main" val="1807802548"/>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C08D9AF8-008A-4FC2-856D-869C39DBC0F7}" type="slidenum">
              <a:rPr lang="en-US" altLang="en-US"/>
              <a:pPr/>
              <a:t>‹#›</a:t>
            </a:fld>
            <a:endParaRPr lang="en-US" altLang="en-US"/>
          </a:p>
        </p:txBody>
      </p:sp>
    </p:spTree>
    <p:extLst>
      <p:ext uri="{BB962C8B-B14F-4D97-AF65-F5344CB8AC3E}">
        <p14:creationId xmlns:p14="http://schemas.microsoft.com/office/powerpoint/2010/main" val="2141927034"/>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35FD6241-DD51-4AE6-8B23-5B4537183948}" type="slidenum">
              <a:rPr lang="en-US" altLang="en-US"/>
              <a:pPr/>
              <a:t>‹#›</a:t>
            </a:fld>
            <a:endParaRPr lang="en-US" altLang="en-US"/>
          </a:p>
        </p:txBody>
      </p:sp>
    </p:spTree>
    <p:extLst>
      <p:ext uri="{BB962C8B-B14F-4D97-AF65-F5344CB8AC3E}">
        <p14:creationId xmlns:p14="http://schemas.microsoft.com/office/powerpoint/2010/main" val="974110093"/>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EA0000AC-F767-4BEA-890E-0F17D950C56C}" type="slidenum">
              <a:rPr lang="en-US" altLang="en-US"/>
              <a:pPr/>
              <a:t>‹#›</a:t>
            </a:fld>
            <a:endParaRPr lang="en-US" altLang="en-US"/>
          </a:p>
        </p:txBody>
      </p:sp>
    </p:spTree>
    <p:extLst>
      <p:ext uri="{BB962C8B-B14F-4D97-AF65-F5344CB8AC3E}">
        <p14:creationId xmlns:p14="http://schemas.microsoft.com/office/powerpoint/2010/main" val="11151502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AB664CBC-7803-4E51-8692-B612F91C1EB3}" type="slidenum">
              <a:rPr lang="en-US" altLang="en-US"/>
              <a:pPr/>
              <a:t>‹#›</a:t>
            </a:fld>
            <a:endParaRPr lang="en-US" altLang="en-US"/>
          </a:p>
        </p:txBody>
      </p:sp>
    </p:spTree>
    <p:extLst>
      <p:ext uri="{BB962C8B-B14F-4D97-AF65-F5344CB8AC3E}">
        <p14:creationId xmlns:p14="http://schemas.microsoft.com/office/powerpoint/2010/main" val="237646596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D2CAA916-DA41-4E3B-A516-5CCC84497981}" type="slidenum">
              <a:rPr lang="en-US" altLang="en-US"/>
              <a:pPr/>
              <a:t>‹#›</a:t>
            </a:fld>
            <a:endParaRPr lang="en-US" altLang="en-US"/>
          </a:p>
        </p:txBody>
      </p:sp>
    </p:spTree>
    <p:extLst>
      <p:ext uri="{BB962C8B-B14F-4D97-AF65-F5344CB8AC3E}">
        <p14:creationId xmlns:p14="http://schemas.microsoft.com/office/powerpoint/2010/main" val="2853481504"/>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E370ED1-8CC0-44AB-BFDD-BB8BDA56E327}" type="slidenum">
              <a:rPr lang="en-US" altLang="en-US"/>
              <a:pPr/>
              <a:t>‹#›</a:t>
            </a:fld>
            <a:endParaRPr lang="en-US" altLang="en-US"/>
          </a:p>
        </p:txBody>
      </p:sp>
    </p:spTree>
    <p:extLst>
      <p:ext uri="{BB962C8B-B14F-4D97-AF65-F5344CB8AC3E}">
        <p14:creationId xmlns:p14="http://schemas.microsoft.com/office/powerpoint/2010/main" val="2376002911"/>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B9A33AAC-CC10-4A11-9E58-94C2F56B7D31}" type="slidenum">
              <a:rPr lang="en-US" altLang="en-US"/>
              <a:pPr/>
              <a:t>‹#›</a:t>
            </a:fld>
            <a:endParaRPr lang="en-US" altLang="en-US"/>
          </a:p>
        </p:txBody>
      </p:sp>
    </p:spTree>
    <p:extLst>
      <p:ext uri="{BB962C8B-B14F-4D97-AF65-F5344CB8AC3E}">
        <p14:creationId xmlns:p14="http://schemas.microsoft.com/office/powerpoint/2010/main" val="3890559130"/>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9819379B-9E5A-438F-9DFE-7A7DC61731B7}" type="slidenum">
              <a:rPr lang="en-US" altLang="en-US"/>
              <a:pPr/>
              <a:t>‹#›</a:t>
            </a:fld>
            <a:endParaRPr lang="en-US" altLang="en-US"/>
          </a:p>
        </p:txBody>
      </p:sp>
    </p:spTree>
    <p:extLst>
      <p:ext uri="{BB962C8B-B14F-4D97-AF65-F5344CB8AC3E}">
        <p14:creationId xmlns:p14="http://schemas.microsoft.com/office/powerpoint/2010/main" val="3807657642"/>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BBA991DE-12D9-4796-BE86-22887DF1500C}" type="slidenum">
              <a:rPr lang="en-US" altLang="en-US"/>
              <a:pPr/>
              <a:t>‹#›</a:t>
            </a:fld>
            <a:endParaRPr lang="en-US" altLang="en-US"/>
          </a:p>
        </p:txBody>
      </p:sp>
    </p:spTree>
    <p:extLst>
      <p:ext uri="{BB962C8B-B14F-4D97-AF65-F5344CB8AC3E}">
        <p14:creationId xmlns:p14="http://schemas.microsoft.com/office/powerpoint/2010/main" val="78667857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1C0823BC-C183-43DB-A7FA-D0F3A27838F4}" type="slidenum">
              <a:rPr lang="en-US" altLang="en-US"/>
              <a:pPr/>
              <a:t>‹#›</a:t>
            </a:fld>
            <a:endParaRPr lang="en-US" altLang="en-US"/>
          </a:p>
        </p:txBody>
      </p:sp>
    </p:spTree>
    <p:extLst>
      <p:ext uri="{BB962C8B-B14F-4D97-AF65-F5344CB8AC3E}">
        <p14:creationId xmlns:p14="http://schemas.microsoft.com/office/powerpoint/2010/main" val="576700909"/>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E7768798-1BA8-4B19-BFB3-EB66F0571F1E}" type="slidenum">
              <a:rPr lang="en-US" altLang="en-US"/>
              <a:pPr/>
              <a:t>‹#›</a:t>
            </a:fld>
            <a:endParaRPr lang="en-US" altLang="en-US"/>
          </a:p>
        </p:txBody>
      </p:sp>
    </p:spTree>
    <p:extLst>
      <p:ext uri="{BB962C8B-B14F-4D97-AF65-F5344CB8AC3E}">
        <p14:creationId xmlns:p14="http://schemas.microsoft.com/office/powerpoint/2010/main" val="1601377669"/>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3D8B4062-8BCE-43B1-8E9B-2B17B13FD24B}" type="slidenum">
              <a:rPr lang="en-US" altLang="en-US"/>
              <a:pPr/>
              <a:t>‹#›</a:t>
            </a:fld>
            <a:endParaRPr lang="en-US" altLang="en-US"/>
          </a:p>
        </p:txBody>
      </p:sp>
    </p:spTree>
    <p:extLst>
      <p:ext uri="{BB962C8B-B14F-4D97-AF65-F5344CB8AC3E}">
        <p14:creationId xmlns:p14="http://schemas.microsoft.com/office/powerpoint/2010/main" val="306078247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E8842E84-65A5-44A9-81EA-5171315F25EF}" type="slidenum">
              <a:rPr lang="en-US" altLang="en-US"/>
              <a:pPr/>
              <a:t>‹#›</a:t>
            </a:fld>
            <a:endParaRPr lang="en-US" altLang="en-US"/>
          </a:p>
        </p:txBody>
      </p:sp>
    </p:spTree>
    <p:extLst>
      <p:ext uri="{BB962C8B-B14F-4D97-AF65-F5344CB8AC3E}">
        <p14:creationId xmlns:p14="http://schemas.microsoft.com/office/powerpoint/2010/main" val="1847478932"/>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CAAA3910-D961-4A48-ABD3-4E5319E27089}" type="slidenum">
              <a:rPr lang="en-US" altLang="en-US"/>
              <a:pPr/>
              <a:t>‹#›</a:t>
            </a:fld>
            <a:endParaRPr lang="en-US" altLang="en-US"/>
          </a:p>
        </p:txBody>
      </p:sp>
    </p:spTree>
    <p:extLst>
      <p:ext uri="{BB962C8B-B14F-4D97-AF65-F5344CB8AC3E}">
        <p14:creationId xmlns:p14="http://schemas.microsoft.com/office/powerpoint/2010/main" val="3277234782"/>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A6CD3121-AA65-40D1-8170-54DF019FED9F}" type="slidenum">
              <a:rPr lang="en-US" altLang="en-US"/>
              <a:pPr/>
              <a:t>‹#›</a:t>
            </a:fld>
            <a:endParaRPr lang="en-US" altLang="en-US"/>
          </a:p>
        </p:txBody>
      </p:sp>
    </p:spTree>
    <p:extLst>
      <p:ext uri="{BB962C8B-B14F-4D97-AF65-F5344CB8AC3E}">
        <p14:creationId xmlns:p14="http://schemas.microsoft.com/office/powerpoint/2010/main" val="405787803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404B5489-DCE0-4981-9E2B-00CCA3041B90}" type="slidenum">
              <a:rPr lang="en-US" altLang="en-US"/>
              <a:pPr/>
              <a:t>‹#›</a:t>
            </a:fld>
            <a:endParaRPr lang="en-US" altLang="en-US"/>
          </a:p>
        </p:txBody>
      </p:sp>
    </p:spTree>
    <p:extLst>
      <p:ext uri="{BB962C8B-B14F-4D97-AF65-F5344CB8AC3E}">
        <p14:creationId xmlns:p14="http://schemas.microsoft.com/office/powerpoint/2010/main" val="1733166061"/>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C912DC5A-5B74-4CB5-B0A0-C381B3093783}" type="slidenum">
              <a:rPr lang="en-US" altLang="en-US"/>
              <a:pPr/>
              <a:t>‹#›</a:t>
            </a:fld>
            <a:endParaRPr lang="en-US" altLang="en-US"/>
          </a:p>
        </p:txBody>
      </p:sp>
    </p:spTree>
    <p:extLst>
      <p:ext uri="{BB962C8B-B14F-4D97-AF65-F5344CB8AC3E}">
        <p14:creationId xmlns:p14="http://schemas.microsoft.com/office/powerpoint/2010/main" val="4059464336"/>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C018C8B-F573-4060-B679-A26C53636967}" type="slidenum">
              <a:rPr lang="en-US" altLang="en-US"/>
              <a:pPr/>
              <a:t>‹#›</a:t>
            </a:fld>
            <a:endParaRPr lang="en-US" altLang="en-US"/>
          </a:p>
        </p:txBody>
      </p:sp>
    </p:spTree>
    <p:extLst>
      <p:ext uri="{BB962C8B-B14F-4D97-AF65-F5344CB8AC3E}">
        <p14:creationId xmlns:p14="http://schemas.microsoft.com/office/powerpoint/2010/main" val="2227074137"/>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9A158BC3-D002-4AF5-BF60-76C49A9A2551}" type="slidenum">
              <a:rPr lang="en-US" altLang="en-US"/>
              <a:pPr/>
              <a:t>‹#›</a:t>
            </a:fld>
            <a:endParaRPr lang="en-US" altLang="en-US"/>
          </a:p>
        </p:txBody>
      </p:sp>
    </p:spTree>
    <p:extLst>
      <p:ext uri="{BB962C8B-B14F-4D97-AF65-F5344CB8AC3E}">
        <p14:creationId xmlns:p14="http://schemas.microsoft.com/office/powerpoint/2010/main" val="43094617"/>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C94F3E1F-B864-4C8B-AE48-67C1592FACF3}" type="slidenum">
              <a:rPr lang="en-US" altLang="en-US"/>
              <a:pPr/>
              <a:t>‹#›</a:t>
            </a:fld>
            <a:endParaRPr lang="en-US" altLang="en-US"/>
          </a:p>
        </p:txBody>
      </p:sp>
    </p:spTree>
    <p:extLst>
      <p:ext uri="{BB962C8B-B14F-4D97-AF65-F5344CB8AC3E}">
        <p14:creationId xmlns:p14="http://schemas.microsoft.com/office/powerpoint/2010/main" val="2344600289"/>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1C9A0497-2E04-46ED-B845-21F8897F628B}" type="slidenum">
              <a:rPr lang="en-US" altLang="en-US"/>
              <a:pPr/>
              <a:t>‹#›</a:t>
            </a:fld>
            <a:endParaRPr lang="en-US" altLang="en-US"/>
          </a:p>
        </p:txBody>
      </p:sp>
    </p:spTree>
    <p:extLst>
      <p:ext uri="{BB962C8B-B14F-4D97-AF65-F5344CB8AC3E}">
        <p14:creationId xmlns:p14="http://schemas.microsoft.com/office/powerpoint/2010/main" val="1963590746"/>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fld id="{5C626F2A-1232-4D9F-B426-5DE325B2D495}" type="slidenum">
              <a:rPr lang="en-US" altLang="en-US"/>
              <a:pPr/>
              <a:t>‹#›</a:t>
            </a:fld>
            <a:endParaRPr lang="en-US" altLang="en-US"/>
          </a:p>
        </p:txBody>
      </p:sp>
    </p:spTree>
    <p:extLst>
      <p:ext uri="{BB962C8B-B14F-4D97-AF65-F5344CB8AC3E}">
        <p14:creationId xmlns:p14="http://schemas.microsoft.com/office/powerpoint/2010/main" val="3572703627"/>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1892300" y="1244600"/>
            <a:ext cx="5289550" cy="8242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7334250" y="1244600"/>
            <a:ext cx="5289550" cy="8242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fld id="{A97C0AB5-D624-4DC2-8E60-AE909639CD99}" type="slidenum">
              <a:rPr lang="en-US" altLang="en-US"/>
              <a:pPr/>
              <a:t>‹#›</a:t>
            </a:fld>
            <a:endParaRPr lang="en-US" altLang="en-US"/>
          </a:p>
        </p:txBody>
      </p:sp>
    </p:spTree>
    <p:extLst>
      <p:ext uri="{BB962C8B-B14F-4D97-AF65-F5344CB8AC3E}">
        <p14:creationId xmlns:p14="http://schemas.microsoft.com/office/powerpoint/2010/main" val="4250831637"/>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fld id="{76FC6BE4-7328-493A-82ED-C4EC2347369D}" type="slidenum">
              <a:rPr lang="en-US" altLang="en-US"/>
              <a:pPr/>
              <a:t>‹#›</a:t>
            </a:fld>
            <a:endParaRPr lang="en-US" altLang="en-US"/>
          </a:p>
        </p:txBody>
      </p:sp>
    </p:spTree>
    <p:extLst>
      <p:ext uri="{BB962C8B-B14F-4D97-AF65-F5344CB8AC3E}">
        <p14:creationId xmlns:p14="http://schemas.microsoft.com/office/powerpoint/2010/main" val="3052299081"/>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fld id="{F5062477-0316-4C71-AD23-9D5F8A56AE05}" type="slidenum">
              <a:rPr lang="en-US" altLang="en-US"/>
              <a:pPr/>
              <a:t>‹#›</a:t>
            </a:fld>
            <a:endParaRPr lang="en-US" altLang="en-US"/>
          </a:p>
        </p:txBody>
      </p:sp>
    </p:spTree>
    <p:extLst>
      <p:ext uri="{BB962C8B-B14F-4D97-AF65-F5344CB8AC3E}">
        <p14:creationId xmlns:p14="http://schemas.microsoft.com/office/powerpoint/2010/main" val="3388165005"/>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BAD98828-DF5B-4856-B514-D5DFD211978A}" type="slidenum">
              <a:rPr lang="en-US" altLang="en-US"/>
              <a:pPr/>
              <a:t>‹#›</a:t>
            </a:fld>
            <a:endParaRPr lang="en-US" altLang="en-US"/>
          </a:p>
        </p:txBody>
      </p:sp>
    </p:spTree>
    <p:extLst>
      <p:ext uri="{BB962C8B-B14F-4D97-AF65-F5344CB8AC3E}">
        <p14:creationId xmlns:p14="http://schemas.microsoft.com/office/powerpoint/2010/main" val="382107458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AE261761-E42A-43B5-A9C9-199EBDE3D515}" type="slidenum">
              <a:rPr lang="en-US" altLang="en-US"/>
              <a:pPr/>
              <a:t>‹#›</a:t>
            </a:fld>
            <a:endParaRPr lang="en-US" altLang="en-US"/>
          </a:p>
        </p:txBody>
      </p:sp>
    </p:spTree>
    <p:extLst>
      <p:ext uri="{BB962C8B-B14F-4D97-AF65-F5344CB8AC3E}">
        <p14:creationId xmlns:p14="http://schemas.microsoft.com/office/powerpoint/2010/main" val="3070719744"/>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D4AD6FDB-2D3B-47A5-904C-E3F7A5A9D274}" type="slidenum">
              <a:rPr lang="en-US" altLang="en-US"/>
              <a:pPr/>
              <a:t>‹#›</a:t>
            </a:fld>
            <a:endParaRPr lang="en-US" altLang="en-US"/>
          </a:p>
        </p:txBody>
      </p:sp>
    </p:spTree>
    <p:extLst>
      <p:ext uri="{BB962C8B-B14F-4D97-AF65-F5344CB8AC3E}">
        <p14:creationId xmlns:p14="http://schemas.microsoft.com/office/powerpoint/2010/main" val="3041874327"/>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fld id="{FC33A43F-B4AC-46CB-A7C8-249FBF9F6F8D}" type="slidenum">
              <a:rPr lang="en-US" altLang="en-US"/>
              <a:pPr/>
              <a:t>‹#›</a:t>
            </a:fld>
            <a:endParaRPr lang="en-US" altLang="en-US"/>
          </a:p>
        </p:txBody>
      </p:sp>
    </p:spTree>
    <p:extLst>
      <p:ext uri="{BB962C8B-B14F-4D97-AF65-F5344CB8AC3E}">
        <p14:creationId xmlns:p14="http://schemas.microsoft.com/office/powerpoint/2010/main" val="1730782683"/>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341140A7-305C-4C9F-8CA7-F77686107B65}" type="slidenum">
              <a:rPr lang="en-US" altLang="en-US"/>
              <a:pPr/>
              <a:t>‹#›</a:t>
            </a:fld>
            <a:endParaRPr lang="en-US" altLang="en-US"/>
          </a:p>
        </p:txBody>
      </p:sp>
    </p:spTree>
    <p:extLst>
      <p:ext uri="{BB962C8B-B14F-4D97-AF65-F5344CB8AC3E}">
        <p14:creationId xmlns:p14="http://schemas.microsoft.com/office/powerpoint/2010/main" val="629762866"/>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86950" y="-38100"/>
            <a:ext cx="2736850" cy="95250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1676400" y="-38100"/>
            <a:ext cx="8058150" cy="95250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fld id="{7D19BFF4-4831-403B-87F6-95373094CEF4}" type="slidenum">
              <a:rPr lang="en-US" altLang="en-US"/>
              <a:pPr/>
              <a:t>‹#›</a:t>
            </a:fld>
            <a:endParaRPr lang="en-US" altLang="en-US"/>
          </a:p>
        </p:txBody>
      </p:sp>
    </p:spTree>
    <p:extLst>
      <p:ext uri="{BB962C8B-B14F-4D97-AF65-F5344CB8AC3E}">
        <p14:creationId xmlns:p14="http://schemas.microsoft.com/office/powerpoint/2010/main" val="260880864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E972955E-345B-4835-ACD9-851A09A34F23}" type="slidenum">
              <a:rPr lang="en-US" altLang="en-US"/>
              <a:pPr/>
              <a:t>‹#›</a:t>
            </a:fld>
            <a:endParaRPr lang="en-US" altLang="en-US"/>
          </a:p>
        </p:txBody>
      </p:sp>
    </p:spTree>
    <p:extLst>
      <p:ext uri="{BB962C8B-B14F-4D97-AF65-F5344CB8AC3E}">
        <p14:creationId xmlns:p14="http://schemas.microsoft.com/office/powerpoint/2010/main" val="3971748602"/>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A29F372C-1380-40A4-AD41-324FC15A7479}" type="slidenum">
              <a:rPr lang="en-US" altLang="en-US"/>
              <a:pPr/>
              <a:t>‹#›</a:t>
            </a:fld>
            <a:endParaRPr lang="en-US" altLang="en-US"/>
          </a:p>
        </p:txBody>
      </p:sp>
    </p:spTree>
    <p:extLst>
      <p:ext uri="{BB962C8B-B14F-4D97-AF65-F5344CB8AC3E}">
        <p14:creationId xmlns:p14="http://schemas.microsoft.com/office/powerpoint/2010/main" val="6111533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C5DA22B8-9562-4537-88FB-0598E92C5D3E}" type="slidenum">
              <a:rPr lang="en-US" altLang="en-US"/>
              <a:pPr/>
              <a:t>‹#›</a:t>
            </a:fld>
            <a:endParaRPr lang="en-US" altLang="en-US"/>
          </a:p>
        </p:txBody>
      </p:sp>
    </p:spTree>
    <p:extLst>
      <p:ext uri="{BB962C8B-B14F-4D97-AF65-F5344CB8AC3E}">
        <p14:creationId xmlns:p14="http://schemas.microsoft.com/office/powerpoint/2010/main" val="162187756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C04F4FB6-3633-4143-8FAA-B2D14EEF59D9}" type="slidenum">
              <a:rPr lang="en-US" altLang="en-US"/>
              <a:pPr/>
              <a:t>‹#›</a:t>
            </a:fld>
            <a:endParaRPr lang="en-US" altLang="en-US"/>
          </a:p>
        </p:txBody>
      </p:sp>
    </p:spTree>
    <p:extLst>
      <p:ext uri="{BB962C8B-B14F-4D97-AF65-F5344CB8AC3E}">
        <p14:creationId xmlns:p14="http://schemas.microsoft.com/office/powerpoint/2010/main" val="27244420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561548D0-28FD-4866-91B6-85AC60597633}" type="slidenum">
              <a:rPr lang="en-US" altLang="en-US"/>
              <a:pPr/>
              <a:t>‹#›</a:t>
            </a:fld>
            <a:endParaRPr lang="en-US" altLang="en-US"/>
          </a:p>
        </p:txBody>
      </p:sp>
    </p:spTree>
    <p:extLst>
      <p:ext uri="{BB962C8B-B14F-4D97-AF65-F5344CB8AC3E}">
        <p14:creationId xmlns:p14="http://schemas.microsoft.com/office/powerpoint/2010/main" val="29700350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414445798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81EBB1FA-C4EC-43D7-AF8E-B59B56E54752}" type="slidenum">
              <a:rPr lang="en-US" altLang="en-US"/>
              <a:pPr/>
              <a:t>‹#›</a:t>
            </a:fld>
            <a:endParaRPr lang="en-US" altLang="en-US"/>
          </a:p>
        </p:txBody>
      </p:sp>
    </p:spTree>
    <p:extLst>
      <p:ext uri="{BB962C8B-B14F-4D97-AF65-F5344CB8AC3E}">
        <p14:creationId xmlns:p14="http://schemas.microsoft.com/office/powerpoint/2010/main" val="272315210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A30C7B98-E304-4B78-AAF8-D543F8364CB1}" type="slidenum">
              <a:rPr lang="en-US" altLang="en-US"/>
              <a:pPr/>
              <a:t>‹#›</a:t>
            </a:fld>
            <a:endParaRPr lang="en-US" altLang="en-US"/>
          </a:p>
        </p:txBody>
      </p:sp>
    </p:spTree>
    <p:extLst>
      <p:ext uri="{BB962C8B-B14F-4D97-AF65-F5344CB8AC3E}">
        <p14:creationId xmlns:p14="http://schemas.microsoft.com/office/powerpoint/2010/main" val="218288671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5B780BBB-0196-4E07-AAD5-4EAC7B17B636}" type="slidenum">
              <a:rPr lang="en-US" altLang="en-US"/>
              <a:pPr/>
              <a:t>‹#›</a:t>
            </a:fld>
            <a:endParaRPr lang="en-US" altLang="en-US"/>
          </a:p>
        </p:txBody>
      </p:sp>
    </p:spTree>
    <p:extLst>
      <p:ext uri="{BB962C8B-B14F-4D97-AF65-F5344CB8AC3E}">
        <p14:creationId xmlns:p14="http://schemas.microsoft.com/office/powerpoint/2010/main" val="422770470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Tree>
    <p:extLst>
      <p:ext uri="{BB962C8B-B14F-4D97-AF65-F5344CB8AC3E}">
        <p14:creationId xmlns:p14="http://schemas.microsoft.com/office/powerpoint/2010/main" val="34556686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GB"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48976760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Tree>
    <p:extLst>
      <p:ext uri="{BB962C8B-B14F-4D97-AF65-F5344CB8AC3E}">
        <p14:creationId xmlns:p14="http://schemas.microsoft.com/office/powerpoint/2010/main" val="3048243026"/>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GB"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330400912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411762005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GB" smtClean="0"/>
              <a:t>Click to edit Master title style</a:t>
            </a:r>
            <a:endParaRPr lang="en-US"/>
          </a:p>
        </p:txBody>
      </p:sp>
    </p:spTree>
    <p:extLst>
      <p:ext uri="{BB962C8B-B14F-4D97-AF65-F5344CB8AC3E}">
        <p14:creationId xmlns:p14="http://schemas.microsoft.com/office/powerpoint/2010/main" val="47458901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9051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Tree>
    <p:extLst>
      <p:ext uri="{BB962C8B-B14F-4D97-AF65-F5344CB8AC3E}">
        <p14:creationId xmlns:p14="http://schemas.microsoft.com/office/powerpoint/2010/main" val="2702467038"/>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205209796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2844161970"/>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GB"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57631945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2953025531"/>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5BE18C7-CA49-4D9B-B92A-863FCB9912D3}" type="slidenum">
              <a:rPr lang="en-US" altLang="en-US"/>
              <a:pPr/>
              <a:t>‹#›</a:t>
            </a:fld>
            <a:endParaRPr lang="en-US" altLang="en-US"/>
          </a:p>
        </p:txBody>
      </p:sp>
    </p:spTree>
    <p:extLst>
      <p:ext uri="{BB962C8B-B14F-4D97-AF65-F5344CB8AC3E}">
        <p14:creationId xmlns:p14="http://schemas.microsoft.com/office/powerpoint/2010/main" val="1019766360"/>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675FA131-DA65-4215-87D9-AF3BE81C48E2}" type="slidenum">
              <a:rPr lang="en-US" altLang="en-US"/>
              <a:pPr/>
              <a:t>‹#›</a:t>
            </a:fld>
            <a:endParaRPr lang="en-US" altLang="en-US"/>
          </a:p>
        </p:txBody>
      </p:sp>
    </p:spTree>
    <p:extLst>
      <p:ext uri="{BB962C8B-B14F-4D97-AF65-F5344CB8AC3E}">
        <p14:creationId xmlns:p14="http://schemas.microsoft.com/office/powerpoint/2010/main" val="3954664580"/>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71D38D2A-428B-41AB-A67F-DA2491FEB3C1}" type="slidenum">
              <a:rPr lang="en-US" altLang="en-US"/>
              <a:pPr/>
              <a:t>‹#›</a:t>
            </a:fld>
            <a:endParaRPr lang="en-US" altLang="en-US"/>
          </a:p>
        </p:txBody>
      </p:sp>
    </p:spTree>
    <p:extLst>
      <p:ext uri="{BB962C8B-B14F-4D97-AF65-F5344CB8AC3E}">
        <p14:creationId xmlns:p14="http://schemas.microsoft.com/office/powerpoint/2010/main" val="782686130"/>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800AF15C-22E0-4659-AAF7-925B018B7333}" type="slidenum">
              <a:rPr lang="en-US" altLang="en-US"/>
              <a:pPr/>
              <a:t>‹#›</a:t>
            </a:fld>
            <a:endParaRPr lang="en-US" altLang="en-US"/>
          </a:p>
        </p:txBody>
      </p:sp>
    </p:spTree>
    <p:extLst>
      <p:ext uri="{BB962C8B-B14F-4D97-AF65-F5344CB8AC3E}">
        <p14:creationId xmlns:p14="http://schemas.microsoft.com/office/powerpoint/2010/main" val="4274345659"/>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D536F2DC-420E-4060-8ED4-381DFA6C0B71}" type="slidenum">
              <a:rPr lang="en-US" altLang="en-US"/>
              <a:pPr/>
              <a:t>‹#›</a:t>
            </a:fld>
            <a:endParaRPr lang="en-US" altLang="en-US"/>
          </a:p>
        </p:txBody>
      </p:sp>
    </p:spTree>
    <p:extLst>
      <p:ext uri="{BB962C8B-B14F-4D97-AF65-F5344CB8AC3E}">
        <p14:creationId xmlns:p14="http://schemas.microsoft.com/office/powerpoint/2010/main" val="389875258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AB905828-72CA-4CAF-BC3E-9C511E5758FD}" type="slidenum">
              <a:rPr lang="en-US" altLang="en-US"/>
              <a:pPr/>
              <a:t>‹#›</a:t>
            </a:fld>
            <a:endParaRPr lang="en-US" altLang="en-US"/>
          </a:p>
        </p:txBody>
      </p:sp>
    </p:spTree>
    <p:extLst>
      <p:ext uri="{BB962C8B-B14F-4D97-AF65-F5344CB8AC3E}">
        <p14:creationId xmlns:p14="http://schemas.microsoft.com/office/powerpoint/2010/main" val="121103084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1270000" y="43053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4305300"/>
            <a:ext cx="5156200" cy="113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177570862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A9A7FC2A-180E-43F6-AF42-2CC30C2C4C58}" type="slidenum">
              <a:rPr lang="en-US" altLang="en-US"/>
              <a:pPr/>
              <a:t>‹#›</a:t>
            </a:fld>
            <a:endParaRPr lang="en-US" altLang="en-US"/>
          </a:p>
        </p:txBody>
      </p:sp>
    </p:spTree>
    <p:extLst>
      <p:ext uri="{BB962C8B-B14F-4D97-AF65-F5344CB8AC3E}">
        <p14:creationId xmlns:p14="http://schemas.microsoft.com/office/powerpoint/2010/main" val="413645557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8AC0D3FA-1E4C-4F45-8151-6B134934AA73}" type="slidenum">
              <a:rPr lang="en-US" altLang="en-US"/>
              <a:pPr/>
              <a:t>‹#›</a:t>
            </a:fld>
            <a:endParaRPr lang="en-US" altLang="en-US"/>
          </a:p>
        </p:txBody>
      </p:sp>
    </p:spTree>
    <p:extLst>
      <p:ext uri="{BB962C8B-B14F-4D97-AF65-F5344CB8AC3E}">
        <p14:creationId xmlns:p14="http://schemas.microsoft.com/office/powerpoint/2010/main" val="2264689774"/>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30F453BF-F93B-44C6-89A3-8855B3683567}" type="slidenum">
              <a:rPr lang="en-US" altLang="en-US"/>
              <a:pPr/>
              <a:t>‹#›</a:t>
            </a:fld>
            <a:endParaRPr lang="en-US" altLang="en-US"/>
          </a:p>
        </p:txBody>
      </p:sp>
    </p:spTree>
    <p:extLst>
      <p:ext uri="{BB962C8B-B14F-4D97-AF65-F5344CB8AC3E}">
        <p14:creationId xmlns:p14="http://schemas.microsoft.com/office/powerpoint/2010/main" val="219143481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766F9C01-7335-411C-8548-860CB822C85A}" type="slidenum">
              <a:rPr lang="en-US" altLang="en-US"/>
              <a:pPr/>
              <a:t>‹#›</a:t>
            </a:fld>
            <a:endParaRPr lang="en-US" altLang="en-US"/>
          </a:p>
        </p:txBody>
      </p:sp>
    </p:spTree>
    <p:extLst>
      <p:ext uri="{BB962C8B-B14F-4D97-AF65-F5344CB8AC3E}">
        <p14:creationId xmlns:p14="http://schemas.microsoft.com/office/powerpoint/2010/main" val="961150185"/>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E4F4957A-8E37-4A59-8240-1B3A17803221}" type="slidenum">
              <a:rPr lang="en-US" altLang="en-US"/>
              <a:pPr/>
              <a:t>‹#›</a:t>
            </a:fld>
            <a:endParaRPr lang="en-US" altLang="en-US"/>
          </a:p>
        </p:txBody>
      </p:sp>
    </p:spTree>
    <p:extLst>
      <p:ext uri="{BB962C8B-B14F-4D97-AF65-F5344CB8AC3E}">
        <p14:creationId xmlns:p14="http://schemas.microsoft.com/office/powerpoint/2010/main" val="337673597"/>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1BAC95E-F71D-458C-851F-430F366E36D2}" type="slidenum">
              <a:rPr lang="en-US" altLang="en-US"/>
              <a:pPr/>
              <a:t>‹#›</a:t>
            </a:fld>
            <a:endParaRPr lang="en-US" altLang="en-US"/>
          </a:p>
        </p:txBody>
      </p:sp>
    </p:spTree>
    <p:extLst>
      <p:ext uri="{BB962C8B-B14F-4D97-AF65-F5344CB8AC3E}">
        <p14:creationId xmlns:p14="http://schemas.microsoft.com/office/powerpoint/2010/main" val="304458354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57212221-7B1B-4D6C-B13A-5F93208C93AC}" type="slidenum">
              <a:rPr lang="en-US" altLang="en-US"/>
              <a:pPr/>
              <a:t>‹#›</a:t>
            </a:fld>
            <a:endParaRPr lang="en-US" altLang="en-US"/>
          </a:p>
        </p:txBody>
      </p:sp>
    </p:spTree>
    <p:extLst>
      <p:ext uri="{BB962C8B-B14F-4D97-AF65-F5344CB8AC3E}">
        <p14:creationId xmlns:p14="http://schemas.microsoft.com/office/powerpoint/2010/main" val="230675255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1BF2AA20-14A3-450E-B299-E378FE0E2C8B}" type="slidenum">
              <a:rPr lang="en-US" altLang="en-US"/>
              <a:pPr/>
              <a:t>‹#›</a:t>
            </a:fld>
            <a:endParaRPr lang="en-US" altLang="en-US"/>
          </a:p>
        </p:txBody>
      </p:sp>
    </p:spTree>
    <p:extLst>
      <p:ext uri="{BB962C8B-B14F-4D97-AF65-F5344CB8AC3E}">
        <p14:creationId xmlns:p14="http://schemas.microsoft.com/office/powerpoint/2010/main" val="306770798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3E8585DB-5A56-4692-8F13-A30A244DB8C0}" type="slidenum">
              <a:rPr lang="en-US" altLang="en-US"/>
              <a:pPr/>
              <a:t>‹#›</a:t>
            </a:fld>
            <a:endParaRPr lang="en-US" altLang="en-US"/>
          </a:p>
        </p:txBody>
      </p:sp>
    </p:spTree>
    <p:extLst>
      <p:ext uri="{BB962C8B-B14F-4D97-AF65-F5344CB8AC3E}">
        <p14:creationId xmlns:p14="http://schemas.microsoft.com/office/powerpoint/2010/main" val="3118784095"/>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87D86079-2037-4059-B380-4D430C2E02CB}" type="slidenum">
              <a:rPr lang="en-US" altLang="en-US"/>
              <a:pPr/>
              <a:t>‹#›</a:t>
            </a:fld>
            <a:endParaRPr lang="en-US" altLang="en-US"/>
          </a:p>
        </p:txBody>
      </p:sp>
    </p:spTree>
    <p:extLst>
      <p:ext uri="{BB962C8B-B14F-4D97-AF65-F5344CB8AC3E}">
        <p14:creationId xmlns:p14="http://schemas.microsoft.com/office/powerpoint/2010/main" val="17782939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extLst>
      <p:ext uri="{BB962C8B-B14F-4D97-AF65-F5344CB8AC3E}">
        <p14:creationId xmlns:p14="http://schemas.microsoft.com/office/powerpoint/2010/main" val="805065492"/>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DC51EE1E-A4B7-4656-9169-C107581C41E7}" type="slidenum">
              <a:rPr lang="en-US" altLang="en-US"/>
              <a:pPr/>
              <a:t>‹#›</a:t>
            </a:fld>
            <a:endParaRPr lang="en-US" altLang="en-US"/>
          </a:p>
        </p:txBody>
      </p:sp>
    </p:spTree>
    <p:extLst>
      <p:ext uri="{BB962C8B-B14F-4D97-AF65-F5344CB8AC3E}">
        <p14:creationId xmlns:p14="http://schemas.microsoft.com/office/powerpoint/2010/main" val="3853605156"/>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0DE3E2CC-D879-4D7A-9338-2EC577C0D984}" type="slidenum">
              <a:rPr lang="en-US" altLang="en-US"/>
              <a:pPr/>
              <a:t>‹#›</a:t>
            </a:fld>
            <a:endParaRPr lang="en-US" altLang="en-US"/>
          </a:p>
        </p:txBody>
      </p:sp>
    </p:spTree>
    <p:extLst>
      <p:ext uri="{BB962C8B-B14F-4D97-AF65-F5344CB8AC3E}">
        <p14:creationId xmlns:p14="http://schemas.microsoft.com/office/powerpoint/2010/main" val="3078259064"/>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3CE7B9D2-0D52-48CF-A9D8-4489F89C1E74}" type="slidenum">
              <a:rPr lang="en-US" altLang="en-US"/>
              <a:pPr/>
              <a:t>‹#›</a:t>
            </a:fld>
            <a:endParaRPr lang="en-US" altLang="en-US"/>
          </a:p>
        </p:txBody>
      </p:sp>
    </p:spTree>
    <p:extLst>
      <p:ext uri="{BB962C8B-B14F-4D97-AF65-F5344CB8AC3E}">
        <p14:creationId xmlns:p14="http://schemas.microsoft.com/office/powerpoint/2010/main" val="83563658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E04664CB-2B15-4B1E-B024-2B67F953D684}" type="slidenum">
              <a:rPr lang="en-US" altLang="en-US"/>
              <a:pPr/>
              <a:t>‹#›</a:t>
            </a:fld>
            <a:endParaRPr lang="en-US" altLang="en-US"/>
          </a:p>
        </p:txBody>
      </p:sp>
    </p:spTree>
    <p:extLst>
      <p:ext uri="{BB962C8B-B14F-4D97-AF65-F5344CB8AC3E}">
        <p14:creationId xmlns:p14="http://schemas.microsoft.com/office/powerpoint/2010/main" val="59773415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717A4310-F556-4851-9EB7-F5E96894012C}" type="slidenum">
              <a:rPr lang="en-US" altLang="en-US"/>
              <a:pPr/>
              <a:t>‹#›</a:t>
            </a:fld>
            <a:endParaRPr lang="en-US" altLang="en-US"/>
          </a:p>
        </p:txBody>
      </p:sp>
    </p:spTree>
    <p:extLst>
      <p:ext uri="{BB962C8B-B14F-4D97-AF65-F5344CB8AC3E}">
        <p14:creationId xmlns:p14="http://schemas.microsoft.com/office/powerpoint/2010/main" val="4272955205"/>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89D41CA-4E10-45A7-9644-49989532BD34}" type="slidenum">
              <a:rPr lang="en-US" altLang="en-US"/>
              <a:pPr/>
              <a:t>‹#›</a:t>
            </a:fld>
            <a:endParaRPr lang="en-US" altLang="en-US"/>
          </a:p>
        </p:txBody>
      </p:sp>
    </p:spTree>
    <p:extLst>
      <p:ext uri="{BB962C8B-B14F-4D97-AF65-F5344CB8AC3E}">
        <p14:creationId xmlns:p14="http://schemas.microsoft.com/office/powerpoint/2010/main" val="2131420759"/>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BE471A40-6AB7-4E8B-8815-DBABC8EEB12B}" type="slidenum">
              <a:rPr lang="en-US" altLang="en-US"/>
              <a:pPr/>
              <a:t>‹#›</a:t>
            </a:fld>
            <a:endParaRPr lang="en-US" altLang="en-US"/>
          </a:p>
        </p:txBody>
      </p:sp>
    </p:spTree>
    <p:extLst>
      <p:ext uri="{BB962C8B-B14F-4D97-AF65-F5344CB8AC3E}">
        <p14:creationId xmlns:p14="http://schemas.microsoft.com/office/powerpoint/2010/main" val="74548453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29034ACF-123C-4DB5-928C-A49E1610EC55}" type="slidenum">
              <a:rPr lang="en-US" altLang="en-US"/>
              <a:pPr/>
              <a:t>‹#›</a:t>
            </a:fld>
            <a:endParaRPr lang="en-US" altLang="en-US"/>
          </a:p>
        </p:txBody>
      </p:sp>
    </p:spTree>
    <p:extLst>
      <p:ext uri="{BB962C8B-B14F-4D97-AF65-F5344CB8AC3E}">
        <p14:creationId xmlns:p14="http://schemas.microsoft.com/office/powerpoint/2010/main" val="2380281213"/>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81A319AA-6341-4A94-8CC2-030AE89E4B4D}" type="slidenum">
              <a:rPr lang="en-US" altLang="en-US"/>
              <a:pPr/>
              <a:t>‹#›</a:t>
            </a:fld>
            <a:endParaRPr lang="en-US" altLang="en-US"/>
          </a:p>
        </p:txBody>
      </p:sp>
    </p:spTree>
    <p:extLst>
      <p:ext uri="{BB962C8B-B14F-4D97-AF65-F5344CB8AC3E}">
        <p14:creationId xmlns:p14="http://schemas.microsoft.com/office/powerpoint/2010/main" val="273677326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8F968427-2399-4F74-B5A8-B32C1C81F9CA}" type="slidenum">
              <a:rPr lang="en-US" altLang="en-US"/>
              <a:pPr/>
              <a:t>‹#›</a:t>
            </a:fld>
            <a:endParaRPr lang="en-US" altLang="en-US"/>
          </a:p>
        </p:txBody>
      </p:sp>
    </p:spTree>
    <p:extLst>
      <p:ext uri="{BB962C8B-B14F-4D97-AF65-F5344CB8AC3E}">
        <p14:creationId xmlns:p14="http://schemas.microsoft.com/office/powerpoint/2010/main" val="30084018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Tree>
    <p:extLst>
      <p:ext uri="{BB962C8B-B14F-4D97-AF65-F5344CB8AC3E}">
        <p14:creationId xmlns:p14="http://schemas.microsoft.com/office/powerpoint/2010/main" val="2606188203"/>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F46860A2-9A81-40B8-8D84-BCFC7B72CE9A}" type="slidenum">
              <a:rPr lang="en-US" altLang="en-US"/>
              <a:pPr/>
              <a:t>‹#›</a:t>
            </a:fld>
            <a:endParaRPr lang="en-US" altLang="en-US"/>
          </a:p>
        </p:txBody>
      </p:sp>
    </p:spTree>
    <p:extLst>
      <p:ext uri="{BB962C8B-B14F-4D97-AF65-F5344CB8AC3E}">
        <p14:creationId xmlns:p14="http://schemas.microsoft.com/office/powerpoint/2010/main" val="3434010353"/>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5EC1D4FB-317B-4791-9A20-6DD7A1E1CF5A}" type="slidenum">
              <a:rPr lang="en-US" altLang="en-US"/>
              <a:pPr/>
              <a:t>‹#›</a:t>
            </a:fld>
            <a:endParaRPr lang="en-US" altLang="en-US"/>
          </a:p>
        </p:txBody>
      </p:sp>
    </p:spTree>
    <p:extLst>
      <p:ext uri="{BB962C8B-B14F-4D97-AF65-F5344CB8AC3E}">
        <p14:creationId xmlns:p14="http://schemas.microsoft.com/office/powerpoint/2010/main" val="321955861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CA5E7B6E-C2E2-4996-8570-0E06EE107C76}" type="slidenum">
              <a:rPr lang="en-US" altLang="en-US"/>
              <a:pPr/>
              <a:t>‹#›</a:t>
            </a:fld>
            <a:endParaRPr lang="en-US" altLang="en-US"/>
          </a:p>
        </p:txBody>
      </p:sp>
    </p:spTree>
    <p:extLst>
      <p:ext uri="{BB962C8B-B14F-4D97-AF65-F5344CB8AC3E}">
        <p14:creationId xmlns:p14="http://schemas.microsoft.com/office/powerpoint/2010/main" val="114732739"/>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FA593AB9-5911-43CA-8F25-3436142C6AAD}" type="slidenum">
              <a:rPr lang="en-US" altLang="en-US"/>
              <a:pPr/>
              <a:t>‹#›</a:t>
            </a:fld>
            <a:endParaRPr lang="en-US" altLang="en-US"/>
          </a:p>
        </p:txBody>
      </p:sp>
    </p:spTree>
    <p:extLst>
      <p:ext uri="{BB962C8B-B14F-4D97-AF65-F5344CB8AC3E}">
        <p14:creationId xmlns:p14="http://schemas.microsoft.com/office/powerpoint/2010/main" val="2274030526"/>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8D54EE67-3799-4F63-A975-22BFC0D0F1CA}" type="slidenum">
              <a:rPr lang="en-US" altLang="en-US"/>
              <a:pPr/>
              <a:t>‹#›</a:t>
            </a:fld>
            <a:endParaRPr lang="en-US" altLang="en-US"/>
          </a:p>
        </p:txBody>
      </p:sp>
    </p:spTree>
    <p:extLst>
      <p:ext uri="{BB962C8B-B14F-4D97-AF65-F5344CB8AC3E}">
        <p14:creationId xmlns:p14="http://schemas.microsoft.com/office/powerpoint/2010/main" val="244170496"/>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A01C3A1D-531F-4025-A6E2-A3F9B9828AE7}" type="slidenum">
              <a:rPr lang="en-US" altLang="en-US"/>
              <a:pPr/>
              <a:t>‹#›</a:t>
            </a:fld>
            <a:endParaRPr lang="en-US" altLang="en-US"/>
          </a:p>
        </p:txBody>
      </p:sp>
    </p:spTree>
    <p:extLst>
      <p:ext uri="{BB962C8B-B14F-4D97-AF65-F5344CB8AC3E}">
        <p14:creationId xmlns:p14="http://schemas.microsoft.com/office/powerpoint/2010/main" val="4030744564"/>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2110AC9D-61B6-4FE6-ADE4-FC37CAB8FCA0}" type="slidenum">
              <a:rPr lang="en-US" altLang="en-US"/>
              <a:pPr/>
              <a:t>‹#›</a:t>
            </a:fld>
            <a:endParaRPr lang="en-US" altLang="en-US"/>
          </a:p>
        </p:txBody>
      </p:sp>
    </p:spTree>
    <p:extLst>
      <p:ext uri="{BB962C8B-B14F-4D97-AF65-F5344CB8AC3E}">
        <p14:creationId xmlns:p14="http://schemas.microsoft.com/office/powerpoint/2010/main" val="2452968983"/>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92449F2A-886C-4760-A5E7-C19AE98B8D12}" type="slidenum">
              <a:rPr lang="en-US" altLang="en-US"/>
              <a:pPr/>
              <a:t>‹#›</a:t>
            </a:fld>
            <a:endParaRPr lang="en-US" altLang="en-US"/>
          </a:p>
        </p:txBody>
      </p:sp>
    </p:spTree>
    <p:extLst>
      <p:ext uri="{BB962C8B-B14F-4D97-AF65-F5344CB8AC3E}">
        <p14:creationId xmlns:p14="http://schemas.microsoft.com/office/powerpoint/2010/main" val="37191939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D21BFB88-BDDE-47B4-BF5D-D057A4387B5A}" type="slidenum">
              <a:rPr lang="en-US" altLang="en-US"/>
              <a:pPr/>
              <a:t>‹#›</a:t>
            </a:fld>
            <a:endParaRPr lang="en-US" altLang="en-US"/>
          </a:p>
        </p:txBody>
      </p:sp>
    </p:spTree>
    <p:extLst>
      <p:ext uri="{BB962C8B-B14F-4D97-AF65-F5344CB8AC3E}">
        <p14:creationId xmlns:p14="http://schemas.microsoft.com/office/powerpoint/2010/main" val="1367221648"/>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64CE9AF6-F975-4DCC-9728-045654EEE821}" type="slidenum">
              <a:rPr lang="en-US" altLang="en-US"/>
              <a:pPr/>
              <a:t>‹#›</a:t>
            </a:fld>
            <a:endParaRPr lang="en-US" altLang="en-US"/>
          </a:p>
        </p:txBody>
      </p:sp>
    </p:spTree>
    <p:extLst>
      <p:ext uri="{BB962C8B-B14F-4D97-AF65-F5344CB8AC3E}">
        <p14:creationId xmlns:p14="http://schemas.microsoft.com/office/powerpoint/2010/main" val="1045779628"/>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3053193"/>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E0B1BAFA-4425-47D1-AD0D-96B3568D929F}" type="slidenum">
              <a:rPr lang="en-US" altLang="en-US"/>
              <a:pPr/>
              <a:t>‹#›</a:t>
            </a:fld>
            <a:endParaRPr lang="en-US" altLang="en-US"/>
          </a:p>
        </p:txBody>
      </p:sp>
    </p:spTree>
    <p:extLst>
      <p:ext uri="{BB962C8B-B14F-4D97-AF65-F5344CB8AC3E}">
        <p14:creationId xmlns:p14="http://schemas.microsoft.com/office/powerpoint/2010/main" val="4264792710"/>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55AA993E-B669-453C-846A-CB7FD12319EB}" type="slidenum">
              <a:rPr lang="en-US" altLang="en-US"/>
              <a:pPr/>
              <a:t>‹#›</a:t>
            </a:fld>
            <a:endParaRPr lang="en-US" altLang="en-US"/>
          </a:p>
        </p:txBody>
      </p:sp>
    </p:spTree>
    <p:extLst>
      <p:ext uri="{BB962C8B-B14F-4D97-AF65-F5344CB8AC3E}">
        <p14:creationId xmlns:p14="http://schemas.microsoft.com/office/powerpoint/2010/main" val="2623145302"/>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7B5DC172-E9F6-4568-A4A3-32C116ABCF51}" type="slidenum">
              <a:rPr lang="en-US" altLang="en-US"/>
              <a:pPr/>
              <a:t>‹#›</a:t>
            </a:fld>
            <a:endParaRPr lang="en-US" altLang="en-US"/>
          </a:p>
        </p:txBody>
      </p:sp>
    </p:spTree>
    <p:extLst>
      <p:ext uri="{BB962C8B-B14F-4D97-AF65-F5344CB8AC3E}">
        <p14:creationId xmlns:p14="http://schemas.microsoft.com/office/powerpoint/2010/main" val="1251597812"/>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909C6869-42B7-4963-B2F0-DBCA672FF363}" type="slidenum">
              <a:rPr lang="en-US" altLang="en-US"/>
              <a:pPr/>
              <a:t>‹#›</a:t>
            </a:fld>
            <a:endParaRPr lang="en-US" altLang="en-US"/>
          </a:p>
        </p:txBody>
      </p:sp>
    </p:spTree>
    <p:extLst>
      <p:ext uri="{BB962C8B-B14F-4D97-AF65-F5344CB8AC3E}">
        <p14:creationId xmlns:p14="http://schemas.microsoft.com/office/powerpoint/2010/main" val="3335533939"/>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0B118E2E-B89D-43FF-A05A-478E2BEB7AC5}" type="slidenum">
              <a:rPr lang="en-US" altLang="en-US"/>
              <a:pPr/>
              <a:t>‹#›</a:t>
            </a:fld>
            <a:endParaRPr lang="en-US" altLang="en-US"/>
          </a:p>
        </p:txBody>
      </p:sp>
    </p:spTree>
    <p:extLst>
      <p:ext uri="{BB962C8B-B14F-4D97-AF65-F5344CB8AC3E}">
        <p14:creationId xmlns:p14="http://schemas.microsoft.com/office/powerpoint/2010/main" val="2878915594"/>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FCDA5DE4-733C-4EE3-B239-5A5E9FEC62AC}" type="slidenum">
              <a:rPr lang="en-US" altLang="en-US"/>
              <a:pPr/>
              <a:t>‹#›</a:t>
            </a:fld>
            <a:endParaRPr lang="en-US" altLang="en-US"/>
          </a:p>
        </p:txBody>
      </p:sp>
    </p:spTree>
    <p:extLst>
      <p:ext uri="{BB962C8B-B14F-4D97-AF65-F5344CB8AC3E}">
        <p14:creationId xmlns:p14="http://schemas.microsoft.com/office/powerpoint/2010/main" val="182292777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CB7F9E33-642F-44B5-8EA6-08E9C343AC0E}" type="slidenum">
              <a:rPr lang="en-US" altLang="en-US"/>
              <a:pPr/>
              <a:t>‹#›</a:t>
            </a:fld>
            <a:endParaRPr lang="en-US" altLang="en-US"/>
          </a:p>
        </p:txBody>
      </p:sp>
    </p:spTree>
    <p:extLst>
      <p:ext uri="{BB962C8B-B14F-4D97-AF65-F5344CB8AC3E}">
        <p14:creationId xmlns:p14="http://schemas.microsoft.com/office/powerpoint/2010/main" val="456246694"/>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4214381B-ADB4-4603-B2FD-5BB5DA6E3616}" type="slidenum">
              <a:rPr lang="en-US" altLang="en-US"/>
              <a:pPr/>
              <a:t>‹#›</a:t>
            </a:fld>
            <a:endParaRPr lang="en-US" altLang="en-US"/>
          </a:p>
        </p:txBody>
      </p:sp>
    </p:spTree>
    <p:extLst>
      <p:ext uri="{BB962C8B-B14F-4D97-AF65-F5344CB8AC3E}">
        <p14:creationId xmlns:p14="http://schemas.microsoft.com/office/powerpoint/2010/main" val="532532224"/>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E3C815B9-F831-47B1-889D-B0E40C8D5145}" type="slidenum">
              <a:rPr lang="en-US" altLang="en-US"/>
              <a:pPr/>
              <a:t>‹#›</a:t>
            </a:fld>
            <a:endParaRPr lang="en-US" altLang="en-US"/>
          </a:p>
        </p:txBody>
      </p:sp>
    </p:spTree>
    <p:extLst>
      <p:ext uri="{BB962C8B-B14F-4D97-AF65-F5344CB8AC3E}">
        <p14:creationId xmlns:p14="http://schemas.microsoft.com/office/powerpoint/2010/main" val="3447774429"/>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022D4626-15E2-4127-A991-64951EBC94AC}" type="slidenum">
              <a:rPr lang="en-US" altLang="en-US"/>
              <a:pPr/>
              <a:t>‹#›</a:t>
            </a:fld>
            <a:endParaRPr lang="en-US" altLang="en-US"/>
          </a:p>
        </p:txBody>
      </p:sp>
    </p:spTree>
    <p:extLst>
      <p:ext uri="{BB962C8B-B14F-4D97-AF65-F5344CB8AC3E}">
        <p14:creationId xmlns:p14="http://schemas.microsoft.com/office/powerpoint/2010/main" val="423019431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2875964976"/>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83DEA46C-503F-4CD4-B6E6-A711CC881236}" type="slidenum">
              <a:rPr lang="en-US" altLang="en-US"/>
              <a:pPr/>
              <a:t>‹#›</a:t>
            </a:fld>
            <a:endParaRPr lang="en-US" altLang="en-US"/>
          </a:p>
        </p:txBody>
      </p:sp>
    </p:spTree>
    <p:extLst>
      <p:ext uri="{BB962C8B-B14F-4D97-AF65-F5344CB8AC3E}">
        <p14:creationId xmlns:p14="http://schemas.microsoft.com/office/powerpoint/2010/main" val="342201637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E75086D8-A36C-494E-B141-DD08888DF524}" type="slidenum">
              <a:rPr lang="en-US" altLang="en-US"/>
              <a:pPr/>
              <a:t>‹#›</a:t>
            </a:fld>
            <a:endParaRPr lang="en-US" altLang="en-US"/>
          </a:p>
        </p:txBody>
      </p:sp>
    </p:spTree>
    <p:extLst>
      <p:ext uri="{BB962C8B-B14F-4D97-AF65-F5344CB8AC3E}">
        <p14:creationId xmlns:p14="http://schemas.microsoft.com/office/powerpoint/2010/main" val="2478160627"/>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555E9597-7EC4-4002-A709-3978D4D5D308}" type="slidenum">
              <a:rPr lang="en-US" altLang="en-US"/>
              <a:pPr/>
              <a:t>‹#›</a:t>
            </a:fld>
            <a:endParaRPr lang="en-US" altLang="en-US"/>
          </a:p>
        </p:txBody>
      </p:sp>
    </p:spTree>
    <p:extLst>
      <p:ext uri="{BB962C8B-B14F-4D97-AF65-F5344CB8AC3E}">
        <p14:creationId xmlns:p14="http://schemas.microsoft.com/office/powerpoint/2010/main" val="1041817693"/>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DB16861F-EAC4-40E0-B72C-574B35B3A0E6}" type="slidenum">
              <a:rPr lang="en-US" altLang="en-US"/>
              <a:pPr/>
              <a:t>‹#›</a:t>
            </a:fld>
            <a:endParaRPr lang="en-US" altLang="en-US"/>
          </a:p>
        </p:txBody>
      </p:sp>
    </p:spTree>
    <p:extLst>
      <p:ext uri="{BB962C8B-B14F-4D97-AF65-F5344CB8AC3E}">
        <p14:creationId xmlns:p14="http://schemas.microsoft.com/office/powerpoint/2010/main" val="3290863298"/>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BC48E686-FE2B-47D8-BAD5-6939D697D3EE}" type="slidenum">
              <a:rPr lang="en-US" altLang="en-US"/>
              <a:pPr/>
              <a:t>‹#›</a:t>
            </a:fld>
            <a:endParaRPr lang="en-US" altLang="en-US"/>
          </a:p>
        </p:txBody>
      </p:sp>
    </p:spTree>
    <p:extLst>
      <p:ext uri="{BB962C8B-B14F-4D97-AF65-F5344CB8AC3E}">
        <p14:creationId xmlns:p14="http://schemas.microsoft.com/office/powerpoint/2010/main" val="3770848728"/>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E0B30D72-18F1-47C5-865E-A8D3F22CCE96}" type="slidenum">
              <a:rPr lang="en-US" altLang="en-US"/>
              <a:pPr/>
              <a:t>‹#›</a:t>
            </a:fld>
            <a:endParaRPr lang="en-US" altLang="en-US"/>
          </a:p>
        </p:txBody>
      </p:sp>
    </p:spTree>
    <p:extLst>
      <p:ext uri="{BB962C8B-B14F-4D97-AF65-F5344CB8AC3E}">
        <p14:creationId xmlns:p14="http://schemas.microsoft.com/office/powerpoint/2010/main" val="69241870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C52B3125-80F7-4510-BE00-15D9A9B1F702}" type="slidenum">
              <a:rPr lang="en-US" altLang="en-US"/>
              <a:pPr/>
              <a:t>‹#›</a:t>
            </a:fld>
            <a:endParaRPr lang="en-US" altLang="en-US"/>
          </a:p>
        </p:txBody>
      </p:sp>
    </p:spTree>
    <p:extLst>
      <p:ext uri="{BB962C8B-B14F-4D97-AF65-F5344CB8AC3E}">
        <p14:creationId xmlns:p14="http://schemas.microsoft.com/office/powerpoint/2010/main" val="2694127037"/>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16DA11B7-D4DA-4A87-A514-90EEAC5543EB}" type="slidenum">
              <a:rPr lang="en-US" altLang="en-US"/>
              <a:pPr/>
              <a:t>‹#›</a:t>
            </a:fld>
            <a:endParaRPr lang="en-US" altLang="en-US"/>
          </a:p>
        </p:txBody>
      </p:sp>
    </p:spTree>
    <p:extLst>
      <p:ext uri="{BB962C8B-B14F-4D97-AF65-F5344CB8AC3E}">
        <p14:creationId xmlns:p14="http://schemas.microsoft.com/office/powerpoint/2010/main" val="359616950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E6EB848A-7554-4D3C-8AF7-1CFBF8B79B63}" type="slidenum">
              <a:rPr lang="en-US" altLang="en-US"/>
              <a:pPr/>
              <a:t>‹#›</a:t>
            </a:fld>
            <a:endParaRPr lang="en-US" altLang="en-US"/>
          </a:p>
        </p:txBody>
      </p:sp>
    </p:spTree>
    <p:extLst>
      <p:ext uri="{BB962C8B-B14F-4D97-AF65-F5344CB8AC3E}">
        <p14:creationId xmlns:p14="http://schemas.microsoft.com/office/powerpoint/2010/main" val="2901166153"/>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GB"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B94AC657-DDF6-4AC4-8993-42BBBC98A851}" type="slidenum">
              <a:rPr lang="en-US" altLang="en-US"/>
              <a:pPr/>
              <a:t>‹#›</a:t>
            </a:fld>
            <a:endParaRPr lang="en-US" altLang="en-US"/>
          </a:p>
        </p:txBody>
      </p:sp>
    </p:spTree>
    <p:extLst>
      <p:ext uri="{BB962C8B-B14F-4D97-AF65-F5344CB8AC3E}">
        <p14:creationId xmlns:p14="http://schemas.microsoft.com/office/powerpoint/2010/main" val="190872415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Tree>
    <p:extLst>
      <p:ext uri="{BB962C8B-B14F-4D97-AF65-F5344CB8AC3E}">
        <p14:creationId xmlns:p14="http://schemas.microsoft.com/office/powerpoint/2010/main" val="48720711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27F75CB1-53C4-4E1B-B6D5-F32FBE7449B9}" type="slidenum">
              <a:rPr lang="en-US" altLang="en-US"/>
              <a:pPr/>
              <a:t>‹#›</a:t>
            </a:fld>
            <a:endParaRPr lang="en-US" altLang="en-US"/>
          </a:p>
        </p:txBody>
      </p:sp>
    </p:spTree>
    <p:extLst>
      <p:ext uri="{BB962C8B-B14F-4D97-AF65-F5344CB8AC3E}">
        <p14:creationId xmlns:p14="http://schemas.microsoft.com/office/powerpoint/2010/main" val="2686766003"/>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Text Box 5"/>
          <p:cNvSpPr txBox="1">
            <a:spLocks noGrp="1" noChangeArrowheads="1"/>
          </p:cNvSpPr>
          <p:nvPr>
            <p:ph type="sldNum" sz="quarter" idx="10"/>
          </p:nvPr>
        </p:nvSpPr>
        <p:spPr>
          <a:ln/>
        </p:spPr>
        <p:txBody>
          <a:bodyPr/>
          <a:lstStyle>
            <a:lvl1pPr>
              <a:defRPr/>
            </a:lvl1pPr>
          </a:lstStyle>
          <a:p>
            <a:fld id="{52FCCBA7-C4F1-4F58-89A2-5F2B1E0884D4}" type="slidenum">
              <a:rPr lang="en-US" altLang="en-US"/>
              <a:pPr/>
              <a:t>‹#›</a:t>
            </a:fld>
            <a:endParaRPr lang="en-US" altLang="en-US"/>
          </a:p>
        </p:txBody>
      </p:sp>
    </p:spTree>
    <p:extLst>
      <p:ext uri="{BB962C8B-B14F-4D97-AF65-F5344CB8AC3E}">
        <p14:creationId xmlns:p14="http://schemas.microsoft.com/office/powerpoint/2010/main" val="3676347123"/>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762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578600" y="914400"/>
            <a:ext cx="635000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Box 5"/>
          <p:cNvSpPr txBox="1">
            <a:spLocks noGrp="1" noChangeArrowheads="1"/>
          </p:cNvSpPr>
          <p:nvPr>
            <p:ph type="sldNum" sz="quarter" idx="10"/>
          </p:nvPr>
        </p:nvSpPr>
        <p:spPr>
          <a:ln/>
        </p:spPr>
        <p:txBody>
          <a:bodyPr/>
          <a:lstStyle>
            <a:lvl1pPr>
              <a:defRPr/>
            </a:lvl1pPr>
          </a:lstStyle>
          <a:p>
            <a:fld id="{5D586C4C-803B-401D-98D1-36C61546DAB0}" type="slidenum">
              <a:rPr lang="en-US" altLang="en-US"/>
              <a:pPr/>
              <a:t>‹#›</a:t>
            </a:fld>
            <a:endParaRPr lang="en-US" altLang="en-US"/>
          </a:p>
        </p:txBody>
      </p:sp>
    </p:spTree>
    <p:extLst>
      <p:ext uri="{BB962C8B-B14F-4D97-AF65-F5344CB8AC3E}">
        <p14:creationId xmlns:p14="http://schemas.microsoft.com/office/powerpoint/2010/main" val="1157698729"/>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Text Box 5"/>
          <p:cNvSpPr txBox="1">
            <a:spLocks noGrp="1" noChangeArrowheads="1"/>
          </p:cNvSpPr>
          <p:nvPr>
            <p:ph type="sldNum" sz="quarter" idx="10"/>
          </p:nvPr>
        </p:nvSpPr>
        <p:spPr>
          <a:ln/>
        </p:spPr>
        <p:txBody>
          <a:bodyPr/>
          <a:lstStyle>
            <a:lvl1pPr>
              <a:defRPr/>
            </a:lvl1pPr>
          </a:lstStyle>
          <a:p>
            <a:fld id="{0F384119-A42B-41FD-94D4-5AED17207B1B}" type="slidenum">
              <a:rPr lang="en-US" altLang="en-US"/>
              <a:pPr/>
              <a:t>‹#›</a:t>
            </a:fld>
            <a:endParaRPr lang="en-US" altLang="en-US"/>
          </a:p>
        </p:txBody>
      </p:sp>
    </p:spTree>
    <p:extLst>
      <p:ext uri="{BB962C8B-B14F-4D97-AF65-F5344CB8AC3E}">
        <p14:creationId xmlns:p14="http://schemas.microsoft.com/office/powerpoint/2010/main" val="3490585422"/>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Text Box 5"/>
          <p:cNvSpPr txBox="1">
            <a:spLocks noGrp="1" noChangeArrowheads="1"/>
          </p:cNvSpPr>
          <p:nvPr>
            <p:ph type="sldNum" sz="quarter" idx="10"/>
          </p:nvPr>
        </p:nvSpPr>
        <p:spPr>
          <a:ln/>
        </p:spPr>
        <p:txBody>
          <a:bodyPr/>
          <a:lstStyle>
            <a:lvl1pPr>
              <a:defRPr/>
            </a:lvl1pPr>
          </a:lstStyle>
          <a:p>
            <a:fld id="{4336C6BB-2C95-4BF5-8CCE-4245158E0197}" type="slidenum">
              <a:rPr lang="en-US" altLang="en-US"/>
              <a:pPr/>
              <a:t>‹#›</a:t>
            </a:fld>
            <a:endParaRPr lang="en-US" altLang="en-US"/>
          </a:p>
        </p:txBody>
      </p:sp>
    </p:spTree>
    <p:extLst>
      <p:ext uri="{BB962C8B-B14F-4D97-AF65-F5344CB8AC3E}">
        <p14:creationId xmlns:p14="http://schemas.microsoft.com/office/powerpoint/2010/main" val="254222594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5"/>
          <p:cNvSpPr txBox="1">
            <a:spLocks noGrp="1" noChangeArrowheads="1"/>
          </p:cNvSpPr>
          <p:nvPr>
            <p:ph type="sldNum" sz="quarter" idx="10"/>
          </p:nvPr>
        </p:nvSpPr>
        <p:spPr>
          <a:ln/>
        </p:spPr>
        <p:txBody>
          <a:bodyPr/>
          <a:lstStyle>
            <a:lvl1pPr>
              <a:defRPr/>
            </a:lvl1pPr>
          </a:lstStyle>
          <a:p>
            <a:fld id="{887AD8F1-D0C9-450D-890B-D39486F55975}" type="slidenum">
              <a:rPr lang="en-US" altLang="en-US"/>
              <a:pPr/>
              <a:t>‹#›</a:t>
            </a:fld>
            <a:endParaRPr lang="en-US" altLang="en-US"/>
          </a:p>
        </p:txBody>
      </p:sp>
    </p:spTree>
    <p:extLst>
      <p:ext uri="{BB962C8B-B14F-4D97-AF65-F5344CB8AC3E}">
        <p14:creationId xmlns:p14="http://schemas.microsoft.com/office/powerpoint/2010/main" val="4218391030"/>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11E622FA-8B12-4715-8D0E-0A0B715F03B1}" type="slidenum">
              <a:rPr lang="en-US" altLang="en-US"/>
              <a:pPr/>
              <a:t>‹#›</a:t>
            </a:fld>
            <a:endParaRPr lang="en-US" altLang="en-US"/>
          </a:p>
        </p:txBody>
      </p:sp>
    </p:spTree>
    <p:extLst>
      <p:ext uri="{BB962C8B-B14F-4D97-AF65-F5344CB8AC3E}">
        <p14:creationId xmlns:p14="http://schemas.microsoft.com/office/powerpoint/2010/main" val="275897768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Text Box 5"/>
          <p:cNvSpPr txBox="1">
            <a:spLocks noGrp="1" noChangeArrowheads="1"/>
          </p:cNvSpPr>
          <p:nvPr>
            <p:ph type="sldNum" sz="quarter" idx="10"/>
          </p:nvPr>
        </p:nvSpPr>
        <p:spPr>
          <a:ln/>
        </p:spPr>
        <p:txBody>
          <a:bodyPr/>
          <a:lstStyle>
            <a:lvl1pPr>
              <a:defRPr/>
            </a:lvl1pPr>
          </a:lstStyle>
          <a:p>
            <a:fld id="{E3092CB9-1BC3-4D99-94DD-19E73B333A0E}" type="slidenum">
              <a:rPr lang="en-US" altLang="en-US"/>
              <a:pPr/>
              <a:t>‹#›</a:t>
            </a:fld>
            <a:endParaRPr lang="en-US" altLang="en-US"/>
          </a:p>
        </p:txBody>
      </p:sp>
    </p:spTree>
    <p:extLst>
      <p:ext uri="{BB962C8B-B14F-4D97-AF65-F5344CB8AC3E}">
        <p14:creationId xmlns:p14="http://schemas.microsoft.com/office/powerpoint/2010/main" val="400769813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397ECE2C-954A-4F41-9370-5E55C04C15B1}" type="slidenum">
              <a:rPr lang="en-US" altLang="en-US"/>
              <a:pPr/>
              <a:t>‹#›</a:t>
            </a:fld>
            <a:endParaRPr lang="en-US" altLang="en-US"/>
          </a:p>
        </p:txBody>
      </p:sp>
    </p:spTree>
    <p:extLst>
      <p:ext uri="{BB962C8B-B14F-4D97-AF65-F5344CB8AC3E}">
        <p14:creationId xmlns:p14="http://schemas.microsoft.com/office/powerpoint/2010/main" val="2074613278"/>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15500" y="25400"/>
            <a:ext cx="3213100" cy="92075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76200" y="25400"/>
            <a:ext cx="9486900" cy="92075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Box 5"/>
          <p:cNvSpPr txBox="1">
            <a:spLocks noGrp="1" noChangeArrowheads="1"/>
          </p:cNvSpPr>
          <p:nvPr>
            <p:ph type="sldNum" sz="quarter" idx="10"/>
          </p:nvPr>
        </p:nvSpPr>
        <p:spPr>
          <a:ln/>
        </p:spPr>
        <p:txBody>
          <a:bodyPr/>
          <a:lstStyle>
            <a:lvl1pPr>
              <a:defRPr/>
            </a:lvl1pPr>
          </a:lstStyle>
          <a:p>
            <a:fld id="{DED145EA-2512-4286-8CF6-2014F0382772}" type="slidenum">
              <a:rPr lang="en-US" altLang="en-US"/>
              <a:pPr/>
              <a:t>‹#›</a:t>
            </a:fld>
            <a:endParaRPr lang="en-US" altLang="en-US"/>
          </a:p>
        </p:txBody>
      </p:sp>
    </p:spTree>
    <p:extLst>
      <p:ext uri="{BB962C8B-B14F-4D97-AF65-F5344CB8AC3E}">
        <p14:creationId xmlns:p14="http://schemas.microsoft.com/office/powerpoint/2010/main" val="305810595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4.pn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3.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3.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3.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1270000" y="4305300"/>
            <a:ext cx="104648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1027" name="Rectangle 2"/>
          <p:cNvSpPr>
            <a:spLocks noGrp="1" noChangeArrowheads="1"/>
          </p:cNvSpPr>
          <p:nvPr>
            <p:ph type="title"/>
          </p:nvPr>
        </p:nvSpPr>
        <p:spPr bwMode="auto">
          <a:xfrm>
            <a:off x="1270000" y="317500"/>
            <a:ext cx="1046480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ctr" rtl="0" eaLnBrk="0" fontAlgn="base" hangingPunct="0">
        <a:spcBef>
          <a:spcPct val="0"/>
        </a:spcBef>
        <a:spcAft>
          <a:spcPct val="0"/>
        </a:spcAft>
        <a:defRPr sz="9800" b="1">
          <a:solidFill>
            <a:srgbClr val="000080"/>
          </a:solidFill>
          <a:latin typeface="+mj-lt"/>
          <a:ea typeface="+mj-ea"/>
          <a:cs typeface="+mj-cs"/>
          <a:sym typeface="Gill Sans" pitchFamily="-65" charset="0"/>
        </a:defRPr>
      </a:lvl1pPr>
      <a:lvl2pPr algn="ctr" rtl="0" eaLnBrk="0" fontAlgn="base" hangingPunct="0">
        <a:spcBef>
          <a:spcPct val="0"/>
        </a:spcBef>
        <a:spcAft>
          <a:spcPct val="0"/>
        </a:spcAft>
        <a:defRPr sz="9800" b="1">
          <a:solidFill>
            <a:srgbClr val="000080"/>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9800" b="1">
          <a:solidFill>
            <a:srgbClr val="000080"/>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9800" b="1">
          <a:solidFill>
            <a:srgbClr val="000080"/>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9800" b="1">
          <a:solidFill>
            <a:srgbClr val="000080"/>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9800" b="1">
          <a:solidFill>
            <a:srgbClr val="000080"/>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9800" b="1">
          <a:solidFill>
            <a:srgbClr val="000080"/>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9800" b="1">
          <a:solidFill>
            <a:srgbClr val="000080"/>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9800" b="1">
          <a:solidFill>
            <a:srgbClr val="000080"/>
          </a:solidFill>
          <a:latin typeface="Gill Sans" charset="0"/>
          <a:ea typeface="ヒラギノ角ゴ ProN W6" charset="0"/>
          <a:cs typeface="ヒラギノ角ゴ ProN W6" charset="0"/>
          <a:sym typeface="Gill Sans" charset="0"/>
        </a:defRPr>
      </a:lvl9pPr>
    </p:titleStyle>
    <p:bodyStyle>
      <a:lvl1pPr marL="342900" indent="-342900" algn="ctr" rtl="0" eaLnBrk="0" fontAlgn="base" hangingPunct="0">
        <a:spcBef>
          <a:spcPct val="0"/>
        </a:spcBef>
        <a:spcAft>
          <a:spcPct val="0"/>
        </a:spcAft>
        <a:defRPr sz="3600">
          <a:solidFill>
            <a:schemeClr val="tx1"/>
          </a:solidFill>
          <a:latin typeface="+mn-lt"/>
          <a:ea typeface="+mn-ea"/>
          <a:cs typeface="+mn-cs"/>
          <a:sym typeface="Gill Sans" pitchFamily="-65" charset="0"/>
        </a:defRPr>
      </a:lvl1pPr>
      <a:lvl2pPr marL="742950" indent="-285750" algn="ctr" rtl="0" eaLnBrk="0" fontAlgn="base" hangingPunct="0">
        <a:spcBef>
          <a:spcPct val="0"/>
        </a:spcBef>
        <a:spcAft>
          <a:spcPct val="0"/>
        </a:spcAft>
        <a:defRPr sz="3600">
          <a:solidFill>
            <a:schemeClr val="tx1"/>
          </a:solidFill>
          <a:latin typeface="+mn-lt"/>
          <a:ea typeface="+mn-ea"/>
          <a:cs typeface="+mn-cs"/>
          <a:sym typeface="Gill Sans" pitchFamily="-65" charset="0"/>
        </a:defRPr>
      </a:lvl2pPr>
      <a:lvl3pPr marL="1143000" indent="-228600" algn="ctr" rtl="0" eaLnBrk="0" fontAlgn="base" hangingPunct="0">
        <a:spcBef>
          <a:spcPct val="0"/>
        </a:spcBef>
        <a:spcAft>
          <a:spcPct val="0"/>
        </a:spcAft>
        <a:defRPr sz="3600">
          <a:solidFill>
            <a:schemeClr val="tx1"/>
          </a:solidFill>
          <a:latin typeface="+mn-lt"/>
          <a:ea typeface="+mn-ea"/>
          <a:cs typeface="+mn-cs"/>
          <a:sym typeface="Gill Sans" pitchFamily="-65" charset="0"/>
        </a:defRPr>
      </a:lvl3pPr>
      <a:lvl4pPr marL="1600200" indent="-228600" algn="ctr" rtl="0" eaLnBrk="0" fontAlgn="base" hangingPunct="0">
        <a:spcBef>
          <a:spcPct val="0"/>
        </a:spcBef>
        <a:spcAft>
          <a:spcPct val="0"/>
        </a:spcAft>
        <a:defRPr sz="3600">
          <a:solidFill>
            <a:schemeClr val="tx1"/>
          </a:solidFill>
          <a:latin typeface="+mn-lt"/>
          <a:ea typeface="+mn-ea"/>
          <a:cs typeface="+mn-cs"/>
          <a:sym typeface="Gill Sans" pitchFamily="-65" charset="0"/>
        </a:defRPr>
      </a:lvl4pPr>
      <a:lvl5pPr marL="2057400" indent="-228600" algn="ctr" rtl="0" eaLnBrk="0" fontAlgn="base" hangingPunct="0">
        <a:spcBef>
          <a:spcPct val="0"/>
        </a:spcBef>
        <a:spcAft>
          <a:spcPct val="0"/>
        </a:spcAft>
        <a:defRPr sz="3600">
          <a:solidFill>
            <a:schemeClr val="tx1"/>
          </a:solidFill>
          <a:latin typeface="+mn-lt"/>
          <a:ea typeface="+mn-ea"/>
          <a:cs typeface="+mn-cs"/>
          <a:sym typeface="Gill Sans" pitchFamily="-65"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0242"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11620"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111621"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10245"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4A200B7A-3102-484A-93BA-97D8EA024139}" type="slidenum">
              <a:rPr lang="en-US" altLang="en-US"/>
              <a:pPr/>
              <a:t>‹#›</a:t>
            </a:fld>
            <a:endParaRPr lang="en-US" altLang="en-US"/>
          </a:p>
        </p:txBody>
      </p:sp>
      <p:sp>
        <p:nvSpPr>
          <p:cNvPr id="10247" name="Rectangle 6"/>
          <p:cNvSpPr>
            <a:spLocks/>
          </p:cNvSpPr>
          <p:nvPr/>
        </p:nvSpPr>
        <p:spPr bwMode="auto">
          <a:xfrm>
            <a:off x="5956300" y="9321800"/>
            <a:ext cx="10541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Jamboree </a:t>
            </a:r>
          </a:p>
        </p:txBody>
      </p:sp>
      <p:sp>
        <p:nvSpPr>
          <p:cNvPr id="10248"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16/06/10</a:t>
            </a: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1266"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23908"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123909"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11269"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DE9D3C96-9E0D-498B-B954-F7148BC2181A}" type="slidenum">
              <a:rPr lang="en-US" altLang="en-US"/>
              <a:pPr/>
              <a:t>‹#›</a:t>
            </a:fld>
            <a:endParaRPr lang="en-US" altLang="en-US"/>
          </a:p>
        </p:txBody>
      </p:sp>
      <p:sp>
        <p:nvSpPr>
          <p:cNvPr id="11271" name="Rectangle 6"/>
          <p:cNvSpPr>
            <a:spLocks/>
          </p:cNvSpPr>
          <p:nvPr/>
        </p:nvSpPr>
        <p:spPr bwMode="auto">
          <a:xfrm>
            <a:off x="5956300" y="9321800"/>
            <a:ext cx="10541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Jamboree </a:t>
            </a:r>
          </a:p>
        </p:txBody>
      </p:sp>
      <p:sp>
        <p:nvSpPr>
          <p:cNvPr id="11272"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16/06/10</a:t>
            </a: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2290"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36196"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136197"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12293"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63DA4EC1-D5DC-4E72-8134-2B36CA322487}" type="slidenum">
              <a:rPr lang="en-US" altLang="en-US"/>
              <a:pPr/>
              <a:t>‹#›</a:t>
            </a:fld>
            <a:endParaRPr lang="en-US" altLang="en-US"/>
          </a:p>
        </p:txBody>
      </p:sp>
      <p:sp>
        <p:nvSpPr>
          <p:cNvPr id="12295" name="Rectangle 6"/>
          <p:cNvSpPr>
            <a:spLocks/>
          </p:cNvSpPr>
          <p:nvPr/>
        </p:nvSpPr>
        <p:spPr bwMode="auto">
          <a:xfrm>
            <a:off x="5956300" y="9321800"/>
            <a:ext cx="10541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Jamboree </a:t>
            </a:r>
          </a:p>
        </p:txBody>
      </p:sp>
      <p:sp>
        <p:nvSpPr>
          <p:cNvPr id="12296"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16/06/10</a:t>
            </a: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bwMode="auto">
          <a:xfrm>
            <a:off x="1676400" y="-38100"/>
            <a:ext cx="79121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8100" tIns="38100" rIns="38100" bIns="38100" numCol="1" anchor="ctr" anchorCtr="0" compatLnSpc="1">
            <a:prstTxWarp prst="textNoShape">
              <a:avLst/>
            </a:prstTxWarp>
          </a:bodyPr>
          <a:lstStyle/>
          <a:p>
            <a:pPr lvl="0"/>
            <a:r>
              <a:rPr lang="en-US" altLang="en-US" smtClean="0">
                <a:sym typeface="Arial" charset="0"/>
              </a:rPr>
              <a:t>Click to edit Master title style</a:t>
            </a:r>
          </a:p>
        </p:txBody>
      </p:sp>
      <p:sp>
        <p:nvSpPr>
          <p:cNvPr id="148483" name="Rectangle 2"/>
          <p:cNvSpPr>
            <a:spLocks noGrp="1" noChangeArrowheads="1"/>
          </p:cNvSpPr>
          <p:nvPr>
            <p:ph type="body" idx="1"/>
          </p:nvPr>
        </p:nvSpPr>
        <p:spPr bwMode="auto">
          <a:xfrm>
            <a:off x="1892300" y="1244600"/>
            <a:ext cx="10731500" cy="824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8100" tIns="38100" rIns="38100" bIns="38100" numCol="1" anchor="t" anchorCtr="0" compatLnSpc="1">
            <a:prstTxWarp prst="textNoShape">
              <a:avLst/>
            </a:prstTxWarp>
          </a:bodyPr>
          <a:lstStyle/>
          <a:p>
            <a:pPr lvl="0"/>
            <a:r>
              <a:rPr lang="en-US" altLang="en-US" smtClean="0">
                <a:sym typeface="Arial" charset="0"/>
              </a:rPr>
              <a:t>Click to edit Master text styles</a:t>
            </a:r>
          </a:p>
          <a:p>
            <a:pPr lvl="1"/>
            <a:r>
              <a:rPr lang="en-US" altLang="en-US" smtClean="0">
                <a:sym typeface="Arial" charset="0"/>
              </a:rPr>
              <a:t>Second level</a:t>
            </a:r>
          </a:p>
          <a:p>
            <a:pPr lvl="2"/>
            <a:r>
              <a:rPr lang="en-US" altLang="en-US" smtClean="0">
                <a:sym typeface="Arial" charset="0"/>
              </a:rPr>
              <a:t>Third level</a:t>
            </a:r>
          </a:p>
          <a:p>
            <a:pPr lvl="3"/>
            <a:r>
              <a:rPr lang="en-US" altLang="en-US" smtClean="0">
                <a:sym typeface="Arial" charset="0"/>
              </a:rPr>
              <a:t>Fourth level</a:t>
            </a:r>
          </a:p>
          <a:p>
            <a:pPr lvl="4"/>
            <a:r>
              <a:rPr lang="en-US" altLang="en-US" smtClean="0">
                <a:sym typeface="Arial" charset="0"/>
              </a:rPr>
              <a:t>Fifth level</a:t>
            </a:r>
          </a:p>
        </p:txBody>
      </p:sp>
      <p:sp>
        <p:nvSpPr>
          <p:cNvPr id="13315" name="Text Box 3"/>
          <p:cNvSpPr txBox="1">
            <a:spLocks noGrp="1" noChangeArrowheads="1"/>
          </p:cNvSpPr>
          <p:nvPr>
            <p:ph type="sldNum" sz="quarter" idx="4"/>
          </p:nvPr>
        </p:nvSpPr>
        <p:spPr bwMode="auto">
          <a:xfrm>
            <a:off x="12363450" y="9323388"/>
            <a:ext cx="315913" cy="292100"/>
          </a:xfrm>
          <a:prstGeom prst="rect">
            <a:avLst/>
          </a:prstGeom>
          <a:noFill/>
          <a:ln>
            <a:noFill/>
          </a:ln>
          <a:effectLst/>
          <a:extLst/>
        </p:spPr>
        <p:txBody>
          <a:bodyPr vert="horz" wrap="none" lIns="91440" tIns="45720" rIns="91440" bIns="45720" numCol="1" anchor="ctr" anchorCtr="0" compatLnSpc="1">
            <a:prstTxWarp prst="textNoShape">
              <a:avLst/>
            </a:prstTxWarp>
          </a:bodyPr>
          <a:lstStyle>
            <a:lvl1pPr algn="r">
              <a:defRPr sz="1600">
                <a:solidFill>
                  <a:srgbClr val="878787"/>
                </a:solidFill>
                <a:latin typeface="Arial" charset="0"/>
                <a:ea typeface="ＭＳ Ｐゴシック" pitchFamily="-65" charset="-128"/>
                <a:sym typeface="Arial" charset="0"/>
              </a:defRPr>
            </a:lvl1pPr>
          </a:lstStyle>
          <a:p>
            <a:fld id="{2D84AE7B-2436-4EB4-9907-3554006EAFF1}" type="slidenum">
              <a:rPr lang="en-US" altLang="en-US"/>
              <a:pPr/>
              <a:t>‹#›</a:t>
            </a:fld>
            <a:endParaRPr lang="en-US" altLang="en-US"/>
          </a:p>
        </p:txBody>
      </p:sp>
      <p:sp>
        <p:nvSpPr>
          <p:cNvPr id="13317" name="Rectangle 4"/>
          <p:cNvSpPr>
            <a:spLocks/>
          </p:cNvSpPr>
          <p:nvPr/>
        </p:nvSpPr>
        <p:spPr bwMode="auto">
          <a:xfrm>
            <a:off x="1498600" y="-12700"/>
            <a:ext cx="11518900" cy="1155700"/>
          </a:xfrm>
          <a:prstGeom prst="rect">
            <a:avLst/>
          </a:prstGeom>
          <a:solidFill>
            <a:schemeClr val="accent1"/>
          </a:solidFill>
          <a:ln w="25400">
            <a:noFill/>
            <a:miter lim="800000"/>
            <a:headEnd/>
            <a:tailEnd/>
          </a:ln>
        </p:spPr>
        <p:txBody>
          <a:bodyPr lIns="0" tIns="0" rIns="0" bIns="0"/>
          <a:lstStyle/>
          <a:p>
            <a:pPr>
              <a:defRPr/>
            </a:pPr>
            <a:endParaRPr lang="en-US"/>
          </a:p>
        </p:txBody>
      </p:sp>
      <p:pic>
        <p:nvPicPr>
          <p:cNvPr id="148486" name="Picture 5"/>
          <p:cNvPicPr>
            <a:picLocks noChangeAspect="1" noChangeArrowheads="1"/>
          </p:cNvPicPr>
          <p:nvPr/>
        </p:nvPicPr>
        <p:blipFill>
          <a:blip r:embed="rId13">
            <a:extLst>
              <a:ext uri="{28A0092B-C50C-407E-A947-70E740481C1C}">
                <a14:useLocalDpi xmlns:a14="http://schemas.microsoft.com/office/drawing/2010/main" val="0"/>
              </a:ext>
            </a:extLst>
          </a:blip>
          <a:srcRect l="334" t="35652" r="7950" b="40327"/>
          <a:stretch>
            <a:fillRect/>
          </a:stretch>
        </p:blipFill>
        <p:spPr bwMode="auto">
          <a:xfrm rot="-5400000">
            <a:off x="-3886201" y="3786188"/>
            <a:ext cx="9372601"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319" name="Rectangle 6"/>
          <p:cNvSpPr>
            <a:spLocks/>
          </p:cNvSpPr>
          <p:nvPr/>
        </p:nvSpPr>
        <p:spPr bwMode="auto">
          <a:xfrm>
            <a:off x="228600" y="8610600"/>
            <a:ext cx="1066800" cy="596900"/>
          </a:xfrm>
          <a:prstGeom prst="rect">
            <a:avLst/>
          </a:prstGeom>
          <a:noFill/>
          <a:ln w="12700">
            <a:noFill/>
            <a:miter lim="800000"/>
            <a:headEnd/>
            <a:tailEnd/>
          </a:ln>
        </p:spPr>
        <p:txBody>
          <a:bodyPr wrap="none" lIns="38100" tIns="38100" rIns="38100" bIns="38100">
            <a:spAutoFit/>
          </a:bodyPr>
          <a:lstStyle/>
          <a:p>
            <a:pPr algn="l">
              <a:defRPr/>
            </a:pPr>
            <a:r>
              <a:rPr lang="en-US" sz="1800">
                <a:solidFill>
                  <a:srgbClr val="FFFFFF"/>
                </a:solidFill>
                <a:latin typeface="Arial" pitchFamily="-65" charset="0"/>
                <a:ea typeface="ＭＳ Ｐゴシック" pitchFamily="-65" charset="-128"/>
                <a:sym typeface="Arial" pitchFamily="-65" charset="0"/>
              </a:rPr>
              <a:t>Ian Fisk</a:t>
            </a:r>
          </a:p>
          <a:p>
            <a:pPr algn="l">
              <a:defRPr/>
            </a:pPr>
            <a:r>
              <a:rPr lang="en-US" sz="1800">
                <a:solidFill>
                  <a:srgbClr val="FFFFFF"/>
                </a:solidFill>
                <a:latin typeface="Arial" pitchFamily="-65" charset="0"/>
                <a:ea typeface="ＭＳ Ｐゴシック" pitchFamily="-65" charset="-128"/>
                <a:sym typeface="Arial" pitchFamily="-65" charset="0"/>
              </a:rPr>
              <a:t>FNAL/CD</a:t>
            </a: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hf hdr="0" ftr="0" dt="0"/>
  <p:txStyles>
    <p:titleStyle>
      <a:lvl1pPr algn="l" rtl="0" eaLnBrk="0" fontAlgn="base" hangingPunct="0">
        <a:spcBef>
          <a:spcPct val="0"/>
        </a:spcBef>
        <a:spcAft>
          <a:spcPct val="0"/>
        </a:spcAft>
        <a:defRPr sz="4400">
          <a:solidFill>
            <a:srgbClr val="FFFFFF"/>
          </a:solidFill>
          <a:latin typeface="+mj-lt"/>
          <a:ea typeface="+mj-ea"/>
          <a:cs typeface="+mj-cs"/>
          <a:sym typeface="Arial" charset="0"/>
        </a:defRPr>
      </a:lvl1pPr>
      <a:lvl2pPr algn="l" rtl="0" eaLnBrk="0" fontAlgn="base" hangingPunct="0">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2pPr>
      <a:lvl3pPr algn="l" rtl="0" eaLnBrk="0" fontAlgn="base" hangingPunct="0">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3pPr>
      <a:lvl4pPr algn="l" rtl="0" eaLnBrk="0" fontAlgn="base" hangingPunct="0">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4pPr>
      <a:lvl5pPr algn="l" rtl="0" eaLnBrk="0" fontAlgn="base" hangingPunct="0">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400">
          <a:solidFill>
            <a:srgbClr val="FFFFFF"/>
          </a:solidFill>
          <a:latin typeface="Arial" charset="0"/>
          <a:ea typeface="ヒラギノ角ゴ ProN W3" charset="0"/>
          <a:cs typeface="ヒラギノ角ゴ ProN W3" charset="0"/>
          <a:sym typeface="Arial" charset="0"/>
        </a:defRPr>
      </a:lvl9pPr>
    </p:titleStyle>
    <p:bodyStyle>
      <a:lvl1pPr marL="342900" indent="-342900" algn="l" rtl="0" eaLnBrk="0" fontAlgn="base" hangingPunct="0">
        <a:spcBef>
          <a:spcPts val="1000"/>
        </a:spcBef>
        <a:spcAft>
          <a:spcPct val="0"/>
        </a:spcAft>
        <a:buClr>
          <a:srgbClr val="C28B1F"/>
        </a:buClr>
        <a:buSzPct val="100000"/>
        <a:buFont typeface="Arial" charset="0"/>
        <a:buChar char="•"/>
        <a:defRPr sz="3800">
          <a:solidFill>
            <a:srgbClr val="C28B1F"/>
          </a:solidFill>
          <a:latin typeface="+mn-lt"/>
          <a:ea typeface="+mn-ea"/>
          <a:cs typeface="+mn-cs"/>
          <a:sym typeface="Arial" charset="0"/>
        </a:defRPr>
      </a:lvl1pPr>
      <a:lvl2pPr marL="704850" indent="-285750" algn="l" rtl="0" eaLnBrk="0" fontAlgn="base" hangingPunct="0">
        <a:spcBef>
          <a:spcPts val="800"/>
        </a:spcBef>
        <a:spcAft>
          <a:spcPct val="0"/>
        </a:spcAft>
        <a:buClr>
          <a:srgbClr val="E6E6E6"/>
        </a:buClr>
        <a:buSzPct val="100000"/>
        <a:buFont typeface="Arial" charset="0"/>
        <a:buChar char="–"/>
        <a:defRPr sz="3400">
          <a:solidFill>
            <a:srgbClr val="E6E6E6"/>
          </a:solidFill>
          <a:latin typeface="+mn-lt"/>
          <a:ea typeface="+mn-ea"/>
          <a:cs typeface="+mn-cs"/>
          <a:sym typeface="Arial" charset="0"/>
        </a:defRPr>
      </a:lvl2pPr>
      <a:lvl3pPr marL="1104900" indent="-228600" algn="l" rtl="0" eaLnBrk="0" fontAlgn="base" hangingPunct="0">
        <a:spcBef>
          <a:spcPts val="700"/>
        </a:spcBef>
        <a:spcAft>
          <a:spcPct val="0"/>
        </a:spcAft>
        <a:buClr>
          <a:srgbClr val="CCCCCC"/>
        </a:buClr>
        <a:buSzPct val="100000"/>
        <a:buFont typeface="Arial" charset="0"/>
        <a:buChar char="•"/>
        <a:defRPr sz="2800">
          <a:solidFill>
            <a:srgbClr val="CCCCCC"/>
          </a:solidFill>
          <a:latin typeface="+mn-lt"/>
          <a:ea typeface="+mn-ea"/>
          <a:cs typeface="+mn-cs"/>
          <a:sym typeface="Arial" charset="0"/>
        </a:defRPr>
      </a:lvl3pPr>
      <a:lvl4pPr marL="1562100" indent="-228600" algn="l" rtl="0" eaLnBrk="0" fontAlgn="base" hangingPunct="0">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4pPr>
      <a:lvl5pPr marL="2019300" indent="-228600" algn="l" rtl="0" eaLnBrk="0" fontAlgn="base" hangingPunct="0">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5pPr>
      <a:lvl6pPr marL="2476500" indent="-228600" algn="l" rtl="0" fontAlgn="base">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6pPr>
      <a:lvl7pPr marL="2933700" indent="-228600" algn="l" rtl="0" fontAlgn="base">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7pPr>
      <a:lvl8pPr marL="3390900" indent="-228600" algn="l" rtl="0" fontAlgn="base">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8pPr>
      <a:lvl9pPr marL="3848100" indent="-228600" algn="l" rtl="0" fontAlgn="base">
        <a:spcBef>
          <a:spcPts val="600"/>
        </a:spcBef>
        <a:spcAft>
          <a:spcPct val="0"/>
        </a:spcAft>
        <a:buClr>
          <a:srgbClr val="B3B3B3"/>
        </a:buClr>
        <a:buSzPct val="100000"/>
        <a:buFont typeface="Arial" charset="0"/>
        <a:buChar char="»"/>
        <a:defRPr sz="2400">
          <a:solidFill>
            <a:srgbClr val="B3B3B3"/>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2050"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3316"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13317"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2053"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CB2314BA-5B7F-4707-B7AB-9C2D5654825F}" type="slidenum">
              <a:rPr lang="en-US" altLang="en-US"/>
              <a:pPr/>
              <a:t>‹#›</a:t>
            </a:fld>
            <a:endParaRPr lang="en-US" altLang="en-US"/>
          </a:p>
        </p:txBody>
      </p:sp>
      <p:sp>
        <p:nvSpPr>
          <p:cNvPr id="2055" name="Rectangle 6"/>
          <p:cNvSpPr>
            <a:spLocks/>
          </p:cNvSpPr>
          <p:nvPr/>
        </p:nvSpPr>
        <p:spPr bwMode="auto">
          <a:xfrm>
            <a:off x="5738813" y="9321800"/>
            <a:ext cx="2049462"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Open Lab Workshop</a:t>
            </a:r>
          </a:p>
        </p:txBody>
      </p:sp>
      <p:sp>
        <p:nvSpPr>
          <p:cNvPr id="2056"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10/12/13</a:t>
            </a:r>
          </a:p>
        </p:txBody>
      </p:sp>
      <p:pic>
        <p:nvPicPr>
          <p:cNvPr id="13321"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200" y="76200"/>
            <a:ext cx="649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ransition/>
  <p:txStyles>
    <p:titleStyle>
      <a:lvl1pPr algn="ctr" rtl="0" eaLnBrk="0" fontAlgn="base" hangingPunct="0">
        <a:spcBef>
          <a:spcPct val="0"/>
        </a:spcBef>
        <a:spcAft>
          <a:spcPct val="0"/>
        </a:spcAft>
        <a:defRPr sz="8400">
          <a:solidFill>
            <a:schemeClr val="tx1"/>
          </a:solidFill>
          <a:latin typeface="+mj-lt"/>
          <a:ea typeface="+mj-ea"/>
          <a:cs typeface="+mj-cs"/>
          <a:sym typeface="Gill Sans" pitchFamily="-65" charset="0"/>
        </a:defRPr>
      </a:lvl1pPr>
      <a:lvl2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pitchFamily="-65" charset="0"/>
        </a:defRPr>
      </a:lvl2pPr>
      <a:lvl3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pitchFamily="-65" charset="0"/>
        </a:defRPr>
      </a:lvl3pPr>
      <a:lvl4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pitchFamily="-65" charset="0"/>
        </a:defRPr>
      </a:lvl4pPr>
      <a:lvl5pPr algn="ctr" rtl="0" eaLnBrk="0" fontAlgn="base" hangingPunct="0">
        <a:spcBef>
          <a:spcPct val="0"/>
        </a:spcBef>
        <a:spcAft>
          <a:spcPct val="0"/>
        </a:spcAft>
        <a:defRPr sz="8400">
          <a:solidFill>
            <a:schemeClr val="tx1"/>
          </a:solidFill>
          <a:latin typeface="Gill Sans" charset="0"/>
          <a:ea typeface="ヒラギノ角ゴ ProN W3" charset="0"/>
          <a:cs typeface="ヒラギノ角ゴ ProN W3" charset="0"/>
          <a:sym typeface="Gill Sans" pitchFamily="-65" charset="0"/>
        </a:defRPr>
      </a:lvl5pPr>
      <a:lvl6pPr marL="4572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8400">
          <a:solidFill>
            <a:schemeClr val="tx1"/>
          </a:solidFill>
          <a:latin typeface="Gill Sans" charset="0"/>
          <a:ea typeface="ヒラギノ角ゴ ProN W3" charset="0"/>
          <a:cs typeface="ヒラギノ角ゴ ProN W3" charset="0"/>
          <a:sym typeface="Gill Sans" charset="0"/>
        </a:defRPr>
      </a:lvl9pPr>
    </p:titleStyle>
    <p:bodyStyle>
      <a:lvl1pPr marL="889000" indent="-571500" algn="l" rtl="0" eaLnBrk="0" fontAlgn="base" hangingPunct="0">
        <a:spcBef>
          <a:spcPts val="2400"/>
        </a:spcBef>
        <a:spcAft>
          <a:spcPct val="0"/>
        </a:spcAft>
        <a:buSzPct val="171000"/>
        <a:buFont typeface="Gill Sans" pitchFamily="-65" charset="0"/>
        <a:buChar char="•"/>
        <a:defRPr sz="4200">
          <a:solidFill>
            <a:schemeClr val="tx1"/>
          </a:solidFill>
          <a:latin typeface="+mn-lt"/>
          <a:ea typeface="+mn-ea"/>
          <a:cs typeface="+mn-cs"/>
          <a:sym typeface="Gill Sans" pitchFamily="-65" charset="0"/>
        </a:defRPr>
      </a:lvl1pPr>
      <a:lvl2pPr marL="1333500" indent="-571500" algn="l" rtl="0" eaLnBrk="0" fontAlgn="base" hangingPunct="0">
        <a:spcBef>
          <a:spcPts val="2400"/>
        </a:spcBef>
        <a:spcAft>
          <a:spcPct val="0"/>
        </a:spcAft>
        <a:buSzPct val="171000"/>
        <a:buFont typeface="Gill Sans" pitchFamily="-65" charset="0"/>
        <a:buChar char="•"/>
        <a:defRPr sz="4200">
          <a:solidFill>
            <a:schemeClr val="tx1"/>
          </a:solidFill>
          <a:latin typeface="+mn-lt"/>
          <a:ea typeface="+mn-ea"/>
          <a:cs typeface="+mn-cs"/>
          <a:sym typeface="Gill Sans" pitchFamily="-65" charset="0"/>
        </a:defRPr>
      </a:lvl2pPr>
      <a:lvl3pPr marL="1778000" indent="-571500" algn="l" rtl="0" eaLnBrk="0" fontAlgn="base" hangingPunct="0">
        <a:spcBef>
          <a:spcPts val="2400"/>
        </a:spcBef>
        <a:spcAft>
          <a:spcPct val="0"/>
        </a:spcAft>
        <a:buSzPct val="171000"/>
        <a:buFont typeface="Gill Sans" pitchFamily="-65" charset="0"/>
        <a:buChar char="•"/>
        <a:defRPr sz="4200">
          <a:solidFill>
            <a:schemeClr val="tx1"/>
          </a:solidFill>
          <a:latin typeface="+mn-lt"/>
          <a:ea typeface="+mn-ea"/>
          <a:cs typeface="+mn-cs"/>
          <a:sym typeface="Gill Sans" pitchFamily="-65" charset="0"/>
        </a:defRPr>
      </a:lvl3pPr>
      <a:lvl4pPr marL="2222500" indent="-571500" algn="l" rtl="0" eaLnBrk="0" fontAlgn="base" hangingPunct="0">
        <a:spcBef>
          <a:spcPts val="2400"/>
        </a:spcBef>
        <a:spcAft>
          <a:spcPct val="0"/>
        </a:spcAft>
        <a:buSzPct val="171000"/>
        <a:buFont typeface="Gill Sans" pitchFamily="-65" charset="0"/>
        <a:buChar char="•"/>
        <a:defRPr sz="4200">
          <a:solidFill>
            <a:schemeClr val="tx1"/>
          </a:solidFill>
          <a:latin typeface="+mn-lt"/>
          <a:ea typeface="+mn-ea"/>
          <a:cs typeface="+mn-cs"/>
          <a:sym typeface="Gill Sans" pitchFamily="-65" charset="0"/>
        </a:defRPr>
      </a:lvl4pPr>
      <a:lvl5pPr marL="2667000" indent="-571500" algn="l" rtl="0" eaLnBrk="0" fontAlgn="base" hangingPunct="0">
        <a:spcBef>
          <a:spcPts val="2400"/>
        </a:spcBef>
        <a:spcAft>
          <a:spcPct val="0"/>
        </a:spcAft>
        <a:buSzPct val="171000"/>
        <a:buFont typeface="Gill Sans" pitchFamily="-65" charset="0"/>
        <a:buChar char="•"/>
        <a:defRPr sz="4200">
          <a:solidFill>
            <a:schemeClr val="tx1"/>
          </a:solidFill>
          <a:latin typeface="+mn-lt"/>
          <a:ea typeface="+mn-ea"/>
          <a:cs typeface="+mn-cs"/>
          <a:sym typeface="Gill Sans" pitchFamily="-65"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4098"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37892"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37893"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4101"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9E5C671B-908D-42C7-B0D0-50E0C6C780C7}" type="slidenum">
              <a:rPr lang="en-US" altLang="en-US"/>
              <a:pPr/>
              <a:t>‹#›</a:t>
            </a:fld>
            <a:endParaRPr lang="en-US" altLang="en-US"/>
          </a:p>
        </p:txBody>
      </p:sp>
      <p:sp>
        <p:nvSpPr>
          <p:cNvPr id="4103" name="Rectangle 6"/>
          <p:cNvSpPr>
            <a:spLocks/>
          </p:cNvSpPr>
          <p:nvPr/>
        </p:nvSpPr>
        <p:spPr bwMode="auto">
          <a:xfrm>
            <a:off x="0" y="9321800"/>
            <a:ext cx="1320800" cy="368300"/>
          </a:xfrm>
          <a:prstGeom prst="rect">
            <a:avLst/>
          </a:prstGeom>
          <a:noFill/>
          <a:ln w="12700">
            <a:noFill/>
            <a:miter lim="800000"/>
            <a:headEnd/>
            <a:tailEnd/>
          </a:ln>
        </p:spPr>
        <p:txBody>
          <a:bodyPr lIns="0" tIns="0" rIns="0" bIns="0" anchor="ctr"/>
          <a:lstStyle/>
          <a:p>
            <a:pPr marL="342900">
              <a:defRPr/>
            </a:pPr>
            <a:r>
              <a:rPr lang="en-US" sz="1800">
                <a:solidFill>
                  <a:srgbClr val="FFFFFF"/>
                </a:solidFill>
                <a:ea typeface="ＭＳ Ｐゴシック" pitchFamily="-65" charset="-128"/>
              </a:rPr>
              <a:t>19/10/12</a:t>
            </a: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5122"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50180"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50181"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5125"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98B4C5C5-BCD4-4C5E-A134-8A3F4049632C}" type="slidenum">
              <a:rPr lang="en-US" altLang="en-US"/>
              <a:pPr/>
              <a:t>‹#›</a:t>
            </a:fld>
            <a:endParaRPr lang="en-US" altLang="en-US"/>
          </a:p>
        </p:txBody>
      </p:sp>
      <p:sp>
        <p:nvSpPr>
          <p:cNvPr id="5127" name="Rectangle 6"/>
          <p:cNvSpPr>
            <a:spLocks/>
          </p:cNvSpPr>
          <p:nvPr/>
        </p:nvSpPr>
        <p:spPr bwMode="auto">
          <a:xfrm>
            <a:off x="5862638" y="9321800"/>
            <a:ext cx="1674812"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All CMS Meeting</a:t>
            </a:r>
          </a:p>
        </p:txBody>
      </p:sp>
      <p:sp>
        <p:nvSpPr>
          <p:cNvPr id="5128"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05/05/10</a:t>
            </a:r>
          </a:p>
        </p:txBody>
      </p:sp>
      <p:pic>
        <p:nvPicPr>
          <p:cNvPr id="50185"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200" y="76200"/>
            <a:ext cx="649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6146"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62468"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62469"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6149"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5AD4D402-CFED-4848-8B4F-FB7954387D71}" type="slidenum">
              <a:rPr lang="en-US" altLang="en-US"/>
              <a:pPr/>
              <a:t>‹#›</a:t>
            </a:fld>
            <a:endParaRPr lang="en-US" altLang="en-US"/>
          </a:p>
        </p:txBody>
      </p:sp>
      <p:sp>
        <p:nvSpPr>
          <p:cNvPr id="6151" name="Rectangle 6"/>
          <p:cNvSpPr>
            <a:spLocks/>
          </p:cNvSpPr>
          <p:nvPr/>
        </p:nvSpPr>
        <p:spPr bwMode="auto">
          <a:xfrm>
            <a:off x="2901950" y="9321800"/>
            <a:ext cx="71628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CMS week June 2010 - "Preparation for ICHEP" View from Data Operations</a:t>
            </a:r>
          </a:p>
        </p:txBody>
      </p:sp>
      <p:sp>
        <p:nvSpPr>
          <p:cNvPr id="6152"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06/18/10</a:t>
            </a:r>
          </a:p>
        </p:txBody>
      </p:sp>
      <p:pic>
        <p:nvPicPr>
          <p:cNvPr id="62473"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04700" y="762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62474"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 y="76200"/>
            <a:ext cx="649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7170"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74756"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74757"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7173"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1BEFE5E5-897B-4DF6-BCBC-78EEC6F9CEAF}" type="slidenum">
              <a:rPr lang="en-US" altLang="en-US"/>
              <a:pPr/>
              <a:t>‹#›</a:t>
            </a:fld>
            <a:endParaRPr lang="en-US" altLang="en-US"/>
          </a:p>
        </p:txBody>
      </p:sp>
      <p:sp>
        <p:nvSpPr>
          <p:cNvPr id="7175" name="Rectangle 6"/>
          <p:cNvSpPr>
            <a:spLocks/>
          </p:cNvSpPr>
          <p:nvPr/>
        </p:nvSpPr>
        <p:spPr bwMode="auto">
          <a:xfrm>
            <a:off x="2901950" y="9321800"/>
            <a:ext cx="71628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CMS week June 2010 - "Preparation for ICHEP" View from Data Operations</a:t>
            </a:r>
          </a:p>
        </p:txBody>
      </p:sp>
      <p:sp>
        <p:nvSpPr>
          <p:cNvPr id="7176"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06/18/10</a:t>
            </a:r>
          </a:p>
        </p:txBody>
      </p:sp>
      <p:pic>
        <p:nvPicPr>
          <p:cNvPr id="74761"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04700" y="762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4762"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 y="76200"/>
            <a:ext cx="649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8194"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87044"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87045"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8197"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9A3A7D5C-1606-4F6C-B8E3-FE54E569E69C}" type="slidenum">
              <a:rPr lang="en-US" altLang="en-US"/>
              <a:pPr/>
              <a:t>‹#›</a:t>
            </a:fld>
            <a:endParaRPr lang="en-US" altLang="en-US"/>
          </a:p>
        </p:txBody>
      </p:sp>
      <p:sp>
        <p:nvSpPr>
          <p:cNvPr id="8199" name="Rectangle 6"/>
          <p:cNvSpPr>
            <a:spLocks/>
          </p:cNvSpPr>
          <p:nvPr/>
        </p:nvSpPr>
        <p:spPr bwMode="auto">
          <a:xfrm>
            <a:off x="2901950" y="9321800"/>
            <a:ext cx="71628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CMS week June 2010 - "Preparation for ICHEP" View from Data Operations</a:t>
            </a:r>
          </a:p>
        </p:txBody>
      </p:sp>
      <p:sp>
        <p:nvSpPr>
          <p:cNvPr id="8200"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06/18/10</a:t>
            </a:r>
          </a:p>
        </p:txBody>
      </p:sp>
      <p:pic>
        <p:nvPicPr>
          <p:cNvPr id="87049"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04700" y="76200"/>
            <a:ext cx="6477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7050"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 y="76200"/>
            <a:ext cx="649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p:cNvSpPr>
          <p:nvPr/>
        </p:nvSpPr>
        <p:spPr bwMode="auto">
          <a:xfrm>
            <a:off x="36513" y="9321800"/>
            <a:ext cx="12890500" cy="368300"/>
          </a:xfrm>
          <a:prstGeom prst="rect">
            <a:avLst/>
          </a:prstGeom>
          <a:solidFill>
            <a:schemeClr val="accent1"/>
          </a:solidFill>
          <a:ln>
            <a:noFill/>
          </a:ln>
          <a:effectLst>
            <a:outerShdw blurRad="127000" dist="76199" dir="2999997"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9218" name="Rectangle 2"/>
          <p:cNvSpPr>
            <a:spLocks/>
          </p:cNvSpPr>
          <p:nvPr/>
        </p:nvSpPr>
        <p:spPr bwMode="auto">
          <a:xfrm>
            <a:off x="36513" y="25400"/>
            <a:ext cx="12890500" cy="762000"/>
          </a:xfrm>
          <a:prstGeom prst="rect">
            <a:avLst/>
          </a:prstGeom>
          <a:solidFill>
            <a:schemeClr val="accent1"/>
          </a:solidFill>
          <a:ln>
            <a:noFill/>
          </a:ln>
          <a:effectLst>
            <a:outerShdw blurRad="127000" dist="76199" dir="2700000" algn="ctr" rotWithShape="0">
              <a:schemeClr val="bg2">
                <a:alpha val="75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99332" name="Rectangle 3"/>
          <p:cNvSpPr>
            <a:spLocks noGrp="1" noChangeArrowheads="1"/>
          </p:cNvSpPr>
          <p:nvPr>
            <p:ph type="title"/>
          </p:nvPr>
        </p:nvSpPr>
        <p:spPr bwMode="auto">
          <a:xfrm>
            <a:off x="723900" y="25400"/>
            <a:ext cx="11480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smtClean="0">
                <a:sym typeface="Gill Sans" pitchFamily="-65" charset="0"/>
              </a:rPr>
              <a:t>Click to edit Master title style</a:t>
            </a:r>
          </a:p>
        </p:txBody>
      </p:sp>
      <p:sp>
        <p:nvSpPr>
          <p:cNvPr id="99333" name="Rectangle 4"/>
          <p:cNvSpPr>
            <a:spLocks noGrp="1" noChangeArrowheads="1"/>
          </p:cNvSpPr>
          <p:nvPr>
            <p:ph type="body" idx="1"/>
          </p:nvPr>
        </p:nvSpPr>
        <p:spPr bwMode="auto">
          <a:xfrm>
            <a:off x="76200" y="914400"/>
            <a:ext cx="12852400" cy="831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sym typeface="Gill Sans" pitchFamily="-65" charset="0"/>
              </a:rPr>
              <a:t>Click to edit Master text styles</a:t>
            </a:r>
          </a:p>
          <a:p>
            <a:pPr lvl="1"/>
            <a:r>
              <a:rPr lang="en-US" altLang="en-US" smtClean="0">
                <a:sym typeface="Gill Sans" pitchFamily="-65" charset="0"/>
              </a:rPr>
              <a:t>Second level</a:t>
            </a:r>
          </a:p>
          <a:p>
            <a:pPr lvl="2"/>
            <a:r>
              <a:rPr lang="en-US" altLang="en-US" smtClean="0">
                <a:sym typeface="Gill Sans" pitchFamily="-65" charset="0"/>
              </a:rPr>
              <a:t>Third level</a:t>
            </a:r>
          </a:p>
          <a:p>
            <a:pPr lvl="3"/>
            <a:r>
              <a:rPr lang="en-US" altLang="en-US" smtClean="0">
                <a:sym typeface="Gill Sans" pitchFamily="-65" charset="0"/>
              </a:rPr>
              <a:t>Fourth level</a:t>
            </a:r>
          </a:p>
          <a:p>
            <a:pPr lvl="4"/>
            <a:r>
              <a:rPr lang="en-US" altLang="en-US" smtClean="0">
                <a:sym typeface="Gill Sans" pitchFamily="-65" charset="0"/>
              </a:rPr>
              <a:t>Fifth level</a:t>
            </a:r>
          </a:p>
        </p:txBody>
      </p:sp>
      <p:sp>
        <p:nvSpPr>
          <p:cNvPr id="9221" name="Text Box 5"/>
          <p:cNvSpPr txBox="1">
            <a:spLocks noGrp="1" noChangeArrowheads="1"/>
          </p:cNvSpPr>
          <p:nvPr>
            <p:ph type="sldNum" sz="quarter" idx="4"/>
          </p:nvPr>
        </p:nvSpPr>
        <p:spPr bwMode="auto">
          <a:xfrm>
            <a:off x="12585700" y="9321800"/>
            <a:ext cx="342900" cy="368300"/>
          </a:xfrm>
          <a:prstGeom prst="rect">
            <a:avLst/>
          </a:prstGeom>
          <a:noFill/>
          <a:ln>
            <a:noFill/>
          </a:ln>
          <a:effectLst/>
          <a:extLst/>
        </p:spPr>
        <p:txBody>
          <a:bodyPr vert="horz" wrap="none" lIns="91440" tIns="45720" rIns="91440" bIns="45720" numCol="1" anchor="t" anchorCtr="0" compatLnSpc="1">
            <a:prstTxWarp prst="textNoShape">
              <a:avLst/>
            </a:prstTxWarp>
          </a:bodyPr>
          <a:lstStyle>
            <a:lvl1pPr>
              <a:defRPr sz="1800">
                <a:solidFill>
                  <a:srgbClr val="FFFFFF"/>
                </a:solidFill>
                <a:ea typeface="ＭＳ Ｐゴシック" pitchFamily="-65" charset="-128"/>
              </a:defRPr>
            </a:lvl1pPr>
          </a:lstStyle>
          <a:p>
            <a:fld id="{3E35B72D-D73F-4FCF-A425-C98F71365B73}" type="slidenum">
              <a:rPr lang="en-US" altLang="en-US"/>
              <a:pPr/>
              <a:t>‹#›</a:t>
            </a:fld>
            <a:endParaRPr lang="en-US" altLang="en-US"/>
          </a:p>
        </p:txBody>
      </p:sp>
      <p:sp>
        <p:nvSpPr>
          <p:cNvPr id="9223" name="Rectangle 6"/>
          <p:cNvSpPr>
            <a:spLocks/>
          </p:cNvSpPr>
          <p:nvPr/>
        </p:nvSpPr>
        <p:spPr bwMode="auto">
          <a:xfrm>
            <a:off x="5956300" y="9321800"/>
            <a:ext cx="1054100"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Jamboree </a:t>
            </a:r>
          </a:p>
        </p:txBody>
      </p:sp>
      <p:sp>
        <p:nvSpPr>
          <p:cNvPr id="9224" name="Rectangle 7"/>
          <p:cNvSpPr>
            <a:spLocks/>
          </p:cNvSpPr>
          <p:nvPr/>
        </p:nvSpPr>
        <p:spPr bwMode="auto">
          <a:xfrm>
            <a:off x="38100" y="9321800"/>
            <a:ext cx="928688" cy="368300"/>
          </a:xfrm>
          <a:prstGeom prst="rect">
            <a:avLst/>
          </a:prstGeom>
          <a:noFill/>
          <a:ln w="12700">
            <a:noFill/>
            <a:miter lim="800000"/>
            <a:headEnd/>
            <a:tailEnd/>
          </a:ln>
        </p:spPr>
        <p:txBody>
          <a:bodyPr wrap="none" lIns="0" tIns="0" rIns="0" bIns="0" anchor="ctr">
            <a:spAutoFit/>
          </a:bodyPr>
          <a:lstStyle/>
          <a:p>
            <a:pPr>
              <a:defRPr/>
            </a:pPr>
            <a:r>
              <a:rPr lang="en-US" sz="1800">
                <a:solidFill>
                  <a:srgbClr val="FFFFFF"/>
                </a:solidFill>
                <a:ea typeface="ＭＳ Ｐゴシック" pitchFamily="-65" charset="-128"/>
              </a:rPr>
              <a:t>16/06/10</a:t>
            </a: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p:hf hdr="0" ftr="0" dt="0"/>
  <p:txStyles>
    <p:titleStyle>
      <a:lvl1pPr algn="ctr" rtl="0" eaLnBrk="0" fontAlgn="base" hangingPunct="0">
        <a:spcBef>
          <a:spcPct val="0"/>
        </a:spcBef>
        <a:spcAft>
          <a:spcPct val="0"/>
        </a:spcAft>
        <a:defRPr sz="4600" b="1">
          <a:solidFill>
            <a:srgbClr val="FFFFFF"/>
          </a:solidFill>
          <a:latin typeface="+mj-lt"/>
          <a:ea typeface="+mj-ea"/>
          <a:cs typeface="+mj-cs"/>
          <a:sym typeface="Gill Sans" pitchFamily="-65" charset="0"/>
        </a:defRPr>
      </a:lvl1pPr>
      <a:lvl2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2pPr>
      <a:lvl3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3pPr>
      <a:lvl4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4pPr>
      <a:lvl5pPr algn="ctr" rtl="0" eaLnBrk="0" fontAlgn="base" hangingPunct="0">
        <a:spcBef>
          <a:spcPct val="0"/>
        </a:spcBef>
        <a:spcAft>
          <a:spcPct val="0"/>
        </a:spcAft>
        <a:defRPr sz="4600" b="1">
          <a:solidFill>
            <a:srgbClr val="FFFFFF"/>
          </a:solidFill>
          <a:latin typeface="Gill Sans" charset="0"/>
          <a:ea typeface="ヒラギノ角ゴ ProN W6" charset="0"/>
          <a:cs typeface="ヒラギノ角ゴ ProN W6" charset="0"/>
          <a:sym typeface="Gill Sans" pitchFamily="-65" charset="0"/>
        </a:defRPr>
      </a:lvl5pPr>
      <a:lvl6pPr marL="4572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6pPr>
      <a:lvl7pPr marL="9144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7pPr>
      <a:lvl8pPr marL="13716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8pPr>
      <a:lvl9pPr marL="1828800" algn="ctr" rtl="0" fontAlgn="base">
        <a:spcBef>
          <a:spcPct val="0"/>
        </a:spcBef>
        <a:spcAft>
          <a:spcPct val="0"/>
        </a:spcAft>
        <a:defRPr sz="4600" b="1">
          <a:solidFill>
            <a:srgbClr val="FFFFFF"/>
          </a:solidFill>
          <a:latin typeface="Gill Sans" charset="0"/>
          <a:ea typeface="ヒラギノ角ゴ ProN W6" charset="0"/>
          <a:cs typeface="ヒラギノ角ゴ ProN W6" charset="0"/>
          <a:sym typeface="Gill Sans" charset="0"/>
        </a:defRPr>
      </a:lvl9pPr>
    </p:titleStyle>
    <p:bodyStyle>
      <a:lvl1pPr marL="576263" indent="-571500" algn="l" rtl="0" eaLnBrk="0" fontAlgn="base" hangingPunct="0">
        <a:spcBef>
          <a:spcPts val="1200"/>
        </a:spcBef>
        <a:spcAft>
          <a:spcPct val="0"/>
        </a:spcAft>
        <a:buClr>
          <a:srgbClr val="800000"/>
        </a:buClr>
        <a:buSzPct val="171000"/>
        <a:buFont typeface="Lucida Grande" pitchFamily="-65" charset="0"/>
        <a:buChar char="‣"/>
        <a:defRPr sz="3600">
          <a:solidFill>
            <a:schemeClr val="tx1"/>
          </a:solidFill>
          <a:latin typeface="+mn-lt"/>
          <a:ea typeface="+mn-ea"/>
          <a:cs typeface="+mn-cs"/>
          <a:sym typeface="Gill Sans" pitchFamily="-65" charset="0"/>
        </a:defRPr>
      </a:lvl1pPr>
      <a:lvl2pPr marL="833438" indent="-571500" algn="l" rtl="0" eaLnBrk="0" fontAlgn="base" hangingPunct="0">
        <a:spcBef>
          <a:spcPts val="1000"/>
        </a:spcBef>
        <a:spcAft>
          <a:spcPct val="0"/>
        </a:spcAft>
        <a:buClr>
          <a:srgbClr val="000080"/>
        </a:buClr>
        <a:buSzPct val="171000"/>
        <a:buFont typeface="Lucida Grande" pitchFamily="-65" charset="0"/>
        <a:buChar char="‣"/>
        <a:defRPr sz="3400">
          <a:solidFill>
            <a:schemeClr val="tx1"/>
          </a:solidFill>
          <a:latin typeface="+mn-lt"/>
          <a:ea typeface="+mn-ea"/>
          <a:cs typeface="+mn-cs"/>
          <a:sym typeface="Gill Sans" pitchFamily="-65" charset="0"/>
        </a:defRPr>
      </a:lvl2pPr>
      <a:lvl3pPr marL="1093788" indent="-571500" algn="l" rtl="0" eaLnBrk="0" fontAlgn="base" hangingPunct="0">
        <a:spcBef>
          <a:spcPts val="800"/>
        </a:spcBef>
        <a:spcAft>
          <a:spcPct val="0"/>
        </a:spcAft>
        <a:buClr>
          <a:srgbClr val="800000"/>
        </a:buClr>
        <a:buSzPct val="171000"/>
        <a:buFont typeface="Lucida Grande" pitchFamily="-65" charset="0"/>
        <a:buChar char="‣"/>
        <a:defRPr sz="3200">
          <a:solidFill>
            <a:schemeClr val="tx1"/>
          </a:solidFill>
          <a:latin typeface="+mn-lt"/>
          <a:ea typeface="+mn-ea"/>
          <a:cs typeface="+mn-cs"/>
          <a:sym typeface="Gill Sans" pitchFamily="-65" charset="0"/>
        </a:defRPr>
      </a:lvl3pPr>
      <a:lvl4pPr marL="1354138" indent="-571500" algn="l" rtl="0" eaLnBrk="0" fontAlgn="base" hangingPunct="0">
        <a:spcBef>
          <a:spcPts val="600"/>
        </a:spcBef>
        <a:spcAft>
          <a:spcPct val="0"/>
        </a:spcAft>
        <a:buClr>
          <a:srgbClr val="000080"/>
        </a:buClr>
        <a:buSzPct val="171000"/>
        <a:buFont typeface="Lucida Grande" pitchFamily="-65" charset="0"/>
        <a:buChar char="‣"/>
        <a:defRPr sz="3000">
          <a:solidFill>
            <a:schemeClr val="tx1"/>
          </a:solidFill>
          <a:latin typeface="+mn-lt"/>
          <a:ea typeface="+mn-ea"/>
          <a:cs typeface="+mn-cs"/>
          <a:sym typeface="Gill Sans" pitchFamily="-65" charset="0"/>
        </a:defRPr>
      </a:lvl4pPr>
      <a:lvl5pPr marL="1614488" indent="-571500" algn="l" rtl="0" eaLnBrk="0" fontAlgn="base" hangingPunct="0">
        <a:spcBef>
          <a:spcPts val="400"/>
        </a:spcBef>
        <a:spcAft>
          <a:spcPct val="0"/>
        </a:spcAft>
        <a:buClr>
          <a:srgbClr val="800000"/>
        </a:buClr>
        <a:buSzPct val="171000"/>
        <a:buFont typeface="Lucida Grande" pitchFamily="-65" charset="0"/>
        <a:buChar char="‣"/>
        <a:defRPr sz="2800">
          <a:solidFill>
            <a:schemeClr val="tx1"/>
          </a:solidFill>
          <a:latin typeface="+mn-lt"/>
          <a:ea typeface="+mn-ea"/>
          <a:cs typeface="+mn-cs"/>
          <a:sym typeface="Gill Sans" pitchFamily="-65" charset="0"/>
        </a:defRPr>
      </a:lvl5pPr>
      <a:lvl6pPr marL="20716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6pPr>
      <a:lvl7pPr marL="25288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7pPr>
      <a:lvl8pPr marL="29860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8pPr>
      <a:lvl9pPr marL="3443288" indent="-571500" algn="l" rtl="0" fontAlgn="base">
        <a:spcBef>
          <a:spcPts val="400"/>
        </a:spcBef>
        <a:spcAft>
          <a:spcPct val="0"/>
        </a:spcAft>
        <a:buClr>
          <a:srgbClr val="800000"/>
        </a:buClr>
        <a:buSzPct val="171000"/>
        <a:buFont typeface="Lucida Grande"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p:txBody>
          <a:bodyPr/>
          <a:lstStyle/>
          <a:p>
            <a:pPr eaLnBrk="1" hangingPunct="1"/>
            <a:r>
              <a:rPr lang="en-US" altLang="en-US" smtClean="0"/>
              <a:t>CMS Input for Networking</a:t>
            </a:r>
          </a:p>
        </p:txBody>
      </p:sp>
      <p:sp>
        <p:nvSpPr>
          <p:cNvPr id="160771" name="Rectangle 2"/>
          <p:cNvSpPr>
            <a:spLocks noGrp="1" noChangeArrowheads="1"/>
          </p:cNvSpPr>
          <p:nvPr>
            <p:ph type="body" idx="1"/>
          </p:nvPr>
        </p:nvSpPr>
        <p:spPr/>
        <p:txBody>
          <a:bodyPr/>
          <a:lstStyle/>
          <a:p>
            <a:pPr marL="0" indent="0" eaLnBrk="1" hangingPunct="1"/>
            <a:r>
              <a:rPr lang="en-US" altLang="en-US" smtClean="0"/>
              <a:t>Daniele Bonacorsi/Ian Fisk/Maria Girone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pitchFamily="-65" charset="0"/>
                <a:ea typeface="ヒラギノ角ゴ ProN W3" pitchFamily="-65" charset="-128"/>
                <a:sym typeface="Gill Sans" pitchFamily="-65" charset="0"/>
              </a:defRPr>
            </a:lvl1pPr>
            <a:lvl2pPr marL="37931725" indent="-37474525" eaLnBrk="0" hangingPunct="0">
              <a:defRPr sz="4200">
                <a:solidFill>
                  <a:srgbClr val="000000"/>
                </a:solidFill>
                <a:latin typeface="Gill Sans" pitchFamily="-65" charset="0"/>
                <a:ea typeface="ヒラギノ角ゴ ProN W3" pitchFamily="-65" charset="-128"/>
                <a:sym typeface="Gill Sans" pitchFamily="-65" charset="0"/>
              </a:defRPr>
            </a:lvl2pPr>
            <a:lvl3pPr eaLnBrk="0" hangingPunct="0">
              <a:defRPr sz="4200">
                <a:solidFill>
                  <a:srgbClr val="000000"/>
                </a:solidFill>
                <a:latin typeface="Gill Sans" pitchFamily="-65" charset="0"/>
                <a:ea typeface="ヒラギノ角ゴ ProN W3" pitchFamily="-65" charset="-128"/>
                <a:sym typeface="Gill Sans" pitchFamily="-65" charset="0"/>
              </a:defRPr>
            </a:lvl3pPr>
            <a:lvl4pPr eaLnBrk="0" hangingPunct="0">
              <a:defRPr sz="4200">
                <a:solidFill>
                  <a:srgbClr val="000000"/>
                </a:solidFill>
                <a:latin typeface="Gill Sans" pitchFamily="-65" charset="0"/>
                <a:ea typeface="ヒラギノ角ゴ ProN W3" pitchFamily="-65" charset="-128"/>
                <a:sym typeface="Gill Sans" pitchFamily="-65" charset="0"/>
              </a:defRPr>
            </a:lvl4pPr>
            <a:lvl5pPr eaLnBrk="0" hangingPunct="0">
              <a:defRPr sz="4200">
                <a:solidFill>
                  <a:srgbClr val="000000"/>
                </a:solidFill>
                <a:latin typeface="Gill Sans" pitchFamily="-65" charset="0"/>
                <a:ea typeface="ヒラギノ角ゴ ProN W3" pitchFamily="-65" charset="-128"/>
                <a:sym typeface="Gill Sans" pitchFamily="-65" charset="0"/>
              </a:defRPr>
            </a:lvl5pPr>
            <a:lvl6pPr marL="4572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6pPr>
            <a:lvl7pPr marL="9144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7pPr>
            <a:lvl8pPr marL="13716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8pPr>
            <a:lvl9pPr marL="18288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9pPr>
          </a:lstStyle>
          <a:p>
            <a:pPr eaLnBrk="1" hangingPunct="1"/>
            <a:fld id="{C5010478-FC7F-4205-A18D-526B71D9600A}" type="slidenum">
              <a:rPr lang="en-US" altLang="en-US" sz="1800">
                <a:solidFill>
                  <a:srgbClr val="FFFFFF"/>
                </a:solidFill>
                <a:ea typeface="ＭＳ Ｐゴシック" pitchFamily="-65" charset="-128"/>
              </a:rPr>
              <a:pPr eaLnBrk="1" hangingPunct="1"/>
              <a:t>2</a:t>
            </a:fld>
            <a:endParaRPr lang="en-US" altLang="en-US" sz="1800">
              <a:solidFill>
                <a:srgbClr val="FFFFFF"/>
              </a:solidFill>
              <a:ea typeface="ＭＳ Ｐゴシック" pitchFamily="-65" charset="-128"/>
            </a:endParaRPr>
          </a:p>
        </p:txBody>
      </p:sp>
      <p:sp>
        <p:nvSpPr>
          <p:cNvPr id="161795" name="Rectangle 1"/>
          <p:cNvSpPr>
            <a:spLocks noGrp="1" noChangeArrowheads="1"/>
          </p:cNvSpPr>
          <p:nvPr>
            <p:ph type="title"/>
          </p:nvPr>
        </p:nvSpPr>
        <p:spPr/>
        <p:txBody>
          <a:bodyPr/>
          <a:lstStyle/>
          <a:p>
            <a:pPr eaLnBrk="1" hangingPunct="1"/>
            <a:r>
              <a:rPr lang="en-US" altLang="en-US" smtClean="0"/>
              <a:t>Improvements</a:t>
            </a:r>
          </a:p>
        </p:txBody>
      </p:sp>
      <p:sp>
        <p:nvSpPr>
          <p:cNvPr id="161796" name="Rectangle 2"/>
          <p:cNvSpPr>
            <a:spLocks noGrp="1" noChangeArrowheads="1"/>
          </p:cNvSpPr>
          <p:nvPr>
            <p:ph type="body" idx="1"/>
          </p:nvPr>
        </p:nvSpPr>
        <p:spPr/>
        <p:txBody>
          <a:bodyPr/>
          <a:lstStyle/>
          <a:p>
            <a:pPr eaLnBrk="1" hangingPunct="1"/>
            <a:r>
              <a:rPr lang="en-US" altLang="en-US" smtClean="0"/>
              <a:t>The network has improved and allowed PBs of LHC data per month to be delivered to analysis facilities from single, often distant, repositories.   Distributed facilities can be effectively used by the program </a:t>
            </a:r>
          </a:p>
          <a:p>
            <a:pPr eaLnBrk="1" hangingPunct="1"/>
            <a:r>
              <a:rPr lang="en-US" altLang="en-US" smtClean="0"/>
              <a:t>A good event data model and optimized read-ahead of IO has allowed CMS to have high CPU efficiency even if the data is served over the wide area to a running application.</a:t>
            </a:r>
          </a:p>
          <a:p>
            <a:pPr lvl="1" eaLnBrk="1" hangingPunct="1"/>
            <a:r>
              <a:rPr lang="en-US" altLang="en-US" smtClean="0"/>
              <a:t>This opens a lot of possibility to utilize resources coherently even when they are separated over long distances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pitchFamily="-65" charset="0"/>
                <a:ea typeface="ヒラギノ角ゴ ProN W3" pitchFamily="-65" charset="-128"/>
                <a:sym typeface="Gill Sans" pitchFamily="-65" charset="0"/>
              </a:defRPr>
            </a:lvl1pPr>
            <a:lvl2pPr marL="37931725" indent="-37474525" eaLnBrk="0" hangingPunct="0">
              <a:defRPr sz="4200">
                <a:solidFill>
                  <a:srgbClr val="000000"/>
                </a:solidFill>
                <a:latin typeface="Gill Sans" pitchFamily="-65" charset="0"/>
                <a:ea typeface="ヒラギノ角ゴ ProN W3" pitchFamily="-65" charset="-128"/>
                <a:sym typeface="Gill Sans" pitchFamily="-65" charset="0"/>
              </a:defRPr>
            </a:lvl2pPr>
            <a:lvl3pPr eaLnBrk="0" hangingPunct="0">
              <a:defRPr sz="4200">
                <a:solidFill>
                  <a:srgbClr val="000000"/>
                </a:solidFill>
                <a:latin typeface="Gill Sans" pitchFamily="-65" charset="0"/>
                <a:ea typeface="ヒラギノ角ゴ ProN W3" pitchFamily="-65" charset="-128"/>
                <a:sym typeface="Gill Sans" pitchFamily="-65" charset="0"/>
              </a:defRPr>
            </a:lvl3pPr>
            <a:lvl4pPr eaLnBrk="0" hangingPunct="0">
              <a:defRPr sz="4200">
                <a:solidFill>
                  <a:srgbClr val="000000"/>
                </a:solidFill>
                <a:latin typeface="Gill Sans" pitchFamily="-65" charset="0"/>
                <a:ea typeface="ヒラギノ角ゴ ProN W3" pitchFamily="-65" charset="-128"/>
                <a:sym typeface="Gill Sans" pitchFamily="-65" charset="0"/>
              </a:defRPr>
            </a:lvl4pPr>
            <a:lvl5pPr eaLnBrk="0" hangingPunct="0">
              <a:defRPr sz="4200">
                <a:solidFill>
                  <a:srgbClr val="000000"/>
                </a:solidFill>
                <a:latin typeface="Gill Sans" pitchFamily="-65" charset="0"/>
                <a:ea typeface="ヒラギノ角ゴ ProN W3" pitchFamily="-65" charset="-128"/>
                <a:sym typeface="Gill Sans" pitchFamily="-65" charset="0"/>
              </a:defRPr>
            </a:lvl5pPr>
            <a:lvl6pPr marL="4572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6pPr>
            <a:lvl7pPr marL="9144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7pPr>
            <a:lvl8pPr marL="13716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8pPr>
            <a:lvl9pPr marL="18288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9pPr>
          </a:lstStyle>
          <a:p>
            <a:pPr eaLnBrk="1" hangingPunct="1"/>
            <a:fld id="{EC9EA1CA-C303-4450-A97E-DBD6D251AA3B}" type="slidenum">
              <a:rPr lang="en-US" altLang="en-US" sz="1800">
                <a:solidFill>
                  <a:srgbClr val="FFFFFF"/>
                </a:solidFill>
                <a:ea typeface="ＭＳ Ｐゴシック" pitchFamily="-65" charset="-128"/>
              </a:rPr>
              <a:pPr eaLnBrk="1" hangingPunct="1"/>
              <a:t>3</a:t>
            </a:fld>
            <a:endParaRPr lang="en-US" altLang="en-US" sz="1800">
              <a:solidFill>
                <a:srgbClr val="FFFFFF"/>
              </a:solidFill>
              <a:ea typeface="ＭＳ Ｐゴシック" pitchFamily="-65" charset="-128"/>
            </a:endParaRPr>
          </a:p>
        </p:txBody>
      </p:sp>
      <p:sp>
        <p:nvSpPr>
          <p:cNvPr id="162819" name="Rectangle 1"/>
          <p:cNvSpPr>
            <a:spLocks noGrp="1" noChangeArrowheads="1"/>
          </p:cNvSpPr>
          <p:nvPr>
            <p:ph type="title"/>
          </p:nvPr>
        </p:nvSpPr>
        <p:spPr/>
        <p:txBody>
          <a:bodyPr/>
          <a:lstStyle/>
          <a:p>
            <a:pPr eaLnBrk="1" hangingPunct="1"/>
            <a:r>
              <a:rPr lang="en-US" altLang="en-US" smtClean="0"/>
              <a:t>The OPN</a:t>
            </a:r>
          </a:p>
        </p:txBody>
      </p:sp>
      <p:sp>
        <p:nvSpPr>
          <p:cNvPr id="162820" name="Rectangle 2"/>
          <p:cNvSpPr>
            <a:spLocks noGrp="1" noChangeArrowheads="1"/>
          </p:cNvSpPr>
          <p:nvPr>
            <p:ph type="body" idx="1"/>
          </p:nvPr>
        </p:nvSpPr>
        <p:spPr>
          <a:xfrm>
            <a:off x="38100" y="127000"/>
            <a:ext cx="12852400" cy="6769100"/>
          </a:xfrm>
        </p:spPr>
        <p:txBody>
          <a:bodyPr/>
          <a:lstStyle/>
          <a:p>
            <a:pPr eaLnBrk="1" hangingPunct="1"/>
            <a:r>
              <a:rPr lang="en-US" altLang="en-US" smtClean="0"/>
              <a:t>The Tier-1 centers have about 45% of the total disk storage in CMS, and about 30% of the CPU</a:t>
            </a:r>
          </a:p>
          <a:p>
            <a:pPr lvl="1" eaLnBrk="1" hangingPunct="1"/>
            <a:r>
              <a:rPr lang="en-US" altLang="en-US" smtClean="0"/>
              <a:t>In 2015 there will be a close coupling with the Tier-0 as Tier-1s are expected to process with prompt reconstruction about half of the data </a:t>
            </a:r>
          </a:p>
          <a:p>
            <a:pPr lvl="1" eaLnBrk="1" hangingPunct="1"/>
            <a:r>
              <a:rPr lang="en-US" altLang="en-US" smtClean="0"/>
              <a:t>We would like to see the OPN evolve to allow the Tier-0 and Tier-1s to work as a </a:t>
            </a:r>
            <a:r>
              <a:rPr lang="en-US" altLang="en-US" b="1" smtClean="0"/>
              <a:t>single</a:t>
            </a:r>
            <a:r>
              <a:rPr lang="en-US" altLang="en-US" smtClean="0"/>
              <a:t> processing center</a:t>
            </a:r>
          </a:p>
          <a:p>
            <a:pPr lvl="1" eaLnBrk="1" hangingPunct="1"/>
            <a:r>
              <a:rPr lang="en-US" altLang="en-US" smtClean="0"/>
              <a:t>CMS has requested a better connection between worker nodes and the OPN to shared storage.   Potentially a use case for IPV6 and an OPN upgrade</a:t>
            </a:r>
          </a:p>
        </p:txBody>
      </p:sp>
      <p:sp>
        <p:nvSpPr>
          <p:cNvPr id="16387" name="Oval 3"/>
          <p:cNvSpPr>
            <a:spLocks/>
          </p:cNvSpPr>
          <p:nvPr/>
        </p:nvSpPr>
        <p:spPr bwMode="auto">
          <a:xfrm>
            <a:off x="5600700" y="6642100"/>
            <a:ext cx="2603500" cy="1155700"/>
          </a:xfrm>
          <a:prstGeom prst="ellipse">
            <a:avLst/>
          </a:prstGeom>
          <a:solidFill>
            <a:srgbClr val="FF0000"/>
          </a:solidFill>
          <a:ln w="25400" cap="flat">
            <a:solidFill>
              <a:schemeClr val="tx1"/>
            </a:solidFill>
            <a:prstDash val="solid"/>
            <a:miter lim="800000"/>
            <a:headEnd type="none" w="med" len="med"/>
            <a:tailEnd type="none" w="med" len="med"/>
          </a:ln>
        </p:spPr>
        <p:txBody>
          <a:bodyPr lIns="0" tIns="0" rIns="0" bIns="0" anchor="ctr"/>
          <a:lstStyle/>
          <a:p>
            <a:pPr>
              <a:defRPr/>
            </a:pPr>
            <a:r>
              <a:rPr lang="en-US" sz="4000">
                <a:solidFill>
                  <a:srgbClr val="FFFFFF"/>
                </a:solidFill>
                <a:effectLst>
                  <a:outerShdw blurRad="38100" dist="38100" dir="2700000" algn="tl">
                    <a:srgbClr val="000000"/>
                  </a:outerShdw>
                </a:effectLst>
                <a:ea typeface="ＭＳ Ｐゴシック" pitchFamily="-65" charset="-128"/>
              </a:rPr>
              <a:t>T0</a:t>
            </a:r>
          </a:p>
        </p:txBody>
      </p:sp>
      <p:sp>
        <p:nvSpPr>
          <p:cNvPr id="16388" name="Oval 4"/>
          <p:cNvSpPr>
            <a:spLocks/>
          </p:cNvSpPr>
          <p:nvPr/>
        </p:nvSpPr>
        <p:spPr bwMode="auto">
          <a:xfrm>
            <a:off x="2768600" y="8343900"/>
            <a:ext cx="2603500" cy="1155700"/>
          </a:xfrm>
          <a:prstGeom prst="ellipse">
            <a:avLst/>
          </a:prstGeom>
          <a:solidFill>
            <a:srgbClr val="0080FF"/>
          </a:solidFill>
          <a:ln w="25400" cap="flat">
            <a:solidFill>
              <a:schemeClr val="tx1"/>
            </a:solidFill>
            <a:prstDash val="solid"/>
            <a:miter lim="800000"/>
            <a:headEnd type="none" w="med" len="med"/>
            <a:tailEnd type="none" w="med" len="med"/>
          </a:ln>
        </p:spPr>
        <p:txBody>
          <a:bodyPr lIns="0" tIns="0" rIns="0" bIns="0" anchor="ctr"/>
          <a:lstStyle/>
          <a:p>
            <a:pPr>
              <a:defRPr/>
            </a:pPr>
            <a:r>
              <a:rPr lang="en-US" sz="4000">
                <a:solidFill>
                  <a:srgbClr val="FFFFFF"/>
                </a:solidFill>
                <a:effectLst>
                  <a:outerShdw blurRad="38100" dist="38100" dir="2700000" algn="tl">
                    <a:srgbClr val="000000"/>
                  </a:outerShdw>
                </a:effectLst>
                <a:ea typeface="ＭＳ Ｐゴシック" pitchFamily="-65" charset="-128"/>
              </a:rPr>
              <a:t>T1</a:t>
            </a:r>
          </a:p>
        </p:txBody>
      </p:sp>
      <p:sp>
        <p:nvSpPr>
          <p:cNvPr id="16389" name="Oval 5"/>
          <p:cNvSpPr>
            <a:spLocks/>
          </p:cNvSpPr>
          <p:nvPr/>
        </p:nvSpPr>
        <p:spPr bwMode="auto">
          <a:xfrm>
            <a:off x="5956300" y="8343900"/>
            <a:ext cx="2603500" cy="1155700"/>
          </a:xfrm>
          <a:prstGeom prst="ellipse">
            <a:avLst/>
          </a:prstGeom>
          <a:solidFill>
            <a:srgbClr val="0080FF"/>
          </a:solidFill>
          <a:ln w="25400" cap="flat">
            <a:solidFill>
              <a:schemeClr val="tx1"/>
            </a:solidFill>
            <a:prstDash val="solid"/>
            <a:miter lim="800000"/>
            <a:headEnd type="none" w="med" len="med"/>
            <a:tailEnd type="none" w="med" len="med"/>
          </a:ln>
        </p:spPr>
        <p:txBody>
          <a:bodyPr lIns="0" tIns="0" rIns="0" bIns="0" anchor="ctr"/>
          <a:lstStyle/>
          <a:p>
            <a:pPr>
              <a:defRPr/>
            </a:pPr>
            <a:r>
              <a:rPr lang="en-US" sz="4000">
                <a:solidFill>
                  <a:srgbClr val="FFFFFF"/>
                </a:solidFill>
                <a:effectLst>
                  <a:outerShdw blurRad="38100" dist="38100" dir="2700000" algn="tl">
                    <a:srgbClr val="000000"/>
                  </a:outerShdw>
                </a:effectLst>
                <a:ea typeface="ＭＳ Ｐゴシック" pitchFamily="-65" charset="-128"/>
              </a:rPr>
              <a:t>T1</a:t>
            </a:r>
          </a:p>
        </p:txBody>
      </p:sp>
      <p:sp>
        <p:nvSpPr>
          <p:cNvPr id="16390" name="Oval 6"/>
          <p:cNvSpPr>
            <a:spLocks/>
          </p:cNvSpPr>
          <p:nvPr/>
        </p:nvSpPr>
        <p:spPr bwMode="auto">
          <a:xfrm>
            <a:off x="9156700" y="8343900"/>
            <a:ext cx="2603500" cy="1155700"/>
          </a:xfrm>
          <a:prstGeom prst="ellipse">
            <a:avLst/>
          </a:prstGeom>
          <a:solidFill>
            <a:srgbClr val="0080FF"/>
          </a:solidFill>
          <a:ln w="25400" cap="flat">
            <a:solidFill>
              <a:schemeClr val="tx1"/>
            </a:solidFill>
            <a:prstDash val="solid"/>
            <a:miter lim="800000"/>
            <a:headEnd type="none" w="med" len="med"/>
            <a:tailEnd type="none" w="med" len="med"/>
          </a:ln>
        </p:spPr>
        <p:txBody>
          <a:bodyPr lIns="0" tIns="0" rIns="0" bIns="0" anchor="ctr"/>
          <a:lstStyle/>
          <a:p>
            <a:pPr>
              <a:defRPr/>
            </a:pPr>
            <a:r>
              <a:rPr lang="en-US" sz="4000">
                <a:solidFill>
                  <a:srgbClr val="FFFFFF"/>
                </a:solidFill>
                <a:effectLst>
                  <a:outerShdw blurRad="38100" dist="38100" dir="2700000" algn="tl">
                    <a:srgbClr val="000000"/>
                  </a:outerShdw>
                </a:effectLst>
                <a:ea typeface="ＭＳ Ｐゴシック" pitchFamily="-65" charset="-128"/>
              </a:rPr>
              <a:t>T1</a:t>
            </a:r>
          </a:p>
        </p:txBody>
      </p:sp>
      <p:sp>
        <p:nvSpPr>
          <p:cNvPr id="162825" name="Line 7"/>
          <p:cNvSpPr>
            <a:spLocks noChangeShapeType="1"/>
          </p:cNvSpPr>
          <p:nvPr/>
        </p:nvSpPr>
        <p:spPr bwMode="auto">
          <a:xfrm rot="10800000" flipH="1">
            <a:off x="4418013" y="7431088"/>
            <a:ext cx="1158875" cy="773112"/>
          </a:xfrm>
          <a:prstGeom prst="line">
            <a:avLst/>
          </a:prstGeom>
          <a:noFill/>
          <a:ln w="3810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62826" name="Line 8"/>
          <p:cNvSpPr>
            <a:spLocks noChangeShapeType="1"/>
          </p:cNvSpPr>
          <p:nvPr/>
        </p:nvSpPr>
        <p:spPr bwMode="auto">
          <a:xfrm rot="10800000">
            <a:off x="8213725" y="7461250"/>
            <a:ext cx="1809750" cy="908050"/>
          </a:xfrm>
          <a:prstGeom prst="line">
            <a:avLst/>
          </a:prstGeom>
          <a:noFill/>
          <a:ln w="3810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62827" name="Line 9"/>
          <p:cNvSpPr>
            <a:spLocks noChangeShapeType="1"/>
          </p:cNvSpPr>
          <p:nvPr/>
        </p:nvSpPr>
        <p:spPr bwMode="auto">
          <a:xfrm rot="10800000">
            <a:off x="7094538" y="7800975"/>
            <a:ext cx="295275" cy="514350"/>
          </a:xfrm>
          <a:prstGeom prst="line">
            <a:avLst/>
          </a:prstGeom>
          <a:noFill/>
          <a:ln w="3810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2" name="Oval 10"/>
          <p:cNvSpPr>
            <a:spLocks/>
          </p:cNvSpPr>
          <p:nvPr/>
        </p:nvSpPr>
        <p:spPr bwMode="auto">
          <a:xfrm>
            <a:off x="10744200" y="6794500"/>
            <a:ext cx="2603500" cy="1155700"/>
          </a:xfrm>
          <a:prstGeom prst="ellipse">
            <a:avLst/>
          </a:prstGeom>
          <a:solidFill>
            <a:srgbClr val="80FF00"/>
          </a:solidFill>
          <a:ln w="25400" cap="flat">
            <a:solidFill>
              <a:schemeClr val="tx1"/>
            </a:solidFill>
            <a:prstDash val="solid"/>
            <a:miter lim="800000"/>
            <a:headEnd type="none" w="med" len="med"/>
            <a:tailEnd type="none" w="med" len="med"/>
          </a:ln>
        </p:spPr>
        <p:txBody>
          <a:bodyPr lIns="0" tIns="0" rIns="0" bIns="0" anchor="ctr"/>
          <a:lstStyle/>
          <a:p>
            <a:pPr>
              <a:defRPr/>
            </a:pPr>
            <a:r>
              <a:rPr lang="en-US" sz="4000">
                <a:solidFill>
                  <a:srgbClr val="FFFFFF"/>
                </a:solidFill>
                <a:effectLst>
                  <a:outerShdw blurRad="38100" dist="38100" dir="2700000" algn="tl">
                    <a:srgbClr val="000000"/>
                  </a:outerShdw>
                </a:effectLst>
                <a:ea typeface="ＭＳ Ｐゴシック" pitchFamily="-65" charset="-128"/>
              </a:rPr>
              <a:t>HLT</a:t>
            </a:r>
          </a:p>
        </p:txBody>
      </p:sp>
      <p:sp>
        <p:nvSpPr>
          <p:cNvPr id="16395" name="Oval 11"/>
          <p:cNvSpPr>
            <a:spLocks/>
          </p:cNvSpPr>
          <p:nvPr/>
        </p:nvSpPr>
        <p:spPr bwMode="auto">
          <a:xfrm>
            <a:off x="-63500" y="8420100"/>
            <a:ext cx="2603500" cy="1079500"/>
          </a:xfrm>
          <a:prstGeom prst="ellipse">
            <a:avLst/>
          </a:prstGeom>
          <a:solidFill>
            <a:srgbClr val="FFFF00"/>
          </a:solidFill>
          <a:ln w="25400" cap="flat">
            <a:solidFill>
              <a:schemeClr val="tx1"/>
            </a:solidFill>
            <a:prstDash val="solid"/>
            <a:miter lim="800000"/>
            <a:headEnd type="none" w="med" len="med"/>
            <a:tailEnd type="none" w="med" len="med"/>
          </a:ln>
        </p:spPr>
        <p:txBody>
          <a:bodyPr lIns="0" tIns="0" rIns="0" bIns="0" anchor="ctr"/>
          <a:lstStyle/>
          <a:p>
            <a:pPr>
              <a:defRPr/>
            </a:pPr>
            <a:r>
              <a:rPr lang="en-US" sz="2800">
                <a:solidFill>
                  <a:srgbClr val="FFFFFF"/>
                </a:solidFill>
                <a:effectLst>
                  <a:outerShdw blurRad="38100" dist="38100" dir="2700000" algn="tl">
                    <a:srgbClr val="000000"/>
                  </a:outerShdw>
                </a:effectLst>
                <a:ea typeface="ＭＳ Ｐゴシック" pitchFamily="-65" charset="-128"/>
              </a:rPr>
              <a:t>Opportunistic</a:t>
            </a:r>
          </a:p>
        </p:txBody>
      </p:sp>
      <p:sp>
        <p:nvSpPr>
          <p:cNvPr id="162830" name="Line 14"/>
          <p:cNvSpPr>
            <a:spLocks noChangeShapeType="1"/>
          </p:cNvSpPr>
          <p:nvPr/>
        </p:nvSpPr>
        <p:spPr bwMode="auto">
          <a:xfrm rot="10800000" flipH="1">
            <a:off x="1765300" y="7308850"/>
            <a:ext cx="3708400" cy="1057275"/>
          </a:xfrm>
          <a:prstGeom prst="line">
            <a:avLst/>
          </a:prstGeom>
          <a:noFill/>
          <a:ln w="38100">
            <a:solidFill>
              <a:schemeClr val="tx1"/>
            </a:solidFill>
            <a:prstDash val="sysDot"/>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62831" name="Line 15"/>
          <p:cNvSpPr>
            <a:spLocks noChangeShapeType="1"/>
          </p:cNvSpPr>
          <p:nvPr/>
        </p:nvSpPr>
        <p:spPr bwMode="auto">
          <a:xfrm rot="10800000">
            <a:off x="8248650" y="7110413"/>
            <a:ext cx="2300288" cy="230187"/>
          </a:xfrm>
          <a:prstGeom prst="line">
            <a:avLst/>
          </a:prstGeom>
          <a:noFill/>
          <a:ln w="38100">
            <a:solidFill>
              <a:schemeClr val="tx1"/>
            </a:solidFill>
            <a:prstDash val="sysDot"/>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pitchFamily="-65" charset="0"/>
                <a:ea typeface="ヒラギノ角ゴ ProN W3" pitchFamily="-65" charset="-128"/>
                <a:sym typeface="Gill Sans" pitchFamily="-65" charset="0"/>
              </a:defRPr>
            </a:lvl1pPr>
            <a:lvl2pPr marL="37931725" indent="-37474525" eaLnBrk="0" hangingPunct="0">
              <a:defRPr sz="4200">
                <a:solidFill>
                  <a:srgbClr val="000000"/>
                </a:solidFill>
                <a:latin typeface="Gill Sans" pitchFamily="-65" charset="0"/>
                <a:ea typeface="ヒラギノ角ゴ ProN W3" pitchFamily="-65" charset="-128"/>
                <a:sym typeface="Gill Sans" pitchFamily="-65" charset="0"/>
              </a:defRPr>
            </a:lvl2pPr>
            <a:lvl3pPr eaLnBrk="0" hangingPunct="0">
              <a:defRPr sz="4200">
                <a:solidFill>
                  <a:srgbClr val="000000"/>
                </a:solidFill>
                <a:latin typeface="Gill Sans" pitchFamily="-65" charset="0"/>
                <a:ea typeface="ヒラギノ角ゴ ProN W3" pitchFamily="-65" charset="-128"/>
                <a:sym typeface="Gill Sans" pitchFamily="-65" charset="0"/>
              </a:defRPr>
            </a:lvl3pPr>
            <a:lvl4pPr eaLnBrk="0" hangingPunct="0">
              <a:defRPr sz="4200">
                <a:solidFill>
                  <a:srgbClr val="000000"/>
                </a:solidFill>
                <a:latin typeface="Gill Sans" pitchFamily="-65" charset="0"/>
                <a:ea typeface="ヒラギノ角ゴ ProN W3" pitchFamily="-65" charset="-128"/>
                <a:sym typeface="Gill Sans" pitchFamily="-65" charset="0"/>
              </a:defRPr>
            </a:lvl4pPr>
            <a:lvl5pPr eaLnBrk="0" hangingPunct="0">
              <a:defRPr sz="4200">
                <a:solidFill>
                  <a:srgbClr val="000000"/>
                </a:solidFill>
                <a:latin typeface="Gill Sans" pitchFamily="-65" charset="0"/>
                <a:ea typeface="ヒラギノ角ゴ ProN W3" pitchFamily="-65" charset="-128"/>
                <a:sym typeface="Gill Sans" pitchFamily="-65" charset="0"/>
              </a:defRPr>
            </a:lvl5pPr>
            <a:lvl6pPr marL="4572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6pPr>
            <a:lvl7pPr marL="9144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7pPr>
            <a:lvl8pPr marL="13716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8pPr>
            <a:lvl9pPr marL="18288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9pPr>
          </a:lstStyle>
          <a:p>
            <a:pPr eaLnBrk="1" hangingPunct="1"/>
            <a:fld id="{DCE1EB8A-7E50-4EF0-8E46-D30AB90F447A}" type="slidenum">
              <a:rPr lang="en-US" altLang="en-US" sz="1800">
                <a:solidFill>
                  <a:srgbClr val="FFFFFF"/>
                </a:solidFill>
                <a:ea typeface="ＭＳ Ｐゴシック" pitchFamily="-65" charset="-128"/>
              </a:rPr>
              <a:pPr eaLnBrk="1" hangingPunct="1"/>
              <a:t>4</a:t>
            </a:fld>
            <a:endParaRPr lang="en-US" altLang="en-US" sz="1800">
              <a:solidFill>
                <a:srgbClr val="FFFFFF"/>
              </a:solidFill>
              <a:ea typeface="ＭＳ Ｐゴシック" pitchFamily="-65" charset="-128"/>
            </a:endParaRPr>
          </a:p>
        </p:txBody>
      </p:sp>
      <p:sp>
        <p:nvSpPr>
          <p:cNvPr id="163843" name="Rectangle 1"/>
          <p:cNvSpPr>
            <a:spLocks noGrp="1" noChangeArrowheads="1"/>
          </p:cNvSpPr>
          <p:nvPr>
            <p:ph type="title"/>
          </p:nvPr>
        </p:nvSpPr>
        <p:spPr/>
        <p:txBody>
          <a:bodyPr/>
          <a:lstStyle/>
          <a:p>
            <a:pPr eaLnBrk="1" hangingPunct="1"/>
            <a:r>
              <a:rPr lang="en-US" altLang="en-US" smtClean="0"/>
              <a:t>Separating Services</a:t>
            </a:r>
          </a:p>
        </p:txBody>
      </p:sp>
      <p:sp>
        <p:nvSpPr>
          <p:cNvPr id="163844" name="Rectangle 2"/>
          <p:cNvSpPr>
            <a:spLocks noGrp="1" noChangeArrowheads="1"/>
          </p:cNvSpPr>
          <p:nvPr>
            <p:ph type="body" idx="1"/>
          </p:nvPr>
        </p:nvSpPr>
        <p:spPr>
          <a:xfrm>
            <a:off x="76200" y="914400"/>
            <a:ext cx="12852400" cy="5892800"/>
          </a:xfrm>
        </p:spPr>
        <p:txBody>
          <a:bodyPr/>
          <a:lstStyle/>
          <a:p>
            <a:pPr eaLnBrk="1" hangingPunct="1"/>
            <a:r>
              <a:rPr lang="en-US" altLang="en-US" smtClean="0"/>
              <a:t>CMS is in the process of separating the archival and disk storage solutions at Tier-1 sites.</a:t>
            </a:r>
          </a:p>
          <a:p>
            <a:pPr lvl="1" eaLnBrk="1" hangingPunct="1"/>
            <a:r>
              <a:rPr lang="en-US" altLang="en-US" smtClean="0"/>
              <a:t>Tier-1s will have a large disk pool and a tape archive</a:t>
            </a:r>
          </a:p>
          <a:p>
            <a:pPr lvl="1" eaLnBrk="1" hangingPunct="1"/>
            <a:r>
              <a:rPr lang="en-US" altLang="en-US" smtClean="0"/>
              <a:t>The tape archive will be able to accept data from multiple places, and stage data to local and remote disk storage</a:t>
            </a:r>
          </a:p>
          <a:p>
            <a:pPr lvl="1" eaLnBrk="1" hangingPunct="1"/>
            <a:r>
              <a:rPr lang="en-US" altLang="en-US" smtClean="0"/>
              <a:t>Eventually we may consolidate to a smaller number of archival services</a:t>
            </a:r>
          </a:p>
          <a:p>
            <a:pPr lvl="2" eaLnBrk="1" hangingPunct="1"/>
            <a:r>
              <a:rPr lang="en-US" altLang="en-US" smtClean="0"/>
              <a:t>This very organized data transfers will need reliable and predicable networking.   Potentially a case for network reservation </a:t>
            </a:r>
          </a:p>
        </p:txBody>
      </p:sp>
      <p:sp>
        <p:nvSpPr>
          <p:cNvPr id="163845" name="Line 3"/>
          <p:cNvSpPr>
            <a:spLocks noChangeShapeType="1"/>
          </p:cNvSpPr>
          <p:nvPr/>
        </p:nvSpPr>
        <p:spPr bwMode="auto">
          <a:xfrm rot="10800000">
            <a:off x="2849563" y="7959725"/>
            <a:ext cx="730250" cy="47625"/>
          </a:xfrm>
          <a:prstGeom prst="line">
            <a:avLst/>
          </a:prstGeom>
          <a:noFill/>
          <a:ln w="76200">
            <a:solidFill>
              <a:srgbClr val="FFFFFF"/>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GB"/>
          </a:p>
        </p:txBody>
      </p:sp>
      <p:sp>
        <p:nvSpPr>
          <p:cNvPr id="163846" name="Line 4"/>
          <p:cNvSpPr>
            <a:spLocks noChangeShapeType="1"/>
          </p:cNvSpPr>
          <p:nvPr/>
        </p:nvSpPr>
        <p:spPr bwMode="auto">
          <a:xfrm>
            <a:off x="4279900" y="6604000"/>
            <a:ext cx="4763" cy="708025"/>
          </a:xfrm>
          <a:prstGeom prst="line">
            <a:avLst/>
          </a:prstGeom>
          <a:noFill/>
          <a:ln w="76200">
            <a:solidFill>
              <a:srgbClr val="FFFFFF"/>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p>
            <a:endParaRPr lang="en-GB"/>
          </a:p>
        </p:txBody>
      </p:sp>
      <p:grpSp>
        <p:nvGrpSpPr>
          <p:cNvPr id="163847" name="Group 9"/>
          <p:cNvGrpSpPr>
            <a:grpSpLocks/>
          </p:cNvGrpSpPr>
          <p:nvPr/>
        </p:nvGrpSpPr>
        <p:grpSpPr bwMode="auto">
          <a:xfrm>
            <a:off x="5918200" y="7035800"/>
            <a:ext cx="889000" cy="901700"/>
            <a:chOff x="0" y="0"/>
            <a:chExt cx="560" cy="568"/>
          </a:xfrm>
        </p:grpSpPr>
        <p:sp>
          <p:nvSpPr>
            <p:cNvPr id="2" name="Rectangle 5"/>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3" name="Oval 6"/>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83" name="Line 7"/>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4" name="Oval 8"/>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grpSp>
        <p:nvGrpSpPr>
          <p:cNvPr id="163848" name="Group 14"/>
          <p:cNvGrpSpPr>
            <a:grpSpLocks/>
          </p:cNvGrpSpPr>
          <p:nvPr/>
        </p:nvGrpSpPr>
        <p:grpSpPr bwMode="auto">
          <a:xfrm>
            <a:off x="7048500" y="7035800"/>
            <a:ext cx="889000" cy="901700"/>
            <a:chOff x="0" y="0"/>
            <a:chExt cx="560" cy="568"/>
          </a:xfrm>
        </p:grpSpPr>
        <p:sp>
          <p:nvSpPr>
            <p:cNvPr id="5" name="Rectangle 10"/>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6" name="Oval 11"/>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79" name="Line 12"/>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7" name="Oval 13"/>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grpSp>
        <p:nvGrpSpPr>
          <p:cNvPr id="163849" name="Group 19"/>
          <p:cNvGrpSpPr>
            <a:grpSpLocks/>
          </p:cNvGrpSpPr>
          <p:nvPr/>
        </p:nvGrpSpPr>
        <p:grpSpPr bwMode="auto">
          <a:xfrm>
            <a:off x="8178800" y="7035800"/>
            <a:ext cx="889000" cy="901700"/>
            <a:chOff x="0" y="0"/>
            <a:chExt cx="560" cy="568"/>
          </a:xfrm>
        </p:grpSpPr>
        <p:sp>
          <p:nvSpPr>
            <p:cNvPr id="8" name="Rectangle 15"/>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7424" name="Oval 16"/>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75" name="Line 17"/>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9" name="Oval 18"/>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grpSp>
        <p:nvGrpSpPr>
          <p:cNvPr id="163850" name="Group 24"/>
          <p:cNvGrpSpPr>
            <a:grpSpLocks/>
          </p:cNvGrpSpPr>
          <p:nvPr/>
        </p:nvGrpSpPr>
        <p:grpSpPr bwMode="auto">
          <a:xfrm>
            <a:off x="5918200" y="8166100"/>
            <a:ext cx="889000" cy="901700"/>
            <a:chOff x="0" y="0"/>
            <a:chExt cx="560" cy="568"/>
          </a:xfrm>
        </p:grpSpPr>
        <p:sp>
          <p:nvSpPr>
            <p:cNvPr id="17428" name="Rectangle 20"/>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7429" name="Oval 21"/>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71" name="Line 22"/>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7431" name="Oval 23"/>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grpSp>
        <p:nvGrpSpPr>
          <p:cNvPr id="163851" name="Group 29"/>
          <p:cNvGrpSpPr>
            <a:grpSpLocks/>
          </p:cNvGrpSpPr>
          <p:nvPr/>
        </p:nvGrpSpPr>
        <p:grpSpPr bwMode="auto">
          <a:xfrm>
            <a:off x="7048500" y="8166100"/>
            <a:ext cx="889000" cy="901700"/>
            <a:chOff x="0" y="0"/>
            <a:chExt cx="560" cy="568"/>
          </a:xfrm>
        </p:grpSpPr>
        <p:sp>
          <p:nvSpPr>
            <p:cNvPr id="17433" name="Rectangle 25"/>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7434" name="Oval 26"/>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67" name="Line 27"/>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7436" name="Oval 28"/>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grpSp>
        <p:nvGrpSpPr>
          <p:cNvPr id="163852" name="Group 34"/>
          <p:cNvGrpSpPr>
            <a:grpSpLocks/>
          </p:cNvGrpSpPr>
          <p:nvPr/>
        </p:nvGrpSpPr>
        <p:grpSpPr bwMode="auto">
          <a:xfrm>
            <a:off x="8178800" y="8166100"/>
            <a:ext cx="889000" cy="901700"/>
            <a:chOff x="0" y="0"/>
            <a:chExt cx="560" cy="568"/>
          </a:xfrm>
        </p:grpSpPr>
        <p:sp>
          <p:nvSpPr>
            <p:cNvPr id="17438" name="Rectangle 30"/>
            <p:cNvSpPr>
              <a:spLocks/>
            </p:cNvSpPr>
            <p:nvPr/>
          </p:nvSpPr>
          <p:spPr bwMode="auto">
            <a:xfrm>
              <a:off x="0" y="0"/>
              <a:ext cx="560" cy="56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7439" name="Oval 31"/>
            <p:cNvSpPr>
              <a:spLocks/>
            </p:cNvSpPr>
            <p:nvPr/>
          </p:nvSpPr>
          <p:spPr bwMode="auto">
            <a:xfrm>
              <a:off x="0" y="0"/>
              <a:ext cx="432" cy="408"/>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63" name="Line 32"/>
            <p:cNvSpPr>
              <a:spLocks noChangeShapeType="1"/>
            </p:cNvSpPr>
            <p:nvPr/>
          </p:nvSpPr>
          <p:spPr bwMode="auto">
            <a:xfrm rot="10800000">
              <a:off x="321" y="315"/>
              <a:ext cx="128" cy="115"/>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7441" name="Oval 33"/>
            <p:cNvSpPr>
              <a:spLocks/>
            </p:cNvSpPr>
            <p:nvPr/>
          </p:nvSpPr>
          <p:spPr bwMode="auto">
            <a:xfrm>
              <a:off x="120" y="120"/>
              <a:ext cx="192" cy="176"/>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pic>
        <p:nvPicPr>
          <p:cNvPr id="163853" name="Picture 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9919" y="7352507"/>
            <a:ext cx="2719387"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163854" name="Group 40"/>
          <p:cNvGrpSpPr>
            <a:grpSpLocks/>
          </p:cNvGrpSpPr>
          <p:nvPr/>
        </p:nvGrpSpPr>
        <p:grpSpPr bwMode="auto">
          <a:xfrm>
            <a:off x="10287000" y="7683500"/>
            <a:ext cx="635000" cy="711200"/>
            <a:chOff x="0" y="0"/>
            <a:chExt cx="400" cy="448"/>
          </a:xfrm>
        </p:grpSpPr>
        <p:sp>
          <p:nvSpPr>
            <p:cNvPr id="17444" name="Rectangle 36"/>
            <p:cNvSpPr>
              <a:spLocks/>
            </p:cNvSpPr>
            <p:nvPr/>
          </p:nvSpPr>
          <p:spPr bwMode="auto">
            <a:xfrm>
              <a:off x="0" y="0"/>
              <a:ext cx="400" cy="448"/>
            </a:xfrm>
            <a:prstGeom prst="rect">
              <a:avLst/>
            </a:prstGeom>
            <a:gradFill rotWithShape="0">
              <a:gsLst>
                <a:gs pos="0">
                  <a:srgbClr val="999999"/>
                </a:gs>
                <a:gs pos="100000">
                  <a:srgbClr val="333333"/>
                </a:gs>
              </a:gsLst>
              <a:lin ang="5400000" scaled="1"/>
            </a:gra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7445" name="Oval 37"/>
            <p:cNvSpPr>
              <a:spLocks/>
            </p:cNvSpPr>
            <p:nvPr/>
          </p:nvSpPr>
          <p:spPr bwMode="auto">
            <a:xfrm>
              <a:off x="0" y="0"/>
              <a:ext cx="308" cy="321"/>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sp>
          <p:nvSpPr>
            <p:cNvPr id="163859" name="Line 38"/>
            <p:cNvSpPr>
              <a:spLocks noChangeShapeType="1"/>
            </p:cNvSpPr>
            <p:nvPr/>
          </p:nvSpPr>
          <p:spPr bwMode="auto">
            <a:xfrm rot="10800000">
              <a:off x="229" y="248"/>
              <a:ext cx="92" cy="91"/>
            </a:xfrm>
            <a:prstGeom prst="line">
              <a:avLst/>
            </a:prstGeom>
            <a:noFill/>
            <a:ln w="63500">
              <a:solidFill>
                <a:srgbClr val="B3B3B3"/>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a:p>
          </p:txBody>
        </p:sp>
        <p:sp>
          <p:nvSpPr>
            <p:cNvPr id="17447" name="Oval 39"/>
            <p:cNvSpPr>
              <a:spLocks/>
            </p:cNvSpPr>
            <p:nvPr/>
          </p:nvSpPr>
          <p:spPr bwMode="auto">
            <a:xfrm>
              <a:off x="85" y="94"/>
              <a:ext cx="137" cy="139"/>
            </a:xfrm>
            <a:prstGeom prst="ellipse">
              <a:avLst/>
            </a:prstGeom>
            <a:solidFill>
              <a:srgbClr val="4C4C4C"/>
            </a:solidFill>
            <a:ln>
              <a:noFill/>
            </a:ln>
            <a:effectLst>
              <a:outerShdw blurRad="76200" algn="ctr" rotWithShape="0">
                <a:schemeClr val="bg2">
                  <a:alpha val="79999"/>
                </a:scheme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defRPr/>
              </a:pPr>
              <a:endParaRPr lang="en-US">
                <a:latin typeface="Gill Sans" charset="0"/>
                <a:ea typeface="ヒラギノ角ゴ ProN W3" charset="0"/>
                <a:sym typeface="Gill Sans" charset="0"/>
              </a:endParaRPr>
            </a:p>
          </p:txBody>
        </p:sp>
      </p:grpSp>
      <p:sp>
        <p:nvSpPr>
          <p:cNvPr id="163855" name="Line 41"/>
          <p:cNvSpPr>
            <a:spLocks noChangeShapeType="1"/>
          </p:cNvSpPr>
          <p:nvPr/>
        </p:nvSpPr>
        <p:spPr bwMode="auto">
          <a:xfrm>
            <a:off x="8999538" y="8023225"/>
            <a:ext cx="1325562" cy="12700"/>
          </a:xfrm>
          <a:prstGeom prst="line">
            <a:avLst/>
          </a:prstGeom>
          <a:noFill/>
          <a:ln w="76200">
            <a:solidFill>
              <a:schemeClr val="tx1"/>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GB"/>
          </a:p>
        </p:txBody>
      </p:sp>
      <p:sp>
        <p:nvSpPr>
          <p:cNvPr id="163856" name="Line 42"/>
          <p:cNvSpPr>
            <a:spLocks noChangeShapeType="1"/>
          </p:cNvSpPr>
          <p:nvPr/>
        </p:nvSpPr>
        <p:spPr bwMode="auto">
          <a:xfrm rot="10800000">
            <a:off x="10863263" y="8035925"/>
            <a:ext cx="696912" cy="15875"/>
          </a:xfrm>
          <a:prstGeom prst="line">
            <a:avLst/>
          </a:prstGeom>
          <a:noFill/>
          <a:ln w="76200">
            <a:solidFill>
              <a:srgbClr val="FFFFFF"/>
            </a:solidFill>
            <a:miter lim="800000"/>
            <a:headEnd type="stealth" w="med" len="med"/>
            <a:tailEnd type="stealth" w="med" len="med"/>
          </a:ln>
          <a:extLst>
            <a:ext uri="{909E8E84-426E-40DD-AFC4-6F175D3DCCD1}">
              <a14:hiddenFill xmlns:a14="http://schemas.microsoft.com/office/drawing/2010/main">
                <a:noFill/>
              </a14:hiddenFill>
            </a:ext>
          </a:extLst>
        </p:spPr>
        <p:txBody>
          <a:bodyPr lIns="0" tIns="0" rIns="0" bIns="0"/>
          <a:lstStyle/>
          <a:p>
            <a:endParaRPr lang="en-GB"/>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pitchFamily="-65" charset="0"/>
                <a:ea typeface="ヒラギノ角ゴ ProN W3" pitchFamily="-65" charset="-128"/>
                <a:sym typeface="Gill Sans" pitchFamily="-65" charset="0"/>
              </a:defRPr>
            </a:lvl1pPr>
            <a:lvl2pPr marL="37931725" indent="-37474525" eaLnBrk="0" hangingPunct="0">
              <a:defRPr sz="4200">
                <a:solidFill>
                  <a:srgbClr val="000000"/>
                </a:solidFill>
                <a:latin typeface="Gill Sans" pitchFamily="-65" charset="0"/>
                <a:ea typeface="ヒラギノ角ゴ ProN W3" pitchFamily="-65" charset="-128"/>
                <a:sym typeface="Gill Sans" pitchFamily="-65" charset="0"/>
              </a:defRPr>
            </a:lvl2pPr>
            <a:lvl3pPr eaLnBrk="0" hangingPunct="0">
              <a:defRPr sz="4200">
                <a:solidFill>
                  <a:srgbClr val="000000"/>
                </a:solidFill>
                <a:latin typeface="Gill Sans" pitchFamily="-65" charset="0"/>
                <a:ea typeface="ヒラギノ角ゴ ProN W3" pitchFamily="-65" charset="-128"/>
                <a:sym typeface="Gill Sans" pitchFamily="-65" charset="0"/>
              </a:defRPr>
            </a:lvl3pPr>
            <a:lvl4pPr eaLnBrk="0" hangingPunct="0">
              <a:defRPr sz="4200">
                <a:solidFill>
                  <a:srgbClr val="000000"/>
                </a:solidFill>
                <a:latin typeface="Gill Sans" pitchFamily="-65" charset="0"/>
                <a:ea typeface="ヒラギノ角ゴ ProN W3" pitchFamily="-65" charset="-128"/>
                <a:sym typeface="Gill Sans" pitchFamily="-65" charset="0"/>
              </a:defRPr>
            </a:lvl4pPr>
            <a:lvl5pPr eaLnBrk="0" hangingPunct="0">
              <a:defRPr sz="4200">
                <a:solidFill>
                  <a:srgbClr val="000000"/>
                </a:solidFill>
                <a:latin typeface="Gill Sans" pitchFamily="-65" charset="0"/>
                <a:ea typeface="ヒラギノ角ゴ ProN W3" pitchFamily="-65" charset="-128"/>
                <a:sym typeface="Gill Sans" pitchFamily="-65" charset="0"/>
              </a:defRPr>
            </a:lvl5pPr>
            <a:lvl6pPr marL="4572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6pPr>
            <a:lvl7pPr marL="9144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7pPr>
            <a:lvl8pPr marL="13716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8pPr>
            <a:lvl9pPr marL="18288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9pPr>
          </a:lstStyle>
          <a:p>
            <a:pPr eaLnBrk="1" hangingPunct="1"/>
            <a:fld id="{65AAA272-B180-4CDF-9D40-0659685C8399}" type="slidenum">
              <a:rPr lang="en-US" altLang="en-US" sz="1800">
                <a:solidFill>
                  <a:srgbClr val="FFFFFF"/>
                </a:solidFill>
                <a:ea typeface="ＭＳ Ｐゴシック" pitchFamily="-65" charset="-128"/>
              </a:rPr>
              <a:pPr eaLnBrk="1" hangingPunct="1"/>
              <a:t>5</a:t>
            </a:fld>
            <a:endParaRPr lang="en-US" altLang="en-US" sz="1800">
              <a:solidFill>
                <a:srgbClr val="FFFFFF"/>
              </a:solidFill>
              <a:ea typeface="ＭＳ Ｐゴシック" pitchFamily="-65" charset="-128"/>
            </a:endParaRPr>
          </a:p>
        </p:txBody>
      </p:sp>
      <p:sp>
        <p:nvSpPr>
          <p:cNvPr id="164867" name="Rectangle 1"/>
          <p:cNvSpPr>
            <a:spLocks noGrp="1" noChangeArrowheads="1"/>
          </p:cNvSpPr>
          <p:nvPr>
            <p:ph type="title"/>
          </p:nvPr>
        </p:nvSpPr>
        <p:spPr/>
        <p:txBody>
          <a:bodyPr/>
          <a:lstStyle/>
          <a:p>
            <a:pPr eaLnBrk="1" hangingPunct="1"/>
            <a:r>
              <a:rPr lang="en-US" altLang="en-US" smtClean="0"/>
              <a:t>General Network Improvements</a:t>
            </a:r>
          </a:p>
        </p:txBody>
      </p:sp>
      <p:sp>
        <p:nvSpPr>
          <p:cNvPr id="164868" name="Rectangle 2"/>
          <p:cNvSpPr>
            <a:spLocks noGrp="1" noChangeArrowheads="1"/>
          </p:cNvSpPr>
          <p:nvPr>
            <p:ph type="body" idx="1"/>
          </p:nvPr>
        </p:nvSpPr>
        <p:spPr/>
        <p:txBody>
          <a:bodyPr/>
          <a:lstStyle/>
          <a:p>
            <a:pPr eaLnBrk="1" hangingPunct="1"/>
            <a:r>
              <a:rPr lang="en-US" altLang="en-US" smtClean="0"/>
              <a:t>Before run 1 a brief network requirements document was prepared, it said a Tier-2 should be connected </a:t>
            </a:r>
          </a:p>
          <a:p>
            <a:pPr lvl="1" eaLnBrk="1" hangingPunct="1"/>
            <a:r>
              <a:rPr lang="en-US" altLang="en-US" smtClean="0"/>
              <a:t>Minimally at 1GB/s</a:t>
            </a:r>
          </a:p>
          <a:p>
            <a:pPr lvl="1" eaLnBrk="1" hangingPunct="1"/>
            <a:r>
              <a:rPr lang="en-US" altLang="en-US" smtClean="0"/>
              <a:t>Nominally at 5Gb/s</a:t>
            </a:r>
          </a:p>
          <a:p>
            <a:pPr lvl="1" eaLnBrk="1" hangingPunct="1"/>
            <a:r>
              <a:rPr lang="en-US" altLang="en-US" smtClean="0"/>
              <a:t>And leadership facilities 10Gb/s</a:t>
            </a:r>
          </a:p>
          <a:p>
            <a:pPr eaLnBrk="1" hangingPunct="1"/>
            <a:r>
              <a:rPr lang="en-US" altLang="en-US" smtClean="0"/>
              <a:t>Looking forward to </a:t>
            </a:r>
            <a:r>
              <a:rPr lang="en-US" altLang="en-US" b="1" smtClean="0"/>
              <a:t>Run2</a:t>
            </a:r>
          </a:p>
          <a:p>
            <a:pPr lvl="1" eaLnBrk="1" hangingPunct="1"/>
            <a:r>
              <a:rPr lang="en-US" altLang="en-US" smtClean="0"/>
              <a:t>Minimally sites should be at 2Gbs/</a:t>
            </a:r>
          </a:p>
          <a:p>
            <a:pPr lvl="1" eaLnBrk="1" hangingPunct="1"/>
            <a:r>
              <a:rPr lang="en-US" altLang="en-US" smtClean="0"/>
              <a:t>Nominal connectivity is 10Gb/s</a:t>
            </a:r>
          </a:p>
          <a:p>
            <a:pPr lvl="1" eaLnBrk="1" hangingPunct="1"/>
            <a:r>
              <a:rPr lang="en-US" altLang="en-US" smtClean="0"/>
              <a:t>Leadership is 20Gb/s-100Gb/s</a:t>
            </a:r>
          </a:p>
          <a:p>
            <a:pPr eaLnBrk="1" hangingPunct="1"/>
            <a:r>
              <a:rPr lang="en-US" altLang="en-US" smtClean="0"/>
              <a:t>This represents an interesting challenge because the best and worst connected Tier-2 sites will vary by a factor of 50</a:t>
            </a:r>
          </a:p>
          <a:p>
            <a:pPr lvl="1" eaLnBrk="1" hangingPunct="1"/>
            <a:r>
              <a:rPr lang="en-US" altLang="en-US" smtClean="0"/>
              <a:t>Will lead to different capabilities for each</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Number Placeholder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Gill Sans" pitchFamily="-65" charset="0"/>
                <a:ea typeface="ヒラギノ角ゴ ProN W3" pitchFamily="-65" charset="-128"/>
                <a:sym typeface="Gill Sans" pitchFamily="-65" charset="0"/>
              </a:defRPr>
            </a:lvl1pPr>
            <a:lvl2pPr marL="37931725" indent="-37474525" eaLnBrk="0" hangingPunct="0">
              <a:defRPr sz="4200">
                <a:solidFill>
                  <a:srgbClr val="000000"/>
                </a:solidFill>
                <a:latin typeface="Gill Sans" pitchFamily="-65" charset="0"/>
                <a:ea typeface="ヒラギノ角ゴ ProN W3" pitchFamily="-65" charset="-128"/>
                <a:sym typeface="Gill Sans" pitchFamily="-65" charset="0"/>
              </a:defRPr>
            </a:lvl2pPr>
            <a:lvl3pPr eaLnBrk="0" hangingPunct="0">
              <a:defRPr sz="4200">
                <a:solidFill>
                  <a:srgbClr val="000000"/>
                </a:solidFill>
                <a:latin typeface="Gill Sans" pitchFamily="-65" charset="0"/>
                <a:ea typeface="ヒラギノ角ゴ ProN W3" pitchFamily="-65" charset="-128"/>
                <a:sym typeface="Gill Sans" pitchFamily="-65" charset="0"/>
              </a:defRPr>
            </a:lvl3pPr>
            <a:lvl4pPr eaLnBrk="0" hangingPunct="0">
              <a:defRPr sz="4200">
                <a:solidFill>
                  <a:srgbClr val="000000"/>
                </a:solidFill>
                <a:latin typeface="Gill Sans" pitchFamily="-65" charset="0"/>
                <a:ea typeface="ヒラギノ角ゴ ProN W3" pitchFamily="-65" charset="-128"/>
                <a:sym typeface="Gill Sans" pitchFamily="-65" charset="0"/>
              </a:defRPr>
            </a:lvl4pPr>
            <a:lvl5pPr eaLnBrk="0" hangingPunct="0">
              <a:defRPr sz="4200">
                <a:solidFill>
                  <a:srgbClr val="000000"/>
                </a:solidFill>
                <a:latin typeface="Gill Sans" pitchFamily="-65" charset="0"/>
                <a:ea typeface="ヒラギノ角ゴ ProN W3" pitchFamily="-65" charset="-128"/>
                <a:sym typeface="Gill Sans" pitchFamily="-65" charset="0"/>
              </a:defRPr>
            </a:lvl5pPr>
            <a:lvl6pPr marL="4572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6pPr>
            <a:lvl7pPr marL="9144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7pPr>
            <a:lvl8pPr marL="13716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8pPr>
            <a:lvl9pPr marL="1828800" eaLnBrk="0" fontAlgn="base" hangingPunct="0">
              <a:spcBef>
                <a:spcPct val="0"/>
              </a:spcBef>
              <a:spcAft>
                <a:spcPct val="0"/>
              </a:spcAft>
              <a:defRPr sz="4200">
                <a:solidFill>
                  <a:srgbClr val="000000"/>
                </a:solidFill>
                <a:latin typeface="Gill Sans" pitchFamily="-65" charset="0"/>
                <a:ea typeface="ヒラギノ角ゴ ProN W3" pitchFamily="-65" charset="-128"/>
                <a:sym typeface="Gill Sans" pitchFamily="-65" charset="0"/>
              </a:defRPr>
            </a:lvl9pPr>
          </a:lstStyle>
          <a:p>
            <a:pPr eaLnBrk="1" hangingPunct="1"/>
            <a:fld id="{47B2CE75-ACA7-417A-9D9A-F76866BEABB9}" type="slidenum">
              <a:rPr lang="en-US" altLang="en-US" sz="1800">
                <a:solidFill>
                  <a:srgbClr val="FFFFFF"/>
                </a:solidFill>
                <a:ea typeface="ＭＳ Ｐゴシック" pitchFamily="-65" charset="-128"/>
              </a:rPr>
              <a:pPr eaLnBrk="1" hangingPunct="1"/>
              <a:t>6</a:t>
            </a:fld>
            <a:endParaRPr lang="en-US" altLang="en-US" sz="1800">
              <a:solidFill>
                <a:srgbClr val="FFFFFF"/>
              </a:solidFill>
              <a:ea typeface="ＭＳ Ｐゴシック" pitchFamily="-65" charset="-128"/>
            </a:endParaRPr>
          </a:p>
        </p:txBody>
      </p:sp>
      <p:sp>
        <p:nvSpPr>
          <p:cNvPr id="165891" name="Rectangle 1"/>
          <p:cNvSpPr>
            <a:spLocks noGrp="1" noChangeArrowheads="1"/>
          </p:cNvSpPr>
          <p:nvPr>
            <p:ph type="title"/>
          </p:nvPr>
        </p:nvSpPr>
        <p:spPr/>
        <p:txBody>
          <a:bodyPr/>
          <a:lstStyle/>
          <a:p>
            <a:pPr eaLnBrk="1" hangingPunct="1"/>
            <a:r>
              <a:rPr lang="en-US" altLang="en-US" smtClean="0"/>
              <a:t>Shared Centers and Connectivity</a:t>
            </a:r>
          </a:p>
        </p:txBody>
      </p:sp>
      <p:sp>
        <p:nvSpPr>
          <p:cNvPr id="165892" name="Rectangle 2"/>
          <p:cNvSpPr>
            <a:spLocks noGrp="1" noChangeArrowheads="1"/>
          </p:cNvSpPr>
          <p:nvPr>
            <p:ph type="body" idx="1"/>
          </p:nvPr>
        </p:nvSpPr>
        <p:spPr/>
        <p:txBody>
          <a:bodyPr/>
          <a:lstStyle/>
          <a:p>
            <a:pPr eaLnBrk="1" hangingPunct="1"/>
            <a:r>
              <a:rPr lang="en-US" altLang="en-US" smtClean="0"/>
              <a:t>Once we have sites connected at 100Gb/s, then there is little difference between the bandwidth on the WAN and LAN</a:t>
            </a:r>
          </a:p>
          <a:p>
            <a:pPr lvl="1" eaLnBrk="1" hangingPunct="1"/>
            <a:r>
              <a:rPr lang="en-US" altLang="en-US" smtClean="0"/>
              <a:t>This is being tested with the CERN/Wigner Centers</a:t>
            </a:r>
          </a:p>
          <a:p>
            <a:pPr lvl="1" eaLnBrk="1" hangingPunct="1"/>
            <a:r>
              <a:rPr lang="en-US" altLang="en-US" smtClean="0"/>
              <a:t>We expect to be able to share processing resources between Tier-1 and Tier-2 and use the disk from either</a:t>
            </a:r>
          </a:p>
          <a:p>
            <a:pPr lvl="1" eaLnBrk="1" hangingPunct="1"/>
            <a:r>
              <a:rPr lang="en-US" altLang="en-US" smtClean="0"/>
              <a:t>We expect to consolidate Tier-2 sites into large virtual sites where the resources will be a separated centers, but we see it as one site.</a:t>
            </a:r>
          </a:p>
          <a:p>
            <a:pPr lvl="2" eaLnBrk="1" hangingPunct="1"/>
            <a:r>
              <a:rPr lang="en-US" altLang="en-US" smtClean="0"/>
              <a:t>Will save on local and central operations and reduce the number of service instances</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copy 6">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6">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copy 7">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7">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copy 8">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8">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Default - Title and Content">
  <a:themeElements>
    <a:clrScheme name="">
      <a:dk1>
        <a:srgbClr val="000000"/>
      </a:dk1>
      <a:lt1>
        <a:srgbClr val="000000"/>
      </a:lt1>
      <a:dk2>
        <a:srgbClr val="000000"/>
      </a:dk2>
      <a:lt2>
        <a:srgbClr val="808080"/>
      </a:lt2>
      <a:accent1>
        <a:srgbClr val="2A4861"/>
      </a:accent1>
      <a:accent2>
        <a:srgbClr val="333399"/>
      </a:accent2>
      <a:accent3>
        <a:srgbClr val="AAAAAA"/>
      </a:accent3>
      <a:accent4>
        <a:srgbClr val="000000"/>
      </a:accent4>
      <a:accent5>
        <a:srgbClr val="ACB1B7"/>
      </a:accent5>
      <a:accent6>
        <a:srgbClr val="2D2D8A"/>
      </a:accent6>
      <a:hlink>
        <a:srgbClr val="009999"/>
      </a:hlink>
      <a:folHlink>
        <a:srgbClr val="99CC00"/>
      </a:folHlink>
    </a:clrScheme>
    <a:fontScheme name="Default - Title and Content">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copy">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amp; Bullets copy 1">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1">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itle &amp; Bullets copy 2">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2">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Bullets copy 3">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3">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copy 4">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4">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copy 5">
  <a:themeElements>
    <a:clrScheme name="">
      <a:dk1>
        <a:srgbClr val="000000"/>
      </a:dk1>
      <a:lt1>
        <a:srgbClr val="FFFFFF"/>
      </a:lt1>
      <a:dk2>
        <a:srgbClr val="000000"/>
      </a:dk2>
      <a:lt2>
        <a:srgbClr val="000000"/>
      </a:lt2>
      <a:accent1>
        <a:srgbClr val="000080"/>
      </a:accent1>
      <a:accent2>
        <a:srgbClr val="333399"/>
      </a:accent2>
      <a:accent3>
        <a:srgbClr val="FFFFFF"/>
      </a:accent3>
      <a:accent4>
        <a:srgbClr val="000000"/>
      </a:accent4>
      <a:accent5>
        <a:srgbClr val="AAAAC0"/>
      </a:accent5>
      <a:accent6>
        <a:srgbClr val="2D2D8A"/>
      </a:accent6>
      <a:hlink>
        <a:srgbClr val="009999"/>
      </a:hlink>
      <a:folHlink>
        <a:srgbClr val="99CC00"/>
      </a:folHlink>
    </a:clrScheme>
    <a:fontScheme name="Title &amp; Bullets copy 5">
      <a:majorFont>
        <a:latin typeface="Gill Sans"/>
        <a:ea typeface="ヒラギノ角ゴ ProN W6"/>
        <a:cs typeface="ヒラギノ角ゴ ProN W6"/>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copy 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50</TotalTime>
  <Pages>0</Pages>
  <Words>452</Words>
  <Characters>0</Characters>
  <Application>Microsoft Office PowerPoint</Application>
  <PresentationFormat>Custom</PresentationFormat>
  <Lines>0</Lines>
  <Paragraphs>45</Paragraphs>
  <Slides>6</Slides>
  <Notes>0</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6</vt:i4>
      </vt:variant>
    </vt:vector>
  </HeadingPairs>
  <TitlesOfParts>
    <vt:vector size="26" baseType="lpstr">
      <vt:lpstr>Gill Sans</vt:lpstr>
      <vt:lpstr>ヒラギノ角ゴ ProN W3</vt:lpstr>
      <vt:lpstr>Arial</vt:lpstr>
      <vt:lpstr>ヒラギノ角ゴ ProN W6</vt:lpstr>
      <vt:lpstr>Calibri</vt:lpstr>
      <vt:lpstr>ＭＳ Ｐゴシック</vt:lpstr>
      <vt:lpstr>Lucida Grande</vt:lpstr>
      <vt:lpstr>Title &amp; Subtitle</vt:lpstr>
      <vt:lpstr>Title &amp; Bullets copy</vt:lpstr>
      <vt:lpstr>Blank</vt:lpstr>
      <vt:lpstr>Title &amp; Bullets</vt:lpstr>
      <vt:lpstr>Title &amp; Bullets copy 1</vt:lpstr>
      <vt:lpstr>Title &amp; Bullets copy 2</vt:lpstr>
      <vt:lpstr>Title &amp; Bullets copy 3</vt:lpstr>
      <vt:lpstr>Title &amp; Bullets copy 4</vt:lpstr>
      <vt:lpstr>Title &amp; Bullets copy 5</vt:lpstr>
      <vt:lpstr>Title &amp; Bullets copy 6</vt:lpstr>
      <vt:lpstr>Title &amp; Bullets copy 7</vt:lpstr>
      <vt:lpstr>Title &amp; Bullets copy 8</vt:lpstr>
      <vt:lpstr>Default - Title and Content</vt:lpstr>
      <vt:lpstr>CMS Input for Networking</vt:lpstr>
      <vt:lpstr>Improvements</vt:lpstr>
      <vt:lpstr>The OPN</vt:lpstr>
      <vt:lpstr>Separating Services</vt:lpstr>
      <vt:lpstr>General Network Improvements</vt:lpstr>
      <vt:lpstr>Shared Centers and Connectivity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Input for Networking</dc:title>
  <dc:creator>Tony Cass</dc:creator>
  <cp:lastModifiedBy>Tony Cass</cp:lastModifiedBy>
  <cp:revision>6</cp:revision>
  <dcterms:modified xsi:type="dcterms:W3CDTF">2013-12-10T07:57:48Z</dcterms:modified>
</cp:coreProperties>
</file>