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1"/>
    <p:sldMasterId id="2147483799" r:id="rId2"/>
  </p:sldMasterIdLst>
  <p:notesMasterIdLst>
    <p:notesMasterId r:id="rId5"/>
  </p:notesMasterIdLst>
  <p:handoutMasterIdLst>
    <p:handoutMasterId r:id="rId6"/>
  </p:handoutMasterIdLst>
  <p:sldIdLst>
    <p:sldId id="432" r:id="rId3"/>
    <p:sldId id="433" r:id="rId4"/>
  </p:sldIdLst>
  <p:sldSz cx="9144000" cy="5143500" type="screen16x9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305">
          <p15:clr>
            <a:srgbClr val="A4A3A4"/>
          </p15:clr>
        </p15:guide>
        <p15:guide id="2" pos="302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es" initials="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39C"/>
    <a:srgbClr val="FF0000"/>
    <a:srgbClr val="CC99FF"/>
    <a:srgbClr val="6600CC"/>
    <a:srgbClr val="FFFF66"/>
    <a:srgbClr val="CCFFCC"/>
    <a:srgbClr val="FFCC66"/>
    <a:srgbClr val="FFCC99"/>
    <a:srgbClr val="CC660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3" autoAdjust="0"/>
    <p:restoredTop sz="86346" autoAdjust="0"/>
  </p:normalViewPr>
  <p:slideViewPr>
    <p:cSldViewPr>
      <p:cViewPr varScale="1">
        <p:scale>
          <a:sx n="94" d="100"/>
          <a:sy n="94" d="100"/>
        </p:scale>
        <p:origin x="-90" y="-19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127" d="100"/>
          <a:sy n="127" d="100"/>
        </p:scale>
        <p:origin x="-744" y="-84"/>
      </p:cViewPr>
      <p:guideLst>
        <p:guide orient="horz" pos="2305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9045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9045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30A979-00AB-4798-A104-F4E3FCCC7CC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71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9045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63788" y="549275"/>
            <a:ext cx="4873625" cy="27416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736" y="3474721"/>
            <a:ext cx="7679732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9045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4A12C8-2C28-4570-BF40-EA4A75B97A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49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\\cern.ch\dfs\Users\m\mlejeune\Desktop\AS SCREENSHOTS - For PPT\1_No_text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70" b="12943"/>
          <a:stretch/>
        </p:blipFill>
        <p:spPr bwMode="auto">
          <a:xfrm>
            <a:off x="-1" y="0"/>
            <a:ext cx="9144001" cy="5143501"/>
          </a:xfrm>
          <a:prstGeom prst="rect">
            <a:avLst/>
          </a:prstGeom>
          <a:noFill/>
          <a:effectLst>
            <a:glow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0" y="1657350"/>
            <a:ext cx="4800600" cy="1600200"/>
          </a:xfrm>
        </p:spPr>
        <p:txBody>
          <a:bodyPr anchor="b"/>
          <a:lstStyle>
            <a:lvl1pPr>
              <a:lnSpc>
                <a:spcPct val="100000"/>
              </a:lnSpc>
              <a:defRPr sz="3800" b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0" y="3429002"/>
            <a:ext cx="4800600" cy="914400"/>
          </a:xfrm>
        </p:spPr>
        <p:txBody>
          <a:bodyPr/>
          <a:lstStyle>
            <a:lvl1pPr marL="0" indent="0" algn="r">
              <a:buFont typeface="Tw Cen MT Condensed Extra Bold" pitchFamily="34" charset="0"/>
              <a:buNone/>
              <a:defRPr sz="2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5" b="47363"/>
          <a:stretch/>
        </p:blipFill>
        <p:spPr>
          <a:xfrm>
            <a:off x="7239000" y="4248150"/>
            <a:ext cx="1343101" cy="83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675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B6A18-48BB-4144-B07A-71F52C47B9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798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71450"/>
            <a:ext cx="19050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171450"/>
            <a:ext cx="5562600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3914F-198C-485C-81C8-54FFFE069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827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792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980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112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659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52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404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853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53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tx2">
                  <a:lumMod val="50000"/>
                  <a:lumOff val="50000"/>
                </a:schemeClr>
              </a:buClr>
              <a:buFont typeface="Wingdings" pitchFamily="2" charset="2"/>
              <a:buChar char="§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2">
                  <a:lumMod val="65000"/>
                  <a:lumOff val="35000"/>
                </a:schemeClr>
              </a:buClr>
              <a:buFont typeface="Arial" pitchFamily="34" charset="0"/>
              <a:buChar char="•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chemeClr val="accent4">
                  <a:lumMod val="50000"/>
                  <a:lumOff val="50000"/>
                </a:schemeClr>
              </a:buClr>
              <a:buFont typeface="Arial" pitchFamily="34" charset="0"/>
              <a:buChar char="›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50220-DD9C-47A5-93EE-42AF7A75DF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095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10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380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3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3107-F608-456C-B393-1636D6288C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019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914400"/>
            <a:ext cx="3733800" cy="3829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914400"/>
            <a:ext cx="3733800" cy="3829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0176A-5866-4CEE-8F28-C919D9E3FB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175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8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8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AD700-66B0-443A-AB99-3C1FAC844F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90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EE3D9-8D13-4984-BB83-25C3368A53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599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65D-7072-47D8-A2F2-9D5D40918B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13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9954B-5CDA-43F8-873A-EEFBD1CA1A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856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3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6E66B-3C5D-4590-A840-4F056A3E3D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73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m\mlejeune\Desktop\AS SCREENSHOTS - For PPT\17_No_text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7" b="12889"/>
          <a:stretch/>
        </p:blipFill>
        <p:spPr bwMode="auto">
          <a:xfrm flipH="1">
            <a:off x="0" y="0"/>
            <a:ext cx="347663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228600" y="4914900"/>
            <a:ext cx="8686800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914400"/>
            <a:ext cx="7620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4914900"/>
            <a:ext cx="6858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 i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CERN openlab Major Review - 26 September 2013</a:t>
            </a:r>
            <a:endParaRPr lang="en-GB" dirty="0"/>
          </a:p>
        </p:txBody>
      </p:sp>
      <p:sp>
        <p:nvSpPr>
          <p:cNvPr id="103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71451"/>
            <a:ext cx="7620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49149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i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BFF724B7-BA1C-4BA8-8071-FB3075E839F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5" b="47363"/>
          <a:stretch/>
        </p:blipFill>
        <p:spPr>
          <a:xfrm>
            <a:off x="104699" y="76200"/>
            <a:ext cx="1343101" cy="83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5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6">
              <a:lumMod val="75000"/>
            </a:schemeClr>
          </a:solidFill>
          <a:latin typeface="Arial" pitchFamily="34" charset="0"/>
          <a:ea typeface="+mj-ea"/>
          <a:cs typeface="Arial" pitchFamily="34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>
            <a:lumMod val="50000"/>
            <a:lumOff val="50000"/>
          </a:schemeClr>
        </a:buClr>
        <a:buSzPct val="120000"/>
        <a:buFont typeface="Tw Cen MT Condensed Extra Bold" pitchFamily="34" charset="0"/>
        <a:buChar char="&gt;"/>
        <a:defRPr sz="28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Font typeface="Wingdings" charset="2"/>
        <a:buChar char="§"/>
        <a:defRPr sz="2400">
          <a:solidFill>
            <a:schemeClr val="accent6">
              <a:lumMod val="75000"/>
            </a:schemeClr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•"/>
        <a:defRPr sz="2000">
          <a:solidFill>
            <a:schemeClr val="accent6">
              <a:lumMod val="75000"/>
            </a:schemeClr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–"/>
        <a:defRPr>
          <a:solidFill>
            <a:schemeClr val="accent6">
              <a:lumMod val="75000"/>
            </a:schemeClr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chemeClr val="accent6">
              <a:lumMod val="75000"/>
            </a:schemeClr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openlab Major Review - 26 September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23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124200" y="2266950"/>
            <a:ext cx="5715000" cy="1600200"/>
          </a:xfrm>
          <a:solidFill>
            <a:schemeClr val="bg1">
              <a:alpha val="71000"/>
            </a:schemeClr>
          </a:solidFill>
        </p:spPr>
        <p:txBody>
          <a:bodyPr/>
          <a:lstStyle/>
          <a:p>
            <a:r>
              <a:rPr lang="en-US" dirty="0" smtClean="0"/>
              <a:t>Network &amp; Connectivity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04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N&amp;C Challenges: Use Case Domains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Bandwidth</a:t>
            </a:r>
          </a:p>
          <a:p>
            <a:r>
              <a:rPr lang="en-US" dirty="0" smtClean="0"/>
              <a:t>Effective Exploitation</a:t>
            </a:r>
          </a:p>
          <a:p>
            <a:r>
              <a:rPr lang="en-US" dirty="0" smtClean="0"/>
              <a:t>Security</a:t>
            </a:r>
          </a:p>
          <a:p>
            <a:r>
              <a:rPr lang="en-US" dirty="0" smtClean="0"/>
              <a:t>SDN</a:t>
            </a:r>
          </a:p>
          <a:p>
            <a:r>
              <a:rPr lang="en-US" dirty="0" smtClean="0"/>
              <a:t>…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IT Challenges Workshop — 10</a:t>
            </a:r>
            <a:r>
              <a:rPr lang="en-US" baseline="30000" dirty="0" smtClean="0"/>
              <a:t>th</a:t>
            </a:r>
            <a:r>
              <a:rPr lang="en-US" dirty="0" smtClean="0"/>
              <a:t> December 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F50220-DD9C-47A5-93EE-42AF7A75DF7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49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Franklin Gothic Demi"/>
        <a:ea typeface=""/>
        <a:cs typeface=""/>
      </a:majorFont>
      <a:minorFont>
        <a:latin typeface="Franklin Gothic Dem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36952</TotalTime>
  <Words>26</Words>
  <Application>Microsoft Office PowerPoint</Application>
  <PresentationFormat>On-screen Show (16:9)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2_Default Design</vt:lpstr>
      <vt:lpstr>Custom Design</vt:lpstr>
      <vt:lpstr>Network &amp; Connectivity Challenges</vt:lpstr>
      <vt:lpstr>N&amp;C Challenges: Use Case Domains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Tony Cass</cp:lastModifiedBy>
  <cp:revision>537</cp:revision>
  <cp:lastPrinted>2011-10-11T10:10:47Z</cp:lastPrinted>
  <dcterms:created xsi:type="dcterms:W3CDTF">2006-05-15T11:16:45Z</dcterms:created>
  <dcterms:modified xsi:type="dcterms:W3CDTF">2013-12-10T07:57:16Z</dcterms:modified>
</cp:coreProperties>
</file>