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</p:sldMasterIdLst>
  <p:notesMasterIdLst>
    <p:notesMasterId r:id="rId14"/>
  </p:notesMasterIdLst>
  <p:handoutMasterIdLst>
    <p:handoutMasterId r:id="rId15"/>
  </p:handoutMasterIdLst>
  <p:sldIdLst>
    <p:sldId id="327" r:id="rId4"/>
    <p:sldId id="318" r:id="rId5"/>
    <p:sldId id="326" r:id="rId6"/>
    <p:sldId id="319" r:id="rId7"/>
    <p:sldId id="325" r:id="rId8"/>
    <p:sldId id="322" r:id="rId9"/>
    <p:sldId id="328" r:id="rId10"/>
    <p:sldId id="324" r:id="rId11"/>
    <p:sldId id="323" r:id="rId12"/>
    <p:sldId id="320" r:id="rId13"/>
  </p:sldIdLst>
  <p:sldSz cx="9144000" cy="6858000" type="screen4x3"/>
  <p:notesSz cx="6797675" cy="99282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73367" autoAdjust="0"/>
  </p:normalViewPr>
  <p:slideViewPr>
    <p:cSldViewPr>
      <p:cViewPr varScale="1">
        <p:scale>
          <a:sx n="72" d="100"/>
          <a:sy n="72" d="100"/>
        </p:scale>
        <p:origin x="45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93" d="100"/>
          <a:sy n="93" d="100"/>
        </p:scale>
        <p:origin x="-3774" y="-102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cern.ch\dfs\Users\t\timbell\Documents\iaas\chep2012\lep%20capacity.xls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="1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r>
              <a:rPr lang="en-GB"/>
              <a:t>CPU Growth at CERN to end of LEP</a:t>
            </a:r>
          </a:p>
        </c:rich>
      </c:tx>
      <c:layout>
        <c:manualLayout>
          <c:xMode val="edge"/>
          <c:yMode val="edge"/>
          <c:x val="0.36918304033092036"/>
          <c:y val="2.0338983050847456E-2"/>
        </c:manualLayout>
      </c:layout>
      <c:overlay val="0"/>
      <c:spPr>
        <a:noFill/>
        <a:ln w="25400">
          <a:noFill/>
        </a:ln>
      </c:spPr>
    </c:title>
    <c:autoTitleDeleted val="0"/>
    <c:plotArea>
      <c:layout>
        <c:manualLayout>
          <c:layoutTarget val="inner"/>
          <c:xMode val="edge"/>
          <c:yMode val="edge"/>
          <c:x val="9.1003102378490172E-2"/>
          <c:y val="2.0338983050847456E-2"/>
          <c:w val="0.89348500517063079"/>
          <c:h val="0.8254237288135593"/>
        </c:manualLayout>
      </c:layout>
      <c:areaChart>
        <c:grouping val="stacked"/>
        <c:varyColors val="0"/>
        <c:ser>
          <c:idx val="1"/>
          <c:order val="0"/>
          <c:tx>
            <c:strRef>
              <c:f>overall!$F$1</c:f>
              <c:strCache>
                <c:ptCount val="1"/>
                <c:pt idx="0">
                  <c:v>CPU time delivered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overall!$A$2:$A$698</c:f>
              <c:numCache>
                <c:formatCode>General</c:formatCode>
                <c:ptCount val="697"/>
                <c:pt idx="0">
                  <c:v>198701</c:v>
                </c:pt>
                <c:pt idx="1">
                  <c:v>198702</c:v>
                </c:pt>
                <c:pt idx="2">
                  <c:v>198703</c:v>
                </c:pt>
                <c:pt idx="3">
                  <c:v>198704</c:v>
                </c:pt>
                <c:pt idx="4">
                  <c:v>198705</c:v>
                </c:pt>
                <c:pt idx="5">
                  <c:v>198706</c:v>
                </c:pt>
                <c:pt idx="6">
                  <c:v>198707</c:v>
                </c:pt>
                <c:pt idx="7">
                  <c:v>198708</c:v>
                </c:pt>
                <c:pt idx="8">
                  <c:v>198709</c:v>
                </c:pt>
                <c:pt idx="9">
                  <c:v>198710</c:v>
                </c:pt>
                <c:pt idx="10">
                  <c:v>198711</c:v>
                </c:pt>
                <c:pt idx="11">
                  <c:v>198712</c:v>
                </c:pt>
                <c:pt idx="12">
                  <c:v>198713</c:v>
                </c:pt>
                <c:pt idx="13">
                  <c:v>198714</c:v>
                </c:pt>
                <c:pt idx="14">
                  <c:v>198715</c:v>
                </c:pt>
                <c:pt idx="15">
                  <c:v>198716</c:v>
                </c:pt>
                <c:pt idx="16">
                  <c:v>198717</c:v>
                </c:pt>
                <c:pt idx="17">
                  <c:v>198718</c:v>
                </c:pt>
                <c:pt idx="18">
                  <c:v>198719</c:v>
                </c:pt>
                <c:pt idx="19">
                  <c:v>198720</c:v>
                </c:pt>
                <c:pt idx="20">
                  <c:v>198721</c:v>
                </c:pt>
                <c:pt idx="21">
                  <c:v>198722</c:v>
                </c:pt>
                <c:pt idx="22">
                  <c:v>198723</c:v>
                </c:pt>
                <c:pt idx="23">
                  <c:v>198724</c:v>
                </c:pt>
                <c:pt idx="24">
                  <c:v>198725</c:v>
                </c:pt>
                <c:pt idx="25">
                  <c:v>198726</c:v>
                </c:pt>
                <c:pt idx="26">
                  <c:v>198727</c:v>
                </c:pt>
                <c:pt idx="27">
                  <c:v>198728</c:v>
                </c:pt>
                <c:pt idx="28">
                  <c:v>198729</c:v>
                </c:pt>
                <c:pt idx="29">
                  <c:v>198730</c:v>
                </c:pt>
                <c:pt idx="30">
                  <c:v>198731</c:v>
                </c:pt>
                <c:pt idx="31">
                  <c:v>198732</c:v>
                </c:pt>
                <c:pt idx="32">
                  <c:v>198733</c:v>
                </c:pt>
                <c:pt idx="33">
                  <c:v>198734</c:v>
                </c:pt>
                <c:pt idx="34">
                  <c:v>198735</c:v>
                </c:pt>
                <c:pt idx="35">
                  <c:v>198736</c:v>
                </c:pt>
                <c:pt idx="36">
                  <c:v>198737</c:v>
                </c:pt>
                <c:pt idx="37">
                  <c:v>198738</c:v>
                </c:pt>
                <c:pt idx="38">
                  <c:v>198739</c:v>
                </c:pt>
                <c:pt idx="39">
                  <c:v>198740</c:v>
                </c:pt>
                <c:pt idx="40">
                  <c:v>198741</c:v>
                </c:pt>
                <c:pt idx="41">
                  <c:v>198742</c:v>
                </c:pt>
                <c:pt idx="42">
                  <c:v>198743</c:v>
                </c:pt>
                <c:pt idx="43">
                  <c:v>198744</c:v>
                </c:pt>
                <c:pt idx="44">
                  <c:v>198745</c:v>
                </c:pt>
                <c:pt idx="45">
                  <c:v>198746</c:v>
                </c:pt>
                <c:pt idx="46">
                  <c:v>198747</c:v>
                </c:pt>
                <c:pt idx="47">
                  <c:v>198748</c:v>
                </c:pt>
                <c:pt idx="48">
                  <c:v>198749</c:v>
                </c:pt>
                <c:pt idx="49">
                  <c:v>198750</c:v>
                </c:pt>
                <c:pt idx="50">
                  <c:v>198751</c:v>
                </c:pt>
                <c:pt idx="51">
                  <c:v>198752</c:v>
                </c:pt>
                <c:pt idx="52">
                  <c:v>198801</c:v>
                </c:pt>
                <c:pt idx="53">
                  <c:v>198802</c:v>
                </c:pt>
                <c:pt idx="54">
                  <c:v>198803</c:v>
                </c:pt>
                <c:pt idx="55">
                  <c:v>198804</c:v>
                </c:pt>
                <c:pt idx="56">
                  <c:v>198805</c:v>
                </c:pt>
                <c:pt idx="57">
                  <c:v>198806</c:v>
                </c:pt>
                <c:pt idx="58">
                  <c:v>198807</c:v>
                </c:pt>
                <c:pt idx="59">
                  <c:v>198808</c:v>
                </c:pt>
                <c:pt idx="60">
                  <c:v>198809</c:v>
                </c:pt>
                <c:pt idx="61">
                  <c:v>198810</c:v>
                </c:pt>
                <c:pt idx="62">
                  <c:v>198811</c:v>
                </c:pt>
                <c:pt idx="63">
                  <c:v>198812</c:v>
                </c:pt>
                <c:pt idx="64">
                  <c:v>198813</c:v>
                </c:pt>
                <c:pt idx="65">
                  <c:v>198814</c:v>
                </c:pt>
                <c:pt idx="66">
                  <c:v>198815</c:v>
                </c:pt>
                <c:pt idx="67">
                  <c:v>198816</c:v>
                </c:pt>
                <c:pt idx="68">
                  <c:v>198817</c:v>
                </c:pt>
                <c:pt idx="69">
                  <c:v>198818</c:v>
                </c:pt>
                <c:pt idx="70">
                  <c:v>198819</c:v>
                </c:pt>
                <c:pt idx="71">
                  <c:v>198820</c:v>
                </c:pt>
                <c:pt idx="72">
                  <c:v>198821</c:v>
                </c:pt>
                <c:pt idx="73">
                  <c:v>198822</c:v>
                </c:pt>
                <c:pt idx="74">
                  <c:v>198823</c:v>
                </c:pt>
                <c:pt idx="75">
                  <c:v>198824</c:v>
                </c:pt>
                <c:pt idx="76">
                  <c:v>198825</c:v>
                </c:pt>
                <c:pt idx="77">
                  <c:v>198826</c:v>
                </c:pt>
                <c:pt idx="78">
                  <c:v>198827</c:v>
                </c:pt>
                <c:pt idx="79">
                  <c:v>198828</c:v>
                </c:pt>
                <c:pt idx="80">
                  <c:v>198829</c:v>
                </c:pt>
                <c:pt idx="81">
                  <c:v>198830</c:v>
                </c:pt>
                <c:pt idx="82">
                  <c:v>198831</c:v>
                </c:pt>
                <c:pt idx="83">
                  <c:v>198832</c:v>
                </c:pt>
                <c:pt idx="84">
                  <c:v>198833</c:v>
                </c:pt>
                <c:pt idx="85">
                  <c:v>198834</c:v>
                </c:pt>
                <c:pt idx="86">
                  <c:v>198835</c:v>
                </c:pt>
                <c:pt idx="87">
                  <c:v>198836</c:v>
                </c:pt>
                <c:pt idx="88">
                  <c:v>198837</c:v>
                </c:pt>
                <c:pt idx="89">
                  <c:v>198838</c:v>
                </c:pt>
                <c:pt idx="90">
                  <c:v>198839</c:v>
                </c:pt>
                <c:pt idx="91">
                  <c:v>198840</c:v>
                </c:pt>
                <c:pt idx="92">
                  <c:v>198841</c:v>
                </c:pt>
                <c:pt idx="93">
                  <c:v>198842</c:v>
                </c:pt>
                <c:pt idx="94">
                  <c:v>198843</c:v>
                </c:pt>
                <c:pt idx="95">
                  <c:v>198844</c:v>
                </c:pt>
                <c:pt idx="96">
                  <c:v>198845</c:v>
                </c:pt>
                <c:pt idx="97">
                  <c:v>198846</c:v>
                </c:pt>
                <c:pt idx="98">
                  <c:v>198847</c:v>
                </c:pt>
                <c:pt idx="99">
                  <c:v>198848</c:v>
                </c:pt>
                <c:pt idx="100">
                  <c:v>198849</c:v>
                </c:pt>
                <c:pt idx="101">
                  <c:v>198850</c:v>
                </c:pt>
                <c:pt idx="102">
                  <c:v>198851</c:v>
                </c:pt>
                <c:pt idx="103">
                  <c:v>198852</c:v>
                </c:pt>
                <c:pt idx="104">
                  <c:v>198901</c:v>
                </c:pt>
                <c:pt idx="105">
                  <c:v>198902</c:v>
                </c:pt>
                <c:pt idx="106">
                  <c:v>198903</c:v>
                </c:pt>
                <c:pt idx="107">
                  <c:v>198904</c:v>
                </c:pt>
                <c:pt idx="108">
                  <c:v>198905</c:v>
                </c:pt>
                <c:pt idx="109">
                  <c:v>198906</c:v>
                </c:pt>
                <c:pt idx="110">
                  <c:v>198907</c:v>
                </c:pt>
                <c:pt idx="111">
                  <c:v>198908</c:v>
                </c:pt>
                <c:pt idx="112">
                  <c:v>198909</c:v>
                </c:pt>
                <c:pt idx="113">
                  <c:v>198910</c:v>
                </c:pt>
                <c:pt idx="114">
                  <c:v>198911</c:v>
                </c:pt>
                <c:pt idx="115">
                  <c:v>198912</c:v>
                </c:pt>
                <c:pt idx="116">
                  <c:v>198913</c:v>
                </c:pt>
                <c:pt idx="117">
                  <c:v>198914</c:v>
                </c:pt>
                <c:pt idx="118">
                  <c:v>198915</c:v>
                </c:pt>
                <c:pt idx="119">
                  <c:v>198916</c:v>
                </c:pt>
                <c:pt idx="120">
                  <c:v>198917</c:v>
                </c:pt>
                <c:pt idx="121">
                  <c:v>198918</c:v>
                </c:pt>
                <c:pt idx="122">
                  <c:v>198919</c:v>
                </c:pt>
                <c:pt idx="123">
                  <c:v>198920</c:v>
                </c:pt>
                <c:pt idx="124">
                  <c:v>198921</c:v>
                </c:pt>
                <c:pt idx="125">
                  <c:v>198922</c:v>
                </c:pt>
                <c:pt idx="126">
                  <c:v>198923</c:v>
                </c:pt>
                <c:pt idx="127">
                  <c:v>198924</c:v>
                </c:pt>
                <c:pt idx="128">
                  <c:v>198925</c:v>
                </c:pt>
                <c:pt idx="129">
                  <c:v>198926</c:v>
                </c:pt>
                <c:pt idx="130">
                  <c:v>198927</c:v>
                </c:pt>
                <c:pt idx="131">
                  <c:v>198928</c:v>
                </c:pt>
                <c:pt idx="132">
                  <c:v>198929</c:v>
                </c:pt>
                <c:pt idx="133">
                  <c:v>198930</c:v>
                </c:pt>
                <c:pt idx="134">
                  <c:v>198931</c:v>
                </c:pt>
                <c:pt idx="135">
                  <c:v>198932</c:v>
                </c:pt>
                <c:pt idx="136">
                  <c:v>198933</c:v>
                </c:pt>
                <c:pt idx="137">
                  <c:v>198934</c:v>
                </c:pt>
                <c:pt idx="138">
                  <c:v>198935</c:v>
                </c:pt>
                <c:pt idx="139">
                  <c:v>198936</c:v>
                </c:pt>
                <c:pt idx="140">
                  <c:v>198937</c:v>
                </c:pt>
                <c:pt idx="141">
                  <c:v>198938</c:v>
                </c:pt>
                <c:pt idx="142">
                  <c:v>198939</c:v>
                </c:pt>
                <c:pt idx="143">
                  <c:v>198940</c:v>
                </c:pt>
                <c:pt idx="144">
                  <c:v>198941</c:v>
                </c:pt>
                <c:pt idx="145">
                  <c:v>198942</c:v>
                </c:pt>
                <c:pt idx="146">
                  <c:v>198943</c:v>
                </c:pt>
                <c:pt idx="147">
                  <c:v>198944</c:v>
                </c:pt>
                <c:pt idx="148">
                  <c:v>198945</c:v>
                </c:pt>
                <c:pt idx="149">
                  <c:v>198946</c:v>
                </c:pt>
                <c:pt idx="150">
                  <c:v>198947</c:v>
                </c:pt>
                <c:pt idx="151">
                  <c:v>198948</c:v>
                </c:pt>
                <c:pt idx="152">
                  <c:v>198949</c:v>
                </c:pt>
                <c:pt idx="153">
                  <c:v>198950</c:v>
                </c:pt>
                <c:pt idx="154">
                  <c:v>198951</c:v>
                </c:pt>
                <c:pt idx="155">
                  <c:v>198952</c:v>
                </c:pt>
                <c:pt idx="156">
                  <c:v>199001</c:v>
                </c:pt>
                <c:pt idx="157">
                  <c:v>199002</c:v>
                </c:pt>
                <c:pt idx="158">
                  <c:v>199003</c:v>
                </c:pt>
                <c:pt idx="159">
                  <c:v>199004</c:v>
                </c:pt>
                <c:pt idx="160">
                  <c:v>199005</c:v>
                </c:pt>
                <c:pt idx="161">
                  <c:v>199006</c:v>
                </c:pt>
                <c:pt idx="162">
                  <c:v>199007</c:v>
                </c:pt>
                <c:pt idx="163">
                  <c:v>199008</c:v>
                </c:pt>
                <c:pt idx="164">
                  <c:v>199009</c:v>
                </c:pt>
                <c:pt idx="165">
                  <c:v>199010</c:v>
                </c:pt>
                <c:pt idx="166">
                  <c:v>199011</c:v>
                </c:pt>
                <c:pt idx="167">
                  <c:v>199012</c:v>
                </c:pt>
                <c:pt idx="168">
                  <c:v>199013</c:v>
                </c:pt>
                <c:pt idx="169">
                  <c:v>199014</c:v>
                </c:pt>
                <c:pt idx="170">
                  <c:v>199015</c:v>
                </c:pt>
                <c:pt idx="171">
                  <c:v>199016</c:v>
                </c:pt>
                <c:pt idx="172">
                  <c:v>199017</c:v>
                </c:pt>
                <c:pt idx="173">
                  <c:v>199018</c:v>
                </c:pt>
                <c:pt idx="174">
                  <c:v>199019</c:v>
                </c:pt>
                <c:pt idx="175">
                  <c:v>199020</c:v>
                </c:pt>
                <c:pt idx="176">
                  <c:v>199021</c:v>
                </c:pt>
                <c:pt idx="177">
                  <c:v>199022</c:v>
                </c:pt>
                <c:pt idx="178">
                  <c:v>199023</c:v>
                </c:pt>
                <c:pt idx="179">
                  <c:v>199024</c:v>
                </c:pt>
                <c:pt idx="180">
                  <c:v>199025</c:v>
                </c:pt>
                <c:pt idx="181">
                  <c:v>199026</c:v>
                </c:pt>
                <c:pt idx="182">
                  <c:v>199027</c:v>
                </c:pt>
                <c:pt idx="183">
                  <c:v>199028</c:v>
                </c:pt>
                <c:pt idx="184">
                  <c:v>199029</c:v>
                </c:pt>
                <c:pt idx="185">
                  <c:v>199030</c:v>
                </c:pt>
                <c:pt idx="186">
                  <c:v>199031</c:v>
                </c:pt>
                <c:pt idx="187">
                  <c:v>199032</c:v>
                </c:pt>
                <c:pt idx="188">
                  <c:v>199033</c:v>
                </c:pt>
                <c:pt idx="189">
                  <c:v>199034</c:v>
                </c:pt>
                <c:pt idx="190">
                  <c:v>199035</c:v>
                </c:pt>
                <c:pt idx="191">
                  <c:v>199036</c:v>
                </c:pt>
                <c:pt idx="192">
                  <c:v>199037</c:v>
                </c:pt>
                <c:pt idx="193">
                  <c:v>199038</c:v>
                </c:pt>
                <c:pt idx="194">
                  <c:v>199039</c:v>
                </c:pt>
                <c:pt idx="195">
                  <c:v>199040</c:v>
                </c:pt>
                <c:pt idx="196">
                  <c:v>199041</c:v>
                </c:pt>
                <c:pt idx="197">
                  <c:v>199042</c:v>
                </c:pt>
                <c:pt idx="198">
                  <c:v>199043</c:v>
                </c:pt>
                <c:pt idx="199">
                  <c:v>199044</c:v>
                </c:pt>
                <c:pt idx="200">
                  <c:v>199045</c:v>
                </c:pt>
                <c:pt idx="201">
                  <c:v>199046</c:v>
                </c:pt>
                <c:pt idx="202">
                  <c:v>199047</c:v>
                </c:pt>
                <c:pt idx="203">
                  <c:v>199048</c:v>
                </c:pt>
                <c:pt idx="204">
                  <c:v>199049</c:v>
                </c:pt>
                <c:pt idx="205">
                  <c:v>199050</c:v>
                </c:pt>
                <c:pt idx="206">
                  <c:v>199051</c:v>
                </c:pt>
                <c:pt idx="207">
                  <c:v>199052</c:v>
                </c:pt>
                <c:pt idx="208">
                  <c:v>199101</c:v>
                </c:pt>
                <c:pt idx="209">
                  <c:v>199102</c:v>
                </c:pt>
                <c:pt idx="210">
                  <c:v>199103</c:v>
                </c:pt>
                <c:pt idx="211">
                  <c:v>199104</c:v>
                </c:pt>
                <c:pt idx="212">
                  <c:v>199105</c:v>
                </c:pt>
                <c:pt idx="213">
                  <c:v>199106</c:v>
                </c:pt>
                <c:pt idx="214">
                  <c:v>199107</c:v>
                </c:pt>
                <c:pt idx="215">
                  <c:v>199108</c:v>
                </c:pt>
                <c:pt idx="216">
                  <c:v>199109</c:v>
                </c:pt>
                <c:pt idx="217">
                  <c:v>199110</c:v>
                </c:pt>
                <c:pt idx="218">
                  <c:v>199111</c:v>
                </c:pt>
                <c:pt idx="219">
                  <c:v>199112</c:v>
                </c:pt>
                <c:pt idx="220">
                  <c:v>199113</c:v>
                </c:pt>
                <c:pt idx="221">
                  <c:v>199114</c:v>
                </c:pt>
                <c:pt idx="222">
                  <c:v>199115</c:v>
                </c:pt>
                <c:pt idx="223">
                  <c:v>199116</c:v>
                </c:pt>
                <c:pt idx="224">
                  <c:v>199117</c:v>
                </c:pt>
                <c:pt idx="225">
                  <c:v>199118</c:v>
                </c:pt>
                <c:pt idx="226">
                  <c:v>199119</c:v>
                </c:pt>
                <c:pt idx="227">
                  <c:v>199120</c:v>
                </c:pt>
                <c:pt idx="228">
                  <c:v>199121</c:v>
                </c:pt>
                <c:pt idx="229">
                  <c:v>199122</c:v>
                </c:pt>
                <c:pt idx="230">
                  <c:v>199123</c:v>
                </c:pt>
                <c:pt idx="231">
                  <c:v>199124</c:v>
                </c:pt>
                <c:pt idx="232">
                  <c:v>199125</c:v>
                </c:pt>
                <c:pt idx="233">
                  <c:v>199126</c:v>
                </c:pt>
                <c:pt idx="234">
                  <c:v>199127</c:v>
                </c:pt>
                <c:pt idx="235">
                  <c:v>199128</c:v>
                </c:pt>
                <c:pt idx="236">
                  <c:v>199129</c:v>
                </c:pt>
                <c:pt idx="237">
                  <c:v>199130</c:v>
                </c:pt>
                <c:pt idx="238">
                  <c:v>199131</c:v>
                </c:pt>
                <c:pt idx="239">
                  <c:v>199132</c:v>
                </c:pt>
                <c:pt idx="240">
                  <c:v>199133</c:v>
                </c:pt>
                <c:pt idx="241">
                  <c:v>199134</c:v>
                </c:pt>
                <c:pt idx="242">
                  <c:v>199135</c:v>
                </c:pt>
                <c:pt idx="243">
                  <c:v>199136</c:v>
                </c:pt>
                <c:pt idx="244">
                  <c:v>199137</c:v>
                </c:pt>
                <c:pt idx="245">
                  <c:v>199138</c:v>
                </c:pt>
                <c:pt idx="246">
                  <c:v>199139</c:v>
                </c:pt>
                <c:pt idx="247">
                  <c:v>199140</c:v>
                </c:pt>
                <c:pt idx="248">
                  <c:v>199141</c:v>
                </c:pt>
                <c:pt idx="249">
                  <c:v>199142</c:v>
                </c:pt>
                <c:pt idx="250">
                  <c:v>199143</c:v>
                </c:pt>
                <c:pt idx="251">
                  <c:v>199144</c:v>
                </c:pt>
                <c:pt idx="252">
                  <c:v>199145</c:v>
                </c:pt>
                <c:pt idx="253">
                  <c:v>199146</c:v>
                </c:pt>
                <c:pt idx="254">
                  <c:v>199147</c:v>
                </c:pt>
                <c:pt idx="255">
                  <c:v>199148</c:v>
                </c:pt>
                <c:pt idx="256">
                  <c:v>199149</c:v>
                </c:pt>
                <c:pt idx="257">
                  <c:v>199150</c:v>
                </c:pt>
                <c:pt idx="258">
                  <c:v>199151</c:v>
                </c:pt>
                <c:pt idx="259">
                  <c:v>199152</c:v>
                </c:pt>
                <c:pt idx="260">
                  <c:v>199201</c:v>
                </c:pt>
                <c:pt idx="261">
                  <c:v>199202</c:v>
                </c:pt>
                <c:pt idx="262">
                  <c:v>199203</c:v>
                </c:pt>
                <c:pt idx="263">
                  <c:v>199204</c:v>
                </c:pt>
                <c:pt idx="264">
                  <c:v>199205</c:v>
                </c:pt>
                <c:pt idx="265">
                  <c:v>199206</c:v>
                </c:pt>
                <c:pt idx="266">
                  <c:v>199207</c:v>
                </c:pt>
                <c:pt idx="267">
                  <c:v>199208</c:v>
                </c:pt>
                <c:pt idx="268">
                  <c:v>199209</c:v>
                </c:pt>
                <c:pt idx="269">
                  <c:v>199210</c:v>
                </c:pt>
                <c:pt idx="270">
                  <c:v>199211</c:v>
                </c:pt>
                <c:pt idx="271">
                  <c:v>199212</c:v>
                </c:pt>
                <c:pt idx="272">
                  <c:v>199213</c:v>
                </c:pt>
                <c:pt idx="273">
                  <c:v>199214</c:v>
                </c:pt>
                <c:pt idx="274">
                  <c:v>199215</c:v>
                </c:pt>
                <c:pt idx="275">
                  <c:v>199216</c:v>
                </c:pt>
                <c:pt idx="276">
                  <c:v>199217</c:v>
                </c:pt>
                <c:pt idx="277">
                  <c:v>199218</c:v>
                </c:pt>
                <c:pt idx="278">
                  <c:v>199219</c:v>
                </c:pt>
                <c:pt idx="279">
                  <c:v>199220</c:v>
                </c:pt>
                <c:pt idx="280">
                  <c:v>199221</c:v>
                </c:pt>
                <c:pt idx="281">
                  <c:v>199222</c:v>
                </c:pt>
                <c:pt idx="282">
                  <c:v>199223</c:v>
                </c:pt>
                <c:pt idx="283">
                  <c:v>199224</c:v>
                </c:pt>
                <c:pt idx="284">
                  <c:v>199225</c:v>
                </c:pt>
                <c:pt idx="285">
                  <c:v>199226</c:v>
                </c:pt>
                <c:pt idx="286">
                  <c:v>199227</c:v>
                </c:pt>
                <c:pt idx="287">
                  <c:v>199228</c:v>
                </c:pt>
                <c:pt idx="288">
                  <c:v>199229</c:v>
                </c:pt>
                <c:pt idx="289">
                  <c:v>199230</c:v>
                </c:pt>
                <c:pt idx="290">
                  <c:v>199231</c:v>
                </c:pt>
                <c:pt idx="291">
                  <c:v>199232</c:v>
                </c:pt>
                <c:pt idx="292">
                  <c:v>199233</c:v>
                </c:pt>
                <c:pt idx="293">
                  <c:v>199234</c:v>
                </c:pt>
                <c:pt idx="294">
                  <c:v>199235</c:v>
                </c:pt>
                <c:pt idx="295">
                  <c:v>199236</c:v>
                </c:pt>
                <c:pt idx="296">
                  <c:v>199237</c:v>
                </c:pt>
                <c:pt idx="297">
                  <c:v>199238</c:v>
                </c:pt>
                <c:pt idx="298">
                  <c:v>199239</c:v>
                </c:pt>
                <c:pt idx="299">
                  <c:v>199240</c:v>
                </c:pt>
                <c:pt idx="300">
                  <c:v>199241</c:v>
                </c:pt>
                <c:pt idx="301">
                  <c:v>199242</c:v>
                </c:pt>
                <c:pt idx="302">
                  <c:v>199243</c:v>
                </c:pt>
                <c:pt idx="303">
                  <c:v>199244</c:v>
                </c:pt>
                <c:pt idx="304">
                  <c:v>199245</c:v>
                </c:pt>
                <c:pt idx="305">
                  <c:v>199246</c:v>
                </c:pt>
                <c:pt idx="306">
                  <c:v>199247</c:v>
                </c:pt>
                <c:pt idx="307">
                  <c:v>199248</c:v>
                </c:pt>
                <c:pt idx="308">
                  <c:v>199249</c:v>
                </c:pt>
                <c:pt idx="309">
                  <c:v>199250</c:v>
                </c:pt>
                <c:pt idx="310">
                  <c:v>199251</c:v>
                </c:pt>
                <c:pt idx="311">
                  <c:v>199252</c:v>
                </c:pt>
                <c:pt idx="312">
                  <c:v>199301</c:v>
                </c:pt>
                <c:pt idx="313">
                  <c:v>199302</c:v>
                </c:pt>
                <c:pt idx="314">
                  <c:v>199303</c:v>
                </c:pt>
                <c:pt idx="315">
                  <c:v>199304</c:v>
                </c:pt>
                <c:pt idx="316">
                  <c:v>199305</c:v>
                </c:pt>
                <c:pt idx="317">
                  <c:v>199306</c:v>
                </c:pt>
                <c:pt idx="318">
                  <c:v>199307</c:v>
                </c:pt>
                <c:pt idx="319">
                  <c:v>199308</c:v>
                </c:pt>
                <c:pt idx="320">
                  <c:v>199309</c:v>
                </c:pt>
                <c:pt idx="321">
                  <c:v>199310</c:v>
                </c:pt>
                <c:pt idx="322">
                  <c:v>199311</c:v>
                </c:pt>
                <c:pt idx="323">
                  <c:v>199312</c:v>
                </c:pt>
                <c:pt idx="324">
                  <c:v>199313</c:v>
                </c:pt>
                <c:pt idx="325">
                  <c:v>199314</c:v>
                </c:pt>
                <c:pt idx="326">
                  <c:v>199315</c:v>
                </c:pt>
                <c:pt idx="327">
                  <c:v>199316</c:v>
                </c:pt>
                <c:pt idx="328">
                  <c:v>199317</c:v>
                </c:pt>
                <c:pt idx="329">
                  <c:v>199318</c:v>
                </c:pt>
                <c:pt idx="330">
                  <c:v>199319</c:v>
                </c:pt>
                <c:pt idx="331">
                  <c:v>199320</c:v>
                </c:pt>
                <c:pt idx="332">
                  <c:v>199321</c:v>
                </c:pt>
                <c:pt idx="333">
                  <c:v>199322</c:v>
                </c:pt>
                <c:pt idx="334">
                  <c:v>199323</c:v>
                </c:pt>
                <c:pt idx="335">
                  <c:v>199324</c:v>
                </c:pt>
                <c:pt idx="336">
                  <c:v>199325</c:v>
                </c:pt>
                <c:pt idx="337">
                  <c:v>199326</c:v>
                </c:pt>
                <c:pt idx="338">
                  <c:v>199327</c:v>
                </c:pt>
                <c:pt idx="339">
                  <c:v>199328</c:v>
                </c:pt>
                <c:pt idx="340">
                  <c:v>199329</c:v>
                </c:pt>
                <c:pt idx="341">
                  <c:v>199330</c:v>
                </c:pt>
                <c:pt idx="342">
                  <c:v>199331</c:v>
                </c:pt>
                <c:pt idx="343">
                  <c:v>199332</c:v>
                </c:pt>
                <c:pt idx="344">
                  <c:v>199333</c:v>
                </c:pt>
                <c:pt idx="345">
                  <c:v>199334</c:v>
                </c:pt>
                <c:pt idx="346">
                  <c:v>199335</c:v>
                </c:pt>
                <c:pt idx="347">
                  <c:v>199336</c:v>
                </c:pt>
                <c:pt idx="348">
                  <c:v>199337</c:v>
                </c:pt>
                <c:pt idx="349">
                  <c:v>199338</c:v>
                </c:pt>
                <c:pt idx="350">
                  <c:v>199339</c:v>
                </c:pt>
                <c:pt idx="351">
                  <c:v>199340</c:v>
                </c:pt>
                <c:pt idx="352">
                  <c:v>199341</c:v>
                </c:pt>
                <c:pt idx="353">
                  <c:v>199342</c:v>
                </c:pt>
                <c:pt idx="354">
                  <c:v>199343</c:v>
                </c:pt>
                <c:pt idx="355">
                  <c:v>199344</c:v>
                </c:pt>
                <c:pt idx="356">
                  <c:v>199345</c:v>
                </c:pt>
                <c:pt idx="357">
                  <c:v>199346</c:v>
                </c:pt>
                <c:pt idx="358">
                  <c:v>199347</c:v>
                </c:pt>
                <c:pt idx="359">
                  <c:v>199348</c:v>
                </c:pt>
                <c:pt idx="360">
                  <c:v>199349</c:v>
                </c:pt>
                <c:pt idx="361">
                  <c:v>199350</c:v>
                </c:pt>
                <c:pt idx="362">
                  <c:v>199352</c:v>
                </c:pt>
                <c:pt idx="363">
                  <c:v>199401</c:v>
                </c:pt>
                <c:pt idx="364">
                  <c:v>199402</c:v>
                </c:pt>
                <c:pt idx="365">
                  <c:v>199403</c:v>
                </c:pt>
                <c:pt idx="366">
                  <c:v>199404</c:v>
                </c:pt>
                <c:pt idx="367">
                  <c:v>199405</c:v>
                </c:pt>
                <c:pt idx="368">
                  <c:v>199406</c:v>
                </c:pt>
                <c:pt idx="369">
                  <c:v>199407</c:v>
                </c:pt>
                <c:pt idx="370">
                  <c:v>199408</c:v>
                </c:pt>
                <c:pt idx="371">
                  <c:v>199409</c:v>
                </c:pt>
                <c:pt idx="372">
                  <c:v>199410</c:v>
                </c:pt>
                <c:pt idx="373">
                  <c:v>199411</c:v>
                </c:pt>
                <c:pt idx="374">
                  <c:v>199412</c:v>
                </c:pt>
                <c:pt idx="375">
                  <c:v>199413</c:v>
                </c:pt>
                <c:pt idx="376">
                  <c:v>199414</c:v>
                </c:pt>
                <c:pt idx="377">
                  <c:v>199415</c:v>
                </c:pt>
                <c:pt idx="378">
                  <c:v>199416</c:v>
                </c:pt>
                <c:pt idx="379">
                  <c:v>199417</c:v>
                </c:pt>
                <c:pt idx="380">
                  <c:v>199418</c:v>
                </c:pt>
                <c:pt idx="381">
                  <c:v>199419</c:v>
                </c:pt>
                <c:pt idx="382">
                  <c:v>199420</c:v>
                </c:pt>
                <c:pt idx="383">
                  <c:v>199421</c:v>
                </c:pt>
                <c:pt idx="384">
                  <c:v>199422</c:v>
                </c:pt>
                <c:pt idx="385">
                  <c:v>199423</c:v>
                </c:pt>
                <c:pt idx="386">
                  <c:v>199424</c:v>
                </c:pt>
                <c:pt idx="387">
                  <c:v>199425</c:v>
                </c:pt>
                <c:pt idx="388">
                  <c:v>199426</c:v>
                </c:pt>
                <c:pt idx="389">
                  <c:v>199427</c:v>
                </c:pt>
                <c:pt idx="390">
                  <c:v>199428</c:v>
                </c:pt>
                <c:pt idx="391">
                  <c:v>199429</c:v>
                </c:pt>
                <c:pt idx="392">
                  <c:v>199430</c:v>
                </c:pt>
                <c:pt idx="393">
                  <c:v>199431</c:v>
                </c:pt>
                <c:pt idx="394">
                  <c:v>199432</c:v>
                </c:pt>
                <c:pt idx="395">
                  <c:v>199433</c:v>
                </c:pt>
                <c:pt idx="396">
                  <c:v>199434</c:v>
                </c:pt>
                <c:pt idx="397">
                  <c:v>199435</c:v>
                </c:pt>
                <c:pt idx="398">
                  <c:v>199436</c:v>
                </c:pt>
                <c:pt idx="399">
                  <c:v>199437</c:v>
                </c:pt>
                <c:pt idx="400">
                  <c:v>199438</c:v>
                </c:pt>
                <c:pt idx="401">
                  <c:v>199439</c:v>
                </c:pt>
                <c:pt idx="402">
                  <c:v>199440</c:v>
                </c:pt>
                <c:pt idx="403">
                  <c:v>199441</c:v>
                </c:pt>
                <c:pt idx="404">
                  <c:v>199442</c:v>
                </c:pt>
                <c:pt idx="405">
                  <c:v>199443</c:v>
                </c:pt>
                <c:pt idx="406">
                  <c:v>199444</c:v>
                </c:pt>
                <c:pt idx="407">
                  <c:v>199445</c:v>
                </c:pt>
                <c:pt idx="408">
                  <c:v>199446</c:v>
                </c:pt>
                <c:pt idx="409">
                  <c:v>199447</c:v>
                </c:pt>
                <c:pt idx="410">
                  <c:v>199448</c:v>
                </c:pt>
                <c:pt idx="411">
                  <c:v>199449</c:v>
                </c:pt>
                <c:pt idx="412">
                  <c:v>199450</c:v>
                </c:pt>
                <c:pt idx="413">
                  <c:v>199451</c:v>
                </c:pt>
                <c:pt idx="414">
                  <c:v>199452</c:v>
                </c:pt>
                <c:pt idx="415">
                  <c:v>199501</c:v>
                </c:pt>
                <c:pt idx="416">
                  <c:v>199502</c:v>
                </c:pt>
                <c:pt idx="417">
                  <c:v>199503</c:v>
                </c:pt>
                <c:pt idx="418">
                  <c:v>199504</c:v>
                </c:pt>
                <c:pt idx="419">
                  <c:v>199505</c:v>
                </c:pt>
                <c:pt idx="420">
                  <c:v>199506</c:v>
                </c:pt>
                <c:pt idx="421">
                  <c:v>199507</c:v>
                </c:pt>
                <c:pt idx="422">
                  <c:v>199508</c:v>
                </c:pt>
                <c:pt idx="423">
                  <c:v>199509</c:v>
                </c:pt>
                <c:pt idx="424">
                  <c:v>199510</c:v>
                </c:pt>
                <c:pt idx="425">
                  <c:v>199511</c:v>
                </c:pt>
                <c:pt idx="426">
                  <c:v>199512</c:v>
                </c:pt>
                <c:pt idx="427">
                  <c:v>199513</c:v>
                </c:pt>
                <c:pt idx="428">
                  <c:v>199514</c:v>
                </c:pt>
                <c:pt idx="429">
                  <c:v>199515</c:v>
                </c:pt>
                <c:pt idx="430">
                  <c:v>199516</c:v>
                </c:pt>
                <c:pt idx="431">
                  <c:v>199517</c:v>
                </c:pt>
                <c:pt idx="432">
                  <c:v>199518</c:v>
                </c:pt>
                <c:pt idx="433">
                  <c:v>199519</c:v>
                </c:pt>
                <c:pt idx="434">
                  <c:v>199520</c:v>
                </c:pt>
                <c:pt idx="435">
                  <c:v>199521</c:v>
                </c:pt>
                <c:pt idx="436">
                  <c:v>199522</c:v>
                </c:pt>
                <c:pt idx="437">
                  <c:v>199523</c:v>
                </c:pt>
                <c:pt idx="438">
                  <c:v>199524</c:v>
                </c:pt>
                <c:pt idx="439">
                  <c:v>199525</c:v>
                </c:pt>
                <c:pt idx="440">
                  <c:v>199526</c:v>
                </c:pt>
                <c:pt idx="441">
                  <c:v>199527</c:v>
                </c:pt>
                <c:pt idx="442">
                  <c:v>199528</c:v>
                </c:pt>
                <c:pt idx="443">
                  <c:v>199529</c:v>
                </c:pt>
                <c:pt idx="444">
                  <c:v>199530</c:v>
                </c:pt>
                <c:pt idx="445">
                  <c:v>199531</c:v>
                </c:pt>
                <c:pt idx="446">
                  <c:v>199532</c:v>
                </c:pt>
                <c:pt idx="447">
                  <c:v>199533</c:v>
                </c:pt>
                <c:pt idx="448">
                  <c:v>199534</c:v>
                </c:pt>
                <c:pt idx="449">
                  <c:v>199535</c:v>
                </c:pt>
                <c:pt idx="450">
                  <c:v>199536</c:v>
                </c:pt>
                <c:pt idx="451">
                  <c:v>199537</c:v>
                </c:pt>
                <c:pt idx="452">
                  <c:v>199538</c:v>
                </c:pt>
                <c:pt idx="453">
                  <c:v>199539</c:v>
                </c:pt>
                <c:pt idx="454">
                  <c:v>199540</c:v>
                </c:pt>
                <c:pt idx="455">
                  <c:v>199541</c:v>
                </c:pt>
                <c:pt idx="456">
                  <c:v>199542</c:v>
                </c:pt>
                <c:pt idx="457">
                  <c:v>199543</c:v>
                </c:pt>
                <c:pt idx="458">
                  <c:v>199544</c:v>
                </c:pt>
                <c:pt idx="459">
                  <c:v>199545</c:v>
                </c:pt>
                <c:pt idx="460">
                  <c:v>199546</c:v>
                </c:pt>
                <c:pt idx="461">
                  <c:v>199547</c:v>
                </c:pt>
                <c:pt idx="462">
                  <c:v>199548</c:v>
                </c:pt>
                <c:pt idx="463">
                  <c:v>199549</c:v>
                </c:pt>
                <c:pt idx="464">
                  <c:v>199550</c:v>
                </c:pt>
                <c:pt idx="465">
                  <c:v>199551</c:v>
                </c:pt>
                <c:pt idx="466">
                  <c:v>199552</c:v>
                </c:pt>
                <c:pt idx="467">
                  <c:v>199601</c:v>
                </c:pt>
                <c:pt idx="468">
                  <c:v>199602</c:v>
                </c:pt>
                <c:pt idx="469">
                  <c:v>199603</c:v>
                </c:pt>
                <c:pt idx="470">
                  <c:v>199604</c:v>
                </c:pt>
                <c:pt idx="471">
                  <c:v>199605</c:v>
                </c:pt>
                <c:pt idx="472">
                  <c:v>199606</c:v>
                </c:pt>
                <c:pt idx="473">
                  <c:v>199607</c:v>
                </c:pt>
                <c:pt idx="474">
                  <c:v>199608</c:v>
                </c:pt>
                <c:pt idx="475">
                  <c:v>199609</c:v>
                </c:pt>
                <c:pt idx="476">
                  <c:v>199610</c:v>
                </c:pt>
                <c:pt idx="477">
                  <c:v>199611</c:v>
                </c:pt>
                <c:pt idx="478">
                  <c:v>199612</c:v>
                </c:pt>
                <c:pt idx="479">
                  <c:v>199613</c:v>
                </c:pt>
                <c:pt idx="480">
                  <c:v>199614</c:v>
                </c:pt>
                <c:pt idx="481">
                  <c:v>199615</c:v>
                </c:pt>
                <c:pt idx="482">
                  <c:v>199616</c:v>
                </c:pt>
                <c:pt idx="483">
                  <c:v>199617</c:v>
                </c:pt>
                <c:pt idx="484">
                  <c:v>199618</c:v>
                </c:pt>
                <c:pt idx="485">
                  <c:v>199619</c:v>
                </c:pt>
                <c:pt idx="486">
                  <c:v>199620</c:v>
                </c:pt>
                <c:pt idx="487">
                  <c:v>199621</c:v>
                </c:pt>
                <c:pt idx="488">
                  <c:v>199622</c:v>
                </c:pt>
                <c:pt idx="489">
                  <c:v>199623</c:v>
                </c:pt>
                <c:pt idx="490">
                  <c:v>199624</c:v>
                </c:pt>
                <c:pt idx="491">
                  <c:v>199625</c:v>
                </c:pt>
                <c:pt idx="492">
                  <c:v>199626</c:v>
                </c:pt>
                <c:pt idx="493">
                  <c:v>199627</c:v>
                </c:pt>
                <c:pt idx="494">
                  <c:v>199628</c:v>
                </c:pt>
                <c:pt idx="495">
                  <c:v>199629</c:v>
                </c:pt>
                <c:pt idx="496">
                  <c:v>199630</c:v>
                </c:pt>
                <c:pt idx="497">
                  <c:v>199631</c:v>
                </c:pt>
                <c:pt idx="498">
                  <c:v>199632</c:v>
                </c:pt>
                <c:pt idx="499">
                  <c:v>199633</c:v>
                </c:pt>
                <c:pt idx="500">
                  <c:v>199634</c:v>
                </c:pt>
                <c:pt idx="501">
                  <c:v>199635</c:v>
                </c:pt>
                <c:pt idx="502">
                  <c:v>199636</c:v>
                </c:pt>
                <c:pt idx="503">
                  <c:v>199637</c:v>
                </c:pt>
                <c:pt idx="504">
                  <c:v>199638</c:v>
                </c:pt>
                <c:pt idx="505">
                  <c:v>199639</c:v>
                </c:pt>
                <c:pt idx="506">
                  <c:v>199640</c:v>
                </c:pt>
                <c:pt idx="507">
                  <c:v>199641</c:v>
                </c:pt>
                <c:pt idx="508">
                  <c:v>199642</c:v>
                </c:pt>
                <c:pt idx="509">
                  <c:v>199643</c:v>
                </c:pt>
                <c:pt idx="510">
                  <c:v>199644</c:v>
                </c:pt>
                <c:pt idx="511">
                  <c:v>199645</c:v>
                </c:pt>
                <c:pt idx="512">
                  <c:v>199646</c:v>
                </c:pt>
                <c:pt idx="513">
                  <c:v>199647</c:v>
                </c:pt>
                <c:pt idx="514">
                  <c:v>199648</c:v>
                </c:pt>
                <c:pt idx="515">
                  <c:v>199649</c:v>
                </c:pt>
                <c:pt idx="516">
                  <c:v>199650</c:v>
                </c:pt>
                <c:pt idx="517">
                  <c:v>199651</c:v>
                </c:pt>
                <c:pt idx="518">
                  <c:v>199701</c:v>
                </c:pt>
                <c:pt idx="519">
                  <c:v>199702</c:v>
                </c:pt>
                <c:pt idx="520">
                  <c:v>199703</c:v>
                </c:pt>
                <c:pt idx="521">
                  <c:v>199704</c:v>
                </c:pt>
                <c:pt idx="522">
                  <c:v>199705</c:v>
                </c:pt>
                <c:pt idx="523">
                  <c:v>199706</c:v>
                </c:pt>
                <c:pt idx="524">
                  <c:v>199707</c:v>
                </c:pt>
                <c:pt idx="525">
                  <c:v>199708</c:v>
                </c:pt>
                <c:pt idx="526">
                  <c:v>199709</c:v>
                </c:pt>
                <c:pt idx="527">
                  <c:v>199710</c:v>
                </c:pt>
                <c:pt idx="528">
                  <c:v>199711</c:v>
                </c:pt>
                <c:pt idx="529">
                  <c:v>199712</c:v>
                </c:pt>
                <c:pt idx="530">
                  <c:v>199713</c:v>
                </c:pt>
                <c:pt idx="531">
                  <c:v>199714</c:v>
                </c:pt>
                <c:pt idx="532">
                  <c:v>199715</c:v>
                </c:pt>
                <c:pt idx="533">
                  <c:v>199716</c:v>
                </c:pt>
                <c:pt idx="534">
                  <c:v>199717</c:v>
                </c:pt>
                <c:pt idx="535">
                  <c:v>199718</c:v>
                </c:pt>
                <c:pt idx="536">
                  <c:v>199719</c:v>
                </c:pt>
                <c:pt idx="537">
                  <c:v>199720</c:v>
                </c:pt>
                <c:pt idx="538">
                  <c:v>199721</c:v>
                </c:pt>
                <c:pt idx="539">
                  <c:v>199722</c:v>
                </c:pt>
                <c:pt idx="540">
                  <c:v>199723</c:v>
                </c:pt>
                <c:pt idx="541">
                  <c:v>199724</c:v>
                </c:pt>
                <c:pt idx="542">
                  <c:v>199725</c:v>
                </c:pt>
                <c:pt idx="543">
                  <c:v>199726</c:v>
                </c:pt>
                <c:pt idx="544">
                  <c:v>199727</c:v>
                </c:pt>
                <c:pt idx="545">
                  <c:v>199728</c:v>
                </c:pt>
                <c:pt idx="546">
                  <c:v>199729</c:v>
                </c:pt>
                <c:pt idx="547">
                  <c:v>199730</c:v>
                </c:pt>
                <c:pt idx="548">
                  <c:v>199731</c:v>
                </c:pt>
                <c:pt idx="549">
                  <c:v>199732</c:v>
                </c:pt>
                <c:pt idx="550">
                  <c:v>199733</c:v>
                </c:pt>
                <c:pt idx="551">
                  <c:v>199734</c:v>
                </c:pt>
                <c:pt idx="552">
                  <c:v>199735</c:v>
                </c:pt>
                <c:pt idx="553">
                  <c:v>199736</c:v>
                </c:pt>
                <c:pt idx="554">
                  <c:v>199737</c:v>
                </c:pt>
                <c:pt idx="555">
                  <c:v>199738</c:v>
                </c:pt>
                <c:pt idx="556">
                  <c:v>199739</c:v>
                </c:pt>
                <c:pt idx="557">
                  <c:v>199740</c:v>
                </c:pt>
                <c:pt idx="558">
                  <c:v>199741</c:v>
                </c:pt>
                <c:pt idx="559">
                  <c:v>199742</c:v>
                </c:pt>
                <c:pt idx="560">
                  <c:v>199743</c:v>
                </c:pt>
                <c:pt idx="561">
                  <c:v>199744</c:v>
                </c:pt>
                <c:pt idx="562">
                  <c:v>199745</c:v>
                </c:pt>
                <c:pt idx="563">
                  <c:v>199746</c:v>
                </c:pt>
                <c:pt idx="564">
                  <c:v>199747</c:v>
                </c:pt>
                <c:pt idx="565">
                  <c:v>199748</c:v>
                </c:pt>
                <c:pt idx="566">
                  <c:v>199749</c:v>
                </c:pt>
                <c:pt idx="567">
                  <c:v>199750</c:v>
                </c:pt>
                <c:pt idx="568">
                  <c:v>199751</c:v>
                </c:pt>
                <c:pt idx="569">
                  <c:v>199752</c:v>
                </c:pt>
                <c:pt idx="570">
                  <c:v>199801</c:v>
                </c:pt>
                <c:pt idx="571">
                  <c:v>199802</c:v>
                </c:pt>
                <c:pt idx="572">
                  <c:v>199803</c:v>
                </c:pt>
                <c:pt idx="573">
                  <c:v>199804</c:v>
                </c:pt>
                <c:pt idx="574">
                  <c:v>199805</c:v>
                </c:pt>
                <c:pt idx="575">
                  <c:v>199806</c:v>
                </c:pt>
                <c:pt idx="576">
                  <c:v>199807</c:v>
                </c:pt>
                <c:pt idx="577">
                  <c:v>199808</c:v>
                </c:pt>
                <c:pt idx="578">
                  <c:v>199809</c:v>
                </c:pt>
                <c:pt idx="579">
                  <c:v>199810</c:v>
                </c:pt>
                <c:pt idx="580">
                  <c:v>199811</c:v>
                </c:pt>
                <c:pt idx="581">
                  <c:v>199812</c:v>
                </c:pt>
                <c:pt idx="582">
                  <c:v>199813</c:v>
                </c:pt>
                <c:pt idx="583">
                  <c:v>199814</c:v>
                </c:pt>
                <c:pt idx="584">
                  <c:v>199815</c:v>
                </c:pt>
                <c:pt idx="585">
                  <c:v>199816</c:v>
                </c:pt>
                <c:pt idx="586">
                  <c:v>199817</c:v>
                </c:pt>
                <c:pt idx="587">
                  <c:v>199818</c:v>
                </c:pt>
                <c:pt idx="588">
                  <c:v>199819</c:v>
                </c:pt>
                <c:pt idx="589">
                  <c:v>199820</c:v>
                </c:pt>
                <c:pt idx="590">
                  <c:v>199821</c:v>
                </c:pt>
                <c:pt idx="591">
                  <c:v>199822</c:v>
                </c:pt>
                <c:pt idx="592">
                  <c:v>199823</c:v>
                </c:pt>
                <c:pt idx="593">
                  <c:v>199824</c:v>
                </c:pt>
                <c:pt idx="594">
                  <c:v>199825</c:v>
                </c:pt>
                <c:pt idx="595">
                  <c:v>199826</c:v>
                </c:pt>
                <c:pt idx="596">
                  <c:v>199827</c:v>
                </c:pt>
                <c:pt idx="597">
                  <c:v>199828</c:v>
                </c:pt>
                <c:pt idx="598">
                  <c:v>199829</c:v>
                </c:pt>
                <c:pt idx="599">
                  <c:v>199830</c:v>
                </c:pt>
                <c:pt idx="600">
                  <c:v>199831</c:v>
                </c:pt>
                <c:pt idx="601">
                  <c:v>199832</c:v>
                </c:pt>
                <c:pt idx="602">
                  <c:v>199833</c:v>
                </c:pt>
                <c:pt idx="603">
                  <c:v>199834</c:v>
                </c:pt>
                <c:pt idx="604">
                  <c:v>199835</c:v>
                </c:pt>
                <c:pt idx="605">
                  <c:v>199836</c:v>
                </c:pt>
                <c:pt idx="606">
                  <c:v>199837</c:v>
                </c:pt>
                <c:pt idx="607">
                  <c:v>199838</c:v>
                </c:pt>
                <c:pt idx="608">
                  <c:v>199839</c:v>
                </c:pt>
                <c:pt idx="609">
                  <c:v>199840</c:v>
                </c:pt>
                <c:pt idx="610">
                  <c:v>199841</c:v>
                </c:pt>
                <c:pt idx="611">
                  <c:v>199842</c:v>
                </c:pt>
                <c:pt idx="612">
                  <c:v>199843</c:v>
                </c:pt>
                <c:pt idx="613">
                  <c:v>199844</c:v>
                </c:pt>
                <c:pt idx="614">
                  <c:v>199845</c:v>
                </c:pt>
                <c:pt idx="615">
                  <c:v>199846</c:v>
                </c:pt>
                <c:pt idx="616">
                  <c:v>199847</c:v>
                </c:pt>
                <c:pt idx="617">
                  <c:v>199848</c:v>
                </c:pt>
                <c:pt idx="618">
                  <c:v>199849</c:v>
                </c:pt>
                <c:pt idx="619">
                  <c:v>199850</c:v>
                </c:pt>
                <c:pt idx="620">
                  <c:v>199851</c:v>
                </c:pt>
                <c:pt idx="621">
                  <c:v>199852</c:v>
                </c:pt>
                <c:pt idx="622">
                  <c:v>199853</c:v>
                </c:pt>
                <c:pt idx="623">
                  <c:v>199901</c:v>
                </c:pt>
                <c:pt idx="624">
                  <c:v>199902</c:v>
                </c:pt>
                <c:pt idx="625">
                  <c:v>199903</c:v>
                </c:pt>
                <c:pt idx="626">
                  <c:v>199904</c:v>
                </c:pt>
                <c:pt idx="627">
                  <c:v>199905</c:v>
                </c:pt>
                <c:pt idx="628">
                  <c:v>199906</c:v>
                </c:pt>
                <c:pt idx="629">
                  <c:v>199907</c:v>
                </c:pt>
                <c:pt idx="630">
                  <c:v>199908</c:v>
                </c:pt>
                <c:pt idx="631">
                  <c:v>199909</c:v>
                </c:pt>
                <c:pt idx="632">
                  <c:v>199910</c:v>
                </c:pt>
                <c:pt idx="633">
                  <c:v>199911</c:v>
                </c:pt>
                <c:pt idx="634">
                  <c:v>199912</c:v>
                </c:pt>
                <c:pt idx="635">
                  <c:v>199913</c:v>
                </c:pt>
                <c:pt idx="636">
                  <c:v>199914</c:v>
                </c:pt>
                <c:pt idx="637">
                  <c:v>199915</c:v>
                </c:pt>
                <c:pt idx="638">
                  <c:v>199916</c:v>
                </c:pt>
                <c:pt idx="639">
                  <c:v>199917</c:v>
                </c:pt>
                <c:pt idx="640">
                  <c:v>199918</c:v>
                </c:pt>
                <c:pt idx="641">
                  <c:v>199919</c:v>
                </c:pt>
                <c:pt idx="642">
                  <c:v>199920</c:v>
                </c:pt>
                <c:pt idx="643">
                  <c:v>199921</c:v>
                </c:pt>
                <c:pt idx="644">
                  <c:v>199922</c:v>
                </c:pt>
                <c:pt idx="645">
                  <c:v>199923</c:v>
                </c:pt>
                <c:pt idx="646">
                  <c:v>199924</c:v>
                </c:pt>
                <c:pt idx="647">
                  <c:v>199925</c:v>
                </c:pt>
                <c:pt idx="648">
                  <c:v>199926</c:v>
                </c:pt>
                <c:pt idx="649">
                  <c:v>199927</c:v>
                </c:pt>
                <c:pt idx="650">
                  <c:v>199928</c:v>
                </c:pt>
                <c:pt idx="651">
                  <c:v>199929</c:v>
                </c:pt>
                <c:pt idx="652">
                  <c:v>199930</c:v>
                </c:pt>
                <c:pt idx="653">
                  <c:v>199931</c:v>
                </c:pt>
                <c:pt idx="654">
                  <c:v>199932</c:v>
                </c:pt>
                <c:pt idx="655">
                  <c:v>199933</c:v>
                </c:pt>
                <c:pt idx="656">
                  <c:v>199934</c:v>
                </c:pt>
                <c:pt idx="657">
                  <c:v>199935</c:v>
                </c:pt>
                <c:pt idx="658">
                  <c:v>199936</c:v>
                </c:pt>
                <c:pt idx="659">
                  <c:v>199937</c:v>
                </c:pt>
                <c:pt idx="660">
                  <c:v>199938</c:v>
                </c:pt>
                <c:pt idx="661">
                  <c:v>199939</c:v>
                </c:pt>
                <c:pt idx="662">
                  <c:v>199940</c:v>
                </c:pt>
                <c:pt idx="663">
                  <c:v>199941</c:v>
                </c:pt>
                <c:pt idx="664">
                  <c:v>199942</c:v>
                </c:pt>
                <c:pt idx="665">
                  <c:v>199943</c:v>
                </c:pt>
                <c:pt idx="666">
                  <c:v>199944</c:v>
                </c:pt>
                <c:pt idx="667">
                  <c:v>199945</c:v>
                </c:pt>
                <c:pt idx="668">
                  <c:v>199946</c:v>
                </c:pt>
                <c:pt idx="669">
                  <c:v>199947</c:v>
                </c:pt>
                <c:pt idx="670">
                  <c:v>199948</c:v>
                </c:pt>
                <c:pt idx="671">
                  <c:v>199949</c:v>
                </c:pt>
                <c:pt idx="672">
                  <c:v>199950</c:v>
                </c:pt>
                <c:pt idx="673">
                  <c:v>199951</c:v>
                </c:pt>
                <c:pt idx="674">
                  <c:v>199952</c:v>
                </c:pt>
                <c:pt idx="675">
                  <c:v>200001</c:v>
                </c:pt>
                <c:pt idx="676">
                  <c:v>200002</c:v>
                </c:pt>
                <c:pt idx="677">
                  <c:v>200003</c:v>
                </c:pt>
                <c:pt idx="678">
                  <c:v>200006</c:v>
                </c:pt>
                <c:pt idx="679">
                  <c:v>200007</c:v>
                </c:pt>
                <c:pt idx="680">
                  <c:v>200008</c:v>
                </c:pt>
                <c:pt idx="681">
                  <c:v>200009</c:v>
                </c:pt>
                <c:pt idx="682">
                  <c:v>200010</c:v>
                </c:pt>
                <c:pt idx="683">
                  <c:v>200011</c:v>
                </c:pt>
                <c:pt idx="684">
                  <c:v>200012</c:v>
                </c:pt>
                <c:pt idx="685">
                  <c:v>200013</c:v>
                </c:pt>
                <c:pt idx="686">
                  <c:v>200014</c:v>
                </c:pt>
                <c:pt idx="687">
                  <c:v>200015</c:v>
                </c:pt>
                <c:pt idx="688">
                  <c:v>200016</c:v>
                </c:pt>
                <c:pt idx="689">
                  <c:v>200017</c:v>
                </c:pt>
                <c:pt idx="690">
                  <c:v>200018</c:v>
                </c:pt>
                <c:pt idx="691">
                  <c:v>200019</c:v>
                </c:pt>
                <c:pt idx="692">
                  <c:v>200020</c:v>
                </c:pt>
                <c:pt idx="693">
                  <c:v>200022</c:v>
                </c:pt>
                <c:pt idx="694">
                  <c:v>200023</c:v>
                </c:pt>
                <c:pt idx="695">
                  <c:v>200024</c:v>
                </c:pt>
                <c:pt idx="696">
                  <c:v>200025</c:v>
                </c:pt>
              </c:numCache>
            </c:numRef>
          </c:cat>
          <c:val>
            <c:numRef>
              <c:f>overall!$F$2:$F$698</c:f>
              <c:numCache>
                <c:formatCode>0</c:formatCode>
                <c:ptCount val="697"/>
                <c:pt idx="0">
                  <c:v>7.7858333333333336</c:v>
                </c:pt>
                <c:pt idx="1">
                  <c:v>9.9345833333333324</c:v>
                </c:pt>
                <c:pt idx="2">
                  <c:v>9.625119047619048</c:v>
                </c:pt>
                <c:pt idx="3">
                  <c:v>8.6608333333333327</c:v>
                </c:pt>
                <c:pt idx="4">
                  <c:v>8.5715476190476192</c:v>
                </c:pt>
                <c:pt idx="5">
                  <c:v>8.6489285714285717</c:v>
                </c:pt>
                <c:pt idx="6">
                  <c:v>8.6429761904761904</c:v>
                </c:pt>
                <c:pt idx="7">
                  <c:v>9.1429761904761904</c:v>
                </c:pt>
                <c:pt idx="8">
                  <c:v>9.1667857142857141</c:v>
                </c:pt>
                <c:pt idx="9">
                  <c:v>9.2739285714285717</c:v>
                </c:pt>
                <c:pt idx="10">
                  <c:v>8.0536904761904768</c:v>
                </c:pt>
                <c:pt idx="11">
                  <c:v>7.8632142857142853</c:v>
                </c:pt>
                <c:pt idx="12">
                  <c:v>8.0298214285714291</c:v>
                </c:pt>
                <c:pt idx="13">
                  <c:v>8.6608333333333327</c:v>
                </c:pt>
                <c:pt idx="14">
                  <c:v>8.887023809523809</c:v>
                </c:pt>
                <c:pt idx="15">
                  <c:v>8.2977380952380955</c:v>
                </c:pt>
                <c:pt idx="16">
                  <c:v>7.7322619047619048</c:v>
                </c:pt>
                <c:pt idx="17">
                  <c:v>8.0239285714285717</c:v>
                </c:pt>
                <c:pt idx="18">
                  <c:v>7.9108333333333336</c:v>
                </c:pt>
                <c:pt idx="19">
                  <c:v>8.7679761904761904</c:v>
                </c:pt>
                <c:pt idx="20">
                  <c:v>8.7858333333333327</c:v>
                </c:pt>
                <c:pt idx="21">
                  <c:v>9.1786904761904768</c:v>
                </c:pt>
                <c:pt idx="22">
                  <c:v>9.1072619047619039</c:v>
                </c:pt>
                <c:pt idx="23">
                  <c:v>8.6667857142857141</c:v>
                </c:pt>
                <c:pt idx="24">
                  <c:v>8.4286904761904768</c:v>
                </c:pt>
                <c:pt idx="25">
                  <c:v>8.3572619047619039</c:v>
                </c:pt>
                <c:pt idx="26">
                  <c:v>7.2382142857142853</c:v>
                </c:pt>
                <c:pt idx="27">
                  <c:v>7.4048809523809522</c:v>
                </c:pt>
                <c:pt idx="28">
                  <c:v>8.5239285714285717</c:v>
                </c:pt>
                <c:pt idx="29">
                  <c:v>8.6846428571428564</c:v>
                </c:pt>
                <c:pt idx="30">
                  <c:v>8.6310714285714276</c:v>
                </c:pt>
                <c:pt idx="31">
                  <c:v>9.1072619047619039</c:v>
                </c:pt>
                <c:pt idx="32">
                  <c:v>9.2025000000000006</c:v>
                </c:pt>
                <c:pt idx="33">
                  <c:v>9.0834523809523802</c:v>
                </c:pt>
                <c:pt idx="34">
                  <c:v>7.8334523809523811</c:v>
                </c:pt>
                <c:pt idx="35">
                  <c:v>8.2917857142857141</c:v>
                </c:pt>
                <c:pt idx="36">
                  <c:v>9.250119047619048</c:v>
                </c:pt>
                <c:pt idx="37">
                  <c:v>9.3513095238095243</c:v>
                </c:pt>
                <c:pt idx="38">
                  <c:v>6.8453571428571429</c:v>
                </c:pt>
                <c:pt idx="39">
                  <c:v>8.3989285714285717</c:v>
                </c:pt>
                <c:pt idx="40">
                  <c:v>8.8155952380952378</c:v>
                </c:pt>
                <c:pt idx="41">
                  <c:v>8.5894047619047615</c:v>
                </c:pt>
                <c:pt idx="42">
                  <c:v>9.1310714285714276</c:v>
                </c:pt>
                <c:pt idx="43">
                  <c:v>8.6905952380952378</c:v>
                </c:pt>
                <c:pt idx="44">
                  <c:v>8.6310714285714276</c:v>
                </c:pt>
                <c:pt idx="45">
                  <c:v>10.08345238095238</c:v>
                </c:pt>
                <c:pt idx="46">
                  <c:v>12.375119047619048</c:v>
                </c:pt>
                <c:pt idx="47">
                  <c:v>12.422738095238095</c:v>
                </c:pt>
                <c:pt idx="48">
                  <c:v>10.773928571428572</c:v>
                </c:pt>
                <c:pt idx="49">
                  <c:v>12.351309523809524</c:v>
                </c:pt>
                <c:pt idx="50">
                  <c:v>3.5120238095238094</c:v>
                </c:pt>
                <c:pt idx="51">
                  <c:v>0</c:v>
                </c:pt>
                <c:pt idx="52">
                  <c:v>8.1309523809523814</c:v>
                </c:pt>
                <c:pt idx="53">
                  <c:v>11.600476190476192</c:v>
                </c:pt>
                <c:pt idx="54">
                  <c:v>12.747857142857143</c:v>
                </c:pt>
                <c:pt idx="55">
                  <c:v>12.919285714285715</c:v>
                </c:pt>
                <c:pt idx="56">
                  <c:v>12.553630952380953</c:v>
                </c:pt>
                <c:pt idx="57">
                  <c:v>12.911428571428571</c:v>
                </c:pt>
                <c:pt idx="58">
                  <c:v>12.585654761904761</c:v>
                </c:pt>
                <c:pt idx="59">
                  <c:v>12.717797619047619</c:v>
                </c:pt>
                <c:pt idx="60">
                  <c:v>11.217559523809523</c:v>
                </c:pt>
                <c:pt idx="61">
                  <c:v>12.569702380952382</c:v>
                </c:pt>
                <c:pt idx="62">
                  <c:v>12.631964285714286</c:v>
                </c:pt>
                <c:pt idx="63">
                  <c:v>12.402857142857142</c:v>
                </c:pt>
                <c:pt idx="64">
                  <c:v>12.868928571428572</c:v>
                </c:pt>
                <c:pt idx="65">
                  <c:v>15.304761904761904</c:v>
                </c:pt>
                <c:pt idx="66">
                  <c:v>16.849761904761905</c:v>
                </c:pt>
                <c:pt idx="67">
                  <c:v>16.694166666666668</c:v>
                </c:pt>
                <c:pt idx="68">
                  <c:v>15.749880952380952</c:v>
                </c:pt>
                <c:pt idx="69">
                  <c:v>14.859702380952379</c:v>
                </c:pt>
                <c:pt idx="70">
                  <c:v>10.829702380952382</c:v>
                </c:pt>
                <c:pt idx="71">
                  <c:v>20.744166666666665</c:v>
                </c:pt>
                <c:pt idx="72">
                  <c:v>17.306845238095239</c:v>
                </c:pt>
                <c:pt idx="73">
                  <c:v>17.077440476190478</c:v>
                </c:pt>
                <c:pt idx="74">
                  <c:v>19.706845238095237</c:v>
                </c:pt>
                <c:pt idx="75">
                  <c:v>17.092321428571431</c:v>
                </c:pt>
                <c:pt idx="76">
                  <c:v>13.921130952380953</c:v>
                </c:pt>
                <c:pt idx="77">
                  <c:v>18.214583333333334</c:v>
                </c:pt>
                <c:pt idx="78">
                  <c:v>18.317083333333333</c:v>
                </c:pt>
                <c:pt idx="79">
                  <c:v>21.031904761904762</c:v>
                </c:pt>
                <c:pt idx="80">
                  <c:v>18.617321428571429</c:v>
                </c:pt>
                <c:pt idx="81">
                  <c:v>18.34654761904762</c:v>
                </c:pt>
                <c:pt idx="82">
                  <c:v>17.834107142857142</c:v>
                </c:pt>
                <c:pt idx="83">
                  <c:v>25.229761904761908</c:v>
                </c:pt>
                <c:pt idx="84">
                  <c:v>24.208809523809524</c:v>
                </c:pt>
                <c:pt idx="85">
                  <c:v>20.750833333333333</c:v>
                </c:pt>
                <c:pt idx="86">
                  <c:v>16.121666666666666</c:v>
                </c:pt>
                <c:pt idx="87">
                  <c:v>22.112500000000001</c:v>
                </c:pt>
                <c:pt idx="88">
                  <c:v>22.57279761904762</c:v>
                </c:pt>
                <c:pt idx="89">
                  <c:v>22.355833333333333</c:v>
                </c:pt>
                <c:pt idx="90">
                  <c:v>22.673392857142858</c:v>
                </c:pt>
                <c:pt idx="91">
                  <c:v>20.670059523809524</c:v>
                </c:pt>
                <c:pt idx="92">
                  <c:v>19.804285714285715</c:v>
                </c:pt>
                <c:pt idx="93">
                  <c:v>20.983095238095238</c:v>
                </c:pt>
                <c:pt idx="94">
                  <c:v>20.486547619047617</c:v>
                </c:pt>
                <c:pt idx="95">
                  <c:v>19.350416666666668</c:v>
                </c:pt>
                <c:pt idx="96">
                  <c:v>23.093154761904763</c:v>
                </c:pt>
                <c:pt idx="97">
                  <c:v>24.047678571428573</c:v>
                </c:pt>
                <c:pt idx="98">
                  <c:v>23.390059523809526</c:v>
                </c:pt>
                <c:pt idx="99">
                  <c:v>23.856309523809525</c:v>
                </c:pt>
                <c:pt idx="100">
                  <c:v>22.982678571428572</c:v>
                </c:pt>
                <c:pt idx="101">
                  <c:v>16.777083333333334</c:v>
                </c:pt>
                <c:pt idx="102">
                  <c:v>4.2730952380952383</c:v>
                </c:pt>
                <c:pt idx="103">
                  <c:v>0</c:v>
                </c:pt>
                <c:pt idx="104">
                  <c:v>2.3626785714285714</c:v>
                </c:pt>
                <c:pt idx="105">
                  <c:v>45.660952380952381</c:v>
                </c:pt>
                <c:pt idx="106">
                  <c:v>48.319226190476193</c:v>
                </c:pt>
                <c:pt idx="107">
                  <c:v>47.039880952380955</c:v>
                </c:pt>
                <c:pt idx="108">
                  <c:v>45.486666666666665</c:v>
                </c:pt>
                <c:pt idx="109">
                  <c:v>50.814047619047621</c:v>
                </c:pt>
                <c:pt idx="110">
                  <c:v>50.320059523809526</c:v>
                </c:pt>
                <c:pt idx="111">
                  <c:v>49.006369047619046</c:v>
                </c:pt>
                <c:pt idx="112">
                  <c:v>43.557261904761901</c:v>
                </c:pt>
                <c:pt idx="113">
                  <c:v>46.498988095238097</c:v>
                </c:pt>
                <c:pt idx="114">
                  <c:v>40.071369047619044</c:v>
                </c:pt>
                <c:pt idx="115">
                  <c:v>42.911250000000003</c:v>
                </c:pt>
                <c:pt idx="116">
                  <c:v>51.402619047619041</c:v>
                </c:pt>
                <c:pt idx="117">
                  <c:v>35.060178571428573</c:v>
                </c:pt>
                <c:pt idx="118">
                  <c:v>42.195476190476192</c:v>
                </c:pt>
                <c:pt idx="119">
                  <c:v>46.509523809523813</c:v>
                </c:pt>
                <c:pt idx="120">
                  <c:v>38.653333333333336</c:v>
                </c:pt>
                <c:pt idx="121">
                  <c:v>42.714285714285715</c:v>
                </c:pt>
                <c:pt idx="122">
                  <c:v>46.047619047619051</c:v>
                </c:pt>
                <c:pt idx="123">
                  <c:v>41.539940476190473</c:v>
                </c:pt>
                <c:pt idx="124">
                  <c:v>44.918809523809522</c:v>
                </c:pt>
                <c:pt idx="125">
                  <c:v>43.182142857142857</c:v>
                </c:pt>
                <c:pt idx="126">
                  <c:v>51.276785714285715</c:v>
                </c:pt>
                <c:pt idx="127">
                  <c:v>52.370714285714293</c:v>
                </c:pt>
                <c:pt idx="128">
                  <c:v>48.477678571428569</c:v>
                </c:pt>
                <c:pt idx="129">
                  <c:v>51.553154761904764</c:v>
                </c:pt>
                <c:pt idx="130">
                  <c:v>54.879642857142862</c:v>
                </c:pt>
                <c:pt idx="131">
                  <c:v>51.51797619047619</c:v>
                </c:pt>
                <c:pt idx="132">
                  <c:v>51.15172619047619</c:v>
                </c:pt>
                <c:pt idx="133">
                  <c:v>46.259821428571428</c:v>
                </c:pt>
                <c:pt idx="134">
                  <c:v>46.387559523809522</c:v>
                </c:pt>
                <c:pt idx="135">
                  <c:v>55.995892857142856</c:v>
                </c:pt>
                <c:pt idx="136">
                  <c:v>53.608928571428564</c:v>
                </c:pt>
                <c:pt idx="137">
                  <c:v>47.503214285714286</c:v>
                </c:pt>
                <c:pt idx="138">
                  <c:v>45.367321428571429</c:v>
                </c:pt>
                <c:pt idx="139">
                  <c:v>26.730476190476192</c:v>
                </c:pt>
                <c:pt idx="140">
                  <c:v>35.65309523809524</c:v>
                </c:pt>
                <c:pt idx="141">
                  <c:v>45.245238095238093</c:v>
                </c:pt>
                <c:pt idx="142">
                  <c:v>40.330238095238094</c:v>
                </c:pt>
                <c:pt idx="143">
                  <c:v>48.165773809523813</c:v>
                </c:pt>
                <c:pt idx="144">
                  <c:v>43.438511904761903</c:v>
                </c:pt>
                <c:pt idx="145">
                  <c:v>49.202619047619052</c:v>
                </c:pt>
                <c:pt idx="146">
                  <c:v>54.078511904761911</c:v>
                </c:pt>
                <c:pt idx="147">
                  <c:v>44.120416666666664</c:v>
                </c:pt>
                <c:pt idx="148">
                  <c:v>46.56267857142857</c:v>
                </c:pt>
                <c:pt idx="149">
                  <c:v>53.394464285714285</c:v>
                </c:pt>
                <c:pt idx="150">
                  <c:v>53.304107142857141</c:v>
                </c:pt>
                <c:pt idx="151">
                  <c:v>50.336428571428577</c:v>
                </c:pt>
                <c:pt idx="152">
                  <c:v>50.779702380952379</c:v>
                </c:pt>
                <c:pt idx="153">
                  <c:v>52.572857142857139</c:v>
                </c:pt>
                <c:pt idx="154">
                  <c:v>33.995952380952382</c:v>
                </c:pt>
                <c:pt idx="155">
                  <c:v>0</c:v>
                </c:pt>
                <c:pt idx="156">
                  <c:v>35.987083333333331</c:v>
                </c:pt>
                <c:pt idx="157">
                  <c:v>46.896369047619046</c:v>
                </c:pt>
                <c:pt idx="158">
                  <c:v>48.378928571428574</c:v>
                </c:pt>
                <c:pt idx="159">
                  <c:v>50.380714285714284</c:v>
                </c:pt>
                <c:pt idx="160">
                  <c:v>57.887738095238092</c:v>
                </c:pt>
                <c:pt idx="161">
                  <c:v>56.015476190476193</c:v>
                </c:pt>
                <c:pt idx="162">
                  <c:v>45.608452380952386</c:v>
                </c:pt>
                <c:pt idx="163">
                  <c:v>44.151964285714286</c:v>
                </c:pt>
                <c:pt idx="164">
                  <c:v>54.72988095238096</c:v>
                </c:pt>
                <c:pt idx="165">
                  <c:v>47.808571428571426</c:v>
                </c:pt>
                <c:pt idx="166">
                  <c:v>41.720238095238095</c:v>
                </c:pt>
                <c:pt idx="167">
                  <c:v>43.21875</c:v>
                </c:pt>
                <c:pt idx="168">
                  <c:v>48.848333333333336</c:v>
                </c:pt>
                <c:pt idx="169">
                  <c:v>44.046785714285711</c:v>
                </c:pt>
                <c:pt idx="170">
                  <c:v>43.165892857142858</c:v>
                </c:pt>
                <c:pt idx="171">
                  <c:v>44.90625</c:v>
                </c:pt>
                <c:pt idx="172">
                  <c:v>46.544404761904765</c:v>
                </c:pt>
                <c:pt idx="173">
                  <c:v>51.247380952380951</c:v>
                </c:pt>
                <c:pt idx="174">
                  <c:v>55.557857142857138</c:v>
                </c:pt>
                <c:pt idx="175">
                  <c:v>54.981071428571425</c:v>
                </c:pt>
                <c:pt idx="176">
                  <c:v>57.755059523809528</c:v>
                </c:pt>
                <c:pt idx="177">
                  <c:v>54.790892857142865</c:v>
                </c:pt>
                <c:pt idx="178">
                  <c:v>59.787440476190483</c:v>
                </c:pt>
                <c:pt idx="179">
                  <c:v>56.745714285714293</c:v>
                </c:pt>
                <c:pt idx="180">
                  <c:v>55.685833333333328</c:v>
                </c:pt>
                <c:pt idx="181">
                  <c:v>47.977678571428569</c:v>
                </c:pt>
                <c:pt idx="182">
                  <c:v>57.069702380952378</c:v>
                </c:pt>
                <c:pt idx="183">
                  <c:v>59.266190476190474</c:v>
                </c:pt>
                <c:pt idx="184">
                  <c:v>61.35005952380952</c:v>
                </c:pt>
                <c:pt idx="185">
                  <c:v>59.925357142857138</c:v>
                </c:pt>
                <c:pt idx="186">
                  <c:v>58.428988095238097</c:v>
                </c:pt>
                <c:pt idx="187">
                  <c:v>58.360059523809525</c:v>
                </c:pt>
                <c:pt idx="188">
                  <c:v>61.141190476190474</c:v>
                </c:pt>
                <c:pt idx="189">
                  <c:v>60.420773809523816</c:v>
                </c:pt>
                <c:pt idx="190">
                  <c:v>58.693035714285713</c:v>
                </c:pt>
                <c:pt idx="191">
                  <c:v>56.383273809523807</c:v>
                </c:pt>
                <c:pt idx="192">
                  <c:v>55.834285714285713</c:v>
                </c:pt>
                <c:pt idx="193">
                  <c:v>57.869107142857146</c:v>
                </c:pt>
                <c:pt idx="194">
                  <c:v>55.940119047619049</c:v>
                </c:pt>
                <c:pt idx="195">
                  <c:v>58.067261904761899</c:v>
                </c:pt>
                <c:pt idx="196">
                  <c:v>56.130714285714284</c:v>
                </c:pt>
                <c:pt idx="197">
                  <c:v>58.950357142857143</c:v>
                </c:pt>
                <c:pt idx="198">
                  <c:v>63.548630952380954</c:v>
                </c:pt>
                <c:pt idx="199">
                  <c:v>70.410535714285714</c:v>
                </c:pt>
                <c:pt idx="200">
                  <c:v>73.757738095238096</c:v>
                </c:pt>
                <c:pt idx="201">
                  <c:v>72.150476190476198</c:v>
                </c:pt>
                <c:pt idx="202">
                  <c:v>78.826369047619053</c:v>
                </c:pt>
                <c:pt idx="203">
                  <c:v>79.338273809523812</c:v>
                </c:pt>
                <c:pt idx="204">
                  <c:v>75.255833333333328</c:v>
                </c:pt>
                <c:pt idx="205">
                  <c:v>71.290297619047621</c:v>
                </c:pt>
                <c:pt idx="206">
                  <c:v>43.61154761904762</c:v>
                </c:pt>
                <c:pt idx="207">
                  <c:v>0</c:v>
                </c:pt>
                <c:pt idx="208">
                  <c:v>36.466904761904757</c:v>
                </c:pt>
                <c:pt idx="209">
                  <c:v>75.008392857142852</c:v>
                </c:pt>
                <c:pt idx="210">
                  <c:v>74.952202380952372</c:v>
                </c:pt>
                <c:pt idx="211">
                  <c:v>71.933214285714286</c:v>
                </c:pt>
                <c:pt idx="212">
                  <c:v>74.566071428571433</c:v>
                </c:pt>
                <c:pt idx="213">
                  <c:v>82.356369047619054</c:v>
                </c:pt>
                <c:pt idx="214">
                  <c:v>82.940535714285716</c:v>
                </c:pt>
                <c:pt idx="215">
                  <c:v>76.364999999999995</c:v>
                </c:pt>
                <c:pt idx="216">
                  <c:v>92.452142857142846</c:v>
                </c:pt>
                <c:pt idx="217">
                  <c:v>75.625476190476192</c:v>
                </c:pt>
                <c:pt idx="218">
                  <c:v>64.174642857142857</c:v>
                </c:pt>
                <c:pt idx="219">
                  <c:v>77.980119047619041</c:v>
                </c:pt>
                <c:pt idx="220">
                  <c:v>72.22607142857143</c:v>
                </c:pt>
                <c:pt idx="221">
                  <c:v>90.147202380952379</c:v>
                </c:pt>
                <c:pt idx="222">
                  <c:v>76.805773809523814</c:v>
                </c:pt>
                <c:pt idx="223">
                  <c:v>80.622261904761913</c:v>
                </c:pt>
                <c:pt idx="224">
                  <c:v>83.887440476190477</c:v>
                </c:pt>
                <c:pt idx="225">
                  <c:v>87.34238095238095</c:v>
                </c:pt>
                <c:pt idx="226">
                  <c:v>93.019285714285715</c:v>
                </c:pt>
                <c:pt idx="227">
                  <c:v>122.50160714285714</c:v>
                </c:pt>
                <c:pt idx="228">
                  <c:v>111.97761904761906</c:v>
                </c:pt>
                <c:pt idx="229">
                  <c:v>115.30404761904762</c:v>
                </c:pt>
                <c:pt idx="230">
                  <c:v>114.95952380952382</c:v>
                </c:pt>
                <c:pt idx="231">
                  <c:v>128.70583333333335</c:v>
                </c:pt>
                <c:pt idx="232">
                  <c:v>131.70738095238096</c:v>
                </c:pt>
                <c:pt idx="233">
                  <c:v>150.73333333333335</c:v>
                </c:pt>
                <c:pt idx="234">
                  <c:v>164.11023809523809</c:v>
                </c:pt>
                <c:pt idx="235">
                  <c:v>152.65494047619046</c:v>
                </c:pt>
                <c:pt idx="236">
                  <c:v>122.06785714285715</c:v>
                </c:pt>
                <c:pt idx="237">
                  <c:v>114.10470238095238</c:v>
                </c:pt>
                <c:pt idx="238">
                  <c:v>116.62053571428571</c:v>
                </c:pt>
                <c:pt idx="239">
                  <c:v>133.23761904761903</c:v>
                </c:pt>
                <c:pt idx="240">
                  <c:v>143.45809523809524</c:v>
                </c:pt>
                <c:pt idx="241">
                  <c:v>142.45577380952381</c:v>
                </c:pt>
                <c:pt idx="242">
                  <c:v>150.37440476190477</c:v>
                </c:pt>
                <c:pt idx="243">
                  <c:v>164.53309523809526</c:v>
                </c:pt>
                <c:pt idx="244">
                  <c:v>174.17797619047619</c:v>
                </c:pt>
                <c:pt idx="245">
                  <c:v>135.12511904761905</c:v>
                </c:pt>
                <c:pt idx="246">
                  <c:v>140.23934523809524</c:v>
                </c:pt>
                <c:pt idx="247">
                  <c:v>152.40970238095238</c:v>
                </c:pt>
                <c:pt idx="248">
                  <c:v>168.21303571428572</c:v>
                </c:pt>
                <c:pt idx="249">
                  <c:v>174.72375</c:v>
                </c:pt>
                <c:pt idx="250">
                  <c:v>168.76398809523809</c:v>
                </c:pt>
                <c:pt idx="251">
                  <c:v>158.52755952380954</c:v>
                </c:pt>
                <c:pt idx="252">
                  <c:v>164.39422619047619</c:v>
                </c:pt>
                <c:pt idx="253">
                  <c:v>158.93541666666667</c:v>
                </c:pt>
                <c:pt idx="254">
                  <c:v>165.56738095238094</c:v>
                </c:pt>
                <c:pt idx="255">
                  <c:v>161.46654761904762</c:v>
                </c:pt>
                <c:pt idx="256">
                  <c:v>148.15654761904761</c:v>
                </c:pt>
                <c:pt idx="257">
                  <c:v>141.48869047619047</c:v>
                </c:pt>
                <c:pt idx="258">
                  <c:v>96.518214285714279</c:v>
                </c:pt>
                <c:pt idx="259">
                  <c:v>0</c:v>
                </c:pt>
                <c:pt idx="260">
                  <c:v>0</c:v>
                </c:pt>
                <c:pt idx="261">
                  <c:v>131.65011904761906</c:v>
                </c:pt>
                <c:pt idx="262">
                  <c:v>148.95833333333334</c:v>
                </c:pt>
                <c:pt idx="263">
                  <c:v>145.82232142857143</c:v>
                </c:pt>
                <c:pt idx="264">
                  <c:v>133.20416666666665</c:v>
                </c:pt>
                <c:pt idx="265">
                  <c:v>162.84755952380951</c:v>
                </c:pt>
                <c:pt idx="266">
                  <c:v>207.35690476190476</c:v>
                </c:pt>
                <c:pt idx="267">
                  <c:v>299.31184523809526</c:v>
                </c:pt>
                <c:pt idx="268">
                  <c:v>315.37535714285713</c:v>
                </c:pt>
                <c:pt idx="269">
                  <c:v>320.45833333333331</c:v>
                </c:pt>
                <c:pt idx="270">
                  <c:v>267.15148809523805</c:v>
                </c:pt>
                <c:pt idx="271">
                  <c:v>337.63291666666669</c:v>
                </c:pt>
                <c:pt idx="272">
                  <c:v>315.93113095238095</c:v>
                </c:pt>
                <c:pt idx="273">
                  <c:v>296.43505952380951</c:v>
                </c:pt>
                <c:pt idx="274">
                  <c:v>349.78452380952382</c:v>
                </c:pt>
                <c:pt idx="275">
                  <c:v>277.17803571428573</c:v>
                </c:pt>
                <c:pt idx="276">
                  <c:v>274.70166666666665</c:v>
                </c:pt>
                <c:pt idx="277">
                  <c:v>314.13404761904758</c:v>
                </c:pt>
                <c:pt idx="278">
                  <c:v>322.96946428571431</c:v>
                </c:pt>
                <c:pt idx="279">
                  <c:v>200.87660714285713</c:v>
                </c:pt>
                <c:pt idx="280">
                  <c:v>322.24720238095239</c:v>
                </c:pt>
                <c:pt idx="281">
                  <c:v>324.87095238095236</c:v>
                </c:pt>
                <c:pt idx="282">
                  <c:v>320.08511904761906</c:v>
                </c:pt>
                <c:pt idx="283">
                  <c:v>377.12446428571428</c:v>
                </c:pt>
                <c:pt idx="284">
                  <c:v>305.44976190476189</c:v>
                </c:pt>
                <c:pt idx="285">
                  <c:v>328.26535714285717</c:v>
                </c:pt>
                <c:pt idx="286">
                  <c:v>355.19339285714284</c:v>
                </c:pt>
                <c:pt idx="287">
                  <c:v>351.63458333333335</c:v>
                </c:pt>
                <c:pt idx="288">
                  <c:v>328.4947619047619</c:v>
                </c:pt>
                <c:pt idx="289">
                  <c:v>328.62172619047618</c:v>
                </c:pt>
                <c:pt idx="290">
                  <c:v>349.11142857142858</c:v>
                </c:pt>
                <c:pt idx="291">
                  <c:v>389.93095238095236</c:v>
                </c:pt>
                <c:pt idx="292">
                  <c:v>354.80553571428572</c:v>
                </c:pt>
                <c:pt idx="293">
                  <c:v>406.63696428571427</c:v>
                </c:pt>
                <c:pt idx="294">
                  <c:v>363.00083333333333</c:v>
                </c:pt>
                <c:pt idx="295">
                  <c:v>402.43440476190472</c:v>
                </c:pt>
                <c:pt idx="296">
                  <c:v>384.22160714285718</c:v>
                </c:pt>
                <c:pt idx="297">
                  <c:v>370.62285714285713</c:v>
                </c:pt>
                <c:pt idx="298">
                  <c:v>394.45672619047616</c:v>
                </c:pt>
                <c:pt idx="299">
                  <c:v>413.83434523809524</c:v>
                </c:pt>
                <c:pt idx="300">
                  <c:v>363.38285714285712</c:v>
                </c:pt>
                <c:pt idx="301">
                  <c:v>343.25089285714284</c:v>
                </c:pt>
                <c:pt idx="302">
                  <c:v>420.08136904761903</c:v>
                </c:pt>
                <c:pt idx="303">
                  <c:v>406.51404761904763</c:v>
                </c:pt>
                <c:pt idx="304">
                  <c:v>439.34958333333333</c:v>
                </c:pt>
                <c:pt idx="305">
                  <c:v>428.76398809523812</c:v>
                </c:pt>
                <c:pt idx="306">
                  <c:v>433.08130952380952</c:v>
                </c:pt>
                <c:pt idx="307">
                  <c:v>425.17160714285717</c:v>
                </c:pt>
                <c:pt idx="308">
                  <c:v>408.21928571428572</c:v>
                </c:pt>
                <c:pt idx="309">
                  <c:v>437.45279761904766</c:v>
                </c:pt>
                <c:pt idx="310">
                  <c:v>425.20440476190475</c:v>
                </c:pt>
                <c:pt idx="311">
                  <c:v>0</c:v>
                </c:pt>
                <c:pt idx="312">
                  <c:v>323.29071428571427</c:v>
                </c:pt>
                <c:pt idx="313">
                  <c:v>408.62333333333333</c:v>
                </c:pt>
                <c:pt idx="314">
                  <c:v>444.56214285714287</c:v>
                </c:pt>
                <c:pt idx="315">
                  <c:v>431.99285714285713</c:v>
                </c:pt>
                <c:pt idx="316">
                  <c:v>461.59380952380951</c:v>
                </c:pt>
                <c:pt idx="317">
                  <c:v>449.98148809523809</c:v>
                </c:pt>
                <c:pt idx="318">
                  <c:v>469.55595238095236</c:v>
                </c:pt>
                <c:pt idx="319">
                  <c:v>434.71892857142859</c:v>
                </c:pt>
                <c:pt idx="320">
                  <c:v>441.1400595238095</c:v>
                </c:pt>
                <c:pt idx="321">
                  <c:v>462.98755952380952</c:v>
                </c:pt>
                <c:pt idx="322">
                  <c:v>465.38357142857143</c:v>
                </c:pt>
                <c:pt idx="323">
                  <c:v>391.31815476190474</c:v>
                </c:pt>
                <c:pt idx="324">
                  <c:v>436.88994047619042</c:v>
                </c:pt>
                <c:pt idx="325">
                  <c:v>635.98101190476189</c:v>
                </c:pt>
                <c:pt idx="326">
                  <c:v>561.76702380952383</c:v>
                </c:pt>
                <c:pt idx="327">
                  <c:v>560.99827380952388</c:v>
                </c:pt>
                <c:pt idx="328">
                  <c:v>553.20559523809516</c:v>
                </c:pt>
                <c:pt idx="329">
                  <c:v>600.05464285714277</c:v>
                </c:pt>
                <c:pt idx="330">
                  <c:v>597.2390476190476</c:v>
                </c:pt>
                <c:pt idx="331">
                  <c:v>584.94130952380954</c:v>
                </c:pt>
                <c:pt idx="332">
                  <c:v>650.37351190476193</c:v>
                </c:pt>
                <c:pt idx="333">
                  <c:v>582.93023809523811</c:v>
                </c:pt>
                <c:pt idx="334">
                  <c:v>646.96934523809523</c:v>
                </c:pt>
                <c:pt idx="335">
                  <c:v>603.99095238095231</c:v>
                </c:pt>
                <c:pt idx="336">
                  <c:v>691.89678571428578</c:v>
                </c:pt>
                <c:pt idx="337">
                  <c:v>716.47136904761908</c:v>
                </c:pt>
                <c:pt idx="338">
                  <c:v>855.85869047619053</c:v>
                </c:pt>
                <c:pt idx="339">
                  <c:v>764.81029761904767</c:v>
                </c:pt>
                <c:pt idx="340">
                  <c:v>831.39863095238093</c:v>
                </c:pt>
                <c:pt idx="341">
                  <c:v>756.72369047619054</c:v>
                </c:pt>
                <c:pt idx="342">
                  <c:v>813.98452380952381</c:v>
                </c:pt>
                <c:pt idx="343">
                  <c:v>673.78791666666666</c:v>
                </c:pt>
                <c:pt idx="344">
                  <c:v>772.00946428571422</c:v>
                </c:pt>
                <c:pt idx="345">
                  <c:v>746.25476190476195</c:v>
                </c:pt>
                <c:pt idx="346">
                  <c:v>938.89494047619053</c:v>
                </c:pt>
                <c:pt idx="347">
                  <c:v>942.21470238095242</c:v>
                </c:pt>
                <c:pt idx="348">
                  <c:v>958.77404761904768</c:v>
                </c:pt>
                <c:pt idx="349">
                  <c:v>935.28458333333333</c:v>
                </c:pt>
                <c:pt idx="350">
                  <c:v>888.42744047619044</c:v>
                </c:pt>
                <c:pt idx="351">
                  <c:v>880.72041666666667</c:v>
                </c:pt>
                <c:pt idx="352">
                  <c:v>963.73148809523821</c:v>
                </c:pt>
                <c:pt idx="353">
                  <c:v>1006.3788095238097</c:v>
                </c:pt>
                <c:pt idx="354">
                  <c:v>855.87607142857144</c:v>
                </c:pt>
                <c:pt idx="355">
                  <c:v>1104.3254761904761</c:v>
                </c:pt>
                <c:pt idx="356">
                  <c:v>1045.7641666666666</c:v>
                </c:pt>
                <c:pt idx="357">
                  <c:v>963.28684523809522</c:v>
                </c:pt>
                <c:pt idx="358">
                  <c:v>1003.756011904762</c:v>
                </c:pt>
                <c:pt idx="359">
                  <c:v>951.45345238095229</c:v>
                </c:pt>
                <c:pt idx="360">
                  <c:v>1057.6537499999999</c:v>
                </c:pt>
                <c:pt idx="361">
                  <c:v>997.58684523809518</c:v>
                </c:pt>
                <c:pt idx="362">
                  <c:v>0</c:v>
                </c:pt>
                <c:pt idx="363">
                  <c:v>588.37654761904764</c:v>
                </c:pt>
                <c:pt idx="364">
                  <c:v>999.83571428571429</c:v>
                </c:pt>
                <c:pt idx="365">
                  <c:v>999.39202380952372</c:v>
                </c:pt>
                <c:pt idx="366">
                  <c:v>997.53964285714289</c:v>
                </c:pt>
                <c:pt idx="367">
                  <c:v>1042.7929761904761</c:v>
                </c:pt>
                <c:pt idx="368">
                  <c:v>1109.9560714285715</c:v>
                </c:pt>
                <c:pt idx="369">
                  <c:v>1093.7616666666665</c:v>
                </c:pt>
                <c:pt idx="370">
                  <c:v>1261.8869047619048</c:v>
                </c:pt>
                <c:pt idx="371">
                  <c:v>1031.615</c:v>
                </c:pt>
                <c:pt idx="372">
                  <c:v>1187.4626785714286</c:v>
                </c:pt>
                <c:pt idx="373">
                  <c:v>1136.8020833333333</c:v>
                </c:pt>
                <c:pt idx="374">
                  <c:v>1098.1523214285714</c:v>
                </c:pt>
                <c:pt idx="375">
                  <c:v>1055.5850595238096</c:v>
                </c:pt>
                <c:pt idx="376">
                  <c:v>966.77315476190483</c:v>
                </c:pt>
                <c:pt idx="377">
                  <c:v>1064.6101785714286</c:v>
                </c:pt>
                <c:pt idx="378">
                  <c:v>1132.0820238095239</c:v>
                </c:pt>
                <c:pt idx="379">
                  <c:v>1362.9042857142858</c:v>
                </c:pt>
                <c:pt idx="380">
                  <c:v>1467.4813095238094</c:v>
                </c:pt>
                <c:pt idx="381">
                  <c:v>1187.9857738095238</c:v>
                </c:pt>
                <c:pt idx="382">
                  <c:v>1344.1515476190475</c:v>
                </c:pt>
                <c:pt idx="383">
                  <c:v>1203.061488095238</c:v>
                </c:pt>
                <c:pt idx="384">
                  <c:v>1314.2072619047619</c:v>
                </c:pt>
                <c:pt idx="385">
                  <c:v>1514.5052976190477</c:v>
                </c:pt>
                <c:pt idx="386">
                  <c:v>1753.3776785714285</c:v>
                </c:pt>
                <c:pt idx="387">
                  <c:v>1398.9679166666665</c:v>
                </c:pt>
                <c:pt idx="388">
                  <c:v>1278.5864285714285</c:v>
                </c:pt>
                <c:pt idx="389">
                  <c:v>1271.982857142857</c:v>
                </c:pt>
                <c:pt idx="390">
                  <c:v>1205.5252976190477</c:v>
                </c:pt>
                <c:pt idx="391">
                  <c:v>1207.5</c:v>
                </c:pt>
                <c:pt idx="392">
                  <c:v>1216.8083928571427</c:v>
                </c:pt>
                <c:pt idx="393">
                  <c:v>1437.7133928571429</c:v>
                </c:pt>
                <c:pt idx="394">
                  <c:v>1612.23</c:v>
                </c:pt>
                <c:pt idx="395">
                  <c:v>1399.1982142857141</c:v>
                </c:pt>
                <c:pt idx="396">
                  <c:v>1579.4618452380953</c:v>
                </c:pt>
                <c:pt idx="397">
                  <c:v>1538.082738095238</c:v>
                </c:pt>
                <c:pt idx="398">
                  <c:v>1360.341488095238</c:v>
                </c:pt>
                <c:pt idx="399">
                  <c:v>1328.4541071428571</c:v>
                </c:pt>
                <c:pt idx="400">
                  <c:v>1644.2573214285712</c:v>
                </c:pt>
                <c:pt idx="401">
                  <c:v>1517.580476190476</c:v>
                </c:pt>
                <c:pt idx="402">
                  <c:v>1659.1105357142858</c:v>
                </c:pt>
                <c:pt idx="403">
                  <c:v>1480.1436904761906</c:v>
                </c:pt>
                <c:pt idx="404">
                  <c:v>1761.7546428571429</c:v>
                </c:pt>
                <c:pt idx="405">
                  <c:v>1731.0730357142859</c:v>
                </c:pt>
                <c:pt idx="406">
                  <c:v>2089.3827976190478</c:v>
                </c:pt>
                <c:pt idx="407">
                  <c:v>2089.1144047619046</c:v>
                </c:pt>
                <c:pt idx="408">
                  <c:v>1997.7315476190477</c:v>
                </c:pt>
                <c:pt idx="409">
                  <c:v>2033.0460714285714</c:v>
                </c:pt>
                <c:pt idx="410">
                  <c:v>1951.274107142857</c:v>
                </c:pt>
                <c:pt idx="411">
                  <c:v>2031.8642857142859</c:v>
                </c:pt>
                <c:pt idx="412">
                  <c:v>1989.8149404761903</c:v>
                </c:pt>
                <c:pt idx="413">
                  <c:v>571.44928571428568</c:v>
                </c:pt>
                <c:pt idx="414">
                  <c:v>0</c:v>
                </c:pt>
                <c:pt idx="415">
                  <c:v>793.48279761904757</c:v>
                </c:pt>
                <c:pt idx="416">
                  <c:v>1751.4880952380952</c:v>
                </c:pt>
                <c:pt idx="417">
                  <c:v>1726.2292261904763</c:v>
                </c:pt>
                <c:pt idx="418">
                  <c:v>1927.1082142857142</c:v>
                </c:pt>
                <c:pt idx="419">
                  <c:v>2048.6539880952382</c:v>
                </c:pt>
                <c:pt idx="420">
                  <c:v>2218.192202380952</c:v>
                </c:pt>
                <c:pt idx="421">
                  <c:v>2444.4449404761904</c:v>
                </c:pt>
                <c:pt idx="422">
                  <c:v>2712.0391666666669</c:v>
                </c:pt>
                <c:pt idx="423">
                  <c:v>2384.6824404761905</c:v>
                </c:pt>
                <c:pt idx="424">
                  <c:v>2691.6628571428569</c:v>
                </c:pt>
                <c:pt idx="425">
                  <c:v>2636.171726190476</c:v>
                </c:pt>
                <c:pt idx="426">
                  <c:v>2579.2424404761905</c:v>
                </c:pt>
                <c:pt idx="427">
                  <c:v>2469.8894642857144</c:v>
                </c:pt>
                <c:pt idx="428">
                  <c:v>2657.8663095238094</c:v>
                </c:pt>
                <c:pt idx="429">
                  <c:v>2640.1605357142857</c:v>
                </c:pt>
                <c:pt idx="430">
                  <c:v>2668.9904166666665</c:v>
                </c:pt>
                <c:pt idx="431">
                  <c:v>2592.6100595238095</c:v>
                </c:pt>
                <c:pt idx="432">
                  <c:v>2610.2232142857142</c:v>
                </c:pt>
                <c:pt idx="433">
                  <c:v>3196.2919047619048</c:v>
                </c:pt>
                <c:pt idx="434">
                  <c:v>3194.556964285714</c:v>
                </c:pt>
                <c:pt idx="435">
                  <c:v>3474.8382738095233</c:v>
                </c:pt>
                <c:pt idx="436">
                  <c:v>2899.9627380952379</c:v>
                </c:pt>
                <c:pt idx="437">
                  <c:v>3196.8751785714289</c:v>
                </c:pt>
                <c:pt idx="438">
                  <c:v>3284.2320238095235</c:v>
                </c:pt>
                <c:pt idx="439">
                  <c:v>3213.1810714285716</c:v>
                </c:pt>
                <c:pt idx="440">
                  <c:v>2864.4863095238097</c:v>
                </c:pt>
                <c:pt idx="441">
                  <c:v>2495.7789285714284</c:v>
                </c:pt>
                <c:pt idx="442">
                  <c:v>3064.751011904762</c:v>
                </c:pt>
                <c:pt idx="443">
                  <c:v>2935.3325</c:v>
                </c:pt>
                <c:pt idx="444">
                  <c:v>2874.0492261904765</c:v>
                </c:pt>
                <c:pt idx="445">
                  <c:v>2528.2168452380952</c:v>
                </c:pt>
                <c:pt idx="446">
                  <c:v>3018.7858928571432</c:v>
                </c:pt>
                <c:pt idx="447">
                  <c:v>3403.6467261904763</c:v>
                </c:pt>
                <c:pt idx="448">
                  <c:v>3394.6512500000003</c:v>
                </c:pt>
                <c:pt idx="449">
                  <c:v>3666.2275595238093</c:v>
                </c:pt>
                <c:pt idx="450">
                  <c:v>3455.3526785714284</c:v>
                </c:pt>
                <c:pt idx="451">
                  <c:v>3471.9964285714286</c:v>
                </c:pt>
                <c:pt idx="452">
                  <c:v>3490.4130357142858</c:v>
                </c:pt>
                <c:pt idx="453">
                  <c:v>3453.4583333333335</c:v>
                </c:pt>
                <c:pt idx="454">
                  <c:v>3714.978988095238</c:v>
                </c:pt>
                <c:pt idx="455">
                  <c:v>3729.5054166666669</c:v>
                </c:pt>
                <c:pt idx="456">
                  <c:v>3737.0655952380953</c:v>
                </c:pt>
                <c:pt idx="457">
                  <c:v>3795.0433333333335</c:v>
                </c:pt>
                <c:pt idx="458">
                  <c:v>3887.9723809523807</c:v>
                </c:pt>
                <c:pt idx="459">
                  <c:v>3984.2763690476195</c:v>
                </c:pt>
                <c:pt idx="460">
                  <c:v>4286.3017261904761</c:v>
                </c:pt>
                <c:pt idx="461">
                  <c:v>4269.242261904762</c:v>
                </c:pt>
                <c:pt idx="462">
                  <c:v>3746.5807142857147</c:v>
                </c:pt>
                <c:pt idx="463">
                  <c:v>4009.3486904761903</c:v>
                </c:pt>
                <c:pt idx="464">
                  <c:v>4083.3313095238095</c:v>
                </c:pt>
                <c:pt idx="465">
                  <c:v>0</c:v>
                </c:pt>
                <c:pt idx="466">
                  <c:v>0</c:v>
                </c:pt>
                <c:pt idx="467">
                  <c:v>845.37857142857149</c:v>
                </c:pt>
                <c:pt idx="468">
                  <c:v>3223.2217857142859</c:v>
                </c:pt>
                <c:pt idx="469">
                  <c:v>3726.2126785714286</c:v>
                </c:pt>
                <c:pt idx="470">
                  <c:v>3458.5363095238095</c:v>
                </c:pt>
                <c:pt idx="471">
                  <c:v>2865.0096428571428</c:v>
                </c:pt>
                <c:pt idx="472">
                  <c:v>2761.0182738095236</c:v>
                </c:pt>
                <c:pt idx="473">
                  <c:v>4129.0983333333334</c:v>
                </c:pt>
                <c:pt idx="474">
                  <c:v>3799.2593452380947</c:v>
                </c:pt>
                <c:pt idx="475">
                  <c:v>3993.6902380952379</c:v>
                </c:pt>
                <c:pt idx="476">
                  <c:v>4217.9767857142851</c:v>
                </c:pt>
                <c:pt idx="477">
                  <c:v>4382.7644047619051</c:v>
                </c:pt>
                <c:pt idx="478">
                  <c:v>4423.1688690476194</c:v>
                </c:pt>
                <c:pt idx="479">
                  <c:v>3928.9907738095235</c:v>
                </c:pt>
                <c:pt idx="480">
                  <c:v>4428.9422023809529</c:v>
                </c:pt>
                <c:pt idx="481">
                  <c:v>4470.8078571428568</c:v>
                </c:pt>
                <c:pt idx="482">
                  <c:v>4771.399880952381</c:v>
                </c:pt>
                <c:pt idx="483">
                  <c:v>4773.0625</c:v>
                </c:pt>
                <c:pt idx="484">
                  <c:v>4513.7772619047619</c:v>
                </c:pt>
                <c:pt idx="485">
                  <c:v>4146.6864285714282</c:v>
                </c:pt>
                <c:pt idx="486">
                  <c:v>4201.0872023809525</c:v>
                </c:pt>
                <c:pt idx="487">
                  <c:v>3797.7409523809524</c:v>
                </c:pt>
                <c:pt idx="488">
                  <c:v>4186.1672619047622</c:v>
                </c:pt>
                <c:pt idx="489">
                  <c:v>4316.2661904761899</c:v>
                </c:pt>
                <c:pt idx="490">
                  <c:v>4683.0530952380959</c:v>
                </c:pt>
                <c:pt idx="491">
                  <c:v>3955.0407738095237</c:v>
                </c:pt>
                <c:pt idx="492">
                  <c:v>3839.5832738095237</c:v>
                </c:pt>
                <c:pt idx="493">
                  <c:v>4584.3254166666666</c:v>
                </c:pt>
                <c:pt idx="494">
                  <c:v>4494.4832738095238</c:v>
                </c:pt>
                <c:pt idx="495">
                  <c:v>4392.803452380952</c:v>
                </c:pt>
                <c:pt idx="496">
                  <c:v>4335.4218452380956</c:v>
                </c:pt>
                <c:pt idx="497">
                  <c:v>4380.1221428571425</c:v>
                </c:pt>
                <c:pt idx="498">
                  <c:v>4031.4681547619048</c:v>
                </c:pt>
                <c:pt idx="499">
                  <c:v>4416.8472619047616</c:v>
                </c:pt>
                <c:pt idx="500">
                  <c:v>4683.5013095238091</c:v>
                </c:pt>
                <c:pt idx="501">
                  <c:v>4648.9498809523811</c:v>
                </c:pt>
                <c:pt idx="502">
                  <c:v>4276.0024404761907</c:v>
                </c:pt>
                <c:pt idx="503">
                  <c:v>3300.4602976190472</c:v>
                </c:pt>
                <c:pt idx="504">
                  <c:v>3339.8148809523809</c:v>
                </c:pt>
                <c:pt idx="505">
                  <c:v>3847.4095238095242</c:v>
                </c:pt>
                <c:pt idx="506">
                  <c:v>3846.3572619047618</c:v>
                </c:pt>
                <c:pt idx="507">
                  <c:v>4386.6393452380953</c:v>
                </c:pt>
                <c:pt idx="508">
                  <c:v>4743.8101190476191</c:v>
                </c:pt>
                <c:pt idx="509">
                  <c:v>5030.9625595238094</c:v>
                </c:pt>
                <c:pt idx="510">
                  <c:v>4630.4692261904756</c:v>
                </c:pt>
                <c:pt idx="511">
                  <c:v>5199.6309523809523</c:v>
                </c:pt>
                <c:pt idx="512">
                  <c:v>6238.3094642857141</c:v>
                </c:pt>
                <c:pt idx="513">
                  <c:v>5767.7006547619048</c:v>
                </c:pt>
                <c:pt idx="514">
                  <c:v>5764.4726190476194</c:v>
                </c:pt>
                <c:pt idx="515">
                  <c:v>5999.5477380952379</c:v>
                </c:pt>
                <c:pt idx="516">
                  <c:v>5386.5441666666666</c:v>
                </c:pt>
                <c:pt idx="517">
                  <c:v>2226.7337500000003</c:v>
                </c:pt>
                <c:pt idx="518">
                  <c:v>2.5925595238095238</c:v>
                </c:pt>
                <c:pt idx="519">
                  <c:v>4865.5936309523804</c:v>
                </c:pt>
                <c:pt idx="520">
                  <c:v>5351.5536904761902</c:v>
                </c:pt>
                <c:pt idx="521">
                  <c:v>6361.6576785714287</c:v>
                </c:pt>
                <c:pt idx="522">
                  <c:v>6149.2511904761905</c:v>
                </c:pt>
                <c:pt idx="523">
                  <c:v>5100.8935119047619</c:v>
                </c:pt>
                <c:pt idx="524">
                  <c:v>5132.8579761904766</c:v>
                </c:pt>
                <c:pt idx="525">
                  <c:v>5288.1599404761901</c:v>
                </c:pt>
                <c:pt idx="526">
                  <c:v>5344.8817857142858</c:v>
                </c:pt>
                <c:pt idx="527">
                  <c:v>5761.3642857142859</c:v>
                </c:pt>
                <c:pt idx="528">
                  <c:v>6160.1345833333335</c:v>
                </c:pt>
                <c:pt idx="529">
                  <c:v>5475.6305952380953</c:v>
                </c:pt>
                <c:pt idx="530">
                  <c:v>5410.4022023809521</c:v>
                </c:pt>
                <c:pt idx="531">
                  <c:v>5572.2704166666672</c:v>
                </c:pt>
                <c:pt idx="532">
                  <c:v>6881.2705952380948</c:v>
                </c:pt>
                <c:pt idx="533">
                  <c:v>6129.9677976190478</c:v>
                </c:pt>
                <c:pt idx="534">
                  <c:v>6348.5290476190467</c:v>
                </c:pt>
                <c:pt idx="535">
                  <c:v>6120.6609523809529</c:v>
                </c:pt>
                <c:pt idx="536">
                  <c:v>6468.817916666666</c:v>
                </c:pt>
                <c:pt idx="537">
                  <c:v>6292.6830952380951</c:v>
                </c:pt>
                <c:pt idx="538">
                  <c:v>5590.3130952380952</c:v>
                </c:pt>
                <c:pt idx="539">
                  <c:v>5824.3017261904761</c:v>
                </c:pt>
                <c:pt idx="540">
                  <c:v>6379.8771428571436</c:v>
                </c:pt>
                <c:pt idx="541">
                  <c:v>6805.5429166666663</c:v>
                </c:pt>
                <c:pt idx="542">
                  <c:v>7011.2925595238094</c:v>
                </c:pt>
                <c:pt idx="543">
                  <c:v>7052.8785714285723</c:v>
                </c:pt>
                <c:pt idx="544">
                  <c:v>7069.1285714285723</c:v>
                </c:pt>
                <c:pt idx="545">
                  <c:v>6884.2017857142855</c:v>
                </c:pt>
                <c:pt idx="546">
                  <c:v>7045.0946428571424</c:v>
                </c:pt>
                <c:pt idx="547">
                  <c:v>6456.80375</c:v>
                </c:pt>
                <c:pt idx="548">
                  <c:v>6292.5355357142853</c:v>
                </c:pt>
                <c:pt idx="549">
                  <c:v>6509.2339285714288</c:v>
                </c:pt>
                <c:pt idx="550">
                  <c:v>6253.9701190476189</c:v>
                </c:pt>
                <c:pt idx="551">
                  <c:v>6311.6317857142849</c:v>
                </c:pt>
                <c:pt idx="552">
                  <c:v>6279.1798214285709</c:v>
                </c:pt>
                <c:pt idx="553">
                  <c:v>6680.7408928571431</c:v>
                </c:pt>
                <c:pt idx="554">
                  <c:v>6883.8992857142857</c:v>
                </c:pt>
                <c:pt idx="555">
                  <c:v>7260.5351190476185</c:v>
                </c:pt>
                <c:pt idx="556">
                  <c:v>7017.3460714285711</c:v>
                </c:pt>
                <c:pt idx="557">
                  <c:v>6745.1726785714291</c:v>
                </c:pt>
                <c:pt idx="558">
                  <c:v>7310.2014880952383</c:v>
                </c:pt>
                <c:pt idx="559">
                  <c:v>7750.0601785714289</c:v>
                </c:pt>
                <c:pt idx="560">
                  <c:v>7814.9413095238087</c:v>
                </c:pt>
                <c:pt idx="561">
                  <c:v>7617.8046428571424</c:v>
                </c:pt>
                <c:pt idx="562">
                  <c:v>8153.8690476190477</c:v>
                </c:pt>
                <c:pt idx="563">
                  <c:v>8067.1240476190478</c:v>
                </c:pt>
                <c:pt idx="564">
                  <c:v>7658.4880952380954</c:v>
                </c:pt>
                <c:pt idx="565">
                  <c:v>8144.7917261904759</c:v>
                </c:pt>
                <c:pt idx="566">
                  <c:v>7634.7700595238102</c:v>
                </c:pt>
                <c:pt idx="567">
                  <c:v>7066.8182738095238</c:v>
                </c:pt>
                <c:pt idx="568">
                  <c:v>1391.8201785714286</c:v>
                </c:pt>
                <c:pt idx="569">
                  <c:v>2643.624642857143</c:v>
                </c:pt>
                <c:pt idx="570">
                  <c:v>502.59071428571434</c:v>
                </c:pt>
                <c:pt idx="571">
                  <c:v>6358.6130952380954</c:v>
                </c:pt>
                <c:pt idx="572">
                  <c:v>7777.0872023809516</c:v>
                </c:pt>
                <c:pt idx="573">
                  <c:v>8648.3198809523801</c:v>
                </c:pt>
                <c:pt idx="574">
                  <c:v>8539.9032142857141</c:v>
                </c:pt>
                <c:pt idx="575">
                  <c:v>8597.6472023809529</c:v>
                </c:pt>
                <c:pt idx="576">
                  <c:v>6659.9619642857151</c:v>
                </c:pt>
                <c:pt idx="577">
                  <c:v>10314.402142857143</c:v>
                </c:pt>
                <c:pt idx="578">
                  <c:v>9670.6498214285712</c:v>
                </c:pt>
                <c:pt idx="579">
                  <c:v>10107.761904761905</c:v>
                </c:pt>
                <c:pt idx="580">
                  <c:v>9405.0004166666677</c:v>
                </c:pt>
                <c:pt idx="581">
                  <c:v>9741.280892857143</c:v>
                </c:pt>
                <c:pt idx="582">
                  <c:v>9208.7416666666668</c:v>
                </c:pt>
                <c:pt idx="583">
                  <c:v>8235.6603571428568</c:v>
                </c:pt>
                <c:pt idx="584">
                  <c:v>9181.5577976190471</c:v>
                </c:pt>
                <c:pt idx="585">
                  <c:v>9258.7000595238096</c:v>
                </c:pt>
                <c:pt idx="586">
                  <c:v>8764.9397023809524</c:v>
                </c:pt>
                <c:pt idx="587">
                  <c:v>10240.927023809523</c:v>
                </c:pt>
                <c:pt idx="588">
                  <c:v>9777.0866071428572</c:v>
                </c:pt>
                <c:pt idx="589">
                  <c:v>8619.0963095238094</c:v>
                </c:pt>
                <c:pt idx="590">
                  <c:v>10062.424226190476</c:v>
                </c:pt>
                <c:pt idx="591">
                  <c:v>10433.211428571429</c:v>
                </c:pt>
                <c:pt idx="592">
                  <c:v>12485.594523809523</c:v>
                </c:pt>
                <c:pt idx="593">
                  <c:v>12341.323095238095</c:v>
                </c:pt>
                <c:pt idx="594">
                  <c:v>12269.442678571429</c:v>
                </c:pt>
                <c:pt idx="595">
                  <c:v>10781.717261904761</c:v>
                </c:pt>
                <c:pt idx="596">
                  <c:v>12918.162023809526</c:v>
                </c:pt>
                <c:pt idx="597">
                  <c:v>12319.3925</c:v>
                </c:pt>
                <c:pt idx="598">
                  <c:v>10650.619285714285</c:v>
                </c:pt>
                <c:pt idx="599">
                  <c:v>11543.866964285713</c:v>
                </c:pt>
                <c:pt idx="600">
                  <c:v>12696.08017857143</c:v>
                </c:pt>
                <c:pt idx="601">
                  <c:v>15462.835297619047</c:v>
                </c:pt>
                <c:pt idx="602">
                  <c:v>13443.121547619046</c:v>
                </c:pt>
                <c:pt idx="603">
                  <c:v>12626.18255952381</c:v>
                </c:pt>
                <c:pt idx="604">
                  <c:v>11491.368690476191</c:v>
                </c:pt>
                <c:pt idx="605">
                  <c:v>12225.920892857142</c:v>
                </c:pt>
                <c:pt idx="606">
                  <c:v>11826.472440476191</c:v>
                </c:pt>
                <c:pt idx="607">
                  <c:v>12352.236607142857</c:v>
                </c:pt>
                <c:pt idx="608">
                  <c:v>13251.015535714285</c:v>
                </c:pt>
                <c:pt idx="609">
                  <c:v>14279.350059523809</c:v>
                </c:pt>
                <c:pt idx="610">
                  <c:v>14667.081249999999</c:v>
                </c:pt>
                <c:pt idx="611">
                  <c:v>15032.979166666666</c:v>
                </c:pt>
                <c:pt idx="612">
                  <c:v>13871.249166666666</c:v>
                </c:pt>
                <c:pt idx="613">
                  <c:v>15118.552857142857</c:v>
                </c:pt>
                <c:pt idx="614">
                  <c:v>13956.590595238096</c:v>
                </c:pt>
                <c:pt idx="615">
                  <c:v>14151.431964285714</c:v>
                </c:pt>
                <c:pt idx="616">
                  <c:v>13999.96119047619</c:v>
                </c:pt>
                <c:pt idx="617">
                  <c:v>13528.855476190478</c:v>
                </c:pt>
                <c:pt idx="618">
                  <c:v>12568.540357142856</c:v>
                </c:pt>
                <c:pt idx="619">
                  <c:v>12880.383214285714</c:v>
                </c:pt>
                <c:pt idx="620">
                  <c:v>11705.144940476192</c:v>
                </c:pt>
                <c:pt idx="621">
                  <c:v>10554.525476190476</c:v>
                </c:pt>
                <c:pt idx="622">
                  <c:v>4928.1696428571431</c:v>
                </c:pt>
                <c:pt idx="623">
                  <c:v>10697.709761904762</c:v>
                </c:pt>
                <c:pt idx="624">
                  <c:v>12763.252857142857</c:v>
                </c:pt>
                <c:pt idx="625">
                  <c:v>12999.44244047619</c:v>
                </c:pt>
                <c:pt idx="626">
                  <c:v>14526.335178571429</c:v>
                </c:pt>
                <c:pt idx="627">
                  <c:v>15725.245654761904</c:v>
                </c:pt>
                <c:pt idx="628">
                  <c:v>16473.437023809522</c:v>
                </c:pt>
                <c:pt idx="629">
                  <c:v>16805.05482142857</c:v>
                </c:pt>
                <c:pt idx="630">
                  <c:v>14844.718392857143</c:v>
                </c:pt>
                <c:pt idx="631">
                  <c:v>18977</c:v>
                </c:pt>
                <c:pt idx="632">
                  <c:v>18870.885714285712</c:v>
                </c:pt>
                <c:pt idx="633">
                  <c:v>14216.16</c:v>
                </c:pt>
                <c:pt idx="634">
                  <c:v>13756.292857142858</c:v>
                </c:pt>
                <c:pt idx="635">
                  <c:v>13189.564226190476</c:v>
                </c:pt>
                <c:pt idx="636">
                  <c:v>18253.953928571427</c:v>
                </c:pt>
                <c:pt idx="637">
                  <c:v>20152.157857142858</c:v>
                </c:pt>
                <c:pt idx="638">
                  <c:v>19658.459761904764</c:v>
                </c:pt>
                <c:pt idx="639">
                  <c:v>15935.19244047619</c:v>
                </c:pt>
                <c:pt idx="640">
                  <c:v>13769.225535714286</c:v>
                </c:pt>
                <c:pt idx="641">
                  <c:v>11500.383095238096</c:v>
                </c:pt>
                <c:pt idx="642">
                  <c:v>13603.323809523808</c:v>
                </c:pt>
                <c:pt idx="643">
                  <c:v>13546.708214285714</c:v>
                </c:pt>
                <c:pt idx="644">
                  <c:v>15166.248154761905</c:v>
                </c:pt>
                <c:pt idx="645">
                  <c:v>17470.25226190476</c:v>
                </c:pt>
                <c:pt idx="646">
                  <c:v>18419.117440476191</c:v>
                </c:pt>
                <c:pt idx="647">
                  <c:v>14447.645714285714</c:v>
                </c:pt>
                <c:pt idx="648">
                  <c:v>13161.851904761905</c:v>
                </c:pt>
                <c:pt idx="649">
                  <c:v>13323.010833333332</c:v>
                </c:pt>
                <c:pt idx="650">
                  <c:v>12423.235833333334</c:v>
                </c:pt>
                <c:pt idx="651">
                  <c:v>13051.256249999999</c:v>
                </c:pt>
                <c:pt idx="652">
                  <c:v>15639.083273809525</c:v>
                </c:pt>
                <c:pt idx="653">
                  <c:v>16991.475892857143</c:v>
                </c:pt>
                <c:pt idx="654">
                  <c:v>12715.786369047619</c:v>
                </c:pt>
                <c:pt idx="655">
                  <c:v>13363.986309523811</c:v>
                </c:pt>
                <c:pt idx="656">
                  <c:v>18010.114345238097</c:v>
                </c:pt>
                <c:pt idx="657">
                  <c:v>22187.29380952381</c:v>
                </c:pt>
                <c:pt idx="658">
                  <c:v>16774.827738095239</c:v>
                </c:pt>
                <c:pt idx="659">
                  <c:v>16808.522559523808</c:v>
                </c:pt>
                <c:pt idx="660">
                  <c:v>13743.760476190475</c:v>
                </c:pt>
                <c:pt idx="661">
                  <c:v>14550.180773809525</c:v>
                </c:pt>
                <c:pt idx="662">
                  <c:v>22735.331488095238</c:v>
                </c:pt>
                <c:pt idx="663">
                  <c:v>17049.467380952381</c:v>
                </c:pt>
                <c:pt idx="664">
                  <c:v>19044.645833333332</c:v>
                </c:pt>
                <c:pt idx="665">
                  <c:v>18602.62255952381</c:v>
                </c:pt>
                <c:pt idx="666">
                  <c:v>14918.006845238095</c:v>
                </c:pt>
                <c:pt idx="667">
                  <c:v>15916.282738095239</c:v>
                </c:pt>
                <c:pt idx="668">
                  <c:v>16692.75505952381</c:v>
                </c:pt>
                <c:pt idx="669">
                  <c:v>16255.786666666667</c:v>
                </c:pt>
                <c:pt idx="670">
                  <c:v>18826.623630952381</c:v>
                </c:pt>
                <c:pt idx="671">
                  <c:v>23354.0625</c:v>
                </c:pt>
                <c:pt idx="672">
                  <c:v>17694.469345238096</c:v>
                </c:pt>
                <c:pt idx="673">
                  <c:v>15505.12630952381</c:v>
                </c:pt>
                <c:pt idx="674">
                  <c:v>787.81267857142859</c:v>
                </c:pt>
                <c:pt idx="675">
                  <c:v>12032.216607142856</c:v>
                </c:pt>
                <c:pt idx="676">
                  <c:v>17142.54773809524</c:v>
                </c:pt>
                <c:pt idx="677">
                  <c:v>16721.421488095239</c:v>
                </c:pt>
                <c:pt idx="678">
                  <c:v>14754.232678571429</c:v>
                </c:pt>
                <c:pt idx="679">
                  <c:v>14853.246547619046</c:v>
                </c:pt>
                <c:pt idx="680">
                  <c:v>18496.329940476193</c:v>
                </c:pt>
                <c:pt idx="681">
                  <c:v>2334.973630952381</c:v>
                </c:pt>
                <c:pt idx="682">
                  <c:v>18192.324047619048</c:v>
                </c:pt>
                <c:pt idx="683">
                  <c:v>18957.940357142856</c:v>
                </c:pt>
                <c:pt idx="684">
                  <c:v>18691.539821428571</c:v>
                </c:pt>
                <c:pt idx="685">
                  <c:v>15950.502797619049</c:v>
                </c:pt>
                <c:pt idx="686">
                  <c:v>19943.666607142859</c:v>
                </c:pt>
                <c:pt idx="687">
                  <c:v>22245.801607142857</c:v>
                </c:pt>
                <c:pt idx="688">
                  <c:v>23238.67607142857</c:v>
                </c:pt>
                <c:pt idx="689">
                  <c:v>20463.356547619049</c:v>
                </c:pt>
                <c:pt idx="690">
                  <c:v>17658.949880952383</c:v>
                </c:pt>
                <c:pt idx="691">
                  <c:v>31366.815476190477</c:v>
                </c:pt>
                <c:pt idx="692">
                  <c:v>30448.213452380955</c:v>
                </c:pt>
                <c:pt idx="693">
                  <c:v>23547.386071428569</c:v>
                </c:pt>
                <c:pt idx="694">
                  <c:v>17090.790476190476</c:v>
                </c:pt>
                <c:pt idx="695">
                  <c:v>14504.087678571428</c:v>
                </c:pt>
                <c:pt idx="696">
                  <c:v>14452.662261904761</c:v>
                </c:pt>
              </c:numCache>
            </c:numRef>
          </c:val>
        </c:ser>
        <c:ser>
          <c:idx val="2"/>
          <c:order val="1"/>
          <c:tx>
            <c:strRef>
              <c:f>overall!$G$1</c:f>
              <c:strCache>
                <c:ptCount val="1"/>
                <c:pt idx="0">
                  <c:v>Total Capacity</c:v>
                </c:pt>
              </c:strCache>
            </c:strRef>
          </c:tx>
          <c:spPr>
            <a:solidFill>
              <a:srgbClr val="000080"/>
            </a:solidFill>
            <a:ln w="12700">
              <a:solidFill>
                <a:srgbClr val="000000"/>
              </a:solidFill>
              <a:prstDash val="solid"/>
            </a:ln>
          </c:spPr>
          <c:cat>
            <c:numRef>
              <c:f>overall!$A$2:$A$698</c:f>
              <c:numCache>
                <c:formatCode>General</c:formatCode>
                <c:ptCount val="697"/>
                <c:pt idx="0">
                  <c:v>198701</c:v>
                </c:pt>
                <c:pt idx="1">
                  <c:v>198702</c:v>
                </c:pt>
                <c:pt idx="2">
                  <c:v>198703</c:v>
                </c:pt>
                <c:pt idx="3">
                  <c:v>198704</c:v>
                </c:pt>
                <c:pt idx="4">
                  <c:v>198705</c:v>
                </c:pt>
                <c:pt idx="5">
                  <c:v>198706</c:v>
                </c:pt>
                <c:pt idx="6">
                  <c:v>198707</c:v>
                </c:pt>
                <c:pt idx="7">
                  <c:v>198708</c:v>
                </c:pt>
                <c:pt idx="8">
                  <c:v>198709</c:v>
                </c:pt>
                <c:pt idx="9">
                  <c:v>198710</c:v>
                </c:pt>
                <c:pt idx="10">
                  <c:v>198711</c:v>
                </c:pt>
                <c:pt idx="11">
                  <c:v>198712</c:v>
                </c:pt>
                <c:pt idx="12">
                  <c:v>198713</c:v>
                </c:pt>
                <c:pt idx="13">
                  <c:v>198714</c:v>
                </c:pt>
                <c:pt idx="14">
                  <c:v>198715</c:v>
                </c:pt>
                <c:pt idx="15">
                  <c:v>198716</c:v>
                </c:pt>
                <c:pt idx="16">
                  <c:v>198717</c:v>
                </c:pt>
                <c:pt idx="17">
                  <c:v>198718</c:v>
                </c:pt>
                <c:pt idx="18">
                  <c:v>198719</c:v>
                </c:pt>
                <c:pt idx="19">
                  <c:v>198720</c:v>
                </c:pt>
                <c:pt idx="20">
                  <c:v>198721</c:v>
                </c:pt>
                <c:pt idx="21">
                  <c:v>198722</c:v>
                </c:pt>
                <c:pt idx="22">
                  <c:v>198723</c:v>
                </c:pt>
                <c:pt idx="23">
                  <c:v>198724</c:v>
                </c:pt>
                <c:pt idx="24">
                  <c:v>198725</c:v>
                </c:pt>
                <c:pt idx="25">
                  <c:v>198726</c:v>
                </c:pt>
                <c:pt idx="26">
                  <c:v>198727</c:v>
                </c:pt>
                <c:pt idx="27">
                  <c:v>198728</c:v>
                </c:pt>
                <c:pt idx="28">
                  <c:v>198729</c:v>
                </c:pt>
                <c:pt idx="29">
                  <c:v>198730</c:v>
                </c:pt>
                <c:pt idx="30">
                  <c:v>198731</c:v>
                </c:pt>
                <c:pt idx="31">
                  <c:v>198732</c:v>
                </c:pt>
                <c:pt idx="32">
                  <c:v>198733</c:v>
                </c:pt>
                <c:pt idx="33">
                  <c:v>198734</c:v>
                </c:pt>
                <c:pt idx="34">
                  <c:v>198735</c:v>
                </c:pt>
                <c:pt idx="35">
                  <c:v>198736</c:v>
                </c:pt>
                <c:pt idx="36">
                  <c:v>198737</c:v>
                </c:pt>
                <c:pt idx="37">
                  <c:v>198738</c:v>
                </c:pt>
                <c:pt idx="38">
                  <c:v>198739</c:v>
                </c:pt>
                <c:pt idx="39">
                  <c:v>198740</c:v>
                </c:pt>
                <c:pt idx="40">
                  <c:v>198741</c:v>
                </c:pt>
                <c:pt idx="41">
                  <c:v>198742</c:v>
                </c:pt>
                <c:pt idx="42">
                  <c:v>198743</c:v>
                </c:pt>
                <c:pt idx="43">
                  <c:v>198744</c:v>
                </c:pt>
                <c:pt idx="44">
                  <c:v>198745</c:v>
                </c:pt>
                <c:pt idx="45">
                  <c:v>198746</c:v>
                </c:pt>
                <c:pt idx="46">
                  <c:v>198747</c:v>
                </c:pt>
                <c:pt idx="47">
                  <c:v>198748</c:v>
                </c:pt>
                <c:pt idx="48">
                  <c:v>198749</c:v>
                </c:pt>
                <c:pt idx="49">
                  <c:v>198750</c:v>
                </c:pt>
                <c:pt idx="50">
                  <c:v>198751</c:v>
                </c:pt>
                <c:pt idx="51">
                  <c:v>198752</c:v>
                </c:pt>
                <c:pt idx="52">
                  <c:v>198801</c:v>
                </c:pt>
                <c:pt idx="53">
                  <c:v>198802</c:v>
                </c:pt>
                <c:pt idx="54">
                  <c:v>198803</c:v>
                </c:pt>
                <c:pt idx="55">
                  <c:v>198804</c:v>
                </c:pt>
                <c:pt idx="56">
                  <c:v>198805</c:v>
                </c:pt>
                <c:pt idx="57">
                  <c:v>198806</c:v>
                </c:pt>
                <c:pt idx="58">
                  <c:v>198807</c:v>
                </c:pt>
                <c:pt idx="59">
                  <c:v>198808</c:v>
                </c:pt>
                <c:pt idx="60">
                  <c:v>198809</c:v>
                </c:pt>
                <c:pt idx="61">
                  <c:v>198810</c:v>
                </c:pt>
                <c:pt idx="62">
                  <c:v>198811</c:v>
                </c:pt>
                <c:pt idx="63">
                  <c:v>198812</c:v>
                </c:pt>
                <c:pt idx="64">
                  <c:v>198813</c:v>
                </c:pt>
                <c:pt idx="65">
                  <c:v>198814</c:v>
                </c:pt>
                <c:pt idx="66">
                  <c:v>198815</c:v>
                </c:pt>
                <c:pt idx="67">
                  <c:v>198816</c:v>
                </c:pt>
                <c:pt idx="68">
                  <c:v>198817</c:v>
                </c:pt>
                <c:pt idx="69">
                  <c:v>198818</c:v>
                </c:pt>
                <c:pt idx="70">
                  <c:v>198819</c:v>
                </c:pt>
                <c:pt idx="71">
                  <c:v>198820</c:v>
                </c:pt>
                <c:pt idx="72">
                  <c:v>198821</c:v>
                </c:pt>
                <c:pt idx="73">
                  <c:v>198822</c:v>
                </c:pt>
                <c:pt idx="74">
                  <c:v>198823</c:v>
                </c:pt>
                <c:pt idx="75">
                  <c:v>198824</c:v>
                </c:pt>
                <c:pt idx="76">
                  <c:v>198825</c:v>
                </c:pt>
                <c:pt idx="77">
                  <c:v>198826</c:v>
                </c:pt>
                <c:pt idx="78">
                  <c:v>198827</c:v>
                </c:pt>
                <c:pt idx="79">
                  <c:v>198828</c:v>
                </c:pt>
                <c:pt idx="80">
                  <c:v>198829</c:v>
                </c:pt>
                <c:pt idx="81">
                  <c:v>198830</c:v>
                </c:pt>
                <c:pt idx="82">
                  <c:v>198831</c:v>
                </c:pt>
                <c:pt idx="83">
                  <c:v>198832</c:v>
                </c:pt>
                <c:pt idx="84">
                  <c:v>198833</c:v>
                </c:pt>
                <c:pt idx="85">
                  <c:v>198834</c:v>
                </c:pt>
                <c:pt idx="86">
                  <c:v>198835</c:v>
                </c:pt>
                <c:pt idx="87">
                  <c:v>198836</c:v>
                </c:pt>
                <c:pt idx="88">
                  <c:v>198837</c:v>
                </c:pt>
                <c:pt idx="89">
                  <c:v>198838</c:v>
                </c:pt>
                <c:pt idx="90">
                  <c:v>198839</c:v>
                </c:pt>
                <c:pt idx="91">
                  <c:v>198840</c:v>
                </c:pt>
                <c:pt idx="92">
                  <c:v>198841</c:v>
                </c:pt>
                <c:pt idx="93">
                  <c:v>198842</c:v>
                </c:pt>
                <c:pt idx="94">
                  <c:v>198843</c:v>
                </c:pt>
                <c:pt idx="95">
                  <c:v>198844</c:v>
                </c:pt>
                <c:pt idx="96">
                  <c:v>198845</c:v>
                </c:pt>
                <c:pt idx="97">
                  <c:v>198846</c:v>
                </c:pt>
                <c:pt idx="98">
                  <c:v>198847</c:v>
                </c:pt>
                <c:pt idx="99">
                  <c:v>198848</c:v>
                </c:pt>
                <c:pt idx="100">
                  <c:v>198849</c:v>
                </c:pt>
                <c:pt idx="101">
                  <c:v>198850</c:v>
                </c:pt>
                <c:pt idx="102">
                  <c:v>198851</c:v>
                </c:pt>
                <c:pt idx="103">
                  <c:v>198852</c:v>
                </c:pt>
                <c:pt idx="104">
                  <c:v>198901</c:v>
                </c:pt>
                <c:pt idx="105">
                  <c:v>198902</c:v>
                </c:pt>
                <c:pt idx="106">
                  <c:v>198903</c:v>
                </c:pt>
                <c:pt idx="107">
                  <c:v>198904</c:v>
                </c:pt>
                <c:pt idx="108">
                  <c:v>198905</c:v>
                </c:pt>
                <c:pt idx="109">
                  <c:v>198906</c:v>
                </c:pt>
                <c:pt idx="110">
                  <c:v>198907</c:v>
                </c:pt>
                <c:pt idx="111">
                  <c:v>198908</c:v>
                </c:pt>
                <c:pt idx="112">
                  <c:v>198909</c:v>
                </c:pt>
                <c:pt idx="113">
                  <c:v>198910</c:v>
                </c:pt>
                <c:pt idx="114">
                  <c:v>198911</c:v>
                </c:pt>
                <c:pt idx="115">
                  <c:v>198912</c:v>
                </c:pt>
                <c:pt idx="116">
                  <c:v>198913</c:v>
                </c:pt>
                <c:pt idx="117">
                  <c:v>198914</c:v>
                </c:pt>
                <c:pt idx="118">
                  <c:v>198915</c:v>
                </c:pt>
                <c:pt idx="119">
                  <c:v>198916</c:v>
                </c:pt>
                <c:pt idx="120">
                  <c:v>198917</c:v>
                </c:pt>
                <c:pt idx="121">
                  <c:v>198918</c:v>
                </c:pt>
                <c:pt idx="122">
                  <c:v>198919</c:v>
                </c:pt>
                <c:pt idx="123">
                  <c:v>198920</c:v>
                </c:pt>
                <c:pt idx="124">
                  <c:v>198921</c:v>
                </c:pt>
                <c:pt idx="125">
                  <c:v>198922</c:v>
                </c:pt>
                <c:pt idx="126">
                  <c:v>198923</c:v>
                </c:pt>
                <c:pt idx="127">
                  <c:v>198924</c:v>
                </c:pt>
                <c:pt idx="128">
                  <c:v>198925</c:v>
                </c:pt>
                <c:pt idx="129">
                  <c:v>198926</c:v>
                </c:pt>
                <c:pt idx="130">
                  <c:v>198927</c:v>
                </c:pt>
                <c:pt idx="131">
                  <c:v>198928</c:v>
                </c:pt>
                <c:pt idx="132">
                  <c:v>198929</c:v>
                </c:pt>
                <c:pt idx="133">
                  <c:v>198930</c:v>
                </c:pt>
                <c:pt idx="134">
                  <c:v>198931</c:v>
                </c:pt>
                <c:pt idx="135">
                  <c:v>198932</c:v>
                </c:pt>
                <c:pt idx="136">
                  <c:v>198933</c:v>
                </c:pt>
                <c:pt idx="137">
                  <c:v>198934</c:v>
                </c:pt>
                <c:pt idx="138">
                  <c:v>198935</c:v>
                </c:pt>
                <c:pt idx="139">
                  <c:v>198936</c:v>
                </c:pt>
                <c:pt idx="140">
                  <c:v>198937</c:v>
                </c:pt>
                <c:pt idx="141">
                  <c:v>198938</c:v>
                </c:pt>
                <c:pt idx="142">
                  <c:v>198939</c:v>
                </c:pt>
                <c:pt idx="143">
                  <c:v>198940</c:v>
                </c:pt>
                <c:pt idx="144">
                  <c:v>198941</c:v>
                </c:pt>
                <c:pt idx="145">
                  <c:v>198942</c:v>
                </c:pt>
                <c:pt idx="146">
                  <c:v>198943</c:v>
                </c:pt>
                <c:pt idx="147">
                  <c:v>198944</c:v>
                </c:pt>
                <c:pt idx="148">
                  <c:v>198945</c:v>
                </c:pt>
                <c:pt idx="149">
                  <c:v>198946</c:v>
                </c:pt>
                <c:pt idx="150">
                  <c:v>198947</c:v>
                </c:pt>
                <c:pt idx="151">
                  <c:v>198948</c:v>
                </c:pt>
                <c:pt idx="152">
                  <c:v>198949</c:v>
                </c:pt>
                <c:pt idx="153">
                  <c:v>198950</c:v>
                </c:pt>
                <c:pt idx="154">
                  <c:v>198951</c:v>
                </c:pt>
                <c:pt idx="155">
                  <c:v>198952</c:v>
                </c:pt>
                <c:pt idx="156">
                  <c:v>199001</c:v>
                </c:pt>
                <c:pt idx="157">
                  <c:v>199002</c:v>
                </c:pt>
                <c:pt idx="158">
                  <c:v>199003</c:v>
                </c:pt>
                <c:pt idx="159">
                  <c:v>199004</c:v>
                </c:pt>
                <c:pt idx="160">
                  <c:v>199005</c:v>
                </c:pt>
                <c:pt idx="161">
                  <c:v>199006</c:v>
                </c:pt>
                <c:pt idx="162">
                  <c:v>199007</c:v>
                </c:pt>
                <c:pt idx="163">
                  <c:v>199008</c:v>
                </c:pt>
                <c:pt idx="164">
                  <c:v>199009</c:v>
                </c:pt>
                <c:pt idx="165">
                  <c:v>199010</c:v>
                </c:pt>
                <c:pt idx="166">
                  <c:v>199011</c:v>
                </c:pt>
                <c:pt idx="167">
                  <c:v>199012</c:v>
                </c:pt>
                <c:pt idx="168">
                  <c:v>199013</c:v>
                </c:pt>
                <c:pt idx="169">
                  <c:v>199014</c:v>
                </c:pt>
                <c:pt idx="170">
                  <c:v>199015</c:v>
                </c:pt>
                <c:pt idx="171">
                  <c:v>199016</c:v>
                </c:pt>
                <c:pt idx="172">
                  <c:v>199017</c:v>
                </c:pt>
                <c:pt idx="173">
                  <c:v>199018</c:v>
                </c:pt>
                <c:pt idx="174">
                  <c:v>199019</c:v>
                </c:pt>
                <c:pt idx="175">
                  <c:v>199020</c:v>
                </c:pt>
                <c:pt idx="176">
                  <c:v>199021</c:v>
                </c:pt>
                <c:pt idx="177">
                  <c:v>199022</c:v>
                </c:pt>
                <c:pt idx="178">
                  <c:v>199023</c:v>
                </c:pt>
                <c:pt idx="179">
                  <c:v>199024</c:v>
                </c:pt>
                <c:pt idx="180">
                  <c:v>199025</c:v>
                </c:pt>
                <c:pt idx="181">
                  <c:v>199026</c:v>
                </c:pt>
                <c:pt idx="182">
                  <c:v>199027</c:v>
                </c:pt>
                <c:pt idx="183">
                  <c:v>199028</c:v>
                </c:pt>
                <c:pt idx="184">
                  <c:v>199029</c:v>
                </c:pt>
                <c:pt idx="185">
                  <c:v>199030</c:v>
                </c:pt>
                <c:pt idx="186">
                  <c:v>199031</c:v>
                </c:pt>
                <c:pt idx="187">
                  <c:v>199032</c:v>
                </c:pt>
                <c:pt idx="188">
                  <c:v>199033</c:v>
                </c:pt>
                <c:pt idx="189">
                  <c:v>199034</c:v>
                </c:pt>
                <c:pt idx="190">
                  <c:v>199035</c:v>
                </c:pt>
                <c:pt idx="191">
                  <c:v>199036</c:v>
                </c:pt>
                <c:pt idx="192">
                  <c:v>199037</c:v>
                </c:pt>
                <c:pt idx="193">
                  <c:v>199038</c:v>
                </c:pt>
                <c:pt idx="194">
                  <c:v>199039</c:v>
                </c:pt>
                <c:pt idx="195">
                  <c:v>199040</c:v>
                </c:pt>
                <c:pt idx="196">
                  <c:v>199041</c:v>
                </c:pt>
                <c:pt idx="197">
                  <c:v>199042</c:v>
                </c:pt>
                <c:pt idx="198">
                  <c:v>199043</c:v>
                </c:pt>
                <c:pt idx="199">
                  <c:v>199044</c:v>
                </c:pt>
                <c:pt idx="200">
                  <c:v>199045</c:v>
                </c:pt>
                <c:pt idx="201">
                  <c:v>199046</c:v>
                </c:pt>
                <c:pt idx="202">
                  <c:v>199047</c:v>
                </c:pt>
                <c:pt idx="203">
                  <c:v>199048</c:v>
                </c:pt>
                <c:pt idx="204">
                  <c:v>199049</c:v>
                </c:pt>
                <c:pt idx="205">
                  <c:v>199050</c:v>
                </c:pt>
                <c:pt idx="206">
                  <c:v>199051</c:v>
                </c:pt>
                <c:pt idx="207">
                  <c:v>199052</c:v>
                </c:pt>
                <c:pt idx="208">
                  <c:v>199101</c:v>
                </c:pt>
                <c:pt idx="209">
                  <c:v>199102</c:v>
                </c:pt>
                <c:pt idx="210">
                  <c:v>199103</c:v>
                </c:pt>
                <c:pt idx="211">
                  <c:v>199104</c:v>
                </c:pt>
                <c:pt idx="212">
                  <c:v>199105</c:v>
                </c:pt>
                <c:pt idx="213">
                  <c:v>199106</c:v>
                </c:pt>
                <c:pt idx="214">
                  <c:v>199107</c:v>
                </c:pt>
                <c:pt idx="215">
                  <c:v>199108</c:v>
                </c:pt>
                <c:pt idx="216">
                  <c:v>199109</c:v>
                </c:pt>
                <c:pt idx="217">
                  <c:v>199110</c:v>
                </c:pt>
                <c:pt idx="218">
                  <c:v>199111</c:v>
                </c:pt>
                <c:pt idx="219">
                  <c:v>199112</c:v>
                </c:pt>
                <c:pt idx="220">
                  <c:v>199113</c:v>
                </c:pt>
                <c:pt idx="221">
                  <c:v>199114</c:v>
                </c:pt>
                <c:pt idx="222">
                  <c:v>199115</c:v>
                </c:pt>
                <c:pt idx="223">
                  <c:v>199116</c:v>
                </c:pt>
                <c:pt idx="224">
                  <c:v>199117</c:v>
                </c:pt>
                <c:pt idx="225">
                  <c:v>199118</c:v>
                </c:pt>
                <c:pt idx="226">
                  <c:v>199119</c:v>
                </c:pt>
                <c:pt idx="227">
                  <c:v>199120</c:v>
                </c:pt>
                <c:pt idx="228">
                  <c:v>199121</c:v>
                </c:pt>
                <c:pt idx="229">
                  <c:v>199122</c:v>
                </c:pt>
                <c:pt idx="230">
                  <c:v>199123</c:v>
                </c:pt>
                <c:pt idx="231">
                  <c:v>199124</c:v>
                </c:pt>
                <c:pt idx="232">
                  <c:v>199125</c:v>
                </c:pt>
                <c:pt idx="233">
                  <c:v>199126</c:v>
                </c:pt>
                <c:pt idx="234">
                  <c:v>199127</c:v>
                </c:pt>
                <c:pt idx="235">
                  <c:v>199128</c:v>
                </c:pt>
                <c:pt idx="236">
                  <c:v>199129</c:v>
                </c:pt>
                <c:pt idx="237">
                  <c:v>199130</c:v>
                </c:pt>
                <c:pt idx="238">
                  <c:v>199131</c:v>
                </c:pt>
                <c:pt idx="239">
                  <c:v>199132</c:v>
                </c:pt>
                <c:pt idx="240">
                  <c:v>199133</c:v>
                </c:pt>
                <c:pt idx="241">
                  <c:v>199134</c:v>
                </c:pt>
                <c:pt idx="242">
                  <c:v>199135</c:v>
                </c:pt>
                <c:pt idx="243">
                  <c:v>199136</c:v>
                </c:pt>
                <c:pt idx="244">
                  <c:v>199137</c:v>
                </c:pt>
                <c:pt idx="245">
                  <c:v>199138</c:v>
                </c:pt>
                <c:pt idx="246">
                  <c:v>199139</c:v>
                </c:pt>
                <c:pt idx="247">
                  <c:v>199140</c:v>
                </c:pt>
                <c:pt idx="248">
                  <c:v>199141</c:v>
                </c:pt>
                <c:pt idx="249">
                  <c:v>199142</c:v>
                </c:pt>
                <c:pt idx="250">
                  <c:v>199143</c:v>
                </c:pt>
                <c:pt idx="251">
                  <c:v>199144</c:v>
                </c:pt>
                <c:pt idx="252">
                  <c:v>199145</c:v>
                </c:pt>
                <c:pt idx="253">
                  <c:v>199146</c:v>
                </c:pt>
                <c:pt idx="254">
                  <c:v>199147</c:v>
                </c:pt>
                <c:pt idx="255">
                  <c:v>199148</c:v>
                </c:pt>
                <c:pt idx="256">
                  <c:v>199149</c:v>
                </c:pt>
                <c:pt idx="257">
                  <c:v>199150</c:v>
                </c:pt>
                <c:pt idx="258">
                  <c:v>199151</c:v>
                </c:pt>
                <c:pt idx="259">
                  <c:v>199152</c:v>
                </c:pt>
                <c:pt idx="260">
                  <c:v>199201</c:v>
                </c:pt>
                <c:pt idx="261">
                  <c:v>199202</c:v>
                </c:pt>
                <c:pt idx="262">
                  <c:v>199203</c:v>
                </c:pt>
                <c:pt idx="263">
                  <c:v>199204</c:v>
                </c:pt>
                <c:pt idx="264">
                  <c:v>199205</c:v>
                </c:pt>
                <c:pt idx="265">
                  <c:v>199206</c:v>
                </c:pt>
                <c:pt idx="266">
                  <c:v>199207</c:v>
                </c:pt>
                <c:pt idx="267">
                  <c:v>199208</c:v>
                </c:pt>
                <c:pt idx="268">
                  <c:v>199209</c:v>
                </c:pt>
                <c:pt idx="269">
                  <c:v>199210</c:v>
                </c:pt>
                <c:pt idx="270">
                  <c:v>199211</c:v>
                </c:pt>
                <c:pt idx="271">
                  <c:v>199212</c:v>
                </c:pt>
                <c:pt idx="272">
                  <c:v>199213</c:v>
                </c:pt>
                <c:pt idx="273">
                  <c:v>199214</c:v>
                </c:pt>
                <c:pt idx="274">
                  <c:v>199215</c:v>
                </c:pt>
                <c:pt idx="275">
                  <c:v>199216</c:v>
                </c:pt>
                <c:pt idx="276">
                  <c:v>199217</c:v>
                </c:pt>
                <c:pt idx="277">
                  <c:v>199218</c:v>
                </c:pt>
                <c:pt idx="278">
                  <c:v>199219</c:v>
                </c:pt>
                <c:pt idx="279">
                  <c:v>199220</c:v>
                </c:pt>
                <c:pt idx="280">
                  <c:v>199221</c:v>
                </c:pt>
                <c:pt idx="281">
                  <c:v>199222</c:v>
                </c:pt>
                <c:pt idx="282">
                  <c:v>199223</c:v>
                </c:pt>
                <c:pt idx="283">
                  <c:v>199224</c:v>
                </c:pt>
                <c:pt idx="284">
                  <c:v>199225</c:v>
                </c:pt>
                <c:pt idx="285">
                  <c:v>199226</c:v>
                </c:pt>
                <c:pt idx="286">
                  <c:v>199227</c:v>
                </c:pt>
                <c:pt idx="287">
                  <c:v>199228</c:v>
                </c:pt>
                <c:pt idx="288">
                  <c:v>199229</c:v>
                </c:pt>
                <c:pt idx="289">
                  <c:v>199230</c:v>
                </c:pt>
                <c:pt idx="290">
                  <c:v>199231</c:v>
                </c:pt>
                <c:pt idx="291">
                  <c:v>199232</c:v>
                </c:pt>
                <c:pt idx="292">
                  <c:v>199233</c:v>
                </c:pt>
                <c:pt idx="293">
                  <c:v>199234</c:v>
                </c:pt>
                <c:pt idx="294">
                  <c:v>199235</c:v>
                </c:pt>
                <c:pt idx="295">
                  <c:v>199236</c:v>
                </c:pt>
                <c:pt idx="296">
                  <c:v>199237</c:v>
                </c:pt>
                <c:pt idx="297">
                  <c:v>199238</c:v>
                </c:pt>
                <c:pt idx="298">
                  <c:v>199239</c:v>
                </c:pt>
                <c:pt idx="299">
                  <c:v>199240</c:v>
                </c:pt>
                <c:pt idx="300">
                  <c:v>199241</c:v>
                </c:pt>
                <c:pt idx="301">
                  <c:v>199242</c:v>
                </c:pt>
                <c:pt idx="302">
                  <c:v>199243</c:v>
                </c:pt>
                <c:pt idx="303">
                  <c:v>199244</c:v>
                </c:pt>
                <c:pt idx="304">
                  <c:v>199245</c:v>
                </c:pt>
                <c:pt idx="305">
                  <c:v>199246</c:v>
                </c:pt>
                <c:pt idx="306">
                  <c:v>199247</c:v>
                </c:pt>
                <c:pt idx="307">
                  <c:v>199248</c:v>
                </c:pt>
                <c:pt idx="308">
                  <c:v>199249</c:v>
                </c:pt>
                <c:pt idx="309">
                  <c:v>199250</c:v>
                </c:pt>
                <c:pt idx="310">
                  <c:v>199251</c:v>
                </c:pt>
                <c:pt idx="311">
                  <c:v>199252</c:v>
                </c:pt>
                <c:pt idx="312">
                  <c:v>199301</c:v>
                </c:pt>
                <c:pt idx="313">
                  <c:v>199302</c:v>
                </c:pt>
                <c:pt idx="314">
                  <c:v>199303</c:v>
                </c:pt>
                <c:pt idx="315">
                  <c:v>199304</c:v>
                </c:pt>
                <c:pt idx="316">
                  <c:v>199305</c:v>
                </c:pt>
                <c:pt idx="317">
                  <c:v>199306</c:v>
                </c:pt>
                <c:pt idx="318">
                  <c:v>199307</c:v>
                </c:pt>
                <c:pt idx="319">
                  <c:v>199308</c:v>
                </c:pt>
                <c:pt idx="320">
                  <c:v>199309</c:v>
                </c:pt>
                <c:pt idx="321">
                  <c:v>199310</c:v>
                </c:pt>
                <c:pt idx="322">
                  <c:v>199311</c:v>
                </c:pt>
                <c:pt idx="323">
                  <c:v>199312</c:v>
                </c:pt>
                <c:pt idx="324">
                  <c:v>199313</c:v>
                </c:pt>
                <c:pt idx="325">
                  <c:v>199314</c:v>
                </c:pt>
                <c:pt idx="326">
                  <c:v>199315</c:v>
                </c:pt>
                <c:pt idx="327">
                  <c:v>199316</c:v>
                </c:pt>
                <c:pt idx="328">
                  <c:v>199317</c:v>
                </c:pt>
                <c:pt idx="329">
                  <c:v>199318</c:v>
                </c:pt>
                <c:pt idx="330">
                  <c:v>199319</c:v>
                </c:pt>
                <c:pt idx="331">
                  <c:v>199320</c:v>
                </c:pt>
                <c:pt idx="332">
                  <c:v>199321</c:v>
                </c:pt>
                <c:pt idx="333">
                  <c:v>199322</c:v>
                </c:pt>
                <c:pt idx="334">
                  <c:v>199323</c:v>
                </c:pt>
                <c:pt idx="335">
                  <c:v>199324</c:v>
                </c:pt>
                <c:pt idx="336">
                  <c:v>199325</c:v>
                </c:pt>
                <c:pt idx="337">
                  <c:v>199326</c:v>
                </c:pt>
                <c:pt idx="338">
                  <c:v>199327</c:v>
                </c:pt>
                <c:pt idx="339">
                  <c:v>199328</c:v>
                </c:pt>
                <c:pt idx="340">
                  <c:v>199329</c:v>
                </c:pt>
                <c:pt idx="341">
                  <c:v>199330</c:v>
                </c:pt>
                <c:pt idx="342">
                  <c:v>199331</c:v>
                </c:pt>
                <c:pt idx="343">
                  <c:v>199332</c:v>
                </c:pt>
                <c:pt idx="344">
                  <c:v>199333</c:v>
                </c:pt>
                <c:pt idx="345">
                  <c:v>199334</c:v>
                </c:pt>
                <c:pt idx="346">
                  <c:v>199335</c:v>
                </c:pt>
                <c:pt idx="347">
                  <c:v>199336</c:v>
                </c:pt>
                <c:pt idx="348">
                  <c:v>199337</c:v>
                </c:pt>
                <c:pt idx="349">
                  <c:v>199338</c:v>
                </c:pt>
                <c:pt idx="350">
                  <c:v>199339</c:v>
                </c:pt>
                <c:pt idx="351">
                  <c:v>199340</c:v>
                </c:pt>
                <c:pt idx="352">
                  <c:v>199341</c:v>
                </c:pt>
                <c:pt idx="353">
                  <c:v>199342</c:v>
                </c:pt>
                <c:pt idx="354">
                  <c:v>199343</c:v>
                </c:pt>
                <c:pt idx="355">
                  <c:v>199344</c:v>
                </c:pt>
                <c:pt idx="356">
                  <c:v>199345</c:v>
                </c:pt>
                <c:pt idx="357">
                  <c:v>199346</c:v>
                </c:pt>
                <c:pt idx="358">
                  <c:v>199347</c:v>
                </c:pt>
                <c:pt idx="359">
                  <c:v>199348</c:v>
                </c:pt>
                <c:pt idx="360">
                  <c:v>199349</c:v>
                </c:pt>
                <c:pt idx="361">
                  <c:v>199350</c:v>
                </c:pt>
                <c:pt idx="362">
                  <c:v>199352</c:v>
                </c:pt>
                <c:pt idx="363">
                  <c:v>199401</c:v>
                </c:pt>
                <c:pt idx="364">
                  <c:v>199402</c:v>
                </c:pt>
                <c:pt idx="365">
                  <c:v>199403</c:v>
                </c:pt>
                <c:pt idx="366">
                  <c:v>199404</c:v>
                </c:pt>
                <c:pt idx="367">
                  <c:v>199405</c:v>
                </c:pt>
                <c:pt idx="368">
                  <c:v>199406</c:v>
                </c:pt>
                <c:pt idx="369">
                  <c:v>199407</c:v>
                </c:pt>
                <c:pt idx="370">
                  <c:v>199408</c:v>
                </c:pt>
                <c:pt idx="371">
                  <c:v>199409</c:v>
                </c:pt>
                <c:pt idx="372">
                  <c:v>199410</c:v>
                </c:pt>
                <c:pt idx="373">
                  <c:v>199411</c:v>
                </c:pt>
                <c:pt idx="374">
                  <c:v>199412</c:v>
                </c:pt>
                <c:pt idx="375">
                  <c:v>199413</c:v>
                </c:pt>
                <c:pt idx="376">
                  <c:v>199414</c:v>
                </c:pt>
                <c:pt idx="377">
                  <c:v>199415</c:v>
                </c:pt>
                <c:pt idx="378">
                  <c:v>199416</c:v>
                </c:pt>
                <c:pt idx="379">
                  <c:v>199417</c:v>
                </c:pt>
                <c:pt idx="380">
                  <c:v>199418</c:v>
                </c:pt>
                <c:pt idx="381">
                  <c:v>199419</c:v>
                </c:pt>
                <c:pt idx="382">
                  <c:v>199420</c:v>
                </c:pt>
                <c:pt idx="383">
                  <c:v>199421</c:v>
                </c:pt>
                <c:pt idx="384">
                  <c:v>199422</c:v>
                </c:pt>
                <c:pt idx="385">
                  <c:v>199423</c:v>
                </c:pt>
                <c:pt idx="386">
                  <c:v>199424</c:v>
                </c:pt>
                <c:pt idx="387">
                  <c:v>199425</c:v>
                </c:pt>
                <c:pt idx="388">
                  <c:v>199426</c:v>
                </c:pt>
                <c:pt idx="389">
                  <c:v>199427</c:v>
                </c:pt>
                <c:pt idx="390">
                  <c:v>199428</c:v>
                </c:pt>
                <c:pt idx="391">
                  <c:v>199429</c:v>
                </c:pt>
                <c:pt idx="392">
                  <c:v>199430</c:v>
                </c:pt>
                <c:pt idx="393">
                  <c:v>199431</c:v>
                </c:pt>
                <c:pt idx="394">
                  <c:v>199432</c:v>
                </c:pt>
                <c:pt idx="395">
                  <c:v>199433</c:v>
                </c:pt>
                <c:pt idx="396">
                  <c:v>199434</c:v>
                </c:pt>
                <c:pt idx="397">
                  <c:v>199435</c:v>
                </c:pt>
                <c:pt idx="398">
                  <c:v>199436</c:v>
                </c:pt>
                <c:pt idx="399">
                  <c:v>199437</c:v>
                </c:pt>
                <c:pt idx="400">
                  <c:v>199438</c:v>
                </c:pt>
                <c:pt idx="401">
                  <c:v>199439</c:v>
                </c:pt>
                <c:pt idx="402">
                  <c:v>199440</c:v>
                </c:pt>
                <c:pt idx="403">
                  <c:v>199441</c:v>
                </c:pt>
                <c:pt idx="404">
                  <c:v>199442</c:v>
                </c:pt>
                <c:pt idx="405">
                  <c:v>199443</c:v>
                </c:pt>
                <c:pt idx="406">
                  <c:v>199444</c:v>
                </c:pt>
                <c:pt idx="407">
                  <c:v>199445</c:v>
                </c:pt>
                <c:pt idx="408">
                  <c:v>199446</c:v>
                </c:pt>
                <c:pt idx="409">
                  <c:v>199447</c:v>
                </c:pt>
                <c:pt idx="410">
                  <c:v>199448</c:v>
                </c:pt>
                <c:pt idx="411">
                  <c:v>199449</c:v>
                </c:pt>
                <c:pt idx="412">
                  <c:v>199450</c:v>
                </c:pt>
                <c:pt idx="413">
                  <c:v>199451</c:v>
                </c:pt>
                <c:pt idx="414">
                  <c:v>199452</c:v>
                </c:pt>
                <c:pt idx="415">
                  <c:v>199501</c:v>
                </c:pt>
                <c:pt idx="416">
                  <c:v>199502</c:v>
                </c:pt>
                <c:pt idx="417">
                  <c:v>199503</c:v>
                </c:pt>
                <c:pt idx="418">
                  <c:v>199504</c:v>
                </c:pt>
                <c:pt idx="419">
                  <c:v>199505</c:v>
                </c:pt>
                <c:pt idx="420">
                  <c:v>199506</c:v>
                </c:pt>
                <c:pt idx="421">
                  <c:v>199507</c:v>
                </c:pt>
                <c:pt idx="422">
                  <c:v>199508</c:v>
                </c:pt>
                <c:pt idx="423">
                  <c:v>199509</c:v>
                </c:pt>
                <c:pt idx="424">
                  <c:v>199510</c:v>
                </c:pt>
                <c:pt idx="425">
                  <c:v>199511</c:v>
                </c:pt>
                <c:pt idx="426">
                  <c:v>199512</c:v>
                </c:pt>
                <c:pt idx="427">
                  <c:v>199513</c:v>
                </c:pt>
                <c:pt idx="428">
                  <c:v>199514</c:v>
                </c:pt>
                <c:pt idx="429">
                  <c:v>199515</c:v>
                </c:pt>
                <c:pt idx="430">
                  <c:v>199516</c:v>
                </c:pt>
                <c:pt idx="431">
                  <c:v>199517</c:v>
                </c:pt>
                <c:pt idx="432">
                  <c:v>199518</c:v>
                </c:pt>
                <c:pt idx="433">
                  <c:v>199519</c:v>
                </c:pt>
                <c:pt idx="434">
                  <c:v>199520</c:v>
                </c:pt>
                <c:pt idx="435">
                  <c:v>199521</c:v>
                </c:pt>
                <c:pt idx="436">
                  <c:v>199522</c:v>
                </c:pt>
                <c:pt idx="437">
                  <c:v>199523</c:v>
                </c:pt>
                <c:pt idx="438">
                  <c:v>199524</c:v>
                </c:pt>
                <c:pt idx="439">
                  <c:v>199525</c:v>
                </c:pt>
                <c:pt idx="440">
                  <c:v>199526</c:v>
                </c:pt>
                <c:pt idx="441">
                  <c:v>199527</c:v>
                </c:pt>
                <c:pt idx="442">
                  <c:v>199528</c:v>
                </c:pt>
                <c:pt idx="443">
                  <c:v>199529</c:v>
                </c:pt>
                <c:pt idx="444">
                  <c:v>199530</c:v>
                </c:pt>
                <c:pt idx="445">
                  <c:v>199531</c:v>
                </c:pt>
                <c:pt idx="446">
                  <c:v>199532</c:v>
                </c:pt>
                <c:pt idx="447">
                  <c:v>199533</c:v>
                </c:pt>
                <c:pt idx="448">
                  <c:v>199534</c:v>
                </c:pt>
                <c:pt idx="449">
                  <c:v>199535</c:v>
                </c:pt>
                <c:pt idx="450">
                  <c:v>199536</c:v>
                </c:pt>
                <c:pt idx="451">
                  <c:v>199537</c:v>
                </c:pt>
                <c:pt idx="452">
                  <c:v>199538</c:v>
                </c:pt>
                <c:pt idx="453">
                  <c:v>199539</c:v>
                </c:pt>
                <c:pt idx="454">
                  <c:v>199540</c:v>
                </c:pt>
                <c:pt idx="455">
                  <c:v>199541</c:v>
                </c:pt>
                <c:pt idx="456">
                  <c:v>199542</c:v>
                </c:pt>
                <c:pt idx="457">
                  <c:v>199543</c:v>
                </c:pt>
                <c:pt idx="458">
                  <c:v>199544</c:v>
                </c:pt>
                <c:pt idx="459">
                  <c:v>199545</c:v>
                </c:pt>
                <c:pt idx="460">
                  <c:v>199546</c:v>
                </c:pt>
                <c:pt idx="461">
                  <c:v>199547</c:v>
                </c:pt>
                <c:pt idx="462">
                  <c:v>199548</c:v>
                </c:pt>
                <c:pt idx="463">
                  <c:v>199549</c:v>
                </c:pt>
                <c:pt idx="464">
                  <c:v>199550</c:v>
                </c:pt>
                <c:pt idx="465">
                  <c:v>199551</c:v>
                </c:pt>
                <c:pt idx="466">
                  <c:v>199552</c:v>
                </c:pt>
                <c:pt idx="467">
                  <c:v>199601</c:v>
                </c:pt>
                <c:pt idx="468">
                  <c:v>199602</c:v>
                </c:pt>
                <c:pt idx="469">
                  <c:v>199603</c:v>
                </c:pt>
                <c:pt idx="470">
                  <c:v>199604</c:v>
                </c:pt>
                <c:pt idx="471">
                  <c:v>199605</c:v>
                </c:pt>
                <c:pt idx="472">
                  <c:v>199606</c:v>
                </c:pt>
                <c:pt idx="473">
                  <c:v>199607</c:v>
                </c:pt>
                <c:pt idx="474">
                  <c:v>199608</c:v>
                </c:pt>
                <c:pt idx="475">
                  <c:v>199609</c:v>
                </c:pt>
                <c:pt idx="476">
                  <c:v>199610</c:v>
                </c:pt>
                <c:pt idx="477">
                  <c:v>199611</c:v>
                </c:pt>
                <c:pt idx="478">
                  <c:v>199612</c:v>
                </c:pt>
                <c:pt idx="479">
                  <c:v>199613</c:v>
                </c:pt>
                <c:pt idx="480">
                  <c:v>199614</c:v>
                </c:pt>
                <c:pt idx="481">
                  <c:v>199615</c:v>
                </c:pt>
                <c:pt idx="482">
                  <c:v>199616</c:v>
                </c:pt>
                <c:pt idx="483">
                  <c:v>199617</c:v>
                </c:pt>
                <c:pt idx="484">
                  <c:v>199618</c:v>
                </c:pt>
                <c:pt idx="485">
                  <c:v>199619</c:v>
                </c:pt>
                <c:pt idx="486">
                  <c:v>199620</c:v>
                </c:pt>
                <c:pt idx="487">
                  <c:v>199621</c:v>
                </c:pt>
                <c:pt idx="488">
                  <c:v>199622</c:v>
                </c:pt>
                <c:pt idx="489">
                  <c:v>199623</c:v>
                </c:pt>
                <c:pt idx="490">
                  <c:v>199624</c:v>
                </c:pt>
                <c:pt idx="491">
                  <c:v>199625</c:v>
                </c:pt>
                <c:pt idx="492">
                  <c:v>199626</c:v>
                </c:pt>
                <c:pt idx="493">
                  <c:v>199627</c:v>
                </c:pt>
                <c:pt idx="494">
                  <c:v>199628</c:v>
                </c:pt>
                <c:pt idx="495">
                  <c:v>199629</c:v>
                </c:pt>
                <c:pt idx="496">
                  <c:v>199630</c:v>
                </c:pt>
                <c:pt idx="497">
                  <c:v>199631</c:v>
                </c:pt>
                <c:pt idx="498">
                  <c:v>199632</c:v>
                </c:pt>
                <c:pt idx="499">
                  <c:v>199633</c:v>
                </c:pt>
                <c:pt idx="500">
                  <c:v>199634</c:v>
                </c:pt>
                <c:pt idx="501">
                  <c:v>199635</c:v>
                </c:pt>
                <c:pt idx="502">
                  <c:v>199636</c:v>
                </c:pt>
                <c:pt idx="503">
                  <c:v>199637</c:v>
                </c:pt>
                <c:pt idx="504">
                  <c:v>199638</c:v>
                </c:pt>
                <c:pt idx="505">
                  <c:v>199639</c:v>
                </c:pt>
                <c:pt idx="506">
                  <c:v>199640</c:v>
                </c:pt>
                <c:pt idx="507">
                  <c:v>199641</c:v>
                </c:pt>
                <c:pt idx="508">
                  <c:v>199642</c:v>
                </c:pt>
                <c:pt idx="509">
                  <c:v>199643</c:v>
                </c:pt>
                <c:pt idx="510">
                  <c:v>199644</c:v>
                </c:pt>
                <c:pt idx="511">
                  <c:v>199645</c:v>
                </c:pt>
                <c:pt idx="512">
                  <c:v>199646</c:v>
                </c:pt>
                <c:pt idx="513">
                  <c:v>199647</c:v>
                </c:pt>
                <c:pt idx="514">
                  <c:v>199648</c:v>
                </c:pt>
                <c:pt idx="515">
                  <c:v>199649</c:v>
                </c:pt>
                <c:pt idx="516">
                  <c:v>199650</c:v>
                </c:pt>
                <c:pt idx="517">
                  <c:v>199651</c:v>
                </c:pt>
                <c:pt idx="518">
                  <c:v>199701</c:v>
                </c:pt>
                <c:pt idx="519">
                  <c:v>199702</c:v>
                </c:pt>
                <c:pt idx="520">
                  <c:v>199703</c:v>
                </c:pt>
                <c:pt idx="521">
                  <c:v>199704</c:v>
                </c:pt>
                <c:pt idx="522">
                  <c:v>199705</c:v>
                </c:pt>
                <c:pt idx="523">
                  <c:v>199706</c:v>
                </c:pt>
                <c:pt idx="524">
                  <c:v>199707</c:v>
                </c:pt>
                <c:pt idx="525">
                  <c:v>199708</c:v>
                </c:pt>
                <c:pt idx="526">
                  <c:v>199709</c:v>
                </c:pt>
                <c:pt idx="527">
                  <c:v>199710</c:v>
                </c:pt>
                <c:pt idx="528">
                  <c:v>199711</c:v>
                </c:pt>
                <c:pt idx="529">
                  <c:v>199712</c:v>
                </c:pt>
                <c:pt idx="530">
                  <c:v>199713</c:v>
                </c:pt>
                <c:pt idx="531">
                  <c:v>199714</c:v>
                </c:pt>
                <c:pt idx="532">
                  <c:v>199715</c:v>
                </c:pt>
                <c:pt idx="533">
                  <c:v>199716</c:v>
                </c:pt>
                <c:pt idx="534">
                  <c:v>199717</c:v>
                </c:pt>
                <c:pt idx="535">
                  <c:v>199718</c:v>
                </c:pt>
                <c:pt idx="536">
                  <c:v>199719</c:v>
                </c:pt>
                <c:pt idx="537">
                  <c:v>199720</c:v>
                </c:pt>
                <c:pt idx="538">
                  <c:v>199721</c:v>
                </c:pt>
                <c:pt idx="539">
                  <c:v>199722</c:v>
                </c:pt>
                <c:pt idx="540">
                  <c:v>199723</c:v>
                </c:pt>
                <c:pt idx="541">
                  <c:v>199724</c:v>
                </c:pt>
                <c:pt idx="542">
                  <c:v>199725</c:v>
                </c:pt>
                <c:pt idx="543">
                  <c:v>199726</c:v>
                </c:pt>
                <c:pt idx="544">
                  <c:v>199727</c:v>
                </c:pt>
                <c:pt idx="545">
                  <c:v>199728</c:v>
                </c:pt>
                <c:pt idx="546">
                  <c:v>199729</c:v>
                </c:pt>
                <c:pt idx="547">
                  <c:v>199730</c:v>
                </c:pt>
                <c:pt idx="548">
                  <c:v>199731</c:v>
                </c:pt>
                <c:pt idx="549">
                  <c:v>199732</c:v>
                </c:pt>
                <c:pt idx="550">
                  <c:v>199733</c:v>
                </c:pt>
                <c:pt idx="551">
                  <c:v>199734</c:v>
                </c:pt>
                <c:pt idx="552">
                  <c:v>199735</c:v>
                </c:pt>
                <c:pt idx="553">
                  <c:v>199736</c:v>
                </c:pt>
                <c:pt idx="554">
                  <c:v>199737</c:v>
                </c:pt>
                <c:pt idx="555">
                  <c:v>199738</c:v>
                </c:pt>
                <c:pt idx="556">
                  <c:v>199739</c:v>
                </c:pt>
                <c:pt idx="557">
                  <c:v>199740</c:v>
                </c:pt>
                <c:pt idx="558">
                  <c:v>199741</c:v>
                </c:pt>
                <c:pt idx="559">
                  <c:v>199742</c:v>
                </c:pt>
                <c:pt idx="560">
                  <c:v>199743</c:v>
                </c:pt>
                <c:pt idx="561">
                  <c:v>199744</c:v>
                </c:pt>
                <c:pt idx="562">
                  <c:v>199745</c:v>
                </c:pt>
                <c:pt idx="563">
                  <c:v>199746</c:v>
                </c:pt>
                <c:pt idx="564">
                  <c:v>199747</c:v>
                </c:pt>
                <c:pt idx="565">
                  <c:v>199748</c:v>
                </c:pt>
                <c:pt idx="566">
                  <c:v>199749</c:v>
                </c:pt>
                <c:pt idx="567">
                  <c:v>199750</c:v>
                </c:pt>
                <c:pt idx="568">
                  <c:v>199751</c:v>
                </c:pt>
                <c:pt idx="569">
                  <c:v>199752</c:v>
                </c:pt>
                <c:pt idx="570">
                  <c:v>199801</c:v>
                </c:pt>
                <c:pt idx="571">
                  <c:v>199802</c:v>
                </c:pt>
                <c:pt idx="572">
                  <c:v>199803</c:v>
                </c:pt>
                <c:pt idx="573">
                  <c:v>199804</c:v>
                </c:pt>
                <c:pt idx="574">
                  <c:v>199805</c:v>
                </c:pt>
                <c:pt idx="575">
                  <c:v>199806</c:v>
                </c:pt>
                <c:pt idx="576">
                  <c:v>199807</c:v>
                </c:pt>
                <c:pt idx="577">
                  <c:v>199808</c:v>
                </c:pt>
                <c:pt idx="578">
                  <c:v>199809</c:v>
                </c:pt>
                <c:pt idx="579">
                  <c:v>199810</c:v>
                </c:pt>
                <c:pt idx="580">
                  <c:v>199811</c:v>
                </c:pt>
                <c:pt idx="581">
                  <c:v>199812</c:v>
                </c:pt>
                <c:pt idx="582">
                  <c:v>199813</c:v>
                </c:pt>
                <c:pt idx="583">
                  <c:v>199814</c:v>
                </c:pt>
                <c:pt idx="584">
                  <c:v>199815</c:v>
                </c:pt>
                <c:pt idx="585">
                  <c:v>199816</c:v>
                </c:pt>
                <c:pt idx="586">
                  <c:v>199817</c:v>
                </c:pt>
                <c:pt idx="587">
                  <c:v>199818</c:v>
                </c:pt>
                <c:pt idx="588">
                  <c:v>199819</c:v>
                </c:pt>
                <c:pt idx="589">
                  <c:v>199820</c:v>
                </c:pt>
                <c:pt idx="590">
                  <c:v>199821</c:v>
                </c:pt>
                <c:pt idx="591">
                  <c:v>199822</c:v>
                </c:pt>
                <c:pt idx="592">
                  <c:v>199823</c:v>
                </c:pt>
                <c:pt idx="593">
                  <c:v>199824</c:v>
                </c:pt>
                <c:pt idx="594">
                  <c:v>199825</c:v>
                </c:pt>
                <c:pt idx="595">
                  <c:v>199826</c:v>
                </c:pt>
                <c:pt idx="596">
                  <c:v>199827</c:v>
                </c:pt>
                <c:pt idx="597">
                  <c:v>199828</c:v>
                </c:pt>
                <c:pt idx="598">
                  <c:v>199829</c:v>
                </c:pt>
                <c:pt idx="599">
                  <c:v>199830</c:v>
                </c:pt>
                <c:pt idx="600">
                  <c:v>199831</c:v>
                </c:pt>
                <c:pt idx="601">
                  <c:v>199832</c:v>
                </c:pt>
                <c:pt idx="602">
                  <c:v>199833</c:v>
                </c:pt>
                <c:pt idx="603">
                  <c:v>199834</c:v>
                </c:pt>
                <c:pt idx="604">
                  <c:v>199835</c:v>
                </c:pt>
                <c:pt idx="605">
                  <c:v>199836</c:v>
                </c:pt>
                <c:pt idx="606">
                  <c:v>199837</c:v>
                </c:pt>
                <c:pt idx="607">
                  <c:v>199838</c:v>
                </c:pt>
                <c:pt idx="608">
                  <c:v>199839</c:v>
                </c:pt>
                <c:pt idx="609">
                  <c:v>199840</c:v>
                </c:pt>
                <c:pt idx="610">
                  <c:v>199841</c:v>
                </c:pt>
                <c:pt idx="611">
                  <c:v>199842</c:v>
                </c:pt>
                <c:pt idx="612">
                  <c:v>199843</c:v>
                </c:pt>
                <c:pt idx="613">
                  <c:v>199844</c:v>
                </c:pt>
                <c:pt idx="614">
                  <c:v>199845</c:v>
                </c:pt>
                <c:pt idx="615">
                  <c:v>199846</c:v>
                </c:pt>
                <c:pt idx="616">
                  <c:v>199847</c:v>
                </c:pt>
                <c:pt idx="617">
                  <c:v>199848</c:v>
                </c:pt>
                <c:pt idx="618">
                  <c:v>199849</c:v>
                </c:pt>
                <c:pt idx="619">
                  <c:v>199850</c:v>
                </c:pt>
                <c:pt idx="620">
                  <c:v>199851</c:v>
                </c:pt>
                <c:pt idx="621">
                  <c:v>199852</c:v>
                </c:pt>
                <c:pt idx="622">
                  <c:v>199853</c:v>
                </c:pt>
                <c:pt idx="623">
                  <c:v>199901</c:v>
                </c:pt>
                <c:pt idx="624">
                  <c:v>199902</c:v>
                </c:pt>
                <c:pt idx="625">
                  <c:v>199903</c:v>
                </c:pt>
                <c:pt idx="626">
                  <c:v>199904</c:v>
                </c:pt>
                <c:pt idx="627">
                  <c:v>199905</c:v>
                </c:pt>
                <c:pt idx="628">
                  <c:v>199906</c:v>
                </c:pt>
                <c:pt idx="629">
                  <c:v>199907</c:v>
                </c:pt>
                <c:pt idx="630">
                  <c:v>199908</c:v>
                </c:pt>
                <c:pt idx="631">
                  <c:v>199909</c:v>
                </c:pt>
                <c:pt idx="632">
                  <c:v>199910</c:v>
                </c:pt>
                <c:pt idx="633">
                  <c:v>199911</c:v>
                </c:pt>
                <c:pt idx="634">
                  <c:v>199912</c:v>
                </c:pt>
                <c:pt idx="635">
                  <c:v>199913</c:v>
                </c:pt>
                <c:pt idx="636">
                  <c:v>199914</c:v>
                </c:pt>
                <c:pt idx="637">
                  <c:v>199915</c:v>
                </c:pt>
                <c:pt idx="638">
                  <c:v>199916</c:v>
                </c:pt>
                <c:pt idx="639">
                  <c:v>199917</c:v>
                </c:pt>
                <c:pt idx="640">
                  <c:v>199918</c:v>
                </c:pt>
                <c:pt idx="641">
                  <c:v>199919</c:v>
                </c:pt>
                <c:pt idx="642">
                  <c:v>199920</c:v>
                </c:pt>
                <c:pt idx="643">
                  <c:v>199921</c:v>
                </c:pt>
                <c:pt idx="644">
                  <c:v>199922</c:v>
                </c:pt>
                <c:pt idx="645">
                  <c:v>199923</c:v>
                </c:pt>
                <c:pt idx="646">
                  <c:v>199924</c:v>
                </c:pt>
                <c:pt idx="647">
                  <c:v>199925</c:v>
                </c:pt>
                <c:pt idx="648">
                  <c:v>199926</c:v>
                </c:pt>
                <c:pt idx="649">
                  <c:v>199927</c:v>
                </c:pt>
                <c:pt idx="650">
                  <c:v>199928</c:v>
                </c:pt>
                <c:pt idx="651">
                  <c:v>199929</c:v>
                </c:pt>
                <c:pt idx="652">
                  <c:v>199930</c:v>
                </c:pt>
                <c:pt idx="653">
                  <c:v>199931</c:v>
                </c:pt>
                <c:pt idx="654">
                  <c:v>199932</c:v>
                </c:pt>
                <c:pt idx="655">
                  <c:v>199933</c:v>
                </c:pt>
                <c:pt idx="656">
                  <c:v>199934</c:v>
                </c:pt>
                <c:pt idx="657">
                  <c:v>199935</c:v>
                </c:pt>
                <c:pt idx="658">
                  <c:v>199936</c:v>
                </c:pt>
                <c:pt idx="659">
                  <c:v>199937</c:v>
                </c:pt>
                <c:pt idx="660">
                  <c:v>199938</c:v>
                </c:pt>
                <c:pt idx="661">
                  <c:v>199939</c:v>
                </c:pt>
                <c:pt idx="662">
                  <c:v>199940</c:v>
                </c:pt>
                <c:pt idx="663">
                  <c:v>199941</c:v>
                </c:pt>
                <c:pt idx="664">
                  <c:v>199942</c:v>
                </c:pt>
                <c:pt idx="665">
                  <c:v>199943</c:v>
                </c:pt>
                <c:pt idx="666">
                  <c:v>199944</c:v>
                </c:pt>
                <c:pt idx="667">
                  <c:v>199945</c:v>
                </c:pt>
                <c:pt idx="668">
                  <c:v>199946</c:v>
                </c:pt>
                <c:pt idx="669">
                  <c:v>199947</c:v>
                </c:pt>
                <c:pt idx="670">
                  <c:v>199948</c:v>
                </c:pt>
                <c:pt idx="671">
                  <c:v>199949</c:v>
                </c:pt>
                <c:pt idx="672">
                  <c:v>199950</c:v>
                </c:pt>
                <c:pt idx="673">
                  <c:v>199951</c:v>
                </c:pt>
                <c:pt idx="674">
                  <c:v>199952</c:v>
                </c:pt>
                <c:pt idx="675">
                  <c:v>200001</c:v>
                </c:pt>
                <c:pt idx="676">
                  <c:v>200002</c:v>
                </c:pt>
                <c:pt idx="677">
                  <c:v>200003</c:v>
                </c:pt>
                <c:pt idx="678">
                  <c:v>200006</c:v>
                </c:pt>
                <c:pt idx="679">
                  <c:v>200007</c:v>
                </c:pt>
                <c:pt idx="680">
                  <c:v>200008</c:v>
                </c:pt>
                <c:pt idx="681">
                  <c:v>200009</c:v>
                </c:pt>
                <c:pt idx="682">
                  <c:v>200010</c:v>
                </c:pt>
                <c:pt idx="683">
                  <c:v>200011</c:v>
                </c:pt>
                <c:pt idx="684">
                  <c:v>200012</c:v>
                </c:pt>
                <c:pt idx="685">
                  <c:v>200013</c:v>
                </c:pt>
                <c:pt idx="686">
                  <c:v>200014</c:v>
                </c:pt>
                <c:pt idx="687">
                  <c:v>200015</c:v>
                </c:pt>
                <c:pt idx="688">
                  <c:v>200016</c:v>
                </c:pt>
                <c:pt idx="689">
                  <c:v>200017</c:v>
                </c:pt>
                <c:pt idx="690">
                  <c:v>200018</c:v>
                </c:pt>
                <c:pt idx="691">
                  <c:v>200019</c:v>
                </c:pt>
                <c:pt idx="692">
                  <c:v>200020</c:v>
                </c:pt>
                <c:pt idx="693">
                  <c:v>200022</c:v>
                </c:pt>
                <c:pt idx="694">
                  <c:v>200023</c:v>
                </c:pt>
                <c:pt idx="695">
                  <c:v>200024</c:v>
                </c:pt>
                <c:pt idx="696">
                  <c:v>200025</c:v>
                </c:pt>
              </c:numCache>
            </c:numRef>
          </c:cat>
          <c:val>
            <c:numRef>
              <c:f>overall!$G$2:$G$698</c:f>
              <c:numCache>
                <c:formatCode>0</c:formatCode>
                <c:ptCount val="697"/>
                <c:pt idx="0">
                  <c:v>22.214166666666667</c:v>
                </c:pt>
                <c:pt idx="1">
                  <c:v>20.065416666666664</c:v>
                </c:pt>
                <c:pt idx="2">
                  <c:v>20.374880952380952</c:v>
                </c:pt>
                <c:pt idx="3">
                  <c:v>21.339166666666667</c:v>
                </c:pt>
                <c:pt idx="4">
                  <c:v>21.428452380952383</c:v>
                </c:pt>
                <c:pt idx="5">
                  <c:v>21.35107142857143</c:v>
                </c:pt>
                <c:pt idx="6">
                  <c:v>21.35702380952381</c:v>
                </c:pt>
                <c:pt idx="7">
                  <c:v>20.85702380952381</c:v>
                </c:pt>
                <c:pt idx="8">
                  <c:v>20.833214285714284</c:v>
                </c:pt>
                <c:pt idx="9">
                  <c:v>20.72607142857143</c:v>
                </c:pt>
                <c:pt idx="10">
                  <c:v>21.946309523809525</c:v>
                </c:pt>
                <c:pt idx="11">
                  <c:v>22.136785714285715</c:v>
                </c:pt>
                <c:pt idx="12">
                  <c:v>21.970178571428569</c:v>
                </c:pt>
                <c:pt idx="13">
                  <c:v>21.339166666666667</c:v>
                </c:pt>
                <c:pt idx="14">
                  <c:v>21.112976190476189</c:v>
                </c:pt>
                <c:pt idx="15">
                  <c:v>21.702261904761905</c:v>
                </c:pt>
                <c:pt idx="16">
                  <c:v>22.267738095238094</c:v>
                </c:pt>
                <c:pt idx="17">
                  <c:v>21.97607142857143</c:v>
                </c:pt>
                <c:pt idx="18">
                  <c:v>22.089166666666667</c:v>
                </c:pt>
                <c:pt idx="19">
                  <c:v>21.23202380952381</c:v>
                </c:pt>
                <c:pt idx="20">
                  <c:v>21.214166666666667</c:v>
                </c:pt>
                <c:pt idx="21">
                  <c:v>20.821309523809525</c:v>
                </c:pt>
                <c:pt idx="22">
                  <c:v>20.892738095238094</c:v>
                </c:pt>
                <c:pt idx="23">
                  <c:v>21.333214285714284</c:v>
                </c:pt>
                <c:pt idx="24">
                  <c:v>21.571309523809525</c:v>
                </c:pt>
                <c:pt idx="25">
                  <c:v>21.642738095238094</c:v>
                </c:pt>
                <c:pt idx="26">
                  <c:v>22.761785714285715</c:v>
                </c:pt>
                <c:pt idx="27">
                  <c:v>22.595119047619047</c:v>
                </c:pt>
                <c:pt idx="28">
                  <c:v>21.47607142857143</c:v>
                </c:pt>
                <c:pt idx="29">
                  <c:v>21.315357142857142</c:v>
                </c:pt>
                <c:pt idx="30">
                  <c:v>21.368928571428572</c:v>
                </c:pt>
                <c:pt idx="31">
                  <c:v>20.892738095238094</c:v>
                </c:pt>
                <c:pt idx="32">
                  <c:v>20.797499999999999</c:v>
                </c:pt>
                <c:pt idx="33">
                  <c:v>20.91654761904762</c:v>
                </c:pt>
                <c:pt idx="34">
                  <c:v>22.16654761904762</c:v>
                </c:pt>
                <c:pt idx="35">
                  <c:v>21.708214285714284</c:v>
                </c:pt>
                <c:pt idx="36">
                  <c:v>20.749880952380952</c:v>
                </c:pt>
                <c:pt idx="37">
                  <c:v>20.648690476190477</c:v>
                </c:pt>
                <c:pt idx="38">
                  <c:v>23.154642857142857</c:v>
                </c:pt>
                <c:pt idx="39">
                  <c:v>21.60107142857143</c:v>
                </c:pt>
                <c:pt idx="40">
                  <c:v>21.184404761904762</c:v>
                </c:pt>
                <c:pt idx="41">
                  <c:v>21.410595238095237</c:v>
                </c:pt>
                <c:pt idx="42">
                  <c:v>20.868928571428572</c:v>
                </c:pt>
                <c:pt idx="43">
                  <c:v>21.309404761904762</c:v>
                </c:pt>
                <c:pt idx="44">
                  <c:v>21.368928571428572</c:v>
                </c:pt>
                <c:pt idx="45">
                  <c:v>19.91654761904762</c:v>
                </c:pt>
                <c:pt idx="46">
                  <c:v>17.624880952380952</c:v>
                </c:pt>
                <c:pt idx="47">
                  <c:v>17.577261904761905</c:v>
                </c:pt>
                <c:pt idx="48">
                  <c:v>19.22607142857143</c:v>
                </c:pt>
                <c:pt idx="49">
                  <c:v>17.648690476190477</c:v>
                </c:pt>
                <c:pt idx="50">
                  <c:v>26.487976190476189</c:v>
                </c:pt>
                <c:pt idx="51">
                  <c:v>30</c:v>
                </c:pt>
                <c:pt idx="52">
                  <c:v>21.86904761904762</c:v>
                </c:pt>
                <c:pt idx="53">
                  <c:v>18.39952380952381</c:v>
                </c:pt>
                <c:pt idx="54">
                  <c:v>17.252142857142857</c:v>
                </c:pt>
                <c:pt idx="55">
                  <c:v>17.080714285714286</c:v>
                </c:pt>
                <c:pt idx="56">
                  <c:v>17.446369047619047</c:v>
                </c:pt>
                <c:pt idx="57">
                  <c:v>17.088571428571431</c:v>
                </c:pt>
                <c:pt idx="58">
                  <c:v>17.41434523809524</c:v>
                </c:pt>
                <c:pt idx="59">
                  <c:v>17.282202380952381</c:v>
                </c:pt>
                <c:pt idx="60">
                  <c:v>18.782440476190477</c:v>
                </c:pt>
                <c:pt idx="61">
                  <c:v>17.430297619047618</c:v>
                </c:pt>
                <c:pt idx="62">
                  <c:v>17.368035714285714</c:v>
                </c:pt>
                <c:pt idx="63">
                  <c:v>17.59714285714286</c:v>
                </c:pt>
                <c:pt idx="64">
                  <c:v>17.131071428571428</c:v>
                </c:pt>
                <c:pt idx="65">
                  <c:v>19.195238095238096</c:v>
                </c:pt>
                <c:pt idx="66">
                  <c:v>17.650238095238095</c:v>
                </c:pt>
                <c:pt idx="67">
                  <c:v>17.805833333333332</c:v>
                </c:pt>
                <c:pt idx="68">
                  <c:v>18.750119047619048</c:v>
                </c:pt>
                <c:pt idx="69">
                  <c:v>19.640297619047619</c:v>
                </c:pt>
                <c:pt idx="70">
                  <c:v>23.67029761904762</c:v>
                </c:pt>
                <c:pt idx="71">
                  <c:v>13.755833333333333</c:v>
                </c:pt>
                <c:pt idx="72">
                  <c:v>17.193154761904761</c:v>
                </c:pt>
                <c:pt idx="73">
                  <c:v>17.422559523809522</c:v>
                </c:pt>
                <c:pt idx="74">
                  <c:v>14.793154761904763</c:v>
                </c:pt>
                <c:pt idx="75">
                  <c:v>17.407678571428569</c:v>
                </c:pt>
                <c:pt idx="76">
                  <c:v>20.578869047619047</c:v>
                </c:pt>
                <c:pt idx="77">
                  <c:v>16.285416666666666</c:v>
                </c:pt>
                <c:pt idx="78">
                  <c:v>16.182916666666667</c:v>
                </c:pt>
                <c:pt idx="79">
                  <c:v>13.468095238095238</c:v>
                </c:pt>
                <c:pt idx="80">
                  <c:v>15.882678571428571</c:v>
                </c:pt>
                <c:pt idx="81">
                  <c:v>16.15345238095238</c:v>
                </c:pt>
                <c:pt idx="82">
                  <c:v>16.665892857142858</c:v>
                </c:pt>
                <c:pt idx="83">
                  <c:v>9.2702380952380956</c:v>
                </c:pt>
                <c:pt idx="84">
                  <c:v>10.291190476190476</c:v>
                </c:pt>
                <c:pt idx="85">
                  <c:v>13.749166666666667</c:v>
                </c:pt>
                <c:pt idx="86">
                  <c:v>18.378333333333334</c:v>
                </c:pt>
                <c:pt idx="87">
                  <c:v>12.387499999999999</c:v>
                </c:pt>
                <c:pt idx="88">
                  <c:v>11.92720238095238</c:v>
                </c:pt>
                <c:pt idx="89">
                  <c:v>12.144166666666667</c:v>
                </c:pt>
                <c:pt idx="90">
                  <c:v>11.826607142857142</c:v>
                </c:pt>
                <c:pt idx="91">
                  <c:v>13.829940476190476</c:v>
                </c:pt>
                <c:pt idx="92">
                  <c:v>14.695714285714287</c:v>
                </c:pt>
                <c:pt idx="93">
                  <c:v>13.516904761904764</c:v>
                </c:pt>
                <c:pt idx="94">
                  <c:v>14.013452380952382</c:v>
                </c:pt>
                <c:pt idx="95">
                  <c:v>15.149583333333334</c:v>
                </c:pt>
                <c:pt idx="96">
                  <c:v>11.406845238095238</c:v>
                </c:pt>
                <c:pt idx="97">
                  <c:v>10.452321428571429</c:v>
                </c:pt>
                <c:pt idx="98">
                  <c:v>11.109940476190477</c:v>
                </c:pt>
                <c:pt idx="99">
                  <c:v>10.643690476190477</c:v>
                </c:pt>
                <c:pt idx="100">
                  <c:v>11.51732142857143</c:v>
                </c:pt>
                <c:pt idx="101">
                  <c:v>17.722916666666666</c:v>
                </c:pt>
                <c:pt idx="102">
                  <c:v>30.226904761904763</c:v>
                </c:pt>
                <c:pt idx="103">
                  <c:v>34.5</c:v>
                </c:pt>
                <c:pt idx="104">
                  <c:v>60.137321428571425</c:v>
                </c:pt>
                <c:pt idx="105">
                  <c:v>16.839047619047619</c:v>
                </c:pt>
                <c:pt idx="106">
                  <c:v>14.180773809523808</c:v>
                </c:pt>
                <c:pt idx="107">
                  <c:v>15.460119047619049</c:v>
                </c:pt>
                <c:pt idx="108">
                  <c:v>17.013333333333332</c:v>
                </c:pt>
                <c:pt idx="109">
                  <c:v>11.685952380952379</c:v>
                </c:pt>
                <c:pt idx="110">
                  <c:v>12.179940476190474</c:v>
                </c:pt>
                <c:pt idx="111">
                  <c:v>13.493630952380954</c:v>
                </c:pt>
                <c:pt idx="112">
                  <c:v>18.942738095238095</c:v>
                </c:pt>
                <c:pt idx="113">
                  <c:v>16.001011904761906</c:v>
                </c:pt>
                <c:pt idx="114">
                  <c:v>22.428630952380953</c:v>
                </c:pt>
                <c:pt idx="115">
                  <c:v>19.588749999999997</c:v>
                </c:pt>
                <c:pt idx="116">
                  <c:v>11.097380952380956</c:v>
                </c:pt>
                <c:pt idx="117">
                  <c:v>27.439821428571431</c:v>
                </c:pt>
                <c:pt idx="118">
                  <c:v>20.304523809523808</c:v>
                </c:pt>
                <c:pt idx="119">
                  <c:v>15.990476190476189</c:v>
                </c:pt>
                <c:pt idx="120">
                  <c:v>23.846666666666664</c:v>
                </c:pt>
                <c:pt idx="121">
                  <c:v>19.785714285714285</c:v>
                </c:pt>
                <c:pt idx="122">
                  <c:v>16.452380952380953</c:v>
                </c:pt>
                <c:pt idx="123">
                  <c:v>20.960059523809523</c:v>
                </c:pt>
                <c:pt idx="124">
                  <c:v>17.581190476190478</c:v>
                </c:pt>
                <c:pt idx="125">
                  <c:v>19.31785714285714</c:v>
                </c:pt>
                <c:pt idx="126">
                  <c:v>11.223214285714286</c:v>
                </c:pt>
                <c:pt idx="127">
                  <c:v>10.129285714285711</c:v>
                </c:pt>
                <c:pt idx="128">
                  <c:v>14.022321428571429</c:v>
                </c:pt>
                <c:pt idx="129">
                  <c:v>10.946845238095236</c:v>
                </c:pt>
                <c:pt idx="130">
                  <c:v>7.6203571428571388</c:v>
                </c:pt>
                <c:pt idx="131">
                  <c:v>10.982023809523806</c:v>
                </c:pt>
                <c:pt idx="132">
                  <c:v>11.34827380952381</c:v>
                </c:pt>
                <c:pt idx="133">
                  <c:v>16.240178571428572</c:v>
                </c:pt>
                <c:pt idx="134">
                  <c:v>16.112440476190478</c:v>
                </c:pt>
                <c:pt idx="135">
                  <c:v>6.504107142857146</c:v>
                </c:pt>
                <c:pt idx="136">
                  <c:v>8.8910714285714327</c:v>
                </c:pt>
                <c:pt idx="137">
                  <c:v>14.996785714285714</c:v>
                </c:pt>
                <c:pt idx="138">
                  <c:v>17.132678571428571</c:v>
                </c:pt>
                <c:pt idx="139">
                  <c:v>35.769523809523811</c:v>
                </c:pt>
                <c:pt idx="140">
                  <c:v>26.84690476190476</c:v>
                </c:pt>
                <c:pt idx="141">
                  <c:v>17.254761904761907</c:v>
                </c:pt>
                <c:pt idx="142">
                  <c:v>22.169761904761906</c:v>
                </c:pt>
                <c:pt idx="143">
                  <c:v>14.334226190476189</c:v>
                </c:pt>
                <c:pt idx="144">
                  <c:v>19.061488095238094</c:v>
                </c:pt>
                <c:pt idx="145">
                  <c:v>13.297380952380948</c:v>
                </c:pt>
                <c:pt idx="146">
                  <c:v>13.421488095238093</c:v>
                </c:pt>
                <c:pt idx="147">
                  <c:v>23.379583333333336</c:v>
                </c:pt>
                <c:pt idx="148">
                  <c:v>20.93732142857143</c:v>
                </c:pt>
                <c:pt idx="149">
                  <c:v>14.105535714285711</c:v>
                </c:pt>
                <c:pt idx="150">
                  <c:v>14.195892857142857</c:v>
                </c:pt>
                <c:pt idx="151">
                  <c:v>17.163571428571426</c:v>
                </c:pt>
                <c:pt idx="152">
                  <c:v>16.720297619047621</c:v>
                </c:pt>
                <c:pt idx="153">
                  <c:v>14.927142857142858</c:v>
                </c:pt>
                <c:pt idx="154">
                  <c:v>33.504047619047618</c:v>
                </c:pt>
                <c:pt idx="155">
                  <c:v>67.5</c:v>
                </c:pt>
                <c:pt idx="156">
                  <c:v>31.512916666666666</c:v>
                </c:pt>
                <c:pt idx="157">
                  <c:v>20.60363095238095</c:v>
                </c:pt>
                <c:pt idx="158">
                  <c:v>19.12107142857143</c:v>
                </c:pt>
                <c:pt idx="159">
                  <c:v>17.11928571428572</c:v>
                </c:pt>
                <c:pt idx="160">
                  <c:v>9.6122619047619082</c:v>
                </c:pt>
                <c:pt idx="161">
                  <c:v>11.484523809523807</c:v>
                </c:pt>
                <c:pt idx="162">
                  <c:v>21.891547619047618</c:v>
                </c:pt>
                <c:pt idx="163">
                  <c:v>23.348035714285714</c:v>
                </c:pt>
                <c:pt idx="164">
                  <c:v>12.770119047619042</c:v>
                </c:pt>
                <c:pt idx="165">
                  <c:v>19.69142857142857</c:v>
                </c:pt>
                <c:pt idx="166">
                  <c:v>25.779761904761905</c:v>
                </c:pt>
                <c:pt idx="167">
                  <c:v>24.28125</c:v>
                </c:pt>
                <c:pt idx="168">
                  <c:v>18.651666666666664</c:v>
                </c:pt>
                <c:pt idx="169">
                  <c:v>23.453214285714289</c:v>
                </c:pt>
                <c:pt idx="170">
                  <c:v>24.334107142857142</c:v>
                </c:pt>
                <c:pt idx="171">
                  <c:v>22.59375</c:v>
                </c:pt>
                <c:pt idx="172">
                  <c:v>20.955595238095238</c:v>
                </c:pt>
                <c:pt idx="173">
                  <c:v>16.252619047619049</c:v>
                </c:pt>
                <c:pt idx="174">
                  <c:v>11.94214285714286</c:v>
                </c:pt>
                <c:pt idx="175">
                  <c:v>12.518928571428573</c:v>
                </c:pt>
                <c:pt idx="176">
                  <c:v>9.7449404761904734</c:v>
                </c:pt>
                <c:pt idx="177">
                  <c:v>12.709107142857139</c:v>
                </c:pt>
                <c:pt idx="178">
                  <c:v>7.712559523809519</c:v>
                </c:pt>
                <c:pt idx="179">
                  <c:v>10.754285714285711</c:v>
                </c:pt>
                <c:pt idx="180">
                  <c:v>11.81416666666667</c:v>
                </c:pt>
                <c:pt idx="181">
                  <c:v>19.522321428571427</c:v>
                </c:pt>
                <c:pt idx="182">
                  <c:v>10.430297619047625</c:v>
                </c:pt>
                <c:pt idx="183">
                  <c:v>8.2338095238095281</c:v>
                </c:pt>
                <c:pt idx="184">
                  <c:v>6.149940476190479</c:v>
                </c:pt>
                <c:pt idx="185">
                  <c:v>7.5746428571428623</c:v>
                </c:pt>
                <c:pt idx="186">
                  <c:v>9.0710119047619067</c:v>
                </c:pt>
                <c:pt idx="187">
                  <c:v>9.1399404761904783</c:v>
                </c:pt>
                <c:pt idx="188">
                  <c:v>6.3588095238095281</c:v>
                </c:pt>
                <c:pt idx="189">
                  <c:v>7.0792261904761871</c:v>
                </c:pt>
                <c:pt idx="190">
                  <c:v>8.8069642857142831</c:v>
                </c:pt>
                <c:pt idx="191">
                  <c:v>11.116726190476195</c:v>
                </c:pt>
                <c:pt idx="192">
                  <c:v>11.665714285714287</c:v>
                </c:pt>
                <c:pt idx="193">
                  <c:v>9.6308928571428556</c:v>
                </c:pt>
                <c:pt idx="194">
                  <c:v>11.559880952380949</c:v>
                </c:pt>
                <c:pt idx="195">
                  <c:v>9.4327380952380988</c:v>
                </c:pt>
                <c:pt idx="196">
                  <c:v>11.36928571428572</c:v>
                </c:pt>
                <c:pt idx="197">
                  <c:v>10.335357142857143</c:v>
                </c:pt>
                <c:pt idx="198">
                  <c:v>11.379940476190475</c:v>
                </c:pt>
                <c:pt idx="199">
                  <c:v>18.041845238095242</c:v>
                </c:pt>
                <c:pt idx="200">
                  <c:v>16.176785714285717</c:v>
                </c:pt>
                <c:pt idx="201">
                  <c:v>17.289999999999996</c:v>
                </c:pt>
                <c:pt idx="202">
                  <c:v>14.078392857142857</c:v>
                </c:pt>
                <c:pt idx="203">
                  <c:v>15.548630952380952</c:v>
                </c:pt>
                <c:pt idx="204">
                  <c:v>19.631071428571431</c:v>
                </c:pt>
                <c:pt idx="205">
                  <c:v>12.209702380952379</c:v>
                </c:pt>
                <c:pt idx="206">
                  <c:v>39.88845238095238</c:v>
                </c:pt>
                <c:pt idx="207">
                  <c:v>94.886904761904759</c:v>
                </c:pt>
                <c:pt idx="208">
                  <c:v>53.920000000000009</c:v>
                </c:pt>
                <c:pt idx="209">
                  <c:v>19.878511904761904</c:v>
                </c:pt>
                <c:pt idx="210">
                  <c:v>19.934702380952384</c:v>
                </c:pt>
                <c:pt idx="211">
                  <c:v>22.953690476190474</c:v>
                </c:pt>
                <c:pt idx="212">
                  <c:v>27.820833333333333</c:v>
                </c:pt>
                <c:pt idx="213">
                  <c:v>20.030535714285708</c:v>
                </c:pt>
                <c:pt idx="214">
                  <c:v>19.446369047619047</c:v>
                </c:pt>
                <c:pt idx="215">
                  <c:v>26.021904761904764</c:v>
                </c:pt>
                <c:pt idx="216">
                  <c:v>25.93476190476191</c:v>
                </c:pt>
                <c:pt idx="217">
                  <c:v>50.761428571428574</c:v>
                </c:pt>
                <c:pt idx="218">
                  <c:v>59.212261904761903</c:v>
                </c:pt>
                <c:pt idx="219">
                  <c:v>45.406785714285718</c:v>
                </c:pt>
                <c:pt idx="220">
                  <c:v>51.160833333333336</c:v>
                </c:pt>
                <c:pt idx="221">
                  <c:v>33.23970238095238</c:v>
                </c:pt>
                <c:pt idx="222">
                  <c:v>46.581130952380946</c:v>
                </c:pt>
                <c:pt idx="223">
                  <c:v>60.264642857142853</c:v>
                </c:pt>
                <c:pt idx="224">
                  <c:v>56.999464285714282</c:v>
                </c:pt>
                <c:pt idx="225">
                  <c:v>57.54452380952381</c:v>
                </c:pt>
                <c:pt idx="226">
                  <c:v>51.867619047619051</c:v>
                </c:pt>
                <c:pt idx="227">
                  <c:v>34.38529761904762</c:v>
                </c:pt>
                <c:pt idx="228">
                  <c:v>44.909285714285701</c:v>
                </c:pt>
                <c:pt idx="229">
                  <c:v>33.582857142857129</c:v>
                </c:pt>
                <c:pt idx="230">
                  <c:v>33.92738095238095</c:v>
                </c:pt>
                <c:pt idx="231">
                  <c:v>36.181071428571421</c:v>
                </c:pt>
                <c:pt idx="232">
                  <c:v>33.179523809523808</c:v>
                </c:pt>
                <c:pt idx="233">
                  <c:v>46.153571428571425</c:v>
                </c:pt>
                <c:pt idx="234">
                  <c:v>32.776666666666664</c:v>
                </c:pt>
                <c:pt idx="235">
                  <c:v>44.231964285714291</c:v>
                </c:pt>
                <c:pt idx="236">
                  <c:v>74.819047619047609</c:v>
                </c:pt>
                <c:pt idx="237">
                  <c:v>82.782202380952384</c:v>
                </c:pt>
                <c:pt idx="238">
                  <c:v>80.266369047619051</c:v>
                </c:pt>
                <c:pt idx="239">
                  <c:v>63.649285714285725</c:v>
                </c:pt>
                <c:pt idx="240">
                  <c:v>53.428809523809527</c:v>
                </c:pt>
                <c:pt idx="241">
                  <c:v>54.431130952380954</c:v>
                </c:pt>
                <c:pt idx="242">
                  <c:v>46.512499999999989</c:v>
                </c:pt>
                <c:pt idx="243">
                  <c:v>32.847857142857137</c:v>
                </c:pt>
                <c:pt idx="244">
                  <c:v>23.702976190476182</c:v>
                </c:pt>
                <c:pt idx="245">
                  <c:v>61.761785714285715</c:v>
                </c:pt>
                <c:pt idx="246">
                  <c:v>58.629702380952388</c:v>
                </c:pt>
                <c:pt idx="247">
                  <c:v>44.47720238095237</c:v>
                </c:pt>
                <c:pt idx="248">
                  <c:v>28.673869047619043</c:v>
                </c:pt>
                <c:pt idx="249">
                  <c:v>23.651249999999997</c:v>
                </c:pt>
                <c:pt idx="250">
                  <c:v>30.59910714285715</c:v>
                </c:pt>
                <c:pt idx="251">
                  <c:v>39.847440476190471</c:v>
                </c:pt>
                <c:pt idx="252">
                  <c:v>32.98672619047619</c:v>
                </c:pt>
                <c:pt idx="253">
                  <c:v>37.951488095238084</c:v>
                </c:pt>
                <c:pt idx="254">
                  <c:v>31.813571428571429</c:v>
                </c:pt>
                <c:pt idx="255">
                  <c:v>37.402499999999996</c:v>
                </c:pt>
                <c:pt idx="256">
                  <c:v>48.730357142857144</c:v>
                </c:pt>
                <c:pt idx="257">
                  <c:v>56.392261904761916</c:v>
                </c:pt>
                <c:pt idx="258">
                  <c:v>100.36869047619049</c:v>
                </c:pt>
                <c:pt idx="259">
                  <c:v>196.88690476190476</c:v>
                </c:pt>
                <c:pt idx="260">
                  <c:v>196.88690476190476</c:v>
                </c:pt>
                <c:pt idx="261">
                  <c:v>65.236785714285702</c:v>
                </c:pt>
                <c:pt idx="262">
                  <c:v>47.928571428571431</c:v>
                </c:pt>
                <c:pt idx="263">
                  <c:v>51.064583333333324</c:v>
                </c:pt>
                <c:pt idx="264">
                  <c:v>63.682738095238101</c:v>
                </c:pt>
                <c:pt idx="265">
                  <c:v>174.03934523809525</c:v>
                </c:pt>
                <c:pt idx="266">
                  <c:v>129.53</c:v>
                </c:pt>
                <c:pt idx="267">
                  <c:v>113.86077380952381</c:v>
                </c:pt>
                <c:pt idx="268">
                  <c:v>141.49369047619049</c:v>
                </c:pt>
                <c:pt idx="269">
                  <c:v>136.41071428571428</c:v>
                </c:pt>
                <c:pt idx="270">
                  <c:v>188.2294642857143</c:v>
                </c:pt>
                <c:pt idx="271">
                  <c:v>117.25398809523809</c:v>
                </c:pt>
                <c:pt idx="272">
                  <c:v>138.95577380952381</c:v>
                </c:pt>
                <c:pt idx="273">
                  <c:v>110.94589285714288</c:v>
                </c:pt>
                <c:pt idx="274">
                  <c:v>64.60238095238094</c:v>
                </c:pt>
                <c:pt idx="275">
                  <c:v>137.20886904761903</c:v>
                </c:pt>
                <c:pt idx="276">
                  <c:v>139.68523809523811</c:v>
                </c:pt>
                <c:pt idx="277">
                  <c:v>100.25285714285717</c:v>
                </c:pt>
                <c:pt idx="278">
                  <c:v>91.417440476190464</c:v>
                </c:pt>
                <c:pt idx="279">
                  <c:v>213.51029761904763</c:v>
                </c:pt>
                <c:pt idx="280">
                  <c:v>92.139702380952386</c:v>
                </c:pt>
                <c:pt idx="281">
                  <c:v>91.498095238095246</c:v>
                </c:pt>
                <c:pt idx="282">
                  <c:v>94.3017857142857</c:v>
                </c:pt>
                <c:pt idx="283">
                  <c:v>87.262440476190449</c:v>
                </c:pt>
                <c:pt idx="284">
                  <c:v>158.93714285714287</c:v>
                </c:pt>
                <c:pt idx="285">
                  <c:v>124.73464285714284</c:v>
                </c:pt>
                <c:pt idx="286">
                  <c:v>97.80660714285716</c:v>
                </c:pt>
                <c:pt idx="287">
                  <c:v>101.36541666666666</c:v>
                </c:pt>
                <c:pt idx="288">
                  <c:v>124.50523809523808</c:v>
                </c:pt>
                <c:pt idx="289">
                  <c:v>124.37827380952383</c:v>
                </c:pt>
                <c:pt idx="290">
                  <c:v>153.88857142857142</c:v>
                </c:pt>
                <c:pt idx="291">
                  <c:v>113.06904761904761</c:v>
                </c:pt>
                <c:pt idx="292">
                  <c:v>148.19446428571428</c:v>
                </c:pt>
                <c:pt idx="293">
                  <c:v>96.363035714285743</c:v>
                </c:pt>
                <c:pt idx="294">
                  <c:v>139.99916666666667</c:v>
                </c:pt>
                <c:pt idx="295">
                  <c:v>100.56559523809526</c:v>
                </c:pt>
                <c:pt idx="296">
                  <c:v>118.77839285714283</c:v>
                </c:pt>
                <c:pt idx="297">
                  <c:v>132.37714285714287</c:v>
                </c:pt>
                <c:pt idx="298">
                  <c:v>108.54327380952384</c:v>
                </c:pt>
                <c:pt idx="299">
                  <c:v>89.165654761904776</c:v>
                </c:pt>
                <c:pt idx="300">
                  <c:v>139.61714285714285</c:v>
                </c:pt>
                <c:pt idx="301">
                  <c:v>159.74910714285713</c:v>
                </c:pt>
                <c:pt idx="302">
                  <c:v>92.918630952380965</c:v>
                </c:pt>
                <c:pt idx="303">
                  <c:v>106.48595238095238</c:v>
                </c:pt>
                <c:pt idx="304">
                  <c:v>113.65041666666669</c:v>
                </c:pt>
                <c:pt idx="305">
                  <c:v>124.23601190476187</c:v>
                </c:pt>
                <c:pt idx="306">
                  <c:v>119.91869047619045</c:v>
                </c:pt>
                <c:pt idx="307">
                  <c:v>127.82839285714284</c:v>
                </c:pt>
                <c:pt idx="308">
                  <c:v>144.78071428571431</c:v>
                </c:pt>
                <c:pt idx="309">
                  <c:v>115.54720238095234</c:v>
                </c:pt>
                <c:pt idx="310">
                  <c:v>127.79559523809526</c:v>
                </c:pt>
                <c:pt idx="311">
                  <c:v>553</c:v>
                </c:pt>
                <c:pt idx="312">
                  <c:v>265.70928571428573</c:v>
                </c:pt>
                <c:pt idx="313">
                  <c:v>180.37666666666667</c:v>
                </c:pt>
                <c:pt idx="314">
                  <c:v>144.43785714285713</c:v>
                </c:pt>
                <c:pt idx="315">
                  <c:v>157.00714285714284</c:v>
                </c:pt>
                <c:pt idx="316">
                  <c:v>127.4061904761905</c:v>
                </c:pt>
                <c:pt idx="317">
                  <c:v>139.01851190476191</c:v>
                </c:pt>
                <c:pt idx="318">
                  <c:v>119.44404761904765</c:v>
                </c:pt>
                <c:pt idx="319">
                  <c:v>154.28107142857144</c:v>
                </c:pt>
                <c:pt idx="320">
                  <c:v>147.85994047619047</c:v>
                </c:pt>
                <c:pt idx="321">
                  <c:v>126.01244047619045</c:v>
                </c:pt>
                <c:pt idx="322">
                  <c:v>123.61642857142856</c:v>
                </c:pt>
                <c:pt idx="323">
                  <c:v>197.68184523809526</c:v>
                </c:pt>
                <c:pt idx="324">
                  <c:v>124.11005952380955</c:v>
                </c:pt>
                <c:pt idx="325">
                  <c:v>61.018988095238107</c:v>
                </c:pt>
                <c:pt idx="326">
                  <c:v>135.23297619047619</c:v>
                </c:pt>
                <c:pt idx="327">
                  <c:v>157.00172619047615</c:v>
                </c:pt>
                <c:pt idx="328">
                  <c:v>164.79440476190479</c:v>
                </c:pt>
                <c:pt idx="329">
                  <c:v>117.94535714285719</c:v>
                </c:pt>
                <c:pt idx="330">
                  <c:v>120.76095238095236</c:v>
                </c:pt>
                <c:pt idx="331">
                  <c:v>133.05869047619049</c:v>
                </c:pt>
                <c:pt idx="332">
                  <c:v>67.626488095238102</c:v>
                </c:pt>
                <c:pt idx="333">
                  <c:v>240.06976190476192</c:v>
                </c:pt>
                <c:pt idx="334">
                  <c:v>176.03065476190471</c:v>
                </c:pt>
                <c:pt idx="335">
                  <c:v>219.00904761904764</c:v>
                </c:pt>
                <c:pt idx="336">
                  <c:v>147.10321428571427</c:v>
                </c:pt>
                <c:pt idx="337">
                  <c:v>123.52863095238094</c:v>
                </c:pt>
                <c:pt idx="338">
                  <c:v>173.14130952380947</c:v>
                </c:pt>
                <c:pt idx="339">
                  <c:v>264.18970238095233</c:v>
                </c:pt>
                <c:pt idx="340">
                  <c:v>248.60136904761904</c:v>
                </c:pt>
                <c:pt idx="341">
                  <c:v>323.27630952380952</c:v>
                </c:pt>
                <c:pt idx="342">
                  <c:v>111.01547619047622</c:v>
                </c:pt>
                <c:pt idx="343">
                  <c:v>251.21208333333337</c:v>
                </c:pt>
                <c:pt idx="344">
                  <c:v>152.99053571428573</c:v>
                </c:pt>
                <c:pt idx="345">
                  <c:v>178.74523809523808</c:v>
                </c:pt>
                <c:pt idx="346">
                  <c:v>169.1050595238095</c:v>
                </c:pt>
                <c:pt idx="347">
                  <c:v>165.78529761904758</c:v>
                </c:pt>
                <c:pt idx="348">
                  <c:v>149.22595238095232</c:v>
                </c:pt>
                <c:pt idx="349">
                  <c:v>172.71541666666667</c:v>
                </c:pt>
                <c:pt idx="350">
                  <c:v>219.57255952380953</c:v>
                </c:pt>
                <c:pt idx="351">
                  <c:v>339.27958333333333</c:v>
                </c:pt>
                <c:pt idx="352">
                  <c:v>256.26851190476179</c:v>
                </c:pt>
                <c:pt idx="353">
                  <c:v>213.62119047619041</c:v>
                </c:pt>
                <c:pt idx="354">
                  <c:v>364.12392857142862</c:v>
                </c:pt>
                <c:pt idx="355">
                  <c:v>171.67452380952386</c:v>
                </c:pt>
                <c:pt idx="356">
                  <c:v>230.23583333333332</c:v>
                </c:pt>
                <c:pt idx="357">
                  <c:v>312.71315476190478</c:v>
                </c:pt>
                <c:pt idx="358">
                  <c:v>272.24398809523802</c:v>
                </c:pt>
                <c:pt idx="359">
                  <c:v>324.54654761904766</c:v>
                </c:pt>
                <c:pt idx="360">
                  <c:v>218.34625000000008</c:v>
                </c:pt>
                <c:pt idx="361">
                  <c:v>278.41315476190476</c:v>
                </c:pt>
                <c:pt idx="362">
                  <c:v>1306</c:v>
                </c:pt>
                <c:pt idx="363">
                  <c:v>735.62345238095236</c:v>
                </c:pt>
                <c:pt idx="364">
                  <c:v>404.16428571428577</c:v>
                </c:pt>
                <c:pt idx="365">
                  <c:v>404.60797619047628</c:v>
                </c:pt>
                <c:pt idx="366">
                  <c:v>406.46035714285711</c:v>
                </c:pt>
                <c:pt idx="367">
                  <c:v>401.20702380952378</c:v>
                </c:pt>
                <c:pt idx="368">
                  <c:v>264.04392857142858</c:v>
                </c:pt>
                <c:pt idx="369">
                  <c:v>430.2383333333334</c:v>
                </c:pt>
                <c:pt idx="370">
                  <c:v>292.11309523809524</c:v>
                </c:pt>
                <c:pt idx="371">
                  <c:v>522.38499999999999</c:v>
                </c:pt>
                <c:pt idx="372">
                  <c:v>386.53732142857137</c:v>
                </c:pt>
                <c:pt idx="373">
                  <c:v>437.19791666666669</c:v>
                </c:pt>
                <c:pt idx="374">
                  <c:v>475.84767857142862</c:v>
                </c:pt>
                <c:pt idx="375">
                  <c:v>518.4149404761904</c:v>
                </c:pt>
                <c:pt idx="376">
                  <c:v>607.22684523809517</c:v>
                </c:pt>
                <c:pt idx="377">
                  <c:v>509.38982142857139</c:v>
                </c:pt>
                <c:pt idx="378">
                  <c:v>615.91797619047622</c:v>
                </c:pt>
                <c:pt idx="379">
                  <c:v>437.09571428571422</c:v>
                </c:pt>
                <c:pt idx="380">
                  <c:v>344.51869047619056</c:v>
                </c:pt>
                <c:pt idx="381">
                  <c:v>624.01422619047628</c:v>
                </c:pt>
                <c:pt idx="382">
                  <c:v>467.84845238095244</c:v>
                </c:pt>
                <c:pt idx="383">
                  <c:v>608.93851190476198</c:v>
                </c:pt>
                <c:pt idx="384">
                  <c:v>497.79273809523806</c:v>
                </c:pt>
                <c:pt idx="385">
                  <c:v>297.49470238095228</c:v>
                </c:pt>
                <c:pt idx="386">
                  <c:v>131.62232142857135</c:v>
                </c:pt>
                <c:pt idx="387">
                  <c:v>486.03208333333339</c:v>
                </c:pt>
                <c:pt idx="388">
                  <c:v>606.41357142857146</c:v>
                </c:pt>
                <c:pt idx="389">
                  <c:v>693.01714285714286</c:v>
                </c:pt>
                <c:pt idx="390">
                  <c:v>839.47470238095241</c:v>
                </c:pt>
                <c:pt idx="391">
                  <c:v>837.5</c:v>
                </c:pt>
                <c:pt idx="392">
                  <c:v>854.19160714285715</c:v>
                </c:pt>
                <c:pt idx="393">
                  <c:v>633.28660714285706</c:v>
                </c:pt>
                <c:pt idx="394">
                  <c:v>458.76999999999992</c:v>
                </c:pt>
                <c:pt idx="395">
                  <c:v>671.80178571428576</c:v>
                </c:pt>
                <c:pt idx="396">
                  <c:v>491.53815476190459</c:v>
                </c:pt>
                <c:pt idx="397">
                  <c:v>572.91726190476197</c:v>
                </c:pt>
                <c:pt idx="398">
                  <c:v>750.65851190476189</c:v>
                </c:pt>
                <c:pt idx="399">
                  <c:v>782.5458928571428</c:v>
                </c:pt>
                <c:pt idx="400">
                  <c:v>518.74267857142866</c:v>
                </c:pt>
                <c:pt idx="401">
                  <c:v>645.41952380952387</c:v>
                </c:pt>
                <c:pt idx="402">
                  <c:v>638.88946428571421</c:v>
                </c:pt>
                <c:pt idx="403">
                  <c:v>817.85630952380939</c:v>
                </c:pt>
                <c:pt idx="404">
                  <c:v>536.24535714285696</c:v>
                </c:pt>
                <c:pt idx="405">
                  <c:v>566.92696428571412</c:v>
                </c:pt>
                <c:pt idx="406">
                  <c:v>780.61720238095245</c:v>
                </c:pt>
                <c:pt idx="407">
                  <c:v>780.88559523809545</c:v>
                </c:pt>
                <c:pt idx="408">
                  <c:v>872.26845238095223</c:v>
                </c:pt>
                <c:pt idx="409">
                  <c:v>836.95392857142861</c:v>
                </c:pt>
                <c:pt idx="410">
                  <c:v>950.72589285714298</c:v>
                </c:pt>
                <c:pt idx="411">
                  <c:v>870.13571428571424</c:v>
                </c:pt>
                <c:pt idx="412">
                  <c:v>912.18505952380963</c:v>
                </c:pt>
                <c:pt idx="413">
                  <c:v>1892.5507142857143</c:v>
                </c:pt>
                <c:pt idx="414">
                  <c:v>2962</c:v>
                </c:pt>
                <c:pt idx="415">
                  <c:v>2080.5172023809523</c:v>
                </c:pt>
                <c:pt idx="416">
                  <c:v>1122.5119047619048</c:v>
                </c:pt>
                <c:pt idx="417">
                  <c:v>1147.7707738095237</c:v>
                </c:pt>
                <c:pt idx="418">
                  <c:v>946.89178571428579</c:v>
                </c:pt>
                <c:pt idx="419">
                  <c:v>825.34601190476189</c:v>
                </c:pt>
                <c:pt idx="420">
                  <c:v>1039.8077976190477</c:v>
                </c:pt>
                <c:pt idx="421">
                  <c:v>1197.5550595238096</c:v>
                </c:pt>
                <c:pt idx="422">
                  <c:v>961.9608333333332</c:v>
                </c:pt>
                <c:pt idx="423">
                  <c:v>1451.3175595238095</c:v>
                </c:pt>
                <c:pt idx="424">
                  <c:v>1176.3371428571429</c:v>
                </c:pt>
                <c:pt idx="425">
                  <c:v>1231.828273809524</c:v>
                </c:pt>
                <c:pt idx="426">
                  <c:v>1288.7575595238097</c:v>
                </c:pt>
                <c:pt idx="427">
                  <c:v>1398.1105357142858</c:v>
                </c:pt>
                <c:pt idx="428">
                  <c:v>1210.1336904761906</c:v>
                </c:pt>
                <c:pt idx="429">
                  <c:v>1227.8394642857145</c:v>
                </c:pt>
                <c:pt idx="430">
                  <c:v>1355.0095833333332</c:v>
                </c:pt>
                <c:pt idx="431">
                  <c:v>1495.3899404761905</c:v>
                </c:pt>
                <c:pt idx="432">
                  <c:v>1477.7767857142858</c:v>
                </c:pt>
                <c:pt idx="433">
                  <c:v>1171.708095238095</c:v>
                </c:pt>
                <c:pt idx="434">
                  <c:v>1173.443035714286</c:v>
                </c:pt>
                <c:pt idx="435">
                  <c:v>1888.4474404761906</c:v>
                </c:pt>
                <c:pt idx="436">
                  <c:v>2463.3229761904763</c:v>
                </c:pt>
                <c:pt idx="437">
                  <c:v>2201.4105357142857</c:v>
                </c:pt>
                <c:pt idx="438">
                  <c:v>2014.0536904761907</c:v>
                </c:pt>
                <c:pt idx="439">
                  <c:v>2085.1046428571426</c:v>
                </c:pt>
                <c:pt idx="440">
                  <c:v>2433.7994047619045</c:v>
                </c:pt>
                <c:pt idx="441">
                  <c:v>2802.5067857142858</c:v>
                </c:pt>
                <c:pt idx="442">
                  <c:v>2233.5347023809527</c:v>
                </c:pt>
                <c:pt idx="443">
                  <c:v>2680.9532142857142</c:v>
                </c:pt>
                <c:pt idx="444">
                  <c:v>2812.2364880952382</c:v>
                </c:pt>
                <c:pt idx="445">
                  <c:v>3158.0688690476195</c:v>
                </c:pt>
                <c:pt idx="446">
                  <c:v>2822.9998214285711</c:v>
                </c:pt>
                <c:pt idx="447">
                  <c:v>2450.6389880952379</c:v>
                </c:pt>
                <c:pt idx="448">
                  <c:v>2459.6344642857139</c:v>
                </c:pt>
                <c:pt idx="449">
                  <c:v>2188.0581547619049</c:v>
                </c:pt>
                <c:pt idx="450">
                  <c:v>2398.9330357142858</c:v>
                </c:pt>
                <c:pt idx="451">
                  <c:v>2382.2892857142856</c:v>
                </c:pt>
                <c:pt idx="452">
                  <c:v>2363.8726785714284</c:v>
                </c:pt>
                <c:pt idx="453">
                  <c:v>2400.8273809523807</c:v>
                </c:pt>
                <c:pt idx="454">
                  <c:v>2139.3067261904762</c:v>
                </c:pt>
                <c:pt idx="455">
                  <c:v>2124.7802976190474</c:v>
                </c:pt>
                <c:pt idx="456">
                  <c:v>2346.2201190476189</c:v>
                </c:pt>
                <c:pt idx="457">
                  <c:v>2288.2423809523807</c:v>
                </c:pt>
                <c:pt idx="458">
                  <c:v>2195.3133333333335</c:v>
                </c:pt>
                <c:pt idx="459">
                  <c:v>2314.0093452380947</c:v>
                </c:pt>
                <c:pt idx="460">
                  <c:v>2011.9839880952384</c:v>
                </c:pt>
                <c:pt idx="461">
                  <c:v>2029.0434523809527</c:v>
                </c:pt>
                <c:pt idx="462">
                  <c:v>2487.7049999999995</c:v>
                </c:pt>
                <c:pt idx="463">
                  <c:v>2224.9370238095239</c:v>
                </c:pt>
                <c:pt idx="464">
                  <c:v>2150.9544047619047</c:v>
                </c:pt>
                <c:pt idx="465">
                  <c:v>5534.2857142857147</c:v>
                </c:pt>
                <c:pt idx="466">
                  <c:v>5534.2857142857147</c:v>
                </c:pt>
                <c:pt idx="467">
                  <c:v>5158.9071428571433</c:v>
                </c:pt>
                <c:pt idx="468">
                  <c:v>2733.0639285714287</c:v>
                </c:pt>
                <c:pt idx="469">
                  <c:v>2446.0730357142857</c:v>
                </c:pt>
                <c:pt idx="470">
                  <c:v>3058.7494047619048</c:v>
                </c:pt>
                <c:pt idx="471">
                  <c:v>3181.2760714285714</c:v>
                </c:pt>
                <c:pt idx="472">
                  <c:v>3285.2674404761901</c:v>
                </c:pt>
                <c:pt idx="473">
                  <c:v>2474.1873809523809</c:v>
                </c:pt>
                <c:pt idx="474">
                  <c:v>2772.0263690476195</c:v>
                </c:pt>
                <c:pt idx="475">
                  <c:v>2577.5954761904763</c:v>
                </c:pt>
                <c:pt idx="476">
                  <c:v>2481.3089285714286</c:v>
                </c:pt>
                <c:pt idx="477">
                  <c:v>2340.5213095238091</c:v>
                </c:pt>
                <c:pt idx="478">
                  <c:v>2396.1168452380953</c:v>
                </c:pt>
                <c:pt idx="479">
                  <c:v>3306.2949404761907</c:v>
                </c:pt>
                <c:pt idx="480">
                  <c:v>2806.3435119047617</c:v>
                </c:pt>
                <c:pt idx="481">
                  <c:v>2764.4778571428574</c:v>
                </c:pt>
                <c:pt idx="482">
                  <c:v>2733.8858333333328</c:v>
                </c:pt>
                <c:pt idx="483">
                  <c:v>2732.2232142857142</c:v>
                </c:pt>
                <c:pt idx="484">
                  <c:v>3206.5084523809528</c:v>
                </c:pt>
                <c:pt idx="485">
                  <c:v>3573.599285714286</c:v>
                </c:pt>
                <c:pt idx="486">
                  <c:v>3504.1985119047617</c:v>
                </c:pt>
                <c:pt idx="487">
                  <c:v>3907.5447619047618</c:v>
                </c:pt>
                <c:pt idx="488">
                  <c:v>3519.1184523809525</c:v>
                </c:pt>
                <c:pt idx="489">
                  <c:v>3649.0195238095239</c:v>
                </c:pt>
                <c:pt idx="490">
                  <c:v>3282.2326190476188</c:v>
                </c:pt>
                <c:pt idx="491">
                  <c:v>3719.2449404761905</c:v>
                </c:pt>
                <c:pt idx="492">
                  <c:v>3150.4167261904763</c:v>
                </c:pt>
                <c:pt idx="493">
                  <c:v>2405.674583333333</c:v>
                </c:pt>
                <c:pt idx="494">
                  <c:v>2570.5167261904767</c:v>
                </c:pt>
                <c:pt idx="495">
                  <c:v>2572.1965476190476</c:v>
                </c:pt>
                <c:pt idx="496">
                  <c:v>2909.5781547619049</c:v>
                </c:pt>
                <c:pt idx="497">
                  <c:v>3080.877857142857</c:v>
                </c:pt>
                <c:pt idx="498">
                  <c:v>3429.5318452380952</c:v>
                </c:pt>
                <c:pt idx="499">
                  <c:v>3044.1527380952384</c:v>
                </c:pt>
                <c:pt idx="500">
                  <c:v>2777.4986904761909</c:v>
                </c:pt>
                <c:pt idx="501">
                  <c:v>2552.0501190476193</c:v>
                </c:pt>
                <c:pt idx="502">
                  <c:v>2924.9975595238093</c:v>
                </c:pt>
                <c:pt idx="503">
                  <c:v>2865.5397023809528</c:v>
                </c:pt>
                <c:pt idx="504">
                  <c:v>2826.1851190476191</c:v>
                </c:pt>
                <c:pt idx="505">
                  <c:v>2318.5904761904758</c:v>
                </c:pt>
                <c:pt idx="506">
                  <c:v>2319.6427380952382</c:v>
                </c:pt>
                <c:pt idx="507">
                  <c:v>2907.3606547619047</c:v>
                </c:pt>
                <c:pt idx="508">
                  <c:v>3975.1898809523809</c:v>
                </c:pt>
                <c:pt idx="509">
                  <c:v>3688.0374404761906</c:v>
                </c:pt>
                <c:pt idx="510">
                  <c:v>4088.5307738095239</c:v>
                </c:pt>
                <c:pt idx="511">
                  <c:v>3544.3690476190477</c:v>
                </c:pt>
                <c:pt idx="512">
                  <c:v>2505.6905357142859</c:v>
                </c:pt>
                <c:pt idx="513">
                  <c:v>2976.2993452380956</c:v>
                </c:pt>
                <c:pt idx="514">
                  <c:v>2979.527380952381</c:v>
                </c:pt>
                <c:pt idx="515">
                  <c:v>2744.4522619047616</c:v>
                </c:pt>
                <c:pt idx="516">
                  <c:v>3357.455833333333</c:v>
                </c:pt>
                <c:pt idx="517">
                  <c:v>6517.2662499999997</c:v>
                </c:pt>
                <c:pt idx="518">
                  <c:v>8741.4074404761905</c:v>
                </c:pt>
                <c:pt idx="519">
                  <c:v>3814.4063690476191</c:v>
                </c:pt>
                <c:pt idx="520">
                  <c:v>3328.4463095238093</c:v>
                </c:pt>
                <c:pt idx="521">
                  <c:v>2588.3423214285713</c:v>
                </c:pt>
                <c:pt idx="522">
                  <c:v>2800.74880952381</c:v>
                </c:pt>
                <c:pt idx="523">
                  <c:v>3973.1064880952381</c:v>
                </c:pt>
                <c:pt idx="524">
                  <c:v>3941.1420238095238</c:v>
                </c:pt>
                <c:pt idx="525">
                  <c:v>3785.8400595238095</c:v>
                </c:pt>
                <c:pt idx="526">
                  <c:v>3729.1182142857142</c:v>
                </c:pt>
                <c:pt idx="527">
                  <c:v>3381.6357142857146</c:v>
                </c:pt>
                <c:pt idx="528">
                  <c:v>3057.8654166666665</c:v>
                </c:pt>
                <c:pt idx="529">
                  <c:v>3742.3694047619051</c:v>
                </c:pt>
                <c:pt idx="530">
                  <c:v>3807.5977976190479</c:v>
                </c:pt>
                <c:pt idx="531">
                  <c:v>4346.7295833333328</c:v>
                </c:pt>
                <c:pt idx="532">
                  <c:v>3037.7294047619048</c:v>
                </c:pt>
                <c:pt idx="533">
                  <c:v>3759.0322023809526</c:v>
                </c:pt>
                <c:pt idx="534">
                  <c:v>3540.4709523809529</c:v>
                </c:pt>
                <c:pt idx="535">
                  <c:v>3768.3390476190475</c:v>
                </c:pt>
                <c:pt idx="536">
                  <c:v>3420.182083333334</c:v>
                </c:pt>
                <c:pt idx="537">
                  <c:v>3596.3169047619049</c:v>
                </c:pt>
                <c:pt idx="538">
                  <c:v>4290.6869047619048</c:v>
                </c:pt>
                <c:pt idx="539">
                  <c:v>4056.6982738095239</c:v>
                </c:pt>
                <c:pt idx="540">
                  <c:v>3501.1228571428564</c:v>
                </c:pt>
                <c:pt idx="541">
                  <c:v>3075.4570833333337</c:v>
                </c:pt>
                <c:pt idx="542">
                  <c:v>2869.7074404761911</c:v>
                </c:pt>
                <c:pt idx="543">
                  <c:v>2978.1214285714282</c:v>
                </c:pt>
                <c:pt idx="544">
                  <c:v>2961.8714285714282</c:v>
                </c:pt>
                <c:pt idx="545">
                  <c:v>3146.7982142857149</c:v>
                </c:pt>
                <c:pt idx="546">
                  <c:v>2985.9053571428576</c:v>
                </c:pt>
                <c:pt idx="547">
                  <c:v>3574.19625</c:v>
                </c:pt>
                <c:pt idx="548">
                  <c:v>3738.4644642857143</c:v>
                </c:pt>
                <c:pt idx="549">
                  <c:v>3521.7660714285712</c:v>
                </c:pt>
                <c:pt idx="550">
                  <c:v>3777.0298809523811</c:v>
                </c:pt>
                <c:pt idx="551">
                  <c:v>3719.3682142857151</c:v>
                </c:pt>
                <c:pt idx="552">
                  <c:v>3609.8201785714286</c:v>
                </c:pt>
                <c:pt idx="553">
                  <c:v>3350.2591071428574</c:v>
                </c:pt>
                <c:pt idx="554">
                  <c:v>3445.1007142857138</c:v>
                </c:pt>
                <c:pt idx="555">
                  <c:v>3068.4648809523815</c:v>
                </c:pt>
                <c:pt idx="556">
                  <c:v>3311.6539285714293</c:v>
                </c:pt>
                <c:pt idx="557">
                  <c:v>3583.8273214285714</c:v>
                </c:pt>
                <c:pt idx="558">
                  <c:v>3018.7985119047612</c:v>
                </c:pt>
                <c:pt idx="559">
                  <c:v>2578.9398214285707</c:v>
                </c:pt>
                <c:pt idx="560">
                  <c:v>2798.0586904761913</c:v>
                </c:pt>
                <c:pt idx="561">
                  <c:v>3020.1953571428576</c:v>
                </c:pt>
                <c:pt idx="562">
                  <c:v>2484.1309523809523</c:v>
                </c:pt>
                <c:pt idx="563">
                  <c:v>2570.8759523809517</c:v>
                </c:pt>
                <c:pt idx="564">
                  <c:v>2979.5119047619046</c:v>
                </c:pt>
                <c:pt idx="565">
                  <c:v>2493.2082738095237</c:v>
                </c:pt>
                <c:pt idx="566">
                  <c:v>3003.2299404761898</c:v>
                </c:pt>
                <c:pt idx="567">
                  <c:v>2641.1817261904762</c:v>
                </c:pt>
                <c:pt idx="568">
                  <c:v>8316.1798214285718</c:v>
                </c:pt>
                <c:pt idx="569">
                  <c:v>5902.3753571428579</c:v>
                </c:pt>
                <c:pt idx="570">
                  <c:v>8043.4092857142859</c:v>
                </c:pt>
                <c:pt idx="571">
                  <c:v>4279.3869047619046</c:v>
                </c:pt>
                <c:pt idx="572">
                  <c:v>3250.912797619048</c:v>
                </c:pt>
                <c:pt idx="573">
                  <c:v>3219.680119047619</c:v>
                </c:pt>
                <c:pt idx="574">
                  <c:v>3328.0967857142859</c:v>
                </c:pt>
                <c:pt idx="575">
                  <c:v>3270.3527976190476</c:v>
                </c:pt>
                <c:pt idx="576">
                  <c:v>6656.0380357142849</c:v>
                </c:pt>
                <c:pt idx="577">
                  <c:v>4969.5978571428568</c:v>
                </c:pt>
                <c:pt idx="578">
                  <c:v>5613.3501785714288</c:v>
                </c:pt>
                <c:pt idx="579">
                  <c:v>5176.2380952380954</c:v>
                </c:pt>
                <c:pt idx="580">
                  <c:v>5878.9995833333332</c:v>
                </c:pt>
                <c:pt idx="581">
                  <c:v>5533.7191071428579</c:v>
                </c:pt>
                <c:pt idx="582">
                  <c:v>7711.2583333333332</c:v>
                </c:pt>
                <c:pt idx="583">
                  <c:v>8526.3396428571432</c:v>
                </c:pt>
                <c:pt idx="584">
                  <c:v>6433.4422023809529</c:v>
                </c:pt>
                <c:pt idx="585">
                  <c:v>7906.2999404761895</c:v>
                </c:pt>
                <c:pt idx="586">
                  <c:v>7082.0602976190467</c:v>
                </c:pt>
                <c:pt idx="587">
                  <c:v>5607.0729761904759</c:v>
                </c:pt>
                <c:pt idx="588">
                  <c:v>6130.9133928571428</c:v>
                </c:pt>
                <c:pt idx="589">
                  <c:v>7720.9036904761906</c:v>
                </c:pt>
                <c:pt idx="590">
                  <c:v>6277.5757738095235</c:v>
                </c:pt>
                <c:pt idx="591">
                  <c:v>6082.7885714285712</c:v>
                </c:pt>
                <c:pt idx="592">
                  <c:v>4436.4054761904772</c:v>
                </c:pt>
                <c:pt idx="593">
                  <c:v>4760.6769047619046</c:v>
                </c:pt>
                <c:pt idx="594">
                  <c:v>5122.5573214285705</c:v>
                </c:pt>
                <c:pt idx="595">
                  <c:v>6610.2827380952385</c:v>
                </c:pt>
                <c:pt idx="596">
                  <c:v>5091.8379761904753</c:v>
                </c:pt>
                <c:pt idx="597">
                  <c:v>5766.6075000000001</c:v>
                </c:pt>
                <c:pt idx="598">
                  <c:v>7231.380714285714</c:v>
                </c:pt>
                <c:pt idx="599">
                  <c:v>9564.133035714287</c:v>
                </c:pt>
                <c:pt idx="600">
                  <c:v>9964.9198214285698</c:v>
                </c:pt>
                <c:pt idx="601">
                  <c:v>7182.1647023809519</c:v>
                </c:pt>
                <c:pt idx="602">
                  <c:v>9425.8784523809536</c:v>
                </c:pt>
                <c:pt idx="603">
                  <c:v>10400.81744047619</c:v>
                </c:pt>
                <c:pt idx="604">
                  <c:v>11535.631309523809</c:v>
                </c:pt>
                <c:pt idx="605">
                  <c:v>10771.079107142858</c:v>
                </c:pt>
                <c:pt idx="606">
                  <c:v>12576.527559523809</c:v>
                </c:pt>
                <c:pt idx="607">
                  <c:v>12058.763392857143</c:v>
                </c:pt>
                <c:pt idx="608">
                  <c:v>11518.984464285715</c:v>
                </c:pt>
                <c:pt idx="609">
                  <c:v>10521.649940476191</c:v>
                </c:pt>
                <c:pt idx="610">
                  <c:v>11284.918750000001</c:v>
                </c:pt>
                <c:pt idx="611">
                  <c:v>10919.020833333334</c:v>
                </c:pt>
                <c:pt idx="612">
                  <c:v>12186.750833333334</c:v>
                </c:pt>
                <c:pt idx="613">
                  <c:v>10939.447142857143</c:v>
                </c:pt>
                <c:pt idx="614">
                  <c:v>12101.409404761904</c:v>
                </c:pt>
                <c:pt idx="615">
                  <c:v>11906.568035714286</c:v>
                </c:pt>
                <c:pt idx="616">
                  <c:v>12058.03880952381</c:v>
                </c:pt>
                <c:pt idx="617">
                  <c:v>10575.144523809522</c:v>
                </c:pt>
                <c:pt idx="618">
                  <c:v>11309.459642857144</c:v>
                </c:pt>
                <c:pt idx="619">
                  <c:v>10997.616785714286</c:v>
                </c:pt>
                <c:pt idx="620">
                  <c:v>10471.855059523808</c:v>
                </c:pt>
                <c:pt idx="621">
                  <c:v>12607.474523809522</c:v>
                </c:pt>
                <c:pt idx="622">
                  <c:v>11771.830357142857</c:v>
                </c:pt>
                <c:pt idx="623">
                  <c:v>15046.290238095236</c:v>
                </c:pt>
                <c:pt idx="624">
                  <c:v>12856.747142857143</c:v>
                </c:pt>
                <c:pt idx="625">
                  <c:v>12572.55755952381</c:v>
                </c:pt>
                <c:pt idx="626">
                  <c:v>10963.664821428571</c:v>
                </c:pt>
                <c:pt idx="627">
                  <c:v>9764.754345238096</c:v>
                </c:pt>
                <c:pt idx="628">
                  <c:v>13566.562976190477</c:v>
                </c:pt>
                <c:pt idx="629">
                  <c:v>15010.945178571428</c:v>
                </c:pt>
                <c:pt idx="630">
                  <c:v>15441.281607142857</c:v>
                </c:pt>
                <c:pt idx="631">
                  <c:v>11309</c:v>
                </c:pt>
                <c:pt idx="632">
                  <c:v>12304.114285714288</c:v>
                </c:pt>
                <c:pt idx="633">
                  <c:v>16958.84</c:v>
                </c:pt>
                <c:pt idx="634">
                  <c:v>17418.707142857143</c:v>
                </c:pt>
                <c:pt idx="635">
                  <c:v>17985.435773809524</c:v>
                </c:pt>
                <c:pt idx="636">
                  <c:v>12921.046071428573</c:v>
                </c:pt>
                <c:pt idx="637">
                  <c:v>11614.842142857142</c:v>
                </c:pt>
                <c:pt idx="638">
                  <c:v>14143.540238095236</c:v>
                </c:pt>
                <c:pt idx="639">
                  <c:v>10636.80755952381</c:v>
                </c:pt>
                <c:pt idx="640">
                  <c:v>20032.774464285714</c:v>
                </c:pt>
                <c:pt idx="641">
                  <c:v>15071.616904761902</c:v>
                </c:pt>
                <c:pt idx="642">
                  <c:v>20198.676190476192</c:v>
                </c:pt>
                <c:pt idx="643">
                  <c:v>20255.291785714286</c:v>
                </c:pt>
                <c:pt idx="644">
                  <c:v>18635.751845238097</c:v>
                </c:pt>
                <c:pt idx="645">
                  <c:v>16331.747738095239</c:v>
                </c:pt>
                <c:pt idx="646">
                  <c:v>15382.88255952381</c:v>
                </c:pt>
                <c:pt idx="647">
                  <c:v>21866.354285714286</c:v>
                </c:pt>
                <c:pt idx="648">
                  <c:v>24071.148095238095</c:v>
                </c:pt>
                <c:pt idx="649">
                  <c:v>23656.989166666666</c:v>
                </c:pt>
                <c:pt idx="650">
                  <c:v>24556.764166666668</c:v>
                </c:pt>
                <c:pt idx="651">
                  <c:v>23928.743750000001</c:v>
                </c:pt>
                <c:pt idx="652">
                  <c:v>22240.916726190473</c:v>
                </c:pt>
                <c:pt idx="653">
                  <c:v>20888.524107142857</c:v>
                </c:pt>
                <c:pt idx="654">
                  <c:v>23260.213630952381</c:v>
                </c:pt>
                <c:pt idx="655">
                  <c:v>22858.013690476189</c:v>
                </c:pt>
                <c:pt idx="656">
                  <c:v>22275.885654761903</c:v>
                </c:pt>
                <c:pt idx="657">
                  <c:v>18098.70619047619</c:v>
                </c:pt>
                <c:pt idx="658">
                  <c:v>23481.172261904761</c:v>
                </c:pt>
                <c:pt idx="659">
                  <c:v>21543.477440476192</c:v>
                </c:pt>
                <c:pt idx="660">
                  <c:v>27232.239523809527</c:v>
                </c:pt>
                <c:pt idx="661">
                  <c:v>25743.819226190477</c:v>
                </c:pt>
                <c:pt idx="662">
                  <c:v>17558.668511904762</c:v>
                </c:pt>
                <c:pt idx="663">
                  <c:v>23244.532619047619</c:v>
                </c:pt>
                <c:pt idx="664">
                  <c:v>21199.354166666668</c:v>
                </c:pt>
                <c:pt idx="665">
                  <c:v>21513.37744047619</c:v>
                </c:pt>
                <c:pt idx="666">
                  <c:v>24645.993154761905</c:v>
                </c:pt>
                <c:pt idx="667">
                  <c:v>24329.717261904763</c:v>
                </c:pt>
                <c:pt idx="668">
                  <c:v>21233.24494047619</c:v>
                </c:pt>
                <c:pt idx="669">
                  <c:v>20343.213333333333</c:v>
                </c:pt>
                <c:pt idx="670">
                  <c:v>19471.376369047619</c:v>
                </c:pt>
                <c:pt idx="671">
                  <c:v>18021.9375</c:v>
                </c:pt>
                <c:pt idx="672">
                  <c:v>12952.530654761904</c:v>
                </c:pt>
                <c:pt idx="673">
                  <c:v>15141.87369047619</c:v>
                </c:pt>
                <c:pt idx="674">
                  <c:v>28211.18732142857</c:v>
                </c:pt>
                <c:pt idx="675">
                  <c:v>31143.783392857145</c:v>
                </c:pt>
                <c:pt idx="676">
                  <c:v>26033.452261904764</c:v>
                </c:pt>
                <c:pt idx="677">
                  <c:v>26356.578511904758</c:v>
                </c:pt>
                <c:pt idx="678">
                  <c:v>27189.767321428571</c:v>
                </c:pt>
                <c:pt idx="679">
                  <c:v>28322.753452380952</c:v>
                </c:pt>
                <c:pt idx="680">
                  <c:v>24679.670059523807</c:v>
                </c:pt>
                <c:pt idx="681">
                  <c:v>36571.02636904762</c:v>
                </c:pt>
                <c:pt idx="682">
                  <c:v>20713.675952380952</c:v>
                </c:pt>
                <c:pt idx="683">
                  <c:v>23398.059642857144</c:v>
                </c:pt>
                <c:pt idx="684">
                  <c:v>23664.460178571429</c:v>
                </c:pt>
                <c:pt idx="685">
                  <c:v>26405.49720238095</c:v>
                </c:pt>
                <c:pt idx="686">
                  <c:v>22412.333392857141</c:v>
                </c:pt>
                <c:pt idx="687">
                  <c:v>20110.198392857143</c:v>
                </c:pt>
                <c:pt idx="688">
                  <c:v>19117.32392857143</c:v>
                </c:pt>
                <c:pt idx="689">
                  <c:v>21892.643452380951</c:v>
                </c:pt>
                <c:pt idx="690">
                  <c:v>24697.050119047617</c:v>
                </c:pt>
                <c:pt idx="691">
                  <c:v>13651.184523809523</c:v>
                </c:pt>
                <c:pt idx="692">
                  <c:v>14569.786547619045</c:v>
                </c:pt>
                <c:pt idx="693">
                  <c:v>21568.613928571431</c:v>
                </c:pt>
                <c:pt idx="694">
                  <c:v>27665.209523809524</c:v>
                </c:pt>
                <c:pt idx="695">
                  <c:v>30251.912321428568</c:v>
                </c:pt>
                <c:pt idx="696">
                  <c:v>30303.337738095241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87846536"/>
        <c:axId val="186467568"/>
      </c:areaChart>
      <c:catAx>
        <c:axId val="878465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Week</a:t>
                </a:r>
              </a:p>
            </c:rich>
          </c:tx>
          <c:layout>
            <c:manualLayout>
              <c:xMode val="edge"/>
              <c:yMode val="edge"/>
              <c:x val="0.516028955532575"/>
              <c:y val="0.94237288135593222"/>
            </c:manualLayout>
          </c:layout>
          <c:overlay val="0"/>
          <c:spPr>
            <a:noFill/>
            <a:ln w="25400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-5400000" vert="horz"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186467568"/>
        <c:crosses val="autoZero"/>
        <c:auto val="1"/>
        <c:lblAlgn val="ctr"/>
        <c:lblOffset val="100"/>
        <c:tickLblSkip val="21"/>
        <c:tickMarkSkip val="1"/>
        <c:noMultiLvlLbl val="0"/>
      </c:catAx>
      <c:valAx>
        <c:axId val="186467568"/>
        <c:scaling>
          <c:orientation val="minMax"/>
        </c:scaling>
        <c:delete val="0"/>
        <c:axPos val="l"/>
        <c:majorGridlines>
          <c:spPr>
            <a:ln w="3175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150" b="1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r>
                  <a:rPr lang="en-GB"/>
                  <a:t>CPU Capacity (SpecInt2000 hours/week)</a:t>
                </a:r>
              </a:p>
            </c:rich>
          </c:tx>
          <c:layout>
            <c:manualLayout>
              <c:xMode val="edge"/>
              <c:yMode val="edge"/>
              <c:x val="6.2047569803516025E-3"/>
              <c:y val="0.34745762711864409"/>
            </c:manualLayout>
          </c:layout>
          <c:overlay val="0"/>
          <c:spPr>
            <a:noFill/>
            <a:ln w="25400">
              <a:noFill/>
            </a:ln>
          </c:spPr>
        </c:title>
        <c:numFmt formatCode="0" sourceLinked="1"/>
        <c:majorTickMark val="out"/>
        <c:minorTickMark val="none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15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n-US"/>
          </a:p>
        </c:txPr>
        <c:crossAx val="87846536"/>
        <c:crosses val="autoZero"/>
        <c:crossBetween val="midCat"/>
      </c:valAx>
      <c:spPr>
        <a:noFill/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69183040330920376"/>
          <c:y val="0.11016949152542373"/>
          <c:w val="0.15607560690011132"/>
          <c:h val="0.12675576184903645"/>
        </c:manualLayout>
      </c:layout>
      <c:overlay val="0"/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n-US"/>
        </a:p>
      </c:txPr>
    </c:legend>
    <c:plotVisOnly val="1"/>
    <c:dispBlanksAs val="zero"/>
    <c:showDLblsOverMax val="0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C1F7D728-D08A-4AAC-A72C-819466EA9C04}" type="datetimeFigureOut">
              <a:rPr lang="en-GB"/>
              <a:pPr>
                <a:defRPr/>
              </a:pPr>
              <a:t>10/12/2013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01224E53-5F6E-429E-A75F-B6C69868E44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0806799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024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6463"/>
            <a:ext cx="5438775" cy="4467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1338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1338"/>
            <a:ext cx="2946400" cy="495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>
                <a:latin typeface="Arial" charset="0"/>
              </a:defRPr>
            </a:lvl1pPr>
          </a:lstStyle>
          <a:p>
            <a:pPr>
              <a:defRPr/>
            </a:pPr>
            <a:fld id="{1A018E3B-F673-4752-AC47-1D3599E76D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94247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1A018E3B-F673-4752-AC47-1D3599E76DE5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5649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F068B0-F19A-42C6-AEE2-AD737190D93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24721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E9CFF3-59B1-4E28-AB68-F8F7650584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51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45350" y="115888"/>
            <a:ext cx="1898650" cy="59388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47813" y="115888"/>
            <a:ext cx="5545137" cy="59388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A563C-4A6C-4FFB-97DD-5BC66DB7DA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589656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CA7FD7-AD20-4E00-8256-42AAB20AF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148679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BDA7A0-2FF1-4DE8-99E9-49DA17A74B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7103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F8D20-4C3E-4F2C-AF82-B533B7D73E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13175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76375" y="1196975"/>
            <a:ext cx="3529013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57788" y="1196975"/>
            <a:ext cx="3529012" cy="49291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2D64D-9F5E-45C9-9848-051183D75E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542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C54D0-186F-41AC-BF9B-4B6448577E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3804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5098FE-F2AA-43C9-BAC3-FCC4B43E4D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4833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F8CAB6-78C3-4F75-A32F-35AC7C9115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34961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18BF53-351E-4D80-B651-B3B99F900B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0785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DE7AC1-683B-40E2-B636-8A187AA992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6701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04C497-9EBD-4DAA-AF3D-DD1BD7589B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01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AF7308-B28C-48E5-8C29-451B4B4BFA2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588750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65938" y="0"/>
            <a:ext cx="1820862" cy="61261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03350" y="0"/>
            <a:ext cx="5310188" cy="6126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6C3258-71D9-4888-8F77-074C5B9090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407632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03350" y="0"/>
            <a:ext cx="5832475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476375" y="1196975"/>
            <a:ext cx="7210425" cy="4929188"/>
          </a:xfrm>
        </p:spPr>
        <p:txBody>
          <a:bodyPr/>
          <a:lstStyle/>
          <a:p>
            <a:pPr lvl="0"/>
            <a:endParaRPr lang="en-GB" noProof="0" smtClean="0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87EC1E-7F84-4980-B653-F9732C2CC2F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460602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3286D6-1692-4F29-8E1B-2E69DEDEF0C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669511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06A504-7F51-4456-A375-D0F6BAEFC83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7332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023EC0-99E8-4576-BB36-C2AAB2E4BF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677401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8313" y="1052513"/>
            <a:ext cx="40386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9313" y="1052513"/>
            <a:ext cx="4038600" cy="48958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EB4C15-54AF-4E8B-A780-2D6B83555D6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06795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4078E1-E0DB-4906-839B-6CD4474E24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1983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641538F-C8AB-464C-970D-B12526599E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8680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D21854-7F18-4A96-AFA4-F20DC26281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6266482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F1D960-7222-43EB-8C5B-7C5BF1328C9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444137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D20F54-E84F-4C33-9AD6-FAF28F506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48909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FCF152-CC84-4CFD-8769-9E5474FD8C3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393271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44C0013-50AE-4544-A3A0-AE1B7AE7393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98705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40513" y="0"/>
            <a:ext cx="2057400" cy="59483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68313" y="0"/>
            <a:ext cx="6019800" cy="59483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7C25EB-0537-4461-A1F6-B56F426717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0335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47813" y="1125538"/>
            <a:ext cx="3529012" cy="4929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29225" y="1125538"/>
            <a:ext cx="3529013" cy="492918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7710D2-0BD6-4E47-B4CF-9569D5F0E0F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321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08A7B84-C993-4B22-B24A-50DDD45872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1036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23AAB4-6233-420D-A1D0-D723584592D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01469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43419-D7A0-4F49-84AB-3E7C05A1E3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0800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D072F8-92B6-48BD-9F74-B64EC4D0EAB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1332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DCB11E-F22C-46D7-AE63-D96F49A124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58791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4.jpe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image" Target="../media/image5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47813" y="1125538"/>
            <a:ext cx="7210425" cy="49291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1765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3366C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AEB69836-699C-460F-9202-6A4190BE1A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Text Box 41"/>
          <p:cNvSpPr txBox="1">
            <a:spLocks noChangeArrowheads="1"/>
          </p:cNvSpPr>
          <p:nvPr/>
        </p:nvSpPr>
        <p:spPr bwMode="auto">
          <a:xfrm>
            <a:off x="0" y="6111875"/>
            <a:ext cx="1295400" cy="66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algn="r" eaLnBrk="1" hangingPunct="1">
              <a:defRPr/>
            </a:pPr>
            <a:r>
              <a:rPr lang="en-US" sz="900" smtClean="0">
                <a:latin typeface="Tahoma" pitchFamily="34" charset="0"/>
              </a:rPr>
              <a:t>CERN IT Department</a:t>
            </a:r>
          </a:p>
          <a:p>
            <a:pPr algn="r" eaLnBrk="1" hangingPunct="1">
              <a:defRPr/>
            </a:pPr>
            <a:r>
              <a:rPr lang="en-US" sz="900" smtClean="0">
                <a:latin typeface="Tahoma" pitchFamily="34" charset="0"/>
              </a:rPr>
              <a:t>CH-1211 Genève 23</a:t>
            </a:r>
          </a:p>
          <a:p>
            <a:pPr algn="r" eaLnBrk="1" hangingPunct="1">
              <a:defRPr/>
            </a:pPr>
            <a:r>
              <a:rPr lang="en-US" sz="900" smtClean="0">
                <a:latin typeface="Tahoma" pitchFamily="34" charset="0"/>
              </a:rPr>
              <a:t>Switzerland</a:t>
            </a:r>
          </a:p>
          <a:p>
            <a:pPr algn="r" eaLnBrk="1" hangingPunct="1">
              <a:defRPr/>
            </a:pPr>
            <a:r>
              <a:rPr lang="en-US" sz="1100" b="1" smtClean="0">
                <a:latin typeface="Tahoma" pitchFamily="34" charset="0"/>
              </a:rPr>
              <a:t>www.cern.ch/i</a:t>
            </a:r>
            <a:r>
              <a:rPr lang="en-US" sz="1000" b="1" smtClean="0">
                <a:latin typeface="Tahoma" pitchFamily="34" charset="0"/>
              </a:rPr>
              <a:t>t</a:t>
            </a:r>
          </a:p>
        </p:txBody>
      </p:sp>
      <p:pic>
        <p:nvPicPr>
          <p:cNvPr id="1031" name="Picture 30" descr="CERNlogo-rgb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8" descr="bann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650" y="0"/>
            <a:ext cx="8007350" cy="85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3" name="Picture 9" descr="corner3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77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3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00563" y="115888"/>
            <a:ext cx="4643437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76375" y="1196975"/>
            <a:ext cx="7210425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3176588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3366C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534A367B-1201-430D-B5C3-328B0AB1837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4" name="Picture 31" descr="banner-ITonly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5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03350" y="0"/>
            <a:ext cx="5832475" cy="83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2056" name="Picture 30" descr="CERNlogo-rg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7" name="Picture 9" descr="corner3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347788" cy="6092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052513"/>
            <a:ext cx="8229600" cy="4895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 i="1">
                <a:solidFill>
                  <a:srgbClr val="3366CC"/>
                </a:solidFill>
                <a:latin typeface="Arial" charset="0"/>
              </a:defRPr>
            </a:lvl1pPr>
          </a:lstStyle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Arial" charset="0"/>
              </a:defRPr>
            </a:lvl1pPr>
          </a:lstStyle>
          <a:p>
            <a:pPr>
              <a:defRPr/>
            </a:pPr>
            <a:fld id="{E67B0765-9E25-4FB8-A6F7-5AE2445397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078" name="Picture 31" descr="banner-ITonly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0"/>
            <a:ext cx="8001000" cy="849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9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258888" y="0"/>
            <a:ext cx="5599112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pic>
        <p:nvPicPr>
          <p:cNvPr id="3080" name="Picture 8" descr="corner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187450" cy="836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30" descr="CERNlogo-rgb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58200" y="6172200"/>
            <a:ext cx="619125" cy="61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mailto:tim.bell@cern.ch" TargetMode="Externa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423814"/>
            <a:ext cx="7772400" cy="1470025"/>
          </a:xfrm>
        </p:spPr>
        <p:txBody>
          <a:bodyPr/>
          <a:lstStyle/>
          <a:p>
            <a:pPr algn="ctr"/>
            <a:r>
              <a:rPr lang="en-GB" sz="2800" dirty="0" smtClean="0">
                <a:solidFill>
                  <a:schemeClr val="tx1"/>
                </a:solidFill>
              </a:rPr>
              <a:t>Challenges in</a:t>
            </a:r>
            <a:br>
              <a:rPr lang="en-GB" sz="2800" dirty="0" smtClean="0">
                <a:solidFill>
                  <a:schemeClr val="tx1"/>
                </a:solidFill>
              </a:rPr>
            </a:br>
            <a:r>
              <a:rPr lang="en-GB" sz="2800" dirty="0" smtClean="0">
                <a:solidFill>
                  <a:schemeClr val="tx1"/>
                </a:solidFill>
              </a:rPr>
              <a:t>Compute Management and Provisioning</a:t>
            </a:r>
            <a:endParaRPr lang="en-GB" sz="2800" dirty="0">
              <a:solidFill>
                <a:schemeClr val="tx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01008"/>
            <a:ext cx="7772400" cy="2137792"/>
          </a:xfrm>
        </p:spPr>
        <p:txBody>
          <a:bodyPr/>
          <a:lstStyle/>
          <a:p>
            <a:r>
              <a:rPr lang="en-GB" dirty="0" smtClean="0"/>
              <a:t>Tim Bell</a:t>
            </a:r>
          </a:p>
          <a:p>
            <a:r>
              <a:rPr lang="en-GB" dirty="0" smtClean="0"/>
              <a:t>CERN</a:t>
            </a:r>
          </a:p>
          <a:p>
            <a:r>
              <a:rPr lang="en-GB" dirty="0" smtClean="0">
                <a:hlinkClick r:id="rId2"/>
              </a:rPr>
              <a:t>tim.bell@cern.ch</a:t>
            </a:r>
            <a:endParaRPr lang="en-GB" dirty="0" smtClean="0"/>
          </a:p>
          <a:p>
            <a:r>
              <a:rPr lang="en-GB" dirty="0" smtClean="0"/>
              <a:t>10</a:t>
            </a:r>
            <a:r>
              <a:rPr lang="en-GB" baseline="30000" dirty="0" smtClean="0"/>
              <a:t>th</a:t>
            </a:r>
            <a:r>
              <a:rPr lang="en-GB" dirty="0" smtClean="0"/>
              <a:t> December 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3CA7FD7-AD20-4E00-8256-42AAB20AF7D7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02640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375" y="1020092"/>
            <a:ext cx="7210425" cy="4929188"/>
          </a:xfrm>
        </p:spPr>
        <p:txBody>
          <a:bodyPr/>
          <a:lstStyle/>
          <a:p>
            <a:r>
              <a:rPr lang="en-GB" dirty="0" smtClean="0"/>
              <a:t>Compute Management and Provisioning is undergoing dramatic transformation</a:t>
            </a:r>
          </a:p>
          <a:p>
            <a:pPr lvl="1"/>
            <a:r>
              <a:rPr lang="en-GB" dirty="0" smtClean="0"/>
              <a:t>Agility</a:t>
            </a:r>
          </a:p>
          <a:p>
            <a:pPr lvl="1"/>
            <a:r>
              <a:rPr lang="en-GB" dirty="0" smtClean="0"/>
              <a:t>Scale</a:t>
            </a:r>
          </a:p>
          <a:p>
            <a:r>
              <a:rPr lang="en-GB" dirty="0" smtClean="0"/>
              <a:t>Many challenges ahead for CERN</a:t>
            </a:r>
          </a:p>
          <a:p>
            <a:pPr lvl="1"/>
            <a:r>
              <a:rPr lang="en-GB" dirty="0" smtClean="0"/>
              <a:t>These are common with others</a:t>
            </a:r>
          </a:p>
          <a:p>
            <a:pPr lvl="1"/>
            <a:r>
              <a:rPr lang="en-GB" dirty="0" smtClean="0"/>
              <a:t>Solve them together</a:t>
            </a:r>
          </a:p>
          <a:p>
            <a:pPr lvl="1"/>
            <a:endParaRPr lang="en-GB" dirty="0" smtClean="0"/>
          </a:p>
          <a:p>
            <a:pPr lvl="1"/>
            <a:endParaRPr lang="en-GB" dirty="0" smtClean="0"/>
          </a:p>
          <a:p>
            <a:pPr marL="457200" lvl="1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87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Happened Last Time?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2627784" y="6245225"/>
            <a:ext cx="4169420" cy="476250"/>
          </a:xfrm>
        </p:spPr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graphicFrame>
        <p:nvGraphicFramePr>
          <p:cNvPr id="9" name="Chart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9353649"/>
              </p:ext>
            </p:extLst>
          </p:nvPr>
        </p:nvGraphicFramePr>
        <p:xfrm>
          <a:off x="1404499" y="980728"/>
          <a:ext cx="7629674" cy="51861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517818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dirty="0" smtClean="0"/>
              <a:t>Now–Worldwide LHC Computing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75098FE-F2AA-43C9-BAC3-FCC4B43E4D9B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94768" y="836712"/>
            <a:ext cx="6337672" cy="4835974"/>
          </a:xfrm>
          <a:prstGeom prst="rect">
            <a:avLst/>
          </a:prstGeom>
        </p:spPr>
      </p:pic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2030560" y="5651217"/>
            <a:ext cx="6717904" cy="568738"/>
          </a:xfrm>
          <a:prstGeom prst="rect">
            <a:avLst/>
          </a:prstGeom>
          <a:solidFill>
            <a:srgbClr val="000000"/>
          </a:solidFill>
          <a:ln w="9525">
            <a:noFill/>
            <a:miter lim="800000"/>
            <a:headEnd/>
            <a:tailEnd/>
          </a:ln>
        </p:spPr>
        <p:txBody>
          <a:bodyPr lIns="91330" tIns="45667" rIns="91330" bIns="45667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Typical simultaneous jobs: more than 250,000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effectLst>
                  <a:outerShdw blurRad="50800" dist="38100" dir="2700000" algn="tl" rotWithShape="0">
                    <a:prstClr val="black"/>
                  </a:outerShdw>
                </a:effectLst>
              </a:rPr>
              <a:t>Global Transfer rate: 12-15 billion bytes per second</a:t>
            </a:r>
          </a:p>
        </p:txBody>
      </p:sp>
      <p:cxnSp>
        <p:nvCxnSpPr>
          <p:cNvPr id="9" name="Straight Connector 8"/>
          <p:cNvCxnSpPr/>
          <p:nvPr/>
        </p:nvCxnSpPr>
        <p:spPr>
          <a:xfrm>
            <a:off x="4016510" y="5715000"/>
            <a:ext cx="1165090" cy="0"/>
          </a:xfrm>
          <a:prstGeom prst="line">
            <a:avLst/>
          </a:prstGeom>
          <a:ln>
            <a:solidFill>
              <a:srgbClr val="00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54300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Current Models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375" y="836712"/>
            <a:ext cx="7210425" cy="4929188"/>
          </a:xfrm>
        </p:spPr>
        <p:txBody>
          <a:bodyPr/>
          <a:lstStyle/>
          <a:p>
            <a:r>
              <a:rPr lang="en-GB" dirty="0" smtClean="0"/>
              <a:t>Software limits are being reached</a:t>
            </a:r>
          </a:p>
          <a:p>
            <a:pPr lvl="1"/>
            <a:r>
              <a:rPr lang="en-GB" dirty="0" smtClean="0"/>
              <a:t>Scheduling–7K workers handing 100K jobs</a:t>
            </a:r>
          </a:p>
          <a:p>
            <a:pPr lvl="1"/>
            <a:r>
              <a:rPr lang="en-GB" dirty="0" smtClean="0"/>
              <a:t>Flexibility–Linux migrations</a:t>
            </a:r>
          </a:p>
          <a:p>
            <a:r>
              <a:rPr lang="en-GB" dirty="0" smtClean="0"/>
              <a:t>Staffing limits</a:t>
            </a:r>
          </a:p>
          <a:p>
            <a:pPr lvl="1"/>
            <a:r>
              <a:rPr lang="en-GB" dirty="0" smtClean="0"/>
              <a:t>Significant effort to maintain code base</a:t>
            </a:r>
          </a:p>
          <a:p>
            <a:pPr lvl="1"/>
            <a:r>
              <a:rPr lang="en-GB" dirty="0" smtClean="0"/>
              <a:t>Operations cost is high</a:t>
            </a:r>
          </a:p>
          <a:p>
            <a:pPr lvl="1"/>
            <a:r>
              <a:rPr lang="en-GB" dirty="0" smtClean="0"/>
              <a:t>Migrations require major team effort</a:t>
            </a:r>
          </a:p>
          <a:p>
            <a:r>
              <a:rPr lang="en-GB" dirty="0" smtClean="0"/>
              <a:t>Expect continued growth of compute</a:t>
            </a:r>
          </a:p>
          <a:p>
            <a:pPr lvl="1"/>
            <a:r>
              <a:rPr lang="en-GB" dirty="0" smtClean="0"/>
              <a:t>300,000 cores by 2015</a:t>
            </a:r>
          </a:p>
          <a:p>
            <a:pPr marL="0" indent="0">
              <a:buNone/>
            </a:pPr>
            <a:endParaRPr lang="en-GB" dirty="0" smtClean="0"/>
          </a:p>
          <a:p>
            <a:pPr lvl="1"/>
            <a:endParaRPr lang="en-GB" dirty="0" smtClean="0"/>
          </a:p>
          <a:p>
            <a:pPr lvl="2"/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733499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Learn from Others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350" y="838200"/>
            <a:ext cx="7210425" cy="4929188"/>
          </a:xfrm>
        </p:spPr>
        <p:txBody>
          <a:bodyPr/>
          <a:lstStyle/>
          <a:p>
            <a:r>
              <a:rPr lang="en-GB" dirty="0" smtClean="0"/>
              <a:t>Move towards a cloud model</a:t>
            </a:r>
          </a:p>
          <a:p>
            <a:pPr lvl="1"/>
            <a:r>
              <a:rPr lang="en-GB" dirty="0" smtClean="0"/>
              <a:t>OpenStack based IaaS</a:t>
            </a:r>
          </a:p>
          <a:p>
            <a:pPr lvl="1"/>
            <a:r>
              <a:rPr lang="en-GB" dirty="0" err="1" smtClean="0"/>
              <a:t>PaaS</a:t>
            </a:r>
            <a:r>
              <a:rPr lang="en-GB" dirty="0" smtClean="0"/>
              <a:t> and SaaS to come</a:t>
            </a:r>
          </a:p>
          <a:p>
            <a:r>
              <a:rPr lang="en-GB" dirty="0" smtClean="0"/>
              <a:t>Exploit open source software</a:t>
            </a:r>
          </a:p>
          <a:p>
            <a:pPr lvl="1"/>
            <a:r>
              <a:rPr lang="en-GB" dirty="0" smtClean="0"/>
              <a:t>Strong communities</a:t>
            </a:r>
          </a:p>
          <a:p>
            <a:pPr lvl="1"/>
            <a:r>
              <a:rPr lang="en-GB" dirty="0" smtClean="0"/>
              <a:t>Staff motivation</a:t>
            </a:r>
          </a:p>
          <a:p>
            <a:pPr lvl="1"/>
            <a:r>
              <a:rPr lang="en-GB" dirty="0" smtClean="0"/>
              <a:t>Replication to other labs</a:t>
            </a:r>
          </a:p>
          <a:p>
            <a:pPr lvl="1"/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75253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Challenge: 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375" y="948084"/>
            <a:ext cx="7210425" cy="4929188"/>
          </a:xfrm>
        </p:spPr>
        <p:txBody>
          <a:bodyPr/>
          <a:lstStyle/>
          <a:p>
            <a:r>
              <a:rPr lang="en-GB" dirty="0" smtClean="0"/>
              <a:t>Running OpenStack with 300,000 cores will be non-trivial</a:t>
            </a:r>
          </a:p>
          <a:p>
            <a:r>
              <a:rPr lang="en-GB" dirty="0" smtClean="0"/>
              <a:t>Simple operations become major</a:t>
            </a:r>
          </a:p>
          <a:p>
            <a:pPr lvl="1"/>
            <a:r>
              <a:rPr lang="en-GB" dirty="0" smtClean="0"/>
              <a:t>Upgrading while running production workloads</a:t>
            </a:r>
          </a:p>
          <a:p>
            <a:pPr lvl="1"/>
            <a:r>
              <a:rPr lang="en-GB" dirty="0" smtClean="0"/>
              <a:t>Deploying kernel upgrades on hypervisors</a:t>
            </a:r>
          </a:p>
          <a:p>
            <a:pPr lvl="1"/>
            <a:r>
              <a:rPr lang="en-GB" dirty="0" smtClean="0"/>
              <a:t>Installing the latest hardware deliveries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9698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Challenge: Efficiency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836712"/>
            <a:ext cx="7210425" cy="4929188"/>
          </a:xfrm>
        </p:spPr>
        <p:txBody>
          <a:bodyPr/>
          <a:lstStyle/>
          <a:p>
            <a:r>
              <a:rPr lang="en-GB" sz="2800" dirty="0"/>
              <a:t>Need to </a:t>
            </a:r>
            <a:r>
              <a:rPr lang="en-GB" sz="2800" dirty="0" smtClean="0"/>
              <a:t>measure efficiency</a:t>
            </a:r>
            <a:endParaRPr lang="en-GB" sz="2800" dirty="0"/>
          </a:p>
          <a:p>
            <a:pPr lvl="1"/>
            <a:r>
              <a:rPr lang="en-GB" sz="2400" dirty="0" smtClean="0"/>
              <a:t>Get the </a:t>
            </a:r>
            <a:r>
              <a:rPr lang="en-GB" sz="2400" dirty="0"/>
              <a:t>most out of what we’ve </a:t>
            </a:r>
            <a:r>
              <a:rPr lang="en-GB" sz="2400" dirty="0" smtClean="0"/>
              <a:t>got</a:t>
            </a:r>
            <a:endParaRPr lang="en-GB" sz="2400" dirty="0"/>
          </a:p>
          <a:p>
            <a:pPr lvl="1"/>
            <a:r>
              <a:rPr lang="en-GB" sz="2400" dirty="0" smtClean="0"/>
              <a:t>Analytics for low efficiency identification</a:t>
            </a:r>
          </a:p>
          <a:p>
            <a:r>
              <a:rPr lang="en-GB" sz="2800" dirty="0" smtClean="0"/>
              <a:t>Minimise overhead</a:t>
            </a:r>
          </a:p>
          <a:p>
            <a:pPr lvl="1"/>
            <a:r>
              <a:rPr lang="en-GB" sz="2400" dirty="0" smtClean="0"/>
              <a:t>Containers</a:t>
            </a:r>
          </a:p>
          <a:p>
            <a:pPr lvl="1"/>
            <a:r>
              <a:rPr lang="en-GB" sz="2400" dirty="0" smtClean="0"/>
              <a:t>Hypervisors</a:t>
            </a:r>
          </a:p>
          <a:p>
            <a:r>
              <a:rPr lang="en-GB" sz="2800" dirty="0" smtClean="0"/>
              <a:t>Maximise usage</a:t>
            </a:r>
          </a:p>
          <a:p>
            <a:pPr lvl="1"/>
            <a:r>
              <a:rPr lang="en-GB" sz="2400" dirty="0" smtClean="0"/>
              <a:t>Quota </a:t>
            </a:r>
            <a:r>
              <a:rPr lang="en-GB" sz="2400" dirty="0" err="1" smtClean="0"/>
              <a:t>vs</a:t>
            </a:r>
            <a:r>
              <a:rPr lang="en-GB" sz="2400" dirty="0" smtClean="0"/>
              <a:t> spot market</a:t>
            </a:r>
          </a:p>
          <a:p>
            <a:r>
              <a:rPr lang="en-GB" sz="2800" dirty="0" smtClean="0"/>
              <a:t>Minimise cost</a:t>
            </a:r>
          </a:p>
          <a:p>
            <a:pPr lvl="1"/>
            <a:r>
              <a:rPr lang="en-GB" sz="2400" dirty="0" smtClean="0"/>
              <a:t>Pricing services (Private, Public)</a:t>
            </a:r>
          </a:p>
          <a:p>
            <a:pPr lvl="1"/>
            <a:r>
              <a:rPr lang="en-GB" sz="2400" dirty="0" smtClean="0"/>
              <a:t>Optimise for performance</a:t>
            </a:r>
          </a:p>
          <a:p>
            <a:pPr lvl="1"/>
            <a:r>
              <a:rPr lang="en-GB" sz="2400" dirty="0" smtClean="0"/>
              <a:t>Optimise for power</a:t>
            </a:r>
            <a:endParaRPr lang="en-GB" dirty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15635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Challenge: Management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76375" y="980728"/>
            <a:ext cx="7210425" cy="4929188"/>
          </a:xfrm>
        </p:spPr>
        <p:txBody>
          <a:bodyPr/>
          <a:lstStyle/>
          <a:p>
            <a:r>
              <a:rPr lang="en-GB" dirty="0" smtClean="0"/>
              <a:t>Service Levels</a:t>
            </a:r>
          </a:p>
          <a:p>
            <a:pPr lvl="1"/>
            <a:r>
              <a:rPr lang="en-GB" dirty="0" smtClean="0"/>
              <a:t>What is affordable and achievable ?</a:t>
            </a:r>
          </a:p>
          <a:p>
            <a:pPr lvl="1"/>
            <a:r>
              <a:rPr lang="en-GB" dirty="0" smtClean="0"/>
              <a:t>How can we measure it ?</a:t>
            </a:r>
          </a:p>
          <a:p>
            <a:r>
              <a:rPr lang="en-GB" dirty="0" smtClean="0"/>
              <a:t>Capacity Planning and Quota</a:t>
            </a:r>
          </a:p>
          <a:p>
            <a:pPr lvl="1"/>
            <a:r>
              <a:rPr lang="en-GB" dirty="0" smtClean="0"/>
              <a:t>Elastic resources </a:t>
            </a:r>
          </a:p>
          <a:p>
            <a:pPr lvl="1"/>
            <a:r>
              <a:rPr lang="en-GB" dirty="0" smtClean="0"/>
              <a:t>Delegation of resource management</a:t>
            </a:r>
          </a:p>
          <a:p>
            <a:pPr lvl="1"/>
            <a:r>
              <a:rPr lang="en-GB" dirty="0" smtClean="0"/>
              <a:t>Fair share allocation</a:t>
            </a:r>
          </a:p>
          <a:p>
            <a:r>
              <a:rPr lang="en-GB" dirty="0" smtClean="0"/>
              <a:t>Process optimisation</a:t>
            </a:r>
          </a:p>
          <a:p>
            <a:pPr lvl="1"/>
            <a:r>
              <a:rPr lang="en-GB" dirty="0" smtClean="0"/>
              <a:t>Hardware repair window </a:t>
            </a:r>
            <a:r>
              <a:rPr lang="en-GB" dirty="0" err="1" smtClean="0"/>
              <a:t>vs</a:t>
            </a:r>
            <a:r>
              <a:rPr lang="en-GB" dirty="0" smtClean="0"/>
              <a:t> redundancy</a:t>
            </a:r>
          </a:p>
          <a:p>
            <a:endParaRPr lang="en-GB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66442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Challenge: Research Usability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836712"/>
            <a:ext cx="7210425" cy="4929188"/>
          </a:xfrm>
        </p:spPr>
        <p:txBody>
          <a:bodyPr/>
          <a:lstStyle/>
          <a:p>
            <a:r>
              <a:rPr lang="en-GB" dirty="0" smtClean="0"/>
              <a:t>Choose my service</a:t>
            </a:r>
          </a:p>
          <a:p>
            <a:pPr lvl="1"/>
            <a:r>
              <a:rPr lang="en-GB" dirty="0" smtClean="0"/>
              <a:t>Single federated account</a:t>
            </a:r>
          </a:p>
          <a:p>
            <a:r>
              <a:rPr lang="en-GB" dirty="0" smtClean="0"/>
              <a:t>Flexibility</a:t>
            </a:r>
          </a:p>
          <a:p>
            <a:pPr lvl="1"/>
            <a:r>
              <a:rPr lang="en-GB" dirty="0" smtClean="0"/>
              <a:t>OS version, CPUs, RAM, Disk</a:t>
            </a:r>
          </a:p>
          <a:p>
            <a:r>
              <a:rPr lang="en-GB" dirty="0" smtClean="0"/>
              <a:t>Self-Service</a:t>
            </a:r>
          </a:p>
          <a:p>
            <a:pPr lvl="1"/>
            <a:r>
              <a:rPr lang="en-GB" dirty="0" smtClean="0"/>
              <a:t>No tickets</a:t>
            </a:r>
          </a:p>
          <a:p>
            <a:pPr lvl="1"/>
            <a:r>
              <a:rPr lang="en-GB" dirty="0" smtClean="0"/>
              <a:t>CLIs and one-click interfaces</a:t>
            </a:r>
          </a:p>
          <a:p>
            <a:pPr lvl="1"/>
            <a:r>
              <a:rPr lang="en-GB" dirty="0" smtClean="0"/>
              <a:t>Support sharing of applications</a:t>
            </a:r>
          </a:p>
          <a:p>
            <a:r>
              <a:rPr lang="en-GB" dirty="0" smtClean="0"/>
              <a:t>Transparent costing</a:t>
            </a:r>
          </a:p>
          <a:p>
            <a:pPr lvl="1"/>
            <a:r>
              <a:rPr lang="en-GB" dirty="0" smtClean="0"/>
              <a:t>Simple model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Openlab Compute Challenges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DA7A0-2FF1-4DE8-99E9-49DA17A74B34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113536"/>
      </p:ext>
    </p:extLst>
  </p:cSld>
  <p:clrMapOvr>
    <a:masterClrMapping/>
  </p:clrMapOvr>
</p:sld>
</file>

<file path=ppt/theme/theme1.xml><?xml version="1.0" encoding="utf-8"?>
<a:theme xmlns:a="http://schemas.openxmlformats.org/drawingml/2006/main" name="IT">
  <a:themeElements>
    <a:clrScheme name="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IT">
  <a:themeElements>
    <a:clrScheme name="2_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2_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IT">
  <a:themeElements>
    <a:clrScheme name="1_IT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IT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IT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IT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IT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IT</Template>
  <TotalTime>33101</TotalTime>
  <Words>327</Words>
  <Application>Microsoft Office PowerPoint</Application>
  <PresentationFormat>On-screen Show (4:3)</PresentationFormat>
  <Paragraphs>101</Paragraphs>
  <Slides>10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Tahoma</vt:lpstr>
      <vt:lpstr>IT</vt:lpstr>
      <vt:lpstr>2_IT</vt:lpstr>
      <vt:lpstr>1_IT</vt:lpstr>
      <vt:lpstr>Challenges in Compute Management and Provisioning</vt:lpstr>
      <vt:lpstr>What Happened Last Time?</vt:lpstr>
      <vt:lpstr>Now–Worldwide LHC Computing</vt:lpstr>
      <vt:lpstr>Current Models</vt:lpstr>
      <vt:lpstr>Learn from Others</vt:lpstr>
      <vt:lpstr>Challenge: Scale</vt:lpstr>
      <vt:lpstr>Challenge: Efficiency</vt:lpstr>
      <vt:lpstr>Challenge: Management</vt:lpstr>
      <vt:lpstr>Challenge: Research Usability</vt:lpstr>
      <vt:lpstr>Conclusions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timshort@cern.ch</dc:creator>
  <cp:lastModifiedBy>Tim Bell</cp:lastModifiedBy>
  <cp:revision>295</cp:revision>
  <cp:lastPrinted>2011-11-29T08:29:17Z</cp:lastPrinted>
  <dcterms:created xsi:type="dcterms:W3CDTF">2010-08-17T13:05:56Z</dcterms:created>
  <dcterms:modified xsi:type="dcterms:W3CDTF">2013-12-10T10:23:34Z</dcterms:modified>
</cp:coreProperties>
</file>