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60" autoAdjust="0"/>
    <p:restoredTop sz="86195" autoAdjust="0"/>
  </p:normalViewPr>
  <p:slideViewPr>
    <p:cSldViewPr snapToObjects="1" showGuides="1">
      <p:cViewPr varScale="1">
        <p:scale>
          <a:sx n="91" d="100"/>
          <a:sy n="91" d="100"/>
        </p:scale>
        <p:origin x="-10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FB076-0D49-F545-AF07-BF4A2A6434E3}" type="datetimeFigureOut">
              <a:rPr lang="en-US" smtClean="0"/>
              <a:pPr/>
              <a:t>21.11.13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E4DD64-69E0-C24F-AD6F-8E4F6B187313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97445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BDA86C-DB4F-864B-A147-BD67264847F8}" type="datetimeFigureOut">
              <a:rPr lang="en-US" smtClean="0"/>
              <a:pPr/>
              <a:t>21.11.13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AFB064-D39A-AB4E-A4D9-760727E2412F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20279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Nicolo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DeGroot</a:t>
            </a:r>
            <a:r>
              <a:rPr lang="en-US" baseline="0" dirty="0" smtClean="0"/>
              <a:t>, Stan </a:t>
            </a:r>
            <a:r>
              <a:rPr lang="en-US" baseline="0" dirty="0" err="1" smtClean="0"/>
              <a:t>Bentvelsen</a:t>
            </a:r>
            <a:endParaRPr lang="en-US" baseline="0" dirty="0" smtClean="0"/>
          </a:p>
          <a:p>
            <a:r>
              <a:rPr lang="en-US" baseline="0" dirty="0" err="1" smtClean="0"/>
              <a:t>Urs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Wiedeman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Gian</a:t>
            </a:r>
            <a:r>
              <a:rPr lang="en-US" baseline="0" dirty="0" smtClean="0"/>
              <a:t> Francesco </a:t>
            </a:r>
            <a:r>
              <a:rPr lang="en-US" baseline="0" dirty="0" err="1" smtClean="0"/>
              <a:t>Giudice</a:t>
            </a:r>
            <a:endParaRPr lang="en-US" baseline="0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Stephanie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Hansmann-Menzemer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Erika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Garutti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Georg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Raffelt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Sigve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Haug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Michele Weber</a:t>
            </a:r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B064-D39A-AB4E-A4D9-760727E2412F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4842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21/22 2013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94nd Plenary ECFA CERN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135EE-8DF9-A34E-A5DA-A4161B1F7C3C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21/22 2013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94nd Plenary ECFA CERN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135EE-8DF9-A34E-A5DA-A4161B1F7C3C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21/22 2013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94nd Plenary ECFA CERN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135EE-8DF9-A34E-A5DA-A4161B1F7C3C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95513"/>
            <a:ext cx="8229600" cy="39004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21/22 2013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94nd Plenary ECFA CERN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135EE-8DF9-A34E-A5DA-A4161B1F7C3C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21/22 2013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94nd Plenary ECFA CERN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135EE-8DF9-A34E-A5DA-A4161B1F7C3C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21/22 2013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94nd Plenary ECFA CERN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135EE-8DF9-A34E-A5DA-A4161B1F7C3C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21/22 2013</a:t>
            </a:r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94nd Plenary ECFA CERN</a:t>
            </a:r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135EE-8DF9-A34E-A5DA-A4161B1F7C3C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21/22 2013</a:t>
            </a:r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94nd Plenary ECFA CERN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135EE-8DF9-A34E-A5DA-A4161B1F7C3C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21/22 2013</a:t>
            </a:r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94nd Plenary ECFA CERN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135EE-8DF9-A34E-A5DA-A4161B1F7C3C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21/22 2013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94nd Plenary ECFA CERN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135EE-8DF9-A34E-A5DA-A4161B1F7C3C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21/22 2013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94nd Plenary ECFA CERN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135EE-8DF9-A34E-A5DA-A4161B1F7C3C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4F81BD"/>
                </a:solidFill>
                <a:latin typeface="Geneva"/>
                <a:cs typeface="Geneva"/>
              </a:defRPr>
            </a:lvl1pPr>
          </a:lstStyle>
          <a:p>
            <a:r>
              <a:rPr lang="en-US" smtClean="0"/>
              <a:t>November 21/22 2013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F81BD"/>
                </a:solidFill>
                <a:latin typeface="Geneva"/>
                <a:cs typeface="Geneva"/>
              </a:defRPr>
            </a:lvl1pPr>
          </a:lstStyle>
          <a:p>
            <a:r>
              <a:rPr lang="en-US" smtClean="0"/>
              <a:t>94nd Plenary ECFA CERN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4F81BD"/>
                </a:solidFill>
                <a:latin typeface="Geneva"/>
                <a:cs typeface="Geneva"/>
              </a:defRPr>
            </a:lvl1pPr>
          </a:lstStyle>
          <a:p>
            <a:fld id="{5B7135EE-8DF9-A34E-A5DA-A4161B1F7C3C}" type="slidenum">
              <a:rPr lang="de-AT" smtClean="0"/>
              <a:pPr/>
              <a:t>‹#›</a:t>
            </a:fld>
            <a:endParaRPr lang="de-AT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335464" y="177224"/>
            <a:ext cx="8503736" cy="586364"/>
            <a:chOff x="335464" y="177224"/>
            <a:chExt cx="8503736" cy="586364"/>
          </a:xfrm>
        </p:grpSpPr>
        <p:sp>
          <p:nvSpPr>
            <p:cNvPr id="8" name="TextBox 7"/>
            <p:cNvSpPr txBox="1"/>
            <p:nvPr/>
          </p:nvSpPr>
          <p:spPr>
            <a:xfrm>
              <a:off x="525964" y="177224"/>
              <a:ext cx="8122736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de-AT" sz="3200" b="1" spc="300" dirty="0" smtClean="0">
                  <a:solidFill>
                    <a:schemeClr val="accent1"/>
                  </a:solidFill>
                  <a:latin typeface="Geneva"/>
                  <a:cs typeface="Geneva"/>
                </a:rPr>
                <a:t>ECFA</a:t>
              </a:r>
              <a:r>
                <a:rPr lang="de-AT" sz="2800" b="1" spc="300" dirty="0" smtClean="0">
                  <a:solidFill>
                    <a:schemeClr val="accent1"/>
                  </a:solidFill>
                  <a:latin typeface="Geneva"/>
                  <a:cs typeface="Geneva"/>
                </a:rPr>
                <a:t> </a:t>
              </a:r>
              <a:r>
                <a:rPr lang="de-AT" b="1" spc="300" dirty="0" smtClean="0">
                  <a:solidFill>
                    <a:schemeClr val="accent1"/>
                  </a:solidFill>
                  <a:latin typeface="Geneva"/>
                  <a:cs typeface="Geneva"/>
                </a:rPr>
                <a:t>European Committee for Future Accelerators</a:t>
              </a:r>
              <a:endParaRPr lang="de-AT" b="1" spc="300" dirty="0">
                <a:solidFill>
                  <a:schemeClr val="accent1"/>
                </a:solidFill>
                <a:latin typeface="Geneva"/>
                <a:cs typeface="Geneva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335464" y="762000"/>
              <a:ext cx="8503736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PECFA/RECFA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44824"/>
            <a:ext cx="9011344" cy="39004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Endorse and Welcome new PECFA members:</a:t>
            </a:r>
          </a:p>
          <a:p>
            <a:r>
              <a:rPr lang="en-US" sz="1800" dirty="0"/>
              <a:t>N. DE GROOT (NL) replaces S. DE JONG as from 1.11.2013</a:t>
            </a:r>
          </a:p>
          <a:p>
            <a:r>
              <a:rPr lang="en-US" sz="1800" dirty="0"/>
              <a:t>S. BENTVELSEN (NL) new </a:t>
            </a:r>
            <a:r>
              <a:rPr lang="en-US" sz="1800" dirty="0" smtClean="0"/>
              <a:t>1.11.2013</a:t>
            </a:r>
          </a:p>
          <a:p>
            <a:r>
              <a:rPr lang="en-US" sz="1800" dirty="0"/>
              <a:t>U. WIEDEMANN (CERN Theory Group) replaces G.F. GIUDICE as from </a:t>
            </a:r>
            <a:r>
              <a:rPr lang="en-US" sz="1800" dirty="0" smtClean="0"/>
              <a:t>1.11.2013</a:t>
            </a:r>
          </a:p>
          <a:p>
            <a:r>
              <a:rPr lang="en-US" sz="1800" dirty="0" smtClean="0"/>
              <a:t>S. HANSMANN-MENZEMER, E. GARUTTI, G. RAFFELT</a:t>
            </a: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		All Germany </a:t>
            </a:r>
            <a:r>
              <a:rPr lang="en-US" sz="1800" dirty="0"/>
              <a:t>replace as </a:t>
            </a:r>
            <a:r>
              <a:rPr lang="en-US" sz="1800" dirty="0" smtClean="0"/>
              <a:t>from January </a:t>
            </a:r>
            <a:r>
              <a:rPr lang="en-US" sz="1800" dirty="0"/>
              <a:t>1, 2014</a:t>
            </a:r>
          </a:p>
          <a:p>
            <a:pPr marL="0" indent="0">
              <a:buNone/>
            </a:pPr>
            <a:r>
              <a:rPr lang="en-US" sz="1800" dirty="0" smtClean="0"/>
              <a:t>       M. LINDNER, U. RATZINGER, D. ZEPPENFELD </a:t>
            </a:r>
          </a:p>
          <a:p>
            <a:r>
              <a:rPr lang="en-US" sz="1800" dirty="0" smtClean="0"/>
              <a:t>S. HAUG (CH) replaces M. WEBER </a:t>
            </a:r>
            <a:r>
              <a:rPr lang="en-US" sz="1800" dirty="0"/>
              <a:t>as </a:t>
            </a:r>
            <a:r>
              <a:rPr lang="en-US" sz="1800" dirty="0" smtClean="0"/>
              <a:t>from 1.1.2014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sz="1800" dirty="0" smtClean="0"/>
              <a:t>Endorse </a:t>
            </a:r>
            <a:r>
              <a:rPr lang="en-US" sz="1800" dirty="0"/>
              <a:t>and Welcome new </a:t>
            </a:r>
            <a:r>
              <a:rPr lang="en-US" sz="1800" dirty="0" smtClean="0"/>
              <a:t>RECFA </a:t>
            </a:r>
            <a:r>
              <a:rPr lang="en-US" sz="1800" dirty="0"/>
              <a:t>members</a:t>
            </a:r>
            <a:r>
              <a:rPr lang="en-US" sz="1800" dirty="0" smtClean="0"/>
              <a:t>:</a:t>
            </a:r>
          </a:p>
          <a:p>
            <a:r>
              <a:rPr lang="en-US" sz="1800" dirty="0" smtClean="0"/>
              <a:t>T. LOHSE, </a:t>
            </a:r>
            <a:r>
              <a:rPr lang="en-US" sz="1800" dirty="0"/>
              <a:t>replacing </a:t>
            </a:r>
            <a:r>
              <a:rPr lang="en-US" sz="1800" dirty="0" smtClean="0"/>
              <a:t>P. SPHICAS as as chairman of EPS-HEPP, as from August 1, 2013</a:t>
            </a:r>
          </a:p>
          <a:p>
            <a:r>
              <a:rPr lang="en-US" sz="1800" dirty="0" smtClean="0"/>
              <a:t>S. KATSANEVA, replacing M. BOURQUIN as chairman of APPEC, as from May 1, 2013</a:t>
            </a:r>
          </a:p>
          <a:p>
            <a:r>
              <a:rPr lang="en-US" sz="1800" dirty="0" smtClean="0"/>
              <a:t>G. WORMSER, replacing Y. KARYOTAKIS as French RECFA representative, as from September 1, 2013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21/22 2013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94nd Plenary ECFA CERN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135EE-8DF9-A34E-A5DA-A4161B1F7C3C}" type="slidenum">
              <a:rPr lang="de-AT" smtClean="0"/>
              <a:pPr/>
              <a:t>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2293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709"/>
    </mc:Choice>
    <mc:Fallback xmlns="">
      <p:transition xmlns:p14="http://schemas.microsoft.com/office/powerpoint/2010/main" spd="slow" advTm="6070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3804</TotalTime>
  <Words>57</Words>
  <Application>Microsoft Macintosh PowerPoint</Application>
  <PresentationFormat>On-screen Show (4:3)</PresentationFormat>
  <Paragraphs>22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New PECFA/RECFA Members</vt:lpstr>
    </vt:vector>
  </TitlesOfParts>
  <Company>oeaw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Manfred Krammer</dc:creator>
  <cp:lastModifiedBy>Manfred Krammer</cp:lastModifiedBy>
  <cp:revision>355</cp:revision>
  <dcterms:created xsi:type="dcterms:W3CDTF">2012-05-12T07:40:21Z</dcterms:created>
  <dcterms:modified xsi:type="dcterms:W3CDTF">2013-11-21T06:06:14Z</dcterms:modified>
</cp:coreProperties>
</file>