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3" d="100"/>
          <a:sy n="63" d="100"/>
        </p:scale>
        <p:origin x="-12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CH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smtClean="0"/>
              <a:t>Click to edit Master subtitle style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A59F7-BEE2-0E43-B5DF-623FACDBBBF0}" type="datetimeFigureOut">
              <a:rPr lang="en-US" smtClean="0"/>
              <a:t>16/11/13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80243-A422-744A-B1DF-03097D42011E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89597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A59F7-BEE2-0E43-B5DF-623FACDBBBF0}" type="datetimeFigureOut">
              <a:rPr lang="en-US" smtClean="0"/>
              <a:t>16/11/13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80243-A422-744A-B1DF-03097D42011E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21016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CH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A59F7-BEE2-0E43-B5DF-623FACDBBBF0}" type="datetimeFigureOut">
              <a:rPr lang="en-US" smtClean="0"/>
              <a:t>16/11/13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80243-A422-744A-B1DF-03097D42011E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70887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A59F7-BEE2-0E43-B5DF-623FACDBBBF0}" type="datetimeFigureOut">
              <a:rPr lang="en-US" smtClean="0"/>
              <a:t>16/11/13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80243-A422-744A-B1DF-03097D42011E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90847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CH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A59F7-BEE2-0E43-B5DF-623FACDBBBF0}" type="datetimeFigureOut">
              <a:rPr lang="en-US" smtClean="0"/>
              <a:t>16/11/13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80243-A422-744A-B1DF-03097D42011E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16780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A59F7-BEE2-0E43-B5DF-623FACDBBBF0}" type="datetimeFigureOut">
              <a:rPr lang="en-US" smtClean="0"/>
              <a:t>16/11/13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80243-A422-744A-B1DF-03097D42011E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97163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A59F7-BEE2-0E43-B5DF-623FACDBBBF0}" type="datetimeFigureOut">
              <a:rPr lang="en-US" smtClean="0"/>
              <a:t>16/11/13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80243-A422-744A-B1DF-03097D42011E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01515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A59F7-BEE2-0E43-B5DF-623FACDBBBF0}" type="datetimeFigureOut">
              <a:rPr lang="en-US" smtClean="0"/>
              <a:t>16/11/13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80243-A422-744A-B1DF-03097D42011E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30881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A59F7-BEE2-0E43-B5DF-623FACDBBBF0}" type="datetimeFigureOut">
              <a:rPr lang="en-US" smtClean="0"/>
              <a:t>16/11/13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80243-A422-744A-B1DF-03097D42011E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17383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A59F7-BEE2-0E43-B5DF-623FACDBBBF0}" type="datetimeFigureOut">
              <a:rPr lang="en-US" smtClean="0"/>
              <a:t>16/11/13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80243-A422-744A-B1DF-03097D42011E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78425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A59F7-BEE2-0E43-B5DF-623FACDBBBF0}" type="datetimeFigureOut">
              <a:rPr lang="en-US" smtClean="0"/>
              <a:t>16/11/13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80243-A422-744A-B1DF-03097D42011E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91858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CH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7A59F7-BEE2-0E43-B5DF-623FACDBBBF0}" type="datetimeFigureOut">
              <a:rPr lang="en-US" smtClean="0"/>
              <a:t>16/11/13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C80243-A422-744A-B1DF-03097D42011E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14732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Relationship Id="rId3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Relationship Id="rId3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roup Phot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8300"/>
            <a:ext cx="9144000" cy="6102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090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_044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164" y="0"/>
            <a:ext cx="7377689" cy="5533267"/>
          </a:xfrm>
          <a:prstGeom prst="rect">
            <a:avLst/>
          </a:prstGeom>
        </p:spPr>
      </p:pic>
      <p:pic>
        <p:nvPicPr>
          <p:cNvPr id="5" name="Picture 4" descr="IMG_044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537" y="3678159"/>
            <a:ext cx="4279741" cy="3209806"/>
          </a:xfrm>
          <a:prstGeom prst="rect">
            <a:avLst/>
          </a:prstGeom>
        </p:spPr>
      </p:pic>
      <p:pic>
        <p:nvPicPr>
          <p:cNvPr id="6" name="Picture 5" descr="IMG_045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3469" y="3925067"/>
            <a:ext cx="3950531" cy="2962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450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_045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70" y="151520"/>
            <a:ext cx="4044121" cy="3033091"/>
          </a:xfrm>
          <a:prstGeom prst="rect">
            <a:avLst/>
          </a:prstGeom>
        </p:spPr>
      </p:pic>
      <p:pic>
        <p:nvPicPr>
          <p:cNvPr id="5" name="Picture 4" descr="IMG_046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527259"/>
            <a:ext cx="4070590" cy="3052943"/>
          </a:xfrm>
          <a:prstGeom prst="rect">
            <a:avLst/>
          </a:prstGeom>
        </p:spPr>
      </p:pic>
      <p:pic>
        <p:nvPicPr>
          <p:cNvPr id="6" name="Picture 5" descr="IMG_0468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290048" y="987799"/>
            <a:ext cx="6690231" cy="5017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472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047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6782" y="2922586"/>
            <a:ext cx="5247217" cy="3935413"/>
          </a:xfrm>
          <a:prstGeom prst="rect">
            <a:avLst/>
          </a:prstGeom>
        </p:spPr>
      </p:pic>
      <p:pic>
        <p:nvPicPr>
          <p:cNvPr id="2" name="Picture 1" descr="IMG_047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025505" cy="3769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404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048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5347998" cy="4010998"/>
          </a:xfrm>
          <a:prstGeom prst="rect">
            <a:avLst/>
          </a:prstGeom>
        </p:spPr>
      </p:pic>
      <p:pic>
        <p:nvPicPr>
          <p:cNvPr id="3" name="Picture 2" descr="IMG_049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680" y="3038760"/>
            <a:ext cx="5092319" cy="3819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669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0</Words>
  <Application>Microsoft Macintosh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LHEP - University of Bern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Hans Peter Beck</dc:creator>
  <cp:lastModifiedBy>Hans Peter Beck</cp:lastModifiedBy>
  <cp:revision>5</cp:revision>
  <dcterms:created xsi:type="dcterms:W3CDTF">2013-11-16T08:22:48Z</dcterms:created>
  <dcterms:modified xsi:type="dcterms:W3CDTF">2013-11-16T11:24:01Z</dcterms:modified>
</cp:coreProperties>
</file>