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256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107206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fi"/>
              <a:t>CERN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 algn="ctr">
              <a:buSzPct val="100000"/>
              <a:defRPr sz="4800"/>
            </a:lvl1pPr>
            <a:lvl2pPr indent="304800" algn="ctr">
              <a:buSzPct val="100000"/>
              <a:defRPr sz="4800"/>
            </a:lvl2pPr>
            <a:lvl3pPr indent="304800" algn="ctr">
              <a:buSzPct val="100000"/>
              <a:defRPr sz="4800"/>
            </a:lvl3pPr>
            <a:lvl4pPr indent="304800" algn="ctr">
              <a:buSzPct val="100000"/>
              <a:defRPr sz="4800"/>
            </a:lvl4pPr>
            <a:lvl5pPr indent="304800" algn="ctr">
              <a:buSzPct val="100000"/>
              <a:defRPr sz="4800"/>
            </a:lvl5pPr>
            <a:lvl6pPr indent="304800" algn="ctr">
              <a:buSzPct val="100000"/>
              <a:defRPr sz="4800"/>
            </a:lvl6pPr>
            <a:lvl7pPr indent="304800" algn="ctr">
              <a:buSzPct val="100000"/>
              <a:defRPr sz="4800"/>
            </a:lvl7pPr>
            <a:lvl8pPr indent="304800" algn="ctr">
              <a:buSzPct val="100000"/>
              <a:defRPr sz="4800"/>
            </a:lvl8pPr>
            <a:lvl9pPr indent="304800" algn="ctr">
              <a:buSzPct val="100000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marL="0" indent="19050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 indent="457200">
              <a:defRPr/>
            </a:lvl2pPr>
            <a:lvl3pPr indent="914400">
              <a:defRPr/>
            </a:lvl3pPr>
            <a:lvl4pPr indent="1371600"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indent="-171450"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 marL="0" indent="228600"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marL="742950" indent="-1333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marL="1600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marL="20574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marL="25146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marL="29718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marL="34290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marL="3886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v/5_cbnBak8RI" TargetMode="External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v/wKB7zfopiUA" TargetMode="External"/><Relationship Id="rId4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v/7PVVT9V2CM0" TargetMode="External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v/662KGcqjT5Q" TargetMode="External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EbAR1MV7NYY" TargetMode="External"/><Relationship Id="rId4" Type="http://schemas.openxmlformats.org/officeDocument/2006/relationships/hyperlink" Target="http://youtube.com/v/EbAR1MV7NYY" TargetMode="External"/><Relationship Id="rId5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v/VlOxlSOr3_M" TargetMode="External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v/316AzLYfAzw" TargetMode="External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-76200" y="-483624"/>
            <a:ext cx="9143999" cy="687274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24" name="Shape 24"/>
          <p:cNvSpPr txBox="1"/>
          <p:nvPr/>
        </p:nvSpPr>
        <p:spPr>
          <a:xfrm>
            <a:off x="1483200" y="63725"/>
            <a:ext cx="5688300" cy="119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fi" sz="3000">
                <a:solidFill>
                  <a:srgbClr val="FFFFFF"/>
                </a:solidFill>
              </a:rPr>
              <a:t>Experience </a:t>
            </a:r>
            <a:r>
              <a:rPr lang="fi" sz="3000"/>
              <a:t>for empathy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fi"/>
              <a:t>Treats</a:t>
            </a:r>
          </a:p>
        </p:txBody>
      </p:sp>
      <p:sp>
        <p:nvSpPr>
          <p:cNvPr id="85" name="Shape 85"/>
          <p:cNvSpPr/>
          <p:nvPr/>
        </p:nvSpPr>
        <p:spPr>
          <a:xfrm>
            <a:off x="0" y="0"/>
            <a:ext cx="9144000" cy="569890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fi" sz="3600">
                <a:solidFill>
                  <a:srgbClr val="FFFFFF"/>
                </a:solidFill>
              </a:rPr>
              <a:t>
The key is</a:t>
            </a:r>
            <a:r>
              <a:rPr lang="fi" sz="3600"/>
              <a:t> </a:t>
            </a:r>
            <a:r>
              <a:rPr lang="fi" sz="3600">
                <a:solidFill>
                  <a:srgbClr val="FF9900"/>
                </a:solidFill>
              </a:rPr>
              <a:t>surprise</a:t>
            </a:r>
            <a:r>
              <a:rPr lang="fi" sz="3600"/>
              <a:t> </a:t>
            </a:r>
            <a:r>
              <a:rPr lang="fi" sz="3600">
                <a:solidFill>
                  <a:srgbClr val="FFFFFF"/>
                </a:solidFill>
              </a:rPr>
              <a:t>AND</a:t>
            </a:r>
            <a:r>
              <a:rPr lang="fi" sz="3600"/>
              <a:t> </a:t>
            </a:r>
            <a:r>
              <a:rPr lang="fi" sz="3600">
                <a:solidFill>
                  <a:srgbClr val="FF9900"/>
                </a:solidFill>
              </a:rPr>
              <a:t>delight</a:t>
            </a:r>
            <a:r>
              <a:rPr lang="fi" sz="3600"/>
              <a:t>!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title" idx="2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fi">
                <a:solidFill>
                  <a:srgbClr val="FFFFFF"/>
                </a:solidFill>
              </a:rPr>
              <a:t>Treats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>
            <a:hlinkClick r:id="rId3"/>
          </p:cNvPr>
          <p:cNvSpPr/>
          <p:nvPr/>
        </p:nvSpPr>
        <p:spPr>
          <a:xfrm>
            <a:off x="1172300" y="0"/>
            <a:ext cx="6858000" cy="51435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99" name="Shape 99">
            <a:hlinkClick r:id="rId3"/>
          </p:cNvPr>
          <p:cNvSpPr/>
          <p:nvPr/>
        </p:nvSpPr>
        <p:spPr>
          <a:xfrm>
            <a:off x="1133150" y="0"/>
            <a:ext cx="6858000" cy="51435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/>
        </p:nvSpPr>
        <p:spPr>
          <a:xfrm>
            <a:off x="0" y="0"/>
            <a:ext cx="9144000" cy="569890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fi">
                <a:solidFill>
                  <a:srgbClr val="FFFFFF"/>
                </a:solidFill>
              </a:rPr>
              <a:t>Mission: Trick or treat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489399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fi" sz="2400">
                <a:solidFill>
                  <a:srgbClr val="FFFFFF"/>
                </a:solidFill>
              </a:rPr>
              <a:t>Design a surprising and delightful (treat) or scary (trick) experience for CERN inhabitants.</a:t>
            </a:r>
          </a:p>
          <a:p>
            <a:endParaRPr lang="fi" sz="2400">
              <a:solidFill>
                <a:srgbClr val="FFFFFF"/>
              </a:solidFill>
            </a:endParaRPr>
          </a:p>
          <a:p>
            <a:pPr lvl="0" rtl="0">
              <a:buNone/>
            </a:pPr>
            <a:r>
              <a:rPr lang="fi" sz="2400">
                <a:solidFill>
                  <a:srgbClr val="FFFFFF"/>
                </a:solidFill>
              </a:rPr>
              <a:t>Document the experience with video</a:t>
            </a:r>
          </a:p>
          <a:p>
            <a:pPr lvl="0" rtl="0">
              <a:buNone/>
            </a:pPr>
            <a:r>
              <a:rPr lang="fi" sz="2400">
                <a:solidFill>
                  <a:srgbClr val="FFFFFF"/>
                </a:solidFill>
              </a:rPr>
              <a:t>Metrics of success = Quality X Quantity of smiles or “screams”</a:t>
            </a:r>
          </a:p>
          <a:p>
            <a:pPr lvl="0" rtl="0">
              <a:buNone/>
            </a:pPr>
            <a:r>
              <a:rPr lang="fi" sz="2400">
                <a:solidFill>
                  <a:srgbClr val="FFFFFF"/>
                </a:solidFill>
              </a:rPr>
              <a:t>Bonus: Embedding project topic into the trick/treat</a:t>
            </a:r>
          </a:p>
          <a:p>
            <a:pPr lvl="0" rtl="0">
              <a:buNone/>
            </a:pPr>
            <a:r>
              <a:rPr lang="fi" sz="2400">
                <a:solidFill>
                  <a:srgbClr val="FFFFFF"/>
                </a:solidFill>
              </a:rPr>
              <a:t>Ready to present 17:30 and </a:t>
            </a:r>
            <a:r>
              <a:rPr lang="fi">
                <a:solidFill>
                  <a:srgbClr val="FFFFFF"/>
                </a:solidFill>
              </a:rPr>
              <a:t>GET THE HECK OUT =)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/>
        </p:nvSpPr>
        <p:spPr>
          <a:xfrm>
            <a:off x="7474" y="-186625"/>
            <a:ext cx="9227024" cy="540632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2" name="Shape 112"/>
          <p:cNvSpPr txBox="1">
            <a:spLocks noGrp="1"/>
          </p:cNvSpPr>
          <p:nvPr>
            <p:ph type="ctrTitle"/>
          </p:nvPr>
        </p:nvSpPr>
        <p:spPr>
          <a:xfrm>
            <a:off x="7339700" y="2192367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l" rtl="0">
              <a:buNone/>
            </a:pPr>
            <a:r>
              <a:rPr lang="fi">
                <a:solidFill>
                  <a:srgbClr val="FFFFFF"/>
                </a:solidFill>
              </a:rPr>
              <a:t>+/-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ctrTitle" idx="2"/>
          </p:nvPr>
        </p:nvSpPr>
        <p:spPr>
          <a:xfrm>
            <a:off x="5679325" y="3661567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l" rtl="0">
              <a:buNone/>
            </a:pPr>
            <a:r>
              <a:rPr lang="fi">
                <a:solidFill>
                  <a:srgbClr val="FFFFFF"/>
                </a:solidFill>
              </a:rPr>
              <a:t>Experience</a:t>
            </a:r>
          </a:p>
          <a:p>
            <a:pPr lvl="0" algn="l" rtl="0">
              <a:buNone/>
            </a:pPr>
            <a:r>
              <a:rPr lang="fi">
                <a:solidFill>
                  <a:srgbClr val="FFFFFF"/>
                </a:solidFill>
              </a:rPr>
              <a:t>Design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fi"/>
              <a:t>heikin rattikuvat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>
            <a:off x="0" y="-1214226"/>
            <a:ext cx="7064326" cy="47041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32" name="Shape 32"/>
          <p:cNvSpPr/>
          <p:nvPr/>
        </p:nvSpPr>
        <p:spPr>
          <a:xfrm>
            <a:off x="3802449" y="2185972"/>
            <a:ext cx="5619150" cy="297532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33" name="Shape 33"/>
          <p:cNvSpPr txBox="1"/>
          <p:nvPr/>
        </p:nvSpPr>
        <p:spPr>
          <a:xfrm>
            <a:off x="2906500" y="3563525"/>
            <a:ext cx="1132800" cy="938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fi" sz="3600">
                <a:solidFill>
                  <a:schemeClr val="lt1"/>
                </a:solidFill>
              </a:rPr>
              <a:t>VS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>
            <a:hlinkClick r:id="rId3"/>
          </p:cNvPr>
          <p:cNvSpPr/>
          <p:nvPr/>
        </p:nvSpPr>
        <p:spPr>
          <a:xfrm>
            <a:off x="1095150" y="0"/>
            <a:ext cx="6858000" cy="51435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0" y="0"/>
            <a:ext cx="9144000" cy="569890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fi">
                <a:solidFill>
                  <a:srgbClr val="FFFFFF"/>
                </a:solidFill>
              </a:rPr>
              <a:t>Mission: Trick or treat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fi" b="1">
                <a:solidFill>
                  <a:srgbClr val="FFFFFF"/>
                </a:solidFill>
              </a:rPr>
              <a:t>
</a:t>
            </a:r>
          </a:p>
          <a:p>
            <a:pPr lvl="0" rtl="0">
              <a:buNone/>
            </a:pPr>
            <a:r>
              <a:rPr lang="fi" b="1">
                <a:solidFill>
                  <a:srgbClr val="FFFFFF"/>
                </a:solidFill>
              </a:rPr>
              <a:t>Design a surprising and delightful (treat) or scary (trick) experience for CERN inhabitants.</a:t>
            </a:r>
          </a:p>
          <a:p>
            <a:endParaRPr lang="fi" b="1">
              <a:solidFill>
                <a:srgbClr val="FFFFFF"/>
              </a:solidFill>
            </a:endParaRPr>
          </a:p>
          <a:p>
            <a:endParaRPr lang="fi" b="1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/>
        </p:nvSpPr>
        <p:spPr>
          <a:xfrm>
            <a:off x="0" y="0"/>
            <a:ext cx="9144000" cy="569890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fi">
                <a:solidFill>
                  <a:srgbClr val="FFFFFF"/>
                </a:solidFill>
              </a:rPr>
              <a:t>Tricks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fi" sz="3600">
                <a:solidFill>
                  <a:srgbClr val="FFFFFF"/>
                </a:solidFill>
              </a:rPr>
              <a:t>The key is </a:t>
            </a:r>
            <a:r>
              <a:rPr lang="fi" sz="3600" b="1">
                <a:solidFill>
                  <a:srgbClr val="FF9900"/>
                </a:solidFill>
              </a:rPr>
              <a:t>surprise</a:t>
            </a:r>
            <a:r>
              <a:rPr lang="fi" sz="3600" b="1">
                <a:solidFill>
                  <a:srgbClr val="FFFFFF"/>
                </a:solidFill>
              </a:rPr>
              <a:t> </a:t>
            </a:r>
            <a:r>
              <a:rPr lang="fi" sz="3600">
                <a:solidFill>
                  <a:srgbClr val="FFFFFF"/>
                </a:solidFill>
              </a:rPr>
              <a:t>AND</a:t>
            </a:r>
            <a:r>
              <a:rPr lang="fi" sz="3600">
                <a:solidFill>
                  <a:srgbClr val="FF9900"/>
                </a:solidFill>
              </a:rPr>
              <a:t> </a:t>
            </a:r>
            <a:r>
              <a:rPr lang="fi" sz="3600" b="1">
                <a:solidFill>
                  <a:srgbClr val="FF9900"/>
                </a:solidFill>
              </a:rPr>
              <a:t>magic</a:t>
            </a:r>
            <a:r>
              <a:rPr lang="fi" sz="3600">
                <a:solidFill>
                  <a:srgbClr val="FFFFFF"/>
                </a:solidFill>
              </a:rPr>
              <a:t>. </a:t>
            </a:r>
          </a:p>
          <a:p>
            <a:endParaRPr lang="fi" sz="3600">
              <a:solidFill>
                <a:srgbClr val="FFFFFF"/>
              </a:solidFill>
            </a:endParaRPr>
          </a:p>
          <a:p>
            <a:pPr lvl="0" rtl="0">
              <a:buNone/>
            </a:pPr>
            <a:r>
              <a:rPr lang="fi" sz="3600">
                <a:solidFill>
                  <a:srgbClr val="FFFFFF"/>
                </a:solidFill>
              </a:rPr>
              <a:t>Be nice, don’t scare anyone to death!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fi"/>
              <a:t>Tricks</a:t>
            </a:r>
          </a:p>
        </p:txBody>
      </p:sp>
      <p:sp>
        <p:nvSpPr>
          <p:cNvPr id="58" name="Shape 58">
            <a:hlinkClick r:id="rId3"/>
          </p:cNvPr>
          <p:cNvSpPr/>
          <p:nvPr/>
        </p:nvSpPr>
        <p:spPr>
          <a:xfrm>
            <a:off x="947150" y="0"/>
            <a:ext cx="6858011" cy="51435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fi"/>
              <a:t>Tricks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10175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fi"/>
              <a:t>
</a:t>
            </a:r>
          </a:p>
          <a:p>
            <a:endParaRPr lang="fi"/>
          </a:p>
          <a:p>
            <a:endParaRPr lang="fi"/>
          </a:p>
          <a:p>
            <a:endParaRPr lang="fi"/>
          </a:p>
          <a:p>
            <a:endParaRPr lang="fi"/>
          </a:p>
          <a:p>
            <a:pPr lvl="0" rtl="0">
              <a:buNone/>
            </a:pPr>
            <a:r>
              <a:rPr lang="fi" sz="1800" u="sng">
                <a:solidFill>
                  <a:schemeClr val="hlink"/>
                </a:solidFill>
                <a:hlinkClick r:id="rId3"/>
              </a:rPr>
              <a:t>http://www.youtube.com/watch?v=EbAR1MV7NYY</a:t>
            </a:r>
          </a:p>
          <a:p>
            <a:endParaRPr lang="fi" sz="1800" u="sng">
              <a:solidFill>
                <a:schemeClr val="hlink"/>
              </a:solidFill>
              <a:hlinkClick r:id="rId3"/>
            </a:endParaRPr>
          </a:p>
        </p:txBody>
      </p:sp>
      <p:sp>
        <p:nvSpPr>
          <p:cNvPr id="65" name="Shape 65">
            <a:hlinkClick r:id="rId4"/>
          </p:cNvPr>
          <p:cNvSpPr/>
          <p:nvPr/>
        </p:nvSpPr>
        <p:spPr>
          <a:xfrm>
            <a:off x="1017487" y="55225"/>
            <a:ext cx="7283374" cy="546255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72" name="Shape 72">
            <a:hlinkClick r:id="rId3"/>
          </p:cNvPr>
          <p:cNvSpPr/>
          <p:nvPr/>
        </p:nvSpPr>
        <p:spPr>
          <a:xfrm>
            <a:off x="1244600" y="76199"/>
            <a:ext cx="6771000" cy="507825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79" name="Shape 79">
            <a:hlinkClick r:id="rId3"/>
          </p:cNvPr>
          <p:cNvSpPr/>
          <p:nvPr/>
        </p:nvSpPr>
        <p:spPr>
          <a:xfrm>
            <a:off x="1095325" y="0"/>
            <a:ext cx="6858008" cy="51435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</Words>
  <Application>Microsoft Macintosh PowerPoint</Application>
  <PresentationFormat>On-screen Show (16:9)</PresentationFormat>
  <Paragraphs>32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simple-light</vt:lpstr>
      <vt:lpstr>PowerPoint Presentation</vt:lpstr>
      <vt:lpstr>heikin rattikuvat</vt:lpstr>
      <vt:lpstr>PowerPoint Presentation</vt:lpstr>
      <vt:lpstr>Mission: Trick or treat</vt:lpstr>
      <vt:lpstr>Tricks</vt:lpstr>
      <vt:lpstr>Tricks</vt:lpstr>
      <vt:lpstr>Tricks</vt:lpstr>
      <vt:lpstr>PowerPoint Presentation</vt:lpstr>
      <vt:lpstr>PowerPoint Presentation</vt:lpstr>
      <vt:lpstr>Treats</vt:lpstr>
      <vt:lpstr>PowerPoint Presentation</vt:lpstr>
      <vt:lpstr>PowerPoint Presentation</vt:lpstr>
      <vt:lpstr>Mission: Trick or treat</vt:lpstr>
      <vt:lpstr>+/-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Ines Knäpper</cp:lastModifiedBy>
  <cp:revision>1</cp:revision>
  <dcterms:modified xsi:type="dcterms:W3CDTF">2013-11-04T10:39:45Z</dcterms:modified>
</cp:coreProperties>
</file>