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5" d="100"/>
          <a:sy n="135" d="100"/>
        </p:scale>
        <p:origin x="-136" y="-10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26800215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ctrTitle"/>
          </p:nvPr>
        </p:nvSpPr>
        <p:spPr>
          <a:xfrm>
            <a:off x="685800" y="1583342"/>
            <a:ext cx="7772400" cy="1159856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indent="304800" algn="ctr">
              <a:buSzPct val="100000"/>
              <a:defRPr sz="4800"/>
            </a:lvl1pPr>
            <a:lvl2pPr indent="304800" algn="ctr">
              <a:buSzPct val="100000"/>
              <a:defRPr sz="4800"/>
            </a:lvl2pPr>
            <a:lvl3pPr indent="304800" algn="ctr">
              <a:buSzPct val="100000"/>
              <a:defRPr sz="4800"/>
            </a:lvl3pPr>
            <a:lvl4pPr indent="304800" algn="ctr">
              <a:buSzPct val="100000"/>
              <a:defRPr sz="4800"/>
            </a:lvl4pPr>
            <a:lvl5pPr indent="304800" algn="ctr">
              <a:buSzPct val="100000"/>
              <a:defRPr sz="4800"/>
            </a:lvl5pPr>
            <a:lvl6pPr indent="304800" algn="ctr">
              <a:buSzPct val="100000"/>
              <a:defRPr sz="4800"/>
            </a:lvl6pPr>
            <a:lvl7pPr indent="304800" algn="ctr">
              <a:buSzPct val="100000"/>
              <a:defRPr sz="4800"/>
            </a:lvl7pPr>
            <a:lvl8pPr indent="304800" algn="ctr">
              <a:buSzPct val="100000"/>
              <a:defRPr sz="4800"/>
            </a:lvl8pPr>
            <a:lvl9pPr indent="304800" algn="ctr">
              <a:buSzPct val="100000"/>
              <a:defRPr sz="4800"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685800" y="2840053"/>
            <a:ext cx="7772400" cy="784737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0"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 indent="457200">
              <a:defRPr/>
            </a:lvl2pPr>
            <a:lvl3pPr indent="914400">
              <a:defRPr/>
            </a:lvl3pPr>
            <a:lvl4pPr indent="1371600"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25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25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2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285750" indent="-171450" algn="ctr">
              <a:spcBef>
                <a:spcPts val="360"/>
              </a:spcBef>
              <a:buSzPct val="100000"/>
              <a:buNone/>
              <a:defRPr sz="1800"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marL="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1pPr>
            <a:lvl2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2pPr>
            <a:lvl3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3pPr>
            <a:lvl4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4pPr>
            <a:lvl5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5pPr>
            <a:lvl6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6pPr>
            <a:lvl7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7pPr>
            <a:lvl8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8pPr>
            <a:lvl9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342900" indent="-152400"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 marL="742950" indent="-13335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 marL="1143000" indent="-7620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 marL="16002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 marL="20574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 marL="25146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 marL="29718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 marL="34290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 marL="38862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685800" y="1583342"/>
            <a:ext cx="7772400" cy="1159856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/>
              <a:t>Get into the mood for </a:t>
            </a:r>
          </a:p>
          <a:p>
            <a:pPr>
              <a:buNone/>
            </a:pPr>
            <a:r>
              <a:rPr lang="en">
                <a:solidFill>
                  <a:srgbClr val="FF9900"/>
                </a:solidFill>
              </a:rPr>
              <a:t>crazy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hape 28"/>
          <p:cNvCxnSpPr>
            <a:stCxn id="29" idx="1"/>
          </p:cNvCxnSpPr>
          <p:nvPr/>
        </p:nvCxnSpPr>
        <p:spPr>
          <a:xfrm>
            <a:off x="685800" y="2163242"/>
            <a:ext cx="5540699" cy="18299"/>
          </a:xfrm>
          <a:prstGeom prst="straightConnector1">
            <a:avLst/>
          </a:prstGeom>
          <a:noFill/>
          <a:ln w="7620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30" name="Shape 30"/>
          <p:cNvSpPr txBox="1"/>
          <p:nvPr/>
        </p:nvSpPr>
        <p:spPr>
          <a:xfrm>
            <a:off x="583775" y="2175450"/>
            <a:ext cx="2238899" cy="991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2400"/>
              <a:t>Good Ideas</a:t>
            </a:r>
          </a:p>
        </p:txBody>
      </p:sp>
      <p:sp>
        <p:nvSpPr>
          <p:cNvPr id="31" name="Shape 31"/>
          <p:cNvSpPr/>
          <p:nvPr/>
        </p:nvSpPr>
        <p:spPr>
          <a:xfrm>
            <a:off x="3321975" y="1352550"/>
            <a:ext cx="1308300" cy="1308300"/>
          </a:xfrm>
          <a:prstGeom prst="ellipse">
            <a:avLst/>
          </a:prstGeom>
          <a:noFill/>
          <a:ln w="76200" cap="flat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2" name="Shape 32"/>
          <p:cNvSpPr txBox="1"/>
          <p:nvPr/>
        </p:nvSpPr>
        <p:spPr>
          <a:xfrm>
            <a:off x="4469975" y="2175450"/>
            <a:ext cx="2238899" cy="991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2400"/>
              <a:t>Crazy Ideas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" name="Shape 37"/>
          <p:cNvCxnSpPr>
            <a:stCxn id="38" idx="1"/>
          </p:cNvCxnSpPr>
          <p:nvPr/>
        </p:nvCxnSpPr>
        <p:spPr>
          <a:xfrm>
            <a:off x="685800" y="2163242"/>
            <a:ext cx="5540699" cy="18299"/>
          </a:xfrm>
          <a:prstGeom prst="straightConnector1">
            <a:avLst/>
          </a:prstGeom>
          <a:noFill/>
          <a:ln w="7620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39" name="Shape 39"/>
          <p:cNvSpPr txBox="1"/>
          <p:nvPr/>
        </p:nvSpPr>
        <p:spPr>
          <a:xfrm>
            <a:off x="583775" y="2175450"/>
            <a:ext cx="2238899" cy="991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2400"/>
              <a:t>Good Ideas</a:t>
            </a:r>
          </a:p>
        </p:txBody>
      </p:sp>
      <p:sp>
        <p:nvSpPr>
          <p:cNvPr id="40" name="Shape 40"/>
          <p:cNvSpPr txBox="1"/>
          <p:nvPr/>
        </p:nvSpPr>
        <p:spPr>
          <a:xfrm>
            <a:off x="4469975" y="2175450"/>
            <a:ext cx="2238899" cy="991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2400"/>
              <a:t>Crazy Ideas</a:t>
            </a:r>
          </a:p>
        </p:txBody>
      </p:sp>
      <p:sp>
        <p:nvSpPr>
          <p:cNvPr id="41" name="Shape 41"/>
          <p:cNvSpPr/>
          <p:nvPr/>
        </p:nvSpPr>
        <p:spPr>
          <a:xfrm>
            <a:off x="7292425" y="1305600"/>
            <a:ext cx="1308300" cy="1308300"/>
          </a:xfrm>
          <a:prstGeom prst="ellipse">
            <a:avLst/>
          </a:prstGeom>
          <a:noFill/>
          <a:ln w="76200" cap="flat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Shape 46"/>
          <p:cNvCxnSpPr>
            <a:stCxn id="47" idx="1"/>
          </p:cNvCxnSpPr>
          <p:nvPr/>
        </p:nvCxnSpPr>
        <p:spPr>
          <a:xfrm>
            <a:off x="685800" y="2163242"/>
            <a:ext cx="5540699" cy="18299"/>
          </a:xfrm>
          <a:prstGeom prst="straightConnector1">
            <a:avLst/>
          </a:prstGeom>
          <a:noFill/>
          <a:ln w="7620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48" name="Shape 48"/>
          <p:cNvSpPr txBox="1"/>
          <p:nvPr/>
        </p:nvSpPr>
        <p:spPr>
          <a:xfrm>
            <a:off x="583775" y="2175450"/>
            <a:ext cx="2238899" cy="991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2400"/>
              <a:t>Good Ideas</a:t>
            </a:r>
          </a:p>
        </p:txBody>
      </p:sp>
      <p:sp>
        <p:nvSpPr>
          <p:cNvPr id="49" name="Shape 49"/>
          <p:cNvSpPr txBox="1"/>
          <p:nvPr/>
        </p:nvSpPr>
        <p:spPr>
          <a:xfrm>
            <a:off x="4469975" y="2175450"/>
            <a:ext cx="2238899" cy="991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2400"/>
              <a:t>Crazy Ideas</a:t>
            </a:r>
          </a:p>
        </p:txBody>
      </p:sp>
      <p:sp>
        <p:nvSpPr>
          <p:cNvPr id="50" name="Shape 50"/>
          <p:cNvSpPr/>
          <p:nvPr/>
        </p:nvSpPr>
        <p:spPr>
          <a:xfrm>
            <a:off x="3978700" y="2650700"/>
            <a:ext cx="3805599" cy="208759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51" name="Shape 51"/>
          <p:cNvSpPr/>
          <p:nvPr/>
        </p:nvSpPr>
        <p:spPr>
          <a:xfrm>
            <a:off x="564100" y="2621000"/>
            <a:ext cx="1529650" cy="2039474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52" name="Shape 52"/>
          <p:cNvSpPr/>
          <p:nvPr/>
        </p:nvSpPr>
        <p:spPr>
          <a:xfrm>
            <a:off x="6510518" y="3053787"/>
            <a:ext cx="2872100" cy="2161225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  <p:sp>
        <p:nvSpPr>
          <p:cNvPr id="53" name="Shape 53"/>
          <p:cNvSpPr/>
          <p:nvPr/>
        </p:nvSpPr>
        <p:spPr>
          <a:xfrm>
            <a:off x="7292425" y="1305600"/>
            <a:ext cx="1308300" cy="1308300"/>
          </a:xfrm>
          <a:prstGeom prst="ellipse">
            <a:avLst/>
          </a:prstGeom>
          <a:noFill/>
          <a:ln w="76200" cap="flat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Step 1: Chindogu</a:t>
            </a:r>
          </a:p>
        </p:txBody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Something that is not</a:t>
            </a:r>
          </a:p>
          <a:p>
            <a:pPr>
              <a:buNone/>
            </a:pPr>
            <a:r>
              <a:rPr lang="en"/>
              <a:t>unuseful</a:t>
            </a:r>
          </a:p>
        </p:txBody>
      </p:sp>
      <p:sp>
        <p:nvSpPr>
          <p:cNvPr id="60" name="Shape 60"/>
          <p:cNvSpPr/>
          <p:nvPr/>
        </p:nvSpPr>
        <p:spPr>
          <a:xfrm>
            <a:off x="4996975" y="348112"/>
            <a:ext cx="3867024" cy="444727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sp>
        <p:nvSpPr>
          <p:cNvPr id="67" name="Shape 67"/>
          <p:cNvSpPr/>
          <p:nvPr/>
        </p:nvSpPr>
        <p:spPr>
          <a:xfrm>
            <a:off x="0" y="0"/>
            <a:ext cx="4800600" cy="51435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68" name="Shape 68"/>
          <p:cNvSpPr/>
          <p:nvPr/>
        </p:nvSpPr>
        <p:spPr>
          <a:xfrm>
            <a:off x="4703600" y="457200"/>
            <a:ext cx="4422749" cy="4271575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sp>
        <p:nvSpPr>
          <p:cNvPr id="75" name="Shape 75"/>
          <p:cNvSpPr/>
          <p:nvPr/>
        </p:nvSpPr>
        <p:spPr>
          <a:xfrm>
            <a:off x="0" y="-609600"/>
            <a:ext cx="9068174" cy="699319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sz="1400" b="0"/>
              <a:t>Step 1: Shindoku</a:t>
            </a:r>
          </a:p>
        </p:txBody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sp>
        <p:nvSpPr>
          <p:cNvPr id="82" name="Shape 82"/>
          <p:cNvSpPr/>
          <p:nvPr/>
        </p:nvSpPr>
        <p:spPr>
          <a:xfrm>
            <a:off x="0" y="-457200"/>
            <a:ext cx="9143999" cy="609599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/>
              <a:t>Step 1: Chindogu</a:t>
            </a:r>
          </a:p>
        </p:txBody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Create and build a Chindogu in teams of 3</a:t>
            </a:r>
          </a:p>
          <a:p>
            <a:pPr lvl="0" rtl="0">
              <a:buNone/>
            </a:pPr>
            <a:r>
              <a:rPr lang="en"/>
              <a:t>      different nationalities</a:t>
            </a:r>
          </a:p>
          <a:p>
            <a:pPr lvl="0" rtl="0">
              <a:buNone/>
            </a:pPr>
            <a:r>
              <a:rPr lang="en"/>
              <a:t>      different teams presented</a:t>
            </a:r>
          </a:p>
          <a:p>
            <a:endParaRPr lang="en"/>
          </a:p>
          <a:p>
            <a:pPr lvl="0" rtl="0">
              <a:buNone/>
            </a:pPr>
            <a:r>
              <a:rPr lang="en"/>
              <a:t>Present</a:t>
            </a:r>
            <a:r>
              <a:rPr lang="en" b="1">
                <a:solidFill>
                  <a:srgbClr val="FF9900"/>
                </a:solidFill>
              </a:rPr>
              <a:t> tangibly</a:t>
            </a:r>
            <a:r>
              <a:rPr lang="en"/>
              <a:t> in 30 minutes!</a:t>
            </a:r>
          </a:p>
          <a:p>
            <a:endParaRPr lang="en"/>
          </a:p>
          <a:p>
            <a:endParaRPr lang="en"/>
          </a:p>
        </p:txBody>
      </p:sp>
      <p:sp>
        <p:nvSpPr>
          <p:cNvPr id="89" name="Shape 89"/>
          <p:cNvSpPr/>
          <p:nvPr/>
        </p:nvSpPr>
        <p:spPr>
          <a:xfrm>
            <a:off x="677150" y="2109825"/>
            <a:ext cx="367500" cy="187800"/>
          </a:xfrm>
          <a:prstGeom prst="ribbon2">
            <a:avLst>
              <a:gd name="adj1" fmla="val 16667"/>
              <a:gd name="adj2" fmla="val 50000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90" name="Shape 90"/>
          <p:cNvSpPr/>
          <p:nvPr/>
        </p:nvSpPr>
        <p:spPr>
          <a:xfrm>
            <a:off x="677150" y="2567025"/>
            <a:ext cx="367500" cy="187800"/>
          </a:xfrm>
          <a:prstGeom prst="ribbon2">
            <a:avLst>
              <a:gd name="adj1" fmla="val 0"/>
              <a:gd name="adj2" fmla="val 50000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theme/theme1.xml><?xml version="1.0" encoding="utf-8"?>
<a:theme xmlns:a="http://schemas.openxmlformats.org/drawingml/2006/main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</Words>
  <Application>Microsoft Macintosh PowerPoint</Application>
  <PresentationFormat>On-screen Show (16:9)</PresentationFormat>
  <Paragraphs>18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simple-light</vt:lpstr>
      <vt:lpstr>Get into the mood for  crazy</vt:lpstr>
      <vt:lpstr>PowerPoint Presentation</vt:lpstr>
      <vt:lpstr>PowerPoint Presentation</vt:lpstr>
      <vt:lpstr>PowerPoint Presentation</vt:lpstr>
      <vt:lpstr>Step 1: Chindogu</vt:lpstr>
      <vt:lpstr>PowerPoint Presentation</vt:lpstr>
      <vt:lpstr>PowerPoint Presentation</vt:lpstr>
      <vt:lpstr>Step 1: Shindoku</vt:lpstr>
      <vt:lpstr>Step 1: Chindogu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 into the mood for  crazy</dc:title>
  <cp:lastModifiedBy>Ines Knäpper</cp:lastModifiedBy>
  <cp:revision>1</cp:revision>
  <dcterms:modified xsi:type="dcterms:W3CDTF">2013-11-07T10:54:35Z</dcterms:modified>
</cp:coreProperties>
</file>