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2" r:id="rId5"/>
    <p:sldId id="258" r:id="rId6"/>
    <p:sldId id="259" r:id="rId7"/>
    <p:sldId id="260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AFD5-E3E8-4053-B844-53CC3064EA21}" type="datetimeFigureOut">
              <a:rPr lang="fi-FI" smtClean="0"/>
              <a:t>11/4/13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2529E-8086-4C55-8682-25B55AFE67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7344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AFD5-E3E8-4053-B844-53CC3064EA21}" type="datetimeFigureOut">
              <a:rPr lang="fi-FI" smtClean="0"/>
              <a:t>11/4/13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2529E-8086-4C55-8682-25B55AFE67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81886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AFD5-E3E8-4053-B844-53CC3064EA21}" type="datetimeFigureOut">
              <a:rPr lang="fi-FI" smtClean="0"/>
              <a:t>11/4/13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2529E-8086-4C55-8682-25B55AFE67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0714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AFD5-E3E8-4053-B844-53CC3064EA21}" type="datetimeFigureOut">
              <a:rPr lang="fi-FI" smtClean="0"/>
              <a:t>11/4/13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2529E-8086-4C55-8682-25B55AFE67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0433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AFD5-E3E8-4053-B844-53CC3064EA21}" type="datetimeFigureOut">
              <a:rPr lang="fi-FI" smtClean="0"/>
              <a:t>11/4/13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2529E-8086-4C55-8682-25B55AFE67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0024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AFD5-E3E8-4053-B844-53CC3064EA21}" type="datetimeFigureOut">
              <a:rPr lang="fi-FI" smtClean="0"/>
              <a:t>11/4/13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2529E-8086-4C55-8682-25B55AFE67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38029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AFD5-E3E8-4053-B844-53CC3064EA21}" type="datetimeFigureOut">
              <a:rPr lang="fi-FI" smtClean="0"/>
              <a:t>11/4/13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2529E-8086-4C55-8682-25B55AFE67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08877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AFD5-E3E8-4053-B844-53CC3064EA21}" type="datetimeFigureOut">
              <a:rPr lang="fi-FI" smtClean="0"/>
              <a:t>11/4/13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2529E-8086-4C55-8682-25B55AFE67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29893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AFD5-E3E8-4053-B844-53CC3064EA21}" type="datetimeFigureOut">
              <a:rPr lang="fi-FI" smtClean="0"/>
              <a:t>11/4/13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2529E-8086-4C55-8682-25B55AFE67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1756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AFD5-E3E8-4053-B844-53CC3064EA21}" type="datetimeFigureOut">
              <a:rPr lang="fi-FI" smtClean="0"/>
              <a:t>11/4/13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2529E-8086-4C55-8682-25B55AFE67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831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AFD5-E3E8-4053-B844-53CC3064EA21}" type="datetimeFigureOut">
              <a:rPr lang="fi-FI" smtClean="0"/>
              <a:t>11/4/13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2529E-8086-4C55-8682-25B55AFE67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5315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3AFD5-E3E8-4053-B844-53CC3064EA21}" type="datetimeFigureOut">
              <a:rPr lang="fi-FI" smtClean="0"/>
              <a:t>11/4/13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2529E-8086-4C55-8682-25B55AFE67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847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fi-FI" dirty="0"/>
              <a:t>ペチャクチャ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PechaKucha</a:t>
            </a:r>
          </a:p>
          <a:p>
            <a:r>
              <a:rPr lang="fi-FI" dirty="0" smtClean="0"/>
              <a:t>Santeri Palomäki @ CERN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3164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00"/>
    </mc:Choice>
    <mc:Fallback xmlns="">
      <p:transition spd="slow" advTm="9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86976"/>
            <a:ext cx="4176464" cy="408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276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876" y="285125"/>
            <a:ext cx="5280248" cy="631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1086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105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602" y="3008321"/>
            <a:ext cx="5769488" cy="381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3"/>
            <a:ext cx="5580112" cy="373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6735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984" y="404664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6" y="754325"/>
            <a:ext cx="3318079" cy="26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178" y="4686160"/>
            <a:ext cx="3345644" cy="707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156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05887"/>
            <a:ext cx="3339455" cy="221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5229"/>
            <a:ext cx="37623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860" y="4011131"/>
            <a:ext cx="21907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83" y="3576216"/>
            <a:ext cx="3789040" cy="269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0924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872880" cy="242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35550"/>
            <a:ext cx="390525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234" y="3852664"/>
            <a:ext cx="28575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814" y="3852664"/>
            <a:ext cx="404812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5742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-747464"/>
            <a:ext cx="3312367" cy="57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3439862"/>
            <a:ext cx="600075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258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5392801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84984"/>
            <a:ext cx="5148064" cy="342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058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6</Words>
  <Application>Microsoft Macintosh PowerPoint</Application>
  <PresentationFormat>On-screen Show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ペチャクチャ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ペチャクチャ</dc:title>
  <dc:creator>Santtu</dc:creator>
  <cp:lastModifiedBy>Ines Knäpper</cp:lastModifiedBy>
  <cp:revision>12</cp:revision>
  <dcterms:created xsi:type="dcterms:W3CDTF">2013-10-27T14:16:43Z</dcterms:created>
  <dcterms:modified xsi:type="dcterms:W3CDTF">2013-11-04T09:58:38Z</dcterms:modified>
</cp:coreProperties>
</file>