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5" d="100"/>
          <a:sy n="135" d="100"/>
        </p:scale>
        <p:origin x="-136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0094735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When the going gets tough, the tough get going. Anything can be done if you have some SISU. That wiki article is some of the most inspirational text I’ve read.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I like to think big and I dream of future possibilities.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It’s important have focus in life, I try to remind myself to have that.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I sail, in real life, but also on the digital seas of the interwebs.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Communication is key and I am still learning a lot about it.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Team is important, you can only go so far alone. Twice more awesome things can be done together.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--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I sometimes look for designers under my bed, but have recently started finding one inside myself.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I can be very analytical and very creative, but almost never at the same time. I do spend most of my time in the ends of the spectrum.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 algn="ctr">
              <a:buSzPct val="100000"/>
              <a:defRPr sz="4800"/>
            </a:lvl1pPr>
            <a:lvl2pPr indent="304800" algn="ctr">
              <a:buSzPct val="100000"/>
              <a:defRPr sz="4800"/>
            </a:lvl2pPr>
            <a:lvl3pPr indent="304800" algn="ctr">
              <a:buSzPct val="100000"/>
              <a:defRPr sz="4800"/>
            </a:lvl3pPr>
            <a:lvl4pPr indent="304800" algn="ctr">
              <a:buSzPct val="100000"/>
              <a:defRPr sz="4800"/>
            </a:lvl4pPr>
            <a:lvl5pPr indent="304800" algn="ctr">
              <a:buSzPct val="100000"/>
              <a:defRPr sz="4800"/>
            </a:lvl5pPr>
            <a:lvl6pPr indent="304800" algn="ctr">
              <a:buSzPct val="100000"/>
              <a:defRPr sz="4800"/>
            </a:lvl6pPr>
            <a:lvl7pPr indent="304800" algn="ctr">
              <a:buSzPct val="100000"/>
              <a:defRPr sz="4800"/>
            </a:lvl7pPr>
            <a:lvl8pPr indent="304800" algn="ctr">
              <a:buSzPct val="100000"/>
              <a:defRPr sz="4800"/>
            </a:lvl8pPr>
            <a:lvl9pPr indent="304800" algn="ctr">
              <a:buSzPct val="100000"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 algn="ctr">
              <a:spcBef>
                <a:spcPts val="0"/>
              </a:spcBef>
              <a:buClr>
                <a:schemeClr val="dk1"/>
              </a:buClr>
              <a:buSzPct val="100000"/>
              <a:buNone/>
              <a:defRPr sz="1800">
                <a:solidFill>
                  <a:schemeClr val="dk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SzPct val="100000"/>
              <a:defRPr sz="3000"/>
            </a:lvl1pPr>
            <a:lvl2pPr marL="742950" indent="-133350">
              <a:spcBef>
                <a:spcPts val="480"/>
              </a:spcBef>
              <a:buSzPct val="100000"/>
              <a:defRPr sz="2400"/>
            </a:lvl2pPr>
            <a:lvl3pPr marL="1143000" indent="-76200">
              <a:spcBef>
                <a:spcPts val="480"/>
              </a:spcBef>
              <a:buSzPct val="100000"/>
              <a:defRPr sz="2400"/>
            </a:lvl3pPr>
            <a:lvl4pPr marL="1600200" indent="-114300">
              <a:spcBef>
                <a:spcPts val="360"/>
              </a:spcBef>
              <a:buSzPct val="100000"/>
              <a:defRPr sz="1800"/>
            </a:lvl4pPr>
            <a:lvl5pPr marL="2057400" indent="-114300">
              <a:spcBef>
                <a:spcPts val="360"/>
              </a:spcBef>
              <a:buSzPct val="100000"/>
              <a:defRPr sz="1800"/>
            </a:lvl5pPr>
            <a:lvl6pPr marL="2514600" indent="-114300">
              <a:spcBef>
                <a:spcPts val="360"/>
              </a:spcBef>
              <a:buSzPct val="100000"/>
              <a:defRPr sz="1800"/>
            </a:lvl6pPr>
            <a:lvl7pPr marL="2971800" indent="-114300">
              <a:spcBef>
                <a:spcPts val="360"/>
              </a:spcBef>
              <a:buSzPct val="100000"/>
              <a:defRPr sz="1800"/>
            </a:lvl7pPr>
            <a:lvl8pPr marL="3429000" indent="-114300">
              <a:spcBef>
                <a:spcPts val="360"/>
              </a:spcBef>
              <a:buSzPct val="100000"/>
              <a:defRPr sz="1800"/>
            </a:lvl8pPr>
            <a:lvl9pPr marL="3886200" indent="-114300">
              <a:spcBef>
                <a:spcPts val="360"/>
              </a:spcBef>
              <a:buSzPct val="100000"/>
              <a:defRPr sz="18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PeterKucha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This might not make any sense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>
            <a:off x="0" y="0"/>
            <a:ext cx="9144000" cy="6096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 rot="1800889">
            <a:off x="1639581" y="4123341"/>
            <a:ext cx="8229510" cy="519611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b="1">
                <a:solidFill>
                  <a:schemeClr val="lt1"/>
                </a:solidFill>
              </a:rPr>
              <a:t>http://en.wikipedia.org/wiki/Sisu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30" name="Shape 30"/>
          <p:cNvSpPr/>
          <p:nvPr/>
        </p:nvSpPr>
        <p:spPr>
          <a:xfrm>
            <a:off x="0" y="-285750"/>
            <a:ext cx="9144000" cy="5715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36" name="Shape 36"/>
          <p:cNvSpPr/>
          <p:nvPr/>
        </p:nvSpPr>
        <p:spPr>
          <a:xfrm>
            <a:off x="0" y="-1018925"/>
            <a:ext cx="9144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42" name="Shape 42"/>
          <p:cNvSpPr/>
          <p:nvPr/>
        </p:nvSpPr>
        <p:spPr>
          <a:xfrm>
            <a:off x="0" y="-285750"/>
            <a:ext cx="9144000" cy="5715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48" name="Shape 48"/>
          <p:cNvSpPr/>
          <p:nvPr/>
        </p:nvSpPr>
        <p:spPr>
          <a:xfrm>
            <a:off x="0" y="-285750"/>
            <a:ext cx="9144000" cy="5715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54" name="Shape 54"/>
          <p:cNvSpPr/>
          <p:nvPr/>
        </p:nvSpPr>
        <p:spPr>
          <a:xfrm>
            <a:off x="0" y="-285750"/>
            <a:ext cx="9144000" cy="5715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60" name="Shape 6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66" name="Shape 66"/>
          <p:cNvSpPr/>
          <p:nvPr/>
        </p:nvSpPr>
        <p:spPr>
          <a:xfrm>
            <a:off x="0" y="-285750"/>
            <a:ext cx="9144000" cy="5715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72" name="Shape 72"/>
          <p:cNvSpPr/>
          <p:nvPr/>
        </p:nvSpPr>
        <p:spPr>
          <a:xfrm>
            <a:off x="0" y="-660514"/>
            <a:ext cx="9143999" cy="646452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light-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</Words>
  <Application>Microsoft Macintosh PowerPoint</Application>
  <PresentationFormat>On-screen Show (16:9)</PresentationFormat>
  <Paragraphs>12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light-gradient</vt:lpstr>
      <vt:lpstr>PeterKucha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PeterKucha</dc:title>
  <cp:lastModifiedBy>Ines Knäpper</cp:lastModifiedBy>
  <cp:revision>1</cp:revision>
  <dcterms:modified xsi:type="dcterms:W3CDTF">2013-11-04T09:53:59Z</dcterms:modified>
</cp:coreProperties>
</file>