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765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None/>
            </a:pPr>
            <a:r>
              <a:rPr lang="en-US" sz="1800" b="0" i="0" u="none" strike="noStrike" cap="none" baseline="0"/>
              <a:t>Heikki – Background mechanical engineer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/>
          <p:nvPr/>
        </p:nvSpPr>
        <p:spPr>
          <a:xfrm>
            <a:off x="-29560" y="2856718"/>
            <a:ext cx="914399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7" name="Shape 87"/>
          <p:cNvSpPr/>
          <p:nvPr/>
        </p:nvSpPr>
        <p:spPr>
          <a:xfrm>
            <a:off x="4550569" y="0"/>
            <a:ext cx="459343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8" name="Shape 88"/>
          <p:cNvSpPr/>
          <p:nvPr/>
        </p:nvSpPr>
        <p:spPr>
          <a:xfrm>
            <a:off x="5263964" y="310612"/>
            <a:ext cx="3465307" cy="284155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89" name="Shape 89"/>
          <p:cNvSpPr/>
          <p:nvPr/>
        </p:nvSpPr>
        <p:spPr>
          <a:xfrm>
            <a:off x="-14752" y="-919108"/>
            <a:ext cx="4519557" cy="4519557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90" name="Shape 90"/>
          <p:cNvSpPr/>
          <p:nvPr/>
        </p:nvSpPr>
        <p:spPr>
          <a:xfrm>
            <a:off x="1117094" y="1528573"/>
            <a:ext cx="348578" cy="105823"/>
          </a:xfrm>
          <a:prstGeom prst="rect">
            <a:avLst/>
          </a:prstGeom>
          <a:solidFill>
            <a:srgbClr val="000000"/>
          </a:soli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1" name="Shape 91"/>
          <p:cNvCxnSpPr>
            <a:endCxn id="90" idx="1"/>
          </p:cNvCxnSpPr>
          <p:nvPr/>
        </p:nvCxnSpPr>
        <p:spPr>
          <a:xfrm>
            <a:off x="975987" y="1528573"/>
            <a:ext cx="141107" cy="52911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-148732" y="640745"/>
            <a:ext cx="9931587" cy="74486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8" name="Shape 98"/>
          <p:cNvSpPr/>
          <p:nvPr/>
        </p:nvSpPr>
        <p:spPr>
          <a:xfrm>
            <a:off x="-11441" y="0"/>
            <a:ext cx="9143999" cy="173135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cxnSp>
        <p:nvCxnSpPr>
          <p:cNvPr id="99" name="Shape 99"/>
          <p:cNvCxnSpPr/>
          <p:nvPr/>
        </p:nvCxnSpPr>
        <p:spPr>
          <a:xfrm>
            <a:off x="1258479" y="1731357"/>
            <a:ext cx="1281360" cy="419724"/>
          </a:xfrm>
          <a:prstGeom prst="straightConnector1">
            <a:avLst/>
          </a:prstGeom>
          <a:noFill/>
          <a:ln w="76200" cap="flat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00" name="Shape 100"/>
          <p:cNvSpPr/>
          <p:nvPr/>
        </p:nvSpPr>
        <p:spPr>
          <a:xfrm>
            <a:off x="5577767" y="4732530"/>
            <a:ext cx="1538363" cy="153836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6" name="Shape 106"/>
          <p:cNvSpPr/>
          <p:nvPr/>
        </p:nvSpPr>
        <p:spPr>
          <a:xfrm>
            <a:off x="404497" y="4289376"/>
            <a:ext cx="3062042" cy="229931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-747587" y="-629306"/>
            <a:ext cx="10907963" cy="818097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/>
          <p:nvPr/>
        </p:nvSpPr>
        <p:spPr>
          <a:xfrm>
            <a:off x="-263137" y="763487"/>
            <a:ext cx="10184753" cy="678817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3" name="Shape 113"/>
          <p:cNvSpPr/>
          <p:nvPr/>
        </p:nvSpPr>
        <p:spPr>
          <a:xfrm>
            <a:off x="4862305" y="0"/>
            <a:ext cx="4457808" cy="3329598"/>
          </a:xfrm>
          <a:prstGeom prst="rect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-166431" y="0"/>
            <a:ext cx="4994419" cy="3329612"/>
          </a:xfrm>
          <a:prstGeom prst="rect">
            <a:avLst/>
          </a:prstGeom>
          <a:noFill/>
          <a:ln w="38100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5909519" y="5011560"/>
            <a:ext cx="1397027" cy="107554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-646739" y="0"/>
            <a:ext cx="10287000" cy="6857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2" name="Shape 122"/>
          <p:cNvSpPr/>
          <p:nvPr/>
        </p:nvSpPr>
        <p:spPr>
          <a:xfrm>
            <a:off x="4924746" y="4227948"/>
            <a:ext cx="4715514" cy="26300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924746" y="4227948"/>
            <a:ext cx="4715515" cy="2630050"/>
          </a:xfrm>
          <a:prstGeom prst="rect">
            <a:avLst/>
          </a:prstGeom>
          <a:noFill/>
          <a:ln w="381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1453592" y="4729682"/>
            <a:ext cx="3424116" cy="214007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25" name="Shape 125"/>
          <p:cNvSpPr/>
          <p:nvPr/>
        </p:nvSpPr>
        <p:spPr>
          <a:xfrm>
            <a:off x="90961" y="377583"/>
            <a:ext cx="905879" cy="1189959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1" name="Shape 131"/>
          <p:cNvSpPr/>
          <p:nvPr/>
        </p:nvSpPr>
        <p:spPr>
          <a:xfrm>
            <a:off x="6383787" y="3732619"/>
            <a:ext cx="2113941" cy="252977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32" name="Shape 132"/>
          <p:cNvSpPr/>
          <p:nvPr/>
        </p:nvSpPr>
        <p:spPr>
          <a:xfrm>
            <a:off x="2428189" y="3962451"/>
            <a:ext cx="1724181" cy="172418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33" name="Shape 133"/>
          <p:cNvSpPr/>
          <p:nvPr/>
        </p:nvSpPr>
        <p:spPr>
          <a:xfrm>
            <a:off x="4219432" y="3708691"/>
            <a:ext cx="2070100" cy="24257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134" name="Shape 134"/>
          <p:cNvSpPr/>
          <p:nvPr/>
        </p:nvSpPr>
        <p:spPr>
          <a:xfrm>
            <a:off x="296386" y="171629"/>
            <a:ext cx="1086982" cy="108698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0" name="Shape 140"/>
          <p:cNvSpPr/>
          <p:nvPr/>
        </p:nvSpPr>
        <p:spPr>
          <a:xfrm>
            <a:off x="0" y="0"/>
            <a:ext cx="3844484" cy="288336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41" name="Shape 141"/>
          <p:cNvSpPr/>
          <p:nvPr/>
        </p:nvSpPr>
        <p:spPr>
          <a:xfrm>
            <a:off x="6589857" y="5443241"/>
            <a:ext cx="2105093" cy="1323578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-612858" y="-102998"/>
            <a:ext cx="12657247" cy="69609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-612858" y="-102998"/>
            <a:ext cx="12657248" cy="6960999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5543230" y="0"/>
            <a:ext cx="3302000" cy="127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5" name="Shape 155"/>
          <p:cNvSpPr txBox="1"/>
          <p:nvPr/>
        </p:nvSpPr>
        <p:spPr>
          <a:xfrm rot="-1024493">
            <a:off x="4793668" y="4958560"/>
            <a:ext cx="3912728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YOU!!11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Macintosh PowerPoint</Application>
  <PresentationFormat>On-screen Show (4:3)</PresentationFormat>
  <Paragraphs>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Ines Knäpper</cp:lastModifiedBy>
  <cp:revision>1</cp:revision>
  <dcterms:modified xsi:type="dcterms:W3CDTF">2013-11-04T09:49:40Z</dcterms:modified>
</cp:coreProperties>
</file>