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7559675" cy="1069181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92752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4" cy="4811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4" cy="4009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, Content over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8229090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57172" y="2761199"/>
            <a:ext cx="8229090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, 4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673600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73600" y="2761199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57172" y="2761199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6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673600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1" name="Shape 51"/>
          <p:cNvSpPr/>
          <p:nvPr/>
        </p:nvSpPr>
        <p:spPr>
          <a:xfrm>
            <a:off x="5492591" y="2761199"/>
            <a:ext cx="2377292" cy="142260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52" name="Shape 52"/>
          <p:cNvSpPr/>
          <p:nvPr/>
        </p:nvSpPr>
        <p:spPr>
          <a:xfrm>
            <a:off x="1276162" y="2761199"/>
            <a:ext cx="2377292" cy="142260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457172" y="1203386"/>
            <a:ext cx="8229090" cy="29833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8229090" cy="298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4015599" cy="298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4673600" y="1203386"/>
            <a:ext cx="4015599" cy="298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entered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457172" y="205013"/>
            <a:ext cx="8229090" cy="39814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57172" y="2761199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3"/>
          </p:nvPr>
        </p:nvSpPr>
        <p:spPr>
          <a:xfrm>
            <a:off x="4673600" y="1203386"/>
            <a:ext cx="4015599" cy="298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 Content and 2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4015599" cy="298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73600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3"/>
          </p:nvPr>
        </p:nvSpPr>
        <p:spPr>
          <a:xfrm>
            <a:off x="4673600" y="2761199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, 2 Content over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73600" y="1203386"/>
            <a:ext cx="4015599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3"/>
          </p:nvPr>
        </p:nvSpPr>
        <p:spPr>
          <a:xfrm>
            <a:off x="457172" y="2761199"/>
            <a:ext cx="8228763" cy="1422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172" y="205013"/>
            <a:ext cx="8229090" cy="8585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172" y="1203386"/>
            <a:ext cx="8229090" cy="298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457172" y="205013"/>
            <a:ext cx="8229090" cy="39814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FFFFFF"/>
                </a:solidFill>
              </a:rPr>
              <a:t>9x9</a:t>
            </a:r>
          </a:p>
          <a:p>
            <a:pPr marL="0" marR="0" lvl="0" indent="0" algn="ctr" rtl="0">
              <a:buSzPct val="25000"/>
              <a:buNone/>
            </a:pPr>
            <a:r>
              <a:rPr lang="en-US" sz="1800" b="0" i="0" u="none" strike="noStrike" cap="none" baseline="0">
                <a:solidFill>
                  <a:srgbClr val="FFFFFF"/>
                </a:solidFill>
              </a:rPr>
              <a:t>Jukka Helle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-587791" y="-1007705"/>
            <a:ext cx="10318690" cy="643462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-1006430" y="-822228"/>
            <a:ext cx="6034991" cy="654648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0" name="Shape 60"/>
          <p:cNvSpPr/>
          <p:nvPr/>
        </p:nvSpPr>
        <p:spPr>
          <a:xfrm>
            <a:off x="4528285" y="-493356"/>
            <a:ext cx="4614821" cy="308946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1" name="Shape 61"/>
          <p:cNvSpPr/>
          <p:nvPr/>
        </p:nvSpPr>
        <p:spPr>
          <a:xfrm>
            <a:off x="4528285" y="2547366"/>
            <a:ext cx="4614820" cy="337268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0" y="0"/>
            <a:ext cx="9130044" cy="51434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24491" y="-923730"/>
            <a:ext cx="9142780" cy="662356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0" y="-881742"/>
            <a:ext cx="9143106" cy="641362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1219" y="0"/>
            <a:ext cx="9142779" cy="5143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-783722" y="-629816"/>
            <a:ext cx="10286688" cy="63191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-817031" y="-661306"/>
            <a:ext cx="10286688" cy="6602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0" y="-661306"/>
            <a:ext cx="9142780" cy="65185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Macintosh PowerPoint</Application>
  <PresentationFormat>On-screen Show (16:9)</PresentationFormat>
  <Paragraphs>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Ines Knäpper</cp:lastModifiedBy>
  <cp:revision>1</cp:revision>
  <dcterms:modified xsi:type="dcterms:W3CDTF">2013-11-04T09:51:00Z</dcterms:modified>
</cp:coreProperties>
</file>