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33C8-159B-C947-A3A5-0DECE55F35FD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CF1A-93F5-404D-AA19-A039B6130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228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33C8-159B-C947-A3A5-0DECE55F35FD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CF1A-93F5-404D-AA19-A039B6130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172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33C8-159B-C947-A3A5-0DECE55F35FD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CF1A-93F5-404D-AA19-A039B6130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63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33C8-159B-C947-A3A5-0DECE55F35FD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CF1A-93F5-404D-AA19-A039B6130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6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33C8-159B-C947-A3A5-0DECE55F35FD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CF1A-93F5-404D-AA19-A039B6130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935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33C8-159B-C947-A3A5-0DECE55F35FD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CF1A-93F5-404D-AA19-A039B6130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255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33C8-159B-C947-A3A5-0DECE55F35FD}" type="datetimeFigureOut">
              <a:rPr lang="en-US" smtClean="0"/>
              <a:t>11/4/13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CF1A-93F5-404D-AA19-A039B6130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15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33C8-159B-C947-A3A5-0DECE55F35FD}" type="datetimeFigureOut">
              <a:rPr lang="en-US" smtClean="0"/>
              <a:t>11/4/13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CF1A-93F5-404D-AA19-A039B6130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00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33C8-159B-C947-A3A5-0DECE55F35FD}" type="datetimeFigureOut">
              <a:rPr lang="en-US" smtClean="0"/>
              <a:t>11/4/13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CF1A-93F5-404D-AA19-A039B6130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988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33C8-159B-C947-A3A5-0DECE55F35FD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CF1A-93F5-404D-AA19-A039B6130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917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33C8-159B-C947-A3A5-0DECE55F35FD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CF1A-93F5-404D-AA19-A039B6130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638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933C8-159B-C947-A3A5-0DECE55F35FD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BCF1A-93F5-404D-AA19-A039B6130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84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a </a:t>
            </a:r>
            <a:r>
              <a:rPr lang="en-US" dirty="0" err="1" smtClean="0"/>
              <a:t>hangable</a:t>
            </a:r>
            <a:r>
              <a:rPr lang="en-US" dirty="0" smtClean="0"/>
              <a:t> representation of your team that will stay in this space when you are gone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8984" y="3600450"/>
            <a:ext cx="6652015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 smtClean="0"/>
              <a:t>Communicates your (redefined) design challenge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Communicates something about your team and the people involved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Be visual, tangible and use what you can find!</a:t>
            </a:r>
          </a:p>
          <a:p>
            <a:pPr marL="285750" indent="-285750">
              <a:buFont typeface="Arial"/>
              <a:buChar char="•"/>
            </a:pPr>
            <a:endParaRPr lang="en-US" sz="2800" dirty="0" smtClean="0"/>
          </a:p>
          <a:p>
            <a:pPr marL="285750" indent="-285750">
              <a:buFont typeface="Arial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3285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44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Design a hangable representation of your team that will stay in this space when you are gone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a hangable representation of your team that will stay in this space  </dc:title>
  <dc:creator>Tuuli</dc:creator>
  <cp:lastModifiedBy>Ines Knäpper</cp:lastModifiedBy>
  <cp:revision>3</cp:revision>
  <dcterms:created xsi:type="dcterms:W3CDTF">2013-10-29T07:58:35Z</dcterms:created>
  <dcterms:modified xsi:type="dcterms:W3CDTF">2013-11-04T10:40:23Z</dcterms:modified>
</cp:coreProperties>
</file>