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1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99AC7E-CE69-A245-BEBA-1DBBCE2A7556}" type="datetimeFigureOut">
              <a:rPr lang="en-US" smtClean="0"/>
              <a:t>11/4/13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3FF8B-BD9E-364C-AADC-7DF49AE16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944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www.youtube.com</a:t>
            </a:r>
            <a:r>
              <a:rPr lang="en-US" dirty="0" smtClean="0"/>
              <a:t>/</a:t>
            </a:r>
            <a:r>
              <a:rPr lang="en-US" dirty="0" err="1" smtClean="0"/>
              <a:t>watch?v</a:t>
            </a:r>
            <a:r>
              <a:rPr lang="en-US" dirty="0" smtClean="0"/>
              <a:t>=7AXw7wQ8epM</a:t>
            </a:r>
          </a:p>
          <a:p>
            <a:endParaRPr lang="en-US" dirty="0" smtClean="0"/>
          </a:p>
          <a:p>
            <a:r>
              <a:rPr lang="en-US" dirty="0" err="1" smtClean="0"/>
              <a:t>Ziltoid</a:t>
            </a:r>
            <a:r>
              <a:rPr lang="en-US" dirty="0" smtClean="0"/>
              <a:t> video =)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3FF8B-BD9E-364C-AADC-7DF49AE160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445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54D60-D0AE-0F4C-8A76-77193AEF5908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C700-1307-FD42-AECF-24985A13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343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54D60-D0AE-0F4C-8A76-77193AEF5908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C700-1307-FD42-AECF-24985A13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02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54D60-D0AE-0F4C-8A76-77193AEF5908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C700-1307-FD42-AECF-24985A13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825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54D60-D0AE-0F4C-8A76-77193AEF5908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C700-1307-FD42-AECF-24985A13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390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54D60-D0AE-0F4C-8A76-77193AEF5908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C700-1307-FD42-AECF-24985A13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8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54D60-D0AE-0F4C-8A76-77193AEF5908}" type="datetimeFigureOut">
              <a:rPr lang="en-US" smtClean="0"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C700-1307-FD42-AECF-24985A13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107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54D60-D0AE-0F4C-8A76-77193AEF5908}" type="datetimeFigureOut">
              <a:rPr lang="en-US" smtClean="0"/>
              <a:t>11/4/13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C700-1307-FD42-AECF-24985A13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639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54D60-D0AE-0F4C-8A76-77193AEF5908}" type="datetimeFigureOut">
              <a:rPr lang="en-US" smtClean="0"/>
              <a:t>11/4/13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C700-1307-FD42-AECF-24985A13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920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54D60-D0AE-0F4C-8A76-77193AEF5908}" type="datetimeFigureOut">
              <a:rPr lang="en-US" smtClean="0"/>
              <a:t>11/4/13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C700-1307-FD42-AECF-24985A13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157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54D60-D0AE-0F4C-8A76-77193AEF5908}" type="datetimeFigureOut">
              <a:rPr lang="en-US" smtClean="0"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C700-1307-FD42-AECF-24985A13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895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54D60-D0AE-0F4C-8A76-77193AEF5908}" type="datetimeFigureOut">
              <a:rPr lang="en-US" smtClean="0"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C700-1307-FD42-AECF-24985A13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999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54D60-D0AE-0F4C-8A76-77193AEF5908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CC700-1307-FD42-AECF-24985A136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145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5578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2519" y="806214"/>
            <a:ext cx="8732475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</a:rPr>
              <a:t>MISSION: TERRAFORM MARS</a:t>
            </a:r>
          </a:p>
          <a:p>
            <a:endParaRPr lang="en-US" sz="4400" b="1" dirty="0" smtClean="0">
              <a:solidFill>
                <a:schemeClr val="bg1"/>
              </a:solidFill>
            </a:endParaRPr>
          </a:p>
          <a:p>
            <a:pPr marL="571500" indent="-571500">
              <a:buFont typeface="Arial"/>
              <a:buChar char="•"/>
            </a:pPr>
            <a:r>
              <a:rPr lang="en-US" sz="3600" b="1" dirty="0" smtClean="0">
                <a:solidFill>
                  <a:schemeClr val="bg1"/>
                </a:solidFill>
              </a:rPr>
              <a:t>Device a drop shelter for 2 eggs that will inhabit the new world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 smtClean="0">
                <a:solidFill>
                  <a:schemeClr val="bg1"/>
                </a:solidFill>
              </a:rPr>
              <a:t>You have 5 A4s 20 straws and 2 meters of tape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 smtClean="0">
                <a:solidFill>
                  <a:schemeClr val="bg1"/>
                </a:solidFill>
              </a:rPr>
              <a:t>Dropping distance 393 cm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 smtClean="0">
                <a:solidFill>
                  <a:schemeClr val="bg1"/>
                </a:solidFill>
              </a:rPr>
              <a:t>Testing 17:15 by the </a:t>
            </a:r>
            <a:r>
              <a:rPr lang="en-US" sz="4000" b="1" dirty="0" smtClean="0">
                <a:solidFill>
                  <a:srgbClr val="FF0000"/>
                </a:solidFill>
              </a:rPr>
              <a:t>RED</a:t>
            </a:r>
            <a:r>
              <a:rPr lang="en-US" sz="3600" b="1" dirty="0" smtClean="0">
                <a:solidFill>
                  <a:schemeClr val="bg1"/>
                </a:solidFill>
              </a:rPr>
              <a:t> rocket</a:t>
            </a:r>
            <a:br>
              <a:rPr lang="en-US" sz="3600" b="1" dirty="0" smtClean="0">
                <a:solidFill>
                  <a:schemeClr val="bg1"/>
                </a:solidFill>
              </a:rPr>
            </a:b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757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56</Words>
  <Application>Microsoft Macintosh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Device a shelter for the 2 eggs that will inhabit the new world. You have 30 min until rocket leaves Testing 17:15  </dc:title>
  <dc:creator>Tuuli</dc:creator>
  <cp:lastModifiedBy>Ines Knäpper</cp:lastModifiedBy>
  <cp:revision>6</cp:revision>
  <dcterms:created xsi:type="dcterms:W3CDTF">2013-10-28T13:43:52Z</dcterms:created>
  <dcterms:modified xsi:type="dcterms:W3CDTF">2013-11-04T10:41:09Z</dcterms:modified>
</cp:coreProperties>
</file>