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2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11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notesMaster" Target="notesMasters/notes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84612" y="0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74946463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16" name="Shape 11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75" name="Shape 17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Shape 18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1" name="Shape 18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Shape 1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96" name="Shape 1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Shape 20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04" name="Shape 20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Shape 2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13" name="Shape 2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Shape 22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3" name="Shape 22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29" name="Shape 22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36" name="Shape 23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2" name="Shape 24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22" name="Shape 12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49" name="Shape 24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58" name="Shape 25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Shape 2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65" name="Shape 2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73" name="Shape 27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0" name="Shape 28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89" name="Shape 2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Shape 29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295" name="Shape 29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03" name="Shape 30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08" name="Shape 30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Shape 31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314" name="Shape 31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28" name="Shape 12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25000"/>
              <a:buFont typeface="Arial"/>
              <a:buNone/>
            </a:pPr>
            <a:r>
              <a:rPr lang="en-US" sz="1800" b="1" i="0" u="none" strike="noStrike" cap="none" baseline="0"/>
              <a:t>Prototypes are learning tools - you only build them to test a hypothesis or increase your knowledge about your concept</a:t>
            </a:r>
          </a:p>
          <a:p>
            <a:endParaRPr lang="en-US" sz="1800" b="1" i="0" u="none" strike="noStrike" cap="none" baseline="0"/>
          </a:p>
        </p:txBody>
      </p:sp>
      <p:sp>
        <p:nvSpPr>
          <p:cNvPr id="129" name="Shape 129"/>
          <p:cNvSpPr txBox="1">
            <a:spLocks noGrp="1"/>
          </p:cNvSpPr>
          <p:nvPr>
            <p:ph type="sldNum" idx="12"/>
          </p:nvPr>
        </p:nvSpPr>
        <p:spPr>
          <a:xfrm>
            <a:off x="3884612" y="8685213"/>
            <a:ext cx="2971799" cy="4572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buSzPct val="25000"/>
              <a:buNone/>
            </a:pPr>
            <a:r>
              <a:rPr lang="en-US"/>
              <a:t>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Shape 13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35" name="Shape 13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1" name="Shape 14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Shape 14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47" name="Shape 14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53" name="Shape 1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0" name="Shape 16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 txBox="1">
            <a:spLocks noGrp="1"/>
          </p:cNvSpPr>
          <p:nvPr>
            <p:ph type="ctrTitle"/>
          </p:nvPr>
        </p:nvSpPr>
        <p:spPr>
          <a:xfrm>
            <a:off x="685800" y="2365248"/>
            <a:ext cx="7772400" cy="9784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5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6" name="Shape 16"/>
          <p:cNvSpPr txBox="1">
            <a:spLocks noGrp="1"/>
          </p:cNvSpPr>
          <p:nvPr>
            <p:ph type="subTitle" idx="1"/>
          </p:nvPr>
        </p:nvSpPr>
        <p:spPr>
          <a:xfrm>
            <a:off x="685800" y="3352800"/>
            <a:ext cx="7772400" cy="87782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00"/>
              </a:spcBef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ctr" rtl="0">
              <a:spcBef>
                <a:spcPts val="600"/>
              </a:spcBef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ctr" rtl="0">
              <a:spcBef>
                <a:spcPts val="60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ctr" rtl="0">
              <a:spcBef>
                <a:spcPts val="60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ctr" rtl="0">
              <a:spcBef>
                <a:spcPts val="60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ctr" rtl="0">
              <a:spcBef>
                <a:spcPts val="36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ctr" rtl="0">
              <a:spcBef>
                <a:spcPts val="36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ctr" rtl="0">
              <a:spcBef>
                <a:spcPts val="36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ctr" rtl="0">
              <a:spcBef>
                <a:spcPts val="36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>
            <a:off x="4805082" y="969263"/>
            <a:ext cx="3657600" cy="116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3600" b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75" name="Shape 75"/>
          <p:cNvSpPr>
            <a:spLocks noGrp="1"/>
          </p:cNvSpPr>
          <p:nvPr>
            <p:ph type="pic" idx="2"/>
          </p:nvPr>
        </p:nvSpPr>
        <p:spPr>
          <a:xfrm>
            <a:off x="663387" y="510987"/>
            <a:ext cx="3657600" cy="5553636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342900" marR="0" indent="-342900" algn="l" rtl="0">
              <a:spcBef>
                <a:spcPts val="2000"/>
              </a:spcBef>
              <a:buClr>
                <a:schemeClr val="lt1"/>
              </a:buClr>
              <a:buFont typeface="Lustria"/>
              <a:buNone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buClr>
                <a:schemeClr val="lt1"/>
              </a:buClr>
              <a:buFont typeface="Lustria"/>
              <a:buNone/>
              <a:defRPr sz="2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buClr>
                <a:schemeClr val="lt1"/>
              </a:buClr>
              <a:buFont typeface="Lustria"/>
              <a:buNone/>
              <a:defRPr sz="2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4799853" y="2130551"/>
            <a:ext cx="3657600" cy="358444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1000"/>
              </a:spcBef>
              <a:buClr>
                <a:schemeClr val="lt1"/>
              </a:buClr>
              <a:buFont typeface="Lustria"/>
              <a:buNone/>
              <a:defRPr sz="18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indent="0" rtl="0">
              <a:buFont typeface="Lustria"/>
              <a:buNone/>
              <a:defRPr sz="1200"/>
            </a:lvl2pPr>
            <a:lvl3pPr marL="914400" indent="0" rtl="0">
              <a:buFont typeface="Lustria"/>
              <a:buNone/>
              <a:defRPr sz="1000"/>
            </a:lvl3pPr>
            <a:lvl4pPr marL="1371600" indent="0" rtl="0">
              <a:buFont typeface="Lustria"/>
              <a:buNone/>
              <a:defRPr sz="900"/>
            </a:lvl4pPr>
            <a:lvl5pPr marL="1828800" indent="0" rtl="0">
              <a:buFont typeface="Lustria"/>
              <a:buNone/>
              <a:defRPr sz="900"/>
            </a:lvl5pPr>
            <a:lvl6pPr marL="2286000" indent="0" rtl="0">
              <a:buFont typeface="Lustria"/>
              <a:buNone/>
              <a:defRPr sz="900"/>
            </a:lvl6pPr>
            <a:lvl7pPr marL="2743200" indent="0" rtl="0">
              <a:buFont typeface="Lustria"/>
              <a:buNone/>
              <a:defRPr sz="900"/>
            </a:lvl7pPr>
            <a:lvl8pPr marL="3200400" indent="0" rtl="0">
              <a:buFont typeface="Lustria"/>
              <a:buNone/>
              <a:defRPr sz="900"/>
            </a:lvl8pPr>
            <a:lvl9pPr marL="3657600" indent="0" rtl="0">
              <a:buFont typeface="Lustria"/>
              <a:buNone/>
              <a:defRPr sz="900"/>
            </a:lvl9pPr>
          </a:lstStyle>
          <a:p>
            <a:endParaRPr/>
          </a:p>
        </p:txBody>
      </p:sp>
      <p:sp>
        <p:nvSpPr>
          <p:cNvPr id="77" name="Shape 77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78" name="Shape 78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79" name="Shape 79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Picture above Caption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>
            <a:spLocks noGrp="1"/>
          </p:cNvSpPr>
          <p:nvPr>
            <p:ph type="title"/>
          </p:nvPr>
        </p:nvSpPr>
        <p:spPr>
          <a:xfrm>
            <a:off x="685800" y="4151376"/>
            <a:ext cx="7776881" cy="101498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defRPr sz="3600" b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2" name="Shape 82"/>
          <p:cNvSpPr>
            <a:spLocks noGrp="1"/>
          </p:cNvSpPr>
          <p:nvPr>
            <p:ph type="pic" idx="2"/>
          </p:nvPr>
        </p:nvSpPr>
        <p:spPr>
          <a:xfrm>
            <a:off x="1828800" y="457199"/>
            <a:ext cx="5486399" cy="3644152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342900" marR="0" indent="-342900" algn="l" rtl="0">
              <a:spcBef>
                <a:spcPts val="2000"/>
              </a:spcBef>
              <a:buClr>
                <a:schemeClr val="lt1"/>
              </a:buClr>
              <a:buFont typeface="Lustria"/>
              <a:buNone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buClr>
                <a:schemeClr val="lt1"/>
              </a:buClr>
              <a:buFont typeface="Lustria"/>
              <a:buNone/>
              <a:defRPr sz="2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buClr>
                <a:schemeClr val="lt1"/>
              </a:buClr>
              <a:buFont typeface="Lustria"/>
              <a:buNone/>
              <a:defRPr sz="2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83" name="Shape 83"/>
          <p:cNvSpPr txBox="1">
            <a:spLocks noGrp="1"/>
          </p:cNvSpPr>
          <p:nvPr>
            <p:ph type="body" idx="1"/>
          </p:nvPr>
        </p:nvSpPr>
        <p:spPr>
          <a:xfrm>
            <a:off x="680570" y="5181598"/>
            <a:ext cx="7776881" cy="9502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300"/>
              </a:spcBef>
              <a:buClr>
                <a:schemeClr val="lt1"/>
              </a:buClr>
              <a:buFont typeface="Lustria"/>
              <a:buNone/>
              <a:defRPr sz="18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indent="0" rtl="0">
              <a:buFont typeface="Lustria"/>
              <a:buNone/>
              <a:defRPr sz="1200"/>
            </a:lvl2pPr>
            <a:lvl3pPr marL="914400" indent="0" rtl="0">
              <a:buFont typeface="Lustria"/>
              <a:buNone/>
              <a:defRPr sz="1000"/>
            </a:lvl3pPr>
            <a:lvl4pPr marL="1371600" indent="0" rtl="0">
              <a:buFont typeface="Lustria"/>
              <a:buNone/>
              <a:defRPr sz="900"/>
            </a:lvl4pPr>
            <a:lvl5pPr marL="1828800" indent="0" rtl="0">
              <a:buFont typeface="Lustria"/>
              <a:buNone/>
              <a:defRPr sz="900"/>
            </a:lvl5pPr>
            <a:lvl6pPr marL="2286000" indent="0" rtl="0">
              <a:buFont typeface="Lustria"/>
              <a:buNone/>
              <a:defRPr sz="900"/>
            </a:lvl6pPr>
            <a:lvl7pPr marL="2743200" indent="0" rtl="0">
              <a:buFont typeface="Lustria"/>
              <a:buNone/>
              <a:defRPr sz="900"/>
            </a:lvl7pPr>
            <a:lvl8pPr marL="3200400" indent="0" rtl="0">
              <a:buFont typeface="Lustria"/>
              <a:buNone/>
              <a:defRPr sz="900"/>
            </a:lvl8pPr>
            <a:lvl9pPr marL="3657600" indent="0" rtl="0">
              <a:buFont typeface="Lustria"/>
              <a:buNone/>
              <a:defRPr sz="900"/>
            </a:lvl9pPr>
          </a:lstStyle>
          <a:p>
            <a:endParaRPr/>
          </a:p>
        </p:txBody>
      </p:sp>
      <p:sp>
        <p:nvSpPr>
          <p:cNvPr id="84" name="Shape 84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85" name="Shape 85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86" name="Shape 86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toryboard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685800" y="4155141"/>
            <a:ext cx="7776881" cy="101301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defRPr sz="3600" b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89" name="Shape 89"/>
          <p:cNvSpPr>
            <a:spLocks noGrp="1"/>
          </p:cNvSpPr>
          <p:nvPr>
            <p:ph type="pic" idx="2"/>
          </p:nvPr>
        </p:nvSpPr>
        <p:spPr>
          <a:xfrm>
            <a:off x="685800" y="457200"/>
            <a:ext cx="2331719" cy="1645920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342900" marR="0" indent="-342900" algn="l" rtl="0">
              <a:spcBef>
                <a:spcPts val="2000"/>
              </a:spcBef>
              <a:buClr>
                <a:schemeClr val="lt1"/>
              </a:buClr>
              <a:buFont typeface="Lustria"/>
              <a:buNone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buClr>
                <a:schemeClr val="lt1"/>
              </a:buClr>
              <a:buFont typeface="Lustria"/>
              <a:buNone/>
              <a:defRPr sz="2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buClr>
                <a:schemeClr val="lt1"/>
              </a:buClr>
              <a:buFont typeface="Lustria"/>
              <a:buNone/>
              <a:defRPr sz="2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90" name="Shape 90"/>
          <p:cNvSpPr txBox="1">
            <a:spLocks noGrp="1"/>
          </p:cNvSpPr>
          <p:nvPr>
            <p:ph type="body" idx="1"/>
          </p:nvPr>
        </p:nvSpPr>
        <p:spPr>
          <a:xfrm>
            <a:off x="680570" y="5181598"/>
            <a:ext cx="7776881" cy="95025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300"/>
              </a:spcBef>
              <a:buClr>
                <a:schemeClr val="lt1"/>
              </a:buClr>
              <a:buFont typeface="Lustria"/>
              <a:buNone/>
              <a:defRPr sz="18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indent="0" rtl="0">
              <a:buFont typeface="Lustria"/>
              <a:buNone/>
              <a:defRPr sz="1200"/>
            </a:lvl2pPr>
            <a:lvl3pPr marL="914400" indent="0" rtl="0">
              <a:buFont typeface="Lustria"/>
              <a:buNone/>
              <a:defRPr sz="1000"/>
            </a:lvl3pPr>
            <a:lvl4pPr marL="1371600" indent="0" rtl="0">
              <a:buFont typeface="Lustria"/>
              <a:buNone/>
              <a:defRPr sz="900"/>
            </a:lvl4pPr>
            <a:lvl5pPr marL="1828800" indent="0" rtl="0">
              <a:buFont typeface="Lustria"/>
              <a:buNone/>
              <a:defRPr sz="900"/>
            </a:lvl5pPr>
            <a:lvl6pPr marL="2286000" indent="0" rtl="0">
              <a:buFont typeface="Lustria"/>
              <a:buNone/>
              <a:defRPr sz="900"/>
            </a:lvl6pPr>
            <a:lvl7pPr marL="2743200" indent="0" rtl="0">
              <a:buFont typeface="Lustria"/>
              <a:buNone/>
              <a:defRPr sz="900"/>
            </a:lvl7pPr>
            <a:lvl8pPr marL="3200400" indent="0" rtl="0">
              <a:buFont typeface="Lustria"/>
              <a:buNone/>
              <a:defRPr sz="900"/>
            </a:lvl8pPr>
            <a:lvl9pPr marL="3657600" indent="0" rtl="0">
              <a:buFont typeface="Lustria"/>
              <a:buNone/>
              <a:defRPr sz="900"/>
            </a:lvl9pPr>
          </a:lstStyle>
          <a:p>
            <a:endParaRPr/>
          </a:p>
        </p:txBody>
      </p:sp>
      <p:sp>
        <p:nvSpPr>
          <p:cNvPr id="91" name="Shape 91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92" name="Shape 92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93" name="Shape 93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94" name="Shape 94"/>
          <p:cNvSpPr>
            <a:spLocks noGrp="1"/>
          </p:cNvSpPr>
          <p:nvPr>
            <p:ph type="pic" idx="3"/>
          </p:nvPr>
        </p:nvSpPr>
        <p:spPr>
          <a:xfrm>
            <a:off x="685800" y="2455433"/>
            <a:ext cx="2331719" cy="1645920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342900" marR="0" indent="-342900" algn="l" rtl="0">
              <a:spcBef>
                <a:spcPts val="2000"/>
              </a:spcBef>
              <a:buClr>
                <a:schemeClr val="lt1"/>
              </a:buClr>
              <a:buFont typeface="Lustria"/>
              <a:buNone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buClr>
                <a:schemeClr val="lt1"/>
              </a:buClr>
              <a:buFont typeface="Lustria"/>
              <a:buNone/>
              <a:defRPr sz="2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buClr>
                <a:schemeClr val="lt1"/>
              </a:buClr>
              <a:buFont typeface="Lustria"/>
              <a:buNone/>
              <a:defRPr sz="2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95" name="Shape 95"/>
          <p:cNvSpPr>
            <a:spLocks noGrp="1"/>
          </p:cNvSpPr>
          <p:nvPr>
            <p:ph type="pic" idx="4"/>
          </p:nvPr>
        </p:nvSpPr>
        <p:spPr>
          <a:xfrm>
            <a:off x="3412489" y="457200"/>
            <a:ext cx="2331719" cy="1645920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342900" marR="0" indent="-342900" algn="l" rtl="0">
              <a:spcBef>
                <a:spcPts val="2000"/>
              </a:spcBef>
              <a:buClr>
                <a:schemeClr val="lt1"/>
              </a:buClr>
              <a:buFont typeface="Lustria"/>
              <a:buNone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buClr>
                <a:schemeClr val="lt1"/>
              </a:buClr>
              <a:buFont typeface="Lustria"/>
              <a:buNone/>
              <a:defRPr sz="2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buClr>
                <a:schemeClr val="lt1"/>
              </a:buClr>
              <a:buFont typeface="Lustria"/>
              <a:buNone/>
              <a:defRPr sz="2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96" name="Shape 96"/>
          <p:cNvSpPr>
            <a:spLocks noGrp="1"/>
          </p:cNvSpPr>
          <p:nvPr>
            <p:ph type="pic" idx="5"/>
          </p:nvPr>
        </p:nvSpPr>
        <p:spPr>
          <a:xfrm>
            <a:off x="3412489" y="2455433"/>
            <a:ext cx="2331719" cy="1645920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342900" marR="0" indent="-342900" algn="l" rtl="0">
              <a:spcBef>
                <a:spcPts val="2000"/>
              </a:spcBef>
              <a:buClr>
                <a:schemeClr val="lt1"/>
              </a:buClr>
              <a:buFont typeface="Lustria"/>
              <a:buNone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buClr>
                <a:schemeClr val="lt1"/>
              </a:buClr>
              <a:buFont typeface="Lustria"/>
              <a:buNone/>
              <a:defRPr sz="2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buClr>
                <a:schemeClr val="lt1"/>
              </a:buClr>
              <a:buFont typeface="Lustria"/>
              <a:buNone/>
              <a:defRPr sz="2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97" name="Shape 97"/>
          <p:cNvSpPr>
            <a:spLocks noGrp="1"/>
          </p:cNvSpPr>
          <p:nvPr>
            <p:ph type="pic" idx="6"/>
          </p:nvPr>
        </p:nvSpPr>
        <p:spPr>
          <a:xfrm>
            <a:off x="6139180" y="457200"/>
            <a:ext cx="2331719" cy="1645920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342900" marR="0" indent="-342900" algn="l" rtl="0">
              <a:spcBef>
                <a:spcPts val="2000"/>
              </a:spcBef>
              <a:buClr>
                <a:schemeClr val="lt1"/>
              </a:buClr>
              <a:buFont typeface="Lustria"/>
              <a:buNone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buClr>
                <a:schemeClr val="lt1"/>
              </a:buClr>
              <a:buFont typeface="Lustria"/>
              <a:buNone/>
              <a:defRPr sz="2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buClr>
                <a:schemeClr val="lt1"/>
              </a:buClr>
              <a:buFont typeface="Lustria"/>
              <a:buNone/>
              <a:defRPr sz="2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98" name="Shape 98"/>
          <p:cNvSpPr>
            <a:spLocks noGrp="1"/>
          </p:cNvSpPr>
          <p:nvPr>
            <p:ph type="pic" idx="7"/>
          </p:nvPr>
        </p:nvSpPr>
        <p:spPr>
          <a:xfrm>
            <a:off x="6139180" y="2455433"/>
            <a:ext cx="2331719" cy="1645920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342900" marR="0" indent="-342900" algn="l" rtl="0">
              <a:spcBef>
                <a:spcPts val="2000"/>
              </a:spcBef>
              <a:buClr>
                <a:schemeClr val="lt1"/>
              </a:buClr>
              <a:buFont typeface="Lustria"/>
              <a:buNone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buClr>
                <a:schemeClr val="lt1"/>
              </a:buClr>
              <a:buFont typeface="Lustria"/>
              <a:buNone/>
              <a:defRPr sz="2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buClr>
                <a:schemeClr val="lt1"/>
              </a:buClr>
              <a:buFont typeface="Lustria"/>
              <a:buNone/>
              <a:defRPr sz="2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Shape 100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48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01" name="Shape 101"/>
          <p:cNvSpPr txBox="1">
            <a:spLocks noGrp="1"/>
          </p:cNvSpPr>
          <p:nvPr>
            <p:ph type="body" idx="1"/>
          </p:nvPr>
        </p:nvSpPr>
        <p:spPr>
          <a:xfrm rot="5400000">
            <a:off x="2384425" y="53975"/>
            <a:ext cx="4373563" cy="777081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02" name="Shape 102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03" name="Shape 103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04" name="Shape 104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 txBox="1">
            <a:spLocks noGrp="1"/>
          </p:cNvSpPr>
          <p:nvPr>
            <p:ph type="title"/>
          </p:nvPr>
        </p:nvSpPr>
        <p:spPr>
          <a:xfrm rot="5400000">
            <a:off x="5166518" y="2529681"/>
            <a:ext cx="5592763" cy="16001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48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 rot="5400000">
            <a:off x="899318" y="319881"/>
            <a:ext cx="5592763" cy="6019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108" name="Shape 108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09" name="Shape 109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10" name="Shape 110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48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Pictur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ctrTitle"/>
          </p:nvPr>
        </p:nvSpPr>
        <p:spPr>
          <a:xfrm>
            <a:off x="685800" y="4267200"/>
            <a:ext cx="7772400" cy="97715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54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subTitle" idx="1"/>
          </p:nvPr>
        </p:nvSpPr>
        <p:spPr>
          <a:xfrm>
            <a:off x="685799" y="5257800"/>
            <a:ext cx="7770812" cy="87405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300"/>
              </a:spcBef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ctr" rtl="0">
              <a:spcBef>
                <a:spcPts val="600"/>
              </a:spcBef>
              <a:buClr>
                <a:schemeClr val="lt1"/>
              </a:buClr>
              <a:buFont typeface="Lustria"/>
              <a:buNone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ctr" rtl="0">
              <a:spcBef>
                <a:spcPts val="60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ctr" rtl="0">
              <a:spcBef>
                <a:spcPts val="60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ctr" rtl="0">
              <a:spcBef>
                <a:spcPts val="60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ctr" rtl="0">
              <a:spcBef>
                <a:spcPts val="36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ctr" rtl="0">
              <a:spcBef>
                <a:spcPts val="36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ctr" rtl="0">
              <a:spcBef>
                <a:spcPts val="36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ctr" rtl="0">
              <a:spcBef>
                <a:spcPts val="360"/>
              </a:spcBef>
              <a:buClr>
                <a:schemeClr val="lt1"/>
              </a:buClr>
              <a:buFont typeface="Lustria"/>
              <a:buNone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29" name="Shape 29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30" name="Shape 30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32" name="Shape 32"/>
          <p:cNvSpPr>
            <a:spLocks noGrp="1"/>
          </p:cNvSpPr>
          <p:nvPr>
            <p:ph type="pic" idx="2"/>
          </p:nvPr>
        </p:nvSpPr>
        <p:spPr>
          <a:xfrm rot="-59999">
            <a:off x="2056196" y="424649"/>
            <a:ext cx="5031609" cy="3375799"/>
          </a:xfrm>
          <a:prstGeom prst="rect">
            <a:avLst/>
          </a:prstGeom>
          <a:solidFill>
            <a:srgbClr val="3F3F3F"/>
          </a:solidFill>
          <a:ln w="88900" cap="flat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marL="0" marR="0" indent="0" algn="r" rtl="0">
              <a:buClr>
                <a:schemeClr val="lt1"/>
              </a:buClr>
              <a:buFont typeface="Lustria"/>
              <a:buNone/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685800" y="990600"/>
            <a:ext cx="7770812" cy="17430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54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685800" y="2756647"/>
            <a:ext cx="7770812" cy="128195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algn="ctr" rtl="0">
              <a:spcBef>
                <a:spcPts val="300"/>
              </a:spcBef>
              <a:buClr>
                <a:schemeClr val="lt1"/>
              </a:buClr>
              <a:buFont typeface="Lustria"/>
              <a:buNone/>
              <a:defRPr sz="20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indent="0" rtl="0">
              <a:buClr>
                <a:schemeClr val="lt1"/>
              </a:buClr>
              <a:buFont typeface="Lustria"/>
              <a:buNone/>
              <a:defRPr sz="1800">
                <a:solidFill>
                  <a:schemeClr val="lt1"/>
                </a:solidFill>
              </a:defRPr>
            </a:lvl2pPr>
            <a:lvl3pPr marL="914400" indent="0" rtl="0">
              <a:buClr>
                <a:schemeClr val="lt1"/>
              </a:buClr>
              <a:buFont typeface="Lustria"/>
              <a:buNone/>
              <a:defRPr sz="1600">
                <a:solidFill>
                  <a:schemeClr val="lt1"/>
                </a:solidFill>
              </a:defRPr>
            </a:lvl3pPr>
            <a:lvl4pPr marL="1371600" indent="0" rtl="0">
              <a:buClr>
                <a:schemeClr val="lt1"/>
              </a:buClr>
              <a:buFont typeface="Lustria"/>
              <a:buNone/>
              <a:defRPr sz="1400">
                <a:solidFill>
                  <a:schemeClr val="lt1"/>
                </a:solidFill>
              </a:defRPr>
            </a:lvl4pPr>
            <a:lvl5pPr marL="1828800" indent="0" rtl="0">
              <a:buClr>
                <a:schemeClr val="lt1"/>
              </a:buClr>
              <a:buFont typeface="Lustria"/>
              <a:buNone/>
              <a:defRPr sz="1400">
                <a:solidFill>
                  <a:schemeClr val="lt1"/>
                </a:solidFill>
              </a:defRPr>
            </a:lvl5pPr>
            <a:lvl6pPr marL="2286000" indent="0" rtl="0">
              <a:buClr>
                <a:schemeClr val="lt1"/>
              </a:buClr>
              <a:buFont typeface="Lustria"/>
              <a:buNone/>
              <a:defRPr sz="1400">
                <a:solidFill>
                  <a:schemeClr val="lt1"/>
                </a:solidFill>
              </a:defRPr>
            </a:lvl6pPr>
            <a:lvl7pPr marL="2743200" indent="0" rtl="0">
              <a:buClr>
                <a:schemeClr val="lt1"/>
              </a:buClr>
              <a:buFont typeface="Lustria"/>
              <a:buNone/>
              <a:defRPr sz="1400">
                <a:solidFill>
                  <a:schemeClr val="lt1"/>
                </a:solidFill>
              </a:defRPr>
            </a:lvl7pPr>
            <a:lvl8pPr marL="3200400" indent="0" rtl="0">
              <a:buClr>
                <a:schemeClr val="lt1"/>
              </a:buClr>
              <a:buFont typeface="Lustria"/>
              <a:buNone/>
              <a:defRPr sz="1400">
                <a:solidFill>
                  <a:schemeClr val="lt1"/>
                </a:solidFill>
              </a:defRPr>
            </a:lvl8pPr>
            <a:lvl9pPr marL="3657600" indent="0" rtl="0">
              <a:buClr>
                <a:schemeClr val="lt1"/>
              </a:buClr>
              <a:buFont typeface="Lustria"/>
              <a:buNone/>
              <a:defRPr sz="14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48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1"/>
          </p:nvPr>
        </p:nvSpPr>
        <p:spPr>
          <a:xfrm>
            <a:off x="685800" y="1760538"/>
            <a:ext cx="3611879" cy="4365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marL="2398713" indent="-341313" rtl="0">
              <a:defRPr sz="1800"/>
            </a:lvl8pPr>
            <a:lvl9pPr marL="2398713" indent="-341313" rtl="0">
              <a:defRPr sz="18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body" idx="2"/>
          </p:nvPr>
        </p:nvSpPr>
        <p:spPr>
          <a:xfrm>
            <a:off x="4844732" y="1760538"/>
            <a:ext cx="3611879" cy="43656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2000"/>
            </a:lvl3pPr>
            <a:lvl4pPr rtl="0">
              <a:defRPr sz="2000"/>
            </a:lvl4pPr>
            <a:lvl5pPr rtl="0">
              <a:defRPr sz="2000"/>
            </a:lvl5pPr>
            <a:lvl6pPr rtl="0">
              <a:defRPr sz="1800"/>
            </a:lvl6pPr>
            <a:lvl7pPr rtl="0">
              <a:defRPr sz="1800"/>
            </a:lvl7pPr>
            <a:lvl8pPr marL="2398713" indent="-341313" rtl="0">
              <a:defRPr sz="1800"/>
            </a:lvl8pPr>
            <a:lvl9pPr marL="2398713" indent="-341313" rtl="0">
              <a:defRPr sz="1800"/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45" name="Shape 45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48" name="Shape 48"/>
          <p:cNvSpPr txBox="1">
            <a:spLocks noGrp="1"/>
          </p:cNvSpPr>
          <p:nvPr>
            <p:ph type="body" idx="1"/>
          </p:nvPr>
        </p:nvSpPr>
        <p:spPr>
          <a:xfrm>
            <a:off x="685800" y="1550895"/>
            <a:ext cx="3611879" cy="6140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Font typeface="Lustria"/>
              <a:buNone/>
              <a:defRPr sz="2800" b="0"/>
            </a:lvl1pPr>
            <a:lvl2pPr marL="457200" indent="0" rtl="0">
              <a:buFont typeface="Lustria"/>
              <a:buNone/>
              <a:defRPr sz="2000" b="1"/>
            </a:lvl2pPr>
            <a:lvl3pPr marL="914400" indent="0" rtl="0">
              <a:buFont typeface="Lustria"/>
              <a:buNone/>
              <a:defRPr sz="1800" b="1"/>
            </a:lvl3pPr>
            <a:lvl4pPr marL="1371600" indent="0" rtl="0">
              <a:buFont typeface="Lustria"/>
              <a:buNone/>
              <a:defRPr sz="1600" b="1"/>
            </a:lvl4pPr>
            <a:lvl5pPr marL="1828800" indent="0" rtl="0">
              <a:buFont typeface="Lustria"/>
              <a:buNone/>
              <a:defRPr sz="1600" b="1"/>
            </a:lvl5pPr>
            <a:lvl6pPr marL="2286000" indent="0" rtl="0">
              <a:buFont typeface="Lustria"/>
              <a:buNone/>
              <a:defRPr sz="1600" b="1"/>
            </a:lvl6pPr>
            <a:lvl7pPr marL="2743200" indent="0" rtl="0">
              <a:buFont typeface="Lustria"/>
              <a:buNone/>
              <a:defRPr sz="1600" b="1"/>
            </a:lvl7pPr>
            <a:lvl8pPr marL="3200400" indent="0" rtl="0">
              <a:buFont typeface="Lustria"/>
              <a:buNone/>
              <a:defRPr sz="1600" b="1"/>
            </a:lvl8pPr>
            <a:lvl9pPr marL="3657600" indent="0" rtl="0">
              <a:buFont typeface="Lustria"/>
              <a:buNone/>
              <a:defRPr sz="1600" b="1"/>
            </a:lvl9pPr>
          </a:lstStyle>
          <a:p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body" idx="2"/>
          </p:nvPr>
        </p:nvSpPr>
        <p:spPr>
          <a:xfrm>
            <a:off x="685800" y="2438400"/>
            <a:ext cx="3611879" cy="3687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  <a:lvl6pPr rtl="0">
              <a:defRPr sz="1600"/>
            </a:lvl6pPr>
            <a:lvl7pPr rtl="0">
              <a:defRPr sz="1600"/>
            </a:lvl7pPr>
            <a:lvl8pPr marL="2398713" indent="-341313" rtl="0">
              <a:defRPr sz="1600"/>
            </a:lvl8pPr>
            <a:lvl9pPr marL="2398713" indent="-341313" rtl="0">
              <a:defRPr sz="1600"/>
            </a:lvl9pPr>
          </a:lstStyle>
          <a:p>
            <a:endParaRPr/>
          </a:p>
        </p:txBody>
      </p:sp>
      <p:sp>
        <p:nvSpPr>
          <p:cNvPr id="50" name="Shape 50"/>
          <p:cNvSpPr txBox="1">
            <a:spLocks noGrp="1"/>
          </p:cNvSpPr>
          <p:nvPr>
            <p:ph type="body" idx="3"/>
          </p:nvPr>
        </p:nvSpPr>
        <p:spPr>
          <a:xfrm>
            <a:off x="4845526" y="1550895"/>
            <a:ext cx="3611879" cy="61408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algn="ctr" rtl="0">
              <a:spcBef>
                <a:spcPts val="0"/>
              </a:spcBef>
              <a:buFont typeface="Lustria"/>
              <a:buNone/>
              <a:defRPr sz="2800" b="0"/>
            </a:lvl1pPr>
            <a:lvl2pPr marL="457200" indent="0" rtl="0">
              <a:buFont typeface="Lustria"/>
              <a:buNone/>
              <a:defRPr sz="2000" b="1"/>
            </a:lvl2pPr>
            <a:lvl3pPr marL="914400" indent="0" rtl="0">
              <a:buFont typeface="Lustria"/>
              <a:buNone/>
              <a:defRPr sz="1800" b="1"/>
            </a:lvl3pPr>
            <a:lvl4pPr marL="1371600" indent="0" rtl="0">
              <a:buFont typeface="Lustria"/>
              <a:buNone/>
              <a:defRPr sz="1600" b="1"/>
            </a:lvl4pPr>
            <a:lvl5pPr marL="1828800" indent="0" rtl="0">
              <a:buFont typeface="Lustria"/>
              <a:buNone/>
              <a:defRPr sz="1600" b="1"/>
            </a:lvl5pPr>
            <a:lvl6pPr marL="2286000" indent="0" rtl="0">
              <a:buFont typeface="Lustria"/>
              <a:buNone/>
              <a:defRPr sz="1600" b="1"/>
            </a:lvl6pPr>
            <a:lvl7pPr marL="2743200" indent="0" rtl="0">
              <a:buFont typeface="Lustria"/>
              <a:buNone/>
              <a:defRPr sz="1600" b="1"/>
            </a:lvl7pPr>
            <a:lvl8pPr marL="3200400" indent="0" rtl="0">
              <a:buFont typeface="Lustria"/>
              <a:buNone/>
              <a:defRPr sz="1600" b="1"/>
            </a:lvl8pPr>
            <a:lvl9pPr marL="3657600" indent="0" rtl="0">
              <a:buFont typeface="Lustria"/>
              <a:buNone/>
              <a:defRPr sz="1600" b="1"/>
            </a:lvl9pPr>
          </a:lstStyle>
          <a:p>
            <a:endParaRPr/>
          </a:p>
        </p:txBody>
      </p:sp>
      <p:sp>
        <p:nvSpPr>
          <p:cNvPr id="51" name="Shape 51"/>
          <p:cNvSpPr txBox="1">
            <a:spLocks noGrp="1"/>
          </p:cNvSpPr>
          <p:nvPr>
            <p:ph type="body" idx="4"/>
          </p:nvPr>
        </p:nvSpPr>
        <p:spPr>
          <a:xfrm>
            <a:off x="4845526" y="2438400"/>
            <a:ext cx="3611879" cy="3687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  <a:lvl6pPr rtl="0">
              <a:defRPr sz="1600"/>
            </a:lvl6pPr>
            <a:lvl7pPr rtl="0">
              <a:defRPr sz="1600"/>
            </a:lvl7pPr>
            <a:lvl8pPr marL="2398713" indent="-341313" rtl="0">
              <a:defRPr sz="1600"/>
            </a:lvl8pPr>
            <a:lvl9pPr marL="2398713" indent="-341313" rtl="0">
              <a:defRPr sz="1600"/>
            </a:lvl9pPr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53" name="Shape 53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54" name="Shape 54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cxnSp>
        <p:nvCxnSpPr>
          <p:cNvPr id="55" name="Shape 55"/>
          <p:cNvCxnSpPr/>
          <p:nvPr/>
        </p:nvCxnSpPr>
        <p:spPr>
          <a:xfrm>
            <a:off x="786204" y="2191871"/>
            <a:ext cx="3429000" cy="1587"/>
          </a:xfrm>
          <a:prstGeom prst="straightConnector1">
            <a:avLst/>
          </a:prstGeom>
          <a:noFill/>
          <a:ln w="9525" cap="flat">
            <a:solidFill>
              <a:srgbClr val="FFFFFF">
                <a:alpha val="4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56" name="Shape 56"/>
          <p:cNvCxnSpPr/>
          <p:nvPr/>
        </p:nvCxnSpPr>
        <p:spPr>
          <a:xfrm>
            <a:off x="4936966" y="2191871"/>
            <a:ext cx="3429000" cy="1587"/>
          </a:xfrm>
          <a:prstGeom prst="straightConnector1">
            <a:avLst/>
          </a:prstGeom>
          <a:noFill/>
          <a:ln w="9525" cap="flat">
            <a:solidFill>
              <a:srgbClr val="FFFFFF">
                <a:alpha val="40000"/>
              </a:srgbClr>
            </a:solidFill>
            <a:prstDash val="solid"/>
            <a:round/>
            <a:headEnd type="none" w="med" len="med"/>
            <a:tailEnd type="none" w="med" len="med"/>
          </a:ln>
        </p:spPr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480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60" name="Shape 60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61" name="Shape 61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64" name="Shape 64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>
            <a:spLocks noGrp="1"/>
          </p:cNvSpPr>
          <p:nvPr>
            <p:ph type="title"/>
          </p:nvPr>
        </p:nvSpPr>
        <p:spPr>
          <a:xfrm>
            <a:off x="658904" y="971550"/>
            <a:ext cx="3657600" cy="116204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3600" b="0"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endParaRPr/>
          </a:p>
        </p:txBody>
      </p:sp>
      <p:sp>
        <p:nvSpPr>
          <p:cNvPr id="68" name="Shape 68"/>
          <p:cNvSpPr txBox="1">
            <a:spLocks noGrp="1"/>
          </p:cNvSpPr>
          <p:nvPr>
            <p:ph type="body" idx="1"/>
          </p:nvPr>
        </p:nvSpPr>
        <p:spPr>
          <a:xfrm>
            <a:off x="4800600" y="457200"/>
            <a:ext cx="3657600" cy="56689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200"/>
            </a:lvl1pPr>
            <a:lvl2pPr rtl="0">
              <a:defRPr sz="2000"/>
            </a:lvl2pPr>
            <a:lvl3pPr rtl="0">
              <a:defRPr sz="1800"/>
            </a:lvl3pPr>
            <a:lvl4pPr rtl="0">
              <a:defRPr sz="1800"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marL="2398713" indent="-341313" rtl="0">
              <a:defRPr sz="1800"/>
            </a:lvl8pPr>
            <a:lvl9pPr marL="2398713" indent="-341313" rtl="0">
              <a:defRPr sz="1800"/>
            </a:lvl9pPr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body" idx="2"/>
          </p:nvPr>
        </p:nvSpPr>
        <p:spPr>
          <a:xfrm>
            <a:off x="658904" y="2133600"/>
            <a:ext cx="3657600" cy="3581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spcBef>
                <a:spcPts val="1000"/>
              </a:spcBef>
              <a:buFont typeface="Lustria"/>
              <a:buNone/>
              <a:defRPr sz="1800"/>
            </a:lvl1pPr>
            <a:lvl2pPr marL="457200" indent="0" rtl="0">
              <a:buFont typeface="Lustria"/>
              <a:buNone/>
              <a:defRPr sz="1200"/>
            </a:lvl2pPr>
            <a:lvl3pPr marL="914400" indent="0" rtl="0">
              <a:buFont typeface="Lustria"/>
              <a:buNone/>
              <a:defRPr sz="1000"/>
            </a:lvl3pPr>
            <a:lvl4pPr marL="1371600" indent="0" rtl="0">
              <a:buFont typeface="Lustria"/>
              <a:buNone/>
              <a:defRPr sz="900"/>
            </a:lvl4pPr>
            <a:lvl5pPr marL="1828800" indent="0" rtl="0">
              <a:buFont typeface="Lustria"/>
              <a:buNone/>
              <a:defRPr sz="900"/>
            </a:lvl5pPr>
            <a:lvl6pPr marL="2286000" indent="0" rtl="0">
              <a:buFont typeface="Lustria"/>
              <a:buNone/>
              <a:defRPr sz="900"/>
            </a:lvl6pPr>
            <a:lvl7pPr marL="2743200" indent="0" rtl="0">
              <a:buFont typeface="Lustria"/>
              <a:buNone/>
              <a:defRPr sz="900"/>
            </a:lvl7pPr>
            <a:lvl8pPr marL="3200400" indent="0" rtl="0">
              <a:buFont typeface="Lustria"/>
              <a:buNone/>
              <a:defRPr sz="900"/>
            </a:lvl8pPr>
            <a:lvl9pPr marL="3657600" indent="0" rtl="0">
              <a:buFont typeface="Lustria"/>
              <a:buNone/>
              <a:defRPr sz="900"/>
            </a:lvl9pPr>
          </a:lstStyle>
          <a:p>
            <a:endParaRPr/>
          </a:p>
        </p:txBody>
      </p:sp>
      <p:sp>
        <p:nvSpPr>
          <p:cNvPr id="70" name="Shape 70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71" name="Shape 71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72" name="Shape 72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6"/>
          <a:stretch>
            <a:fillRect/>
          </a:stretch>
        </a:blip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spcBef>
                <a:spcPts val="0"/>
              </a:spcBef>
              <a:buClr>
                <a:schemeClr val="lt1"/>
              </a:buClr>
              <a:buFont typeface="Lustria"/>
              <a:buNone/>
              <a:defRPr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  <p:sp>
        <p:nvSpPr>
          <p:cNvPr id="10" name="Shape 10"/>
          <p:cNvSpPr txBox="1">
            <a:spLocks noGrp="1"/>
          </p:cNvSpPr>
          <p:nvPr>
            <p:ph type="body" idx="1"/>
          </p:nvPr>
        </p:nvSpPr>
        <p:spPr>
          <a:xfrm>
            <a:off x="685800" y="1752600"/>
            <a:ext cx="7770812" cy="43735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03200" algn="l" rtl="0">
              <a:spcBef>
                <a:spcPts val="2000"/>
              </a:spcBef>
              <a:buClr>
                <a:schemeClr val="lt1"/>
              </a:buClr>
              <a:buFont typeface="Lustria"/>
              <a:buChar char="•"/>
              <a:defRPr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685800" marR="0" indent="-215900" algn="l" rtl="0">
              <a:spcBef>
                <a:spcPts val="600"/>
              </a:spcBef>
              <a:buClr>
                <a:schemeClr val="lt1"/>
              </a:buClr>
              <a:buFont typeface="Lustria"/>
              <a:buChar char="•"/>
              <a:defRPr sz="20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1035050" marR="0" indent="-234950" algn="l" rtl="0">
              <a:spcBef>
                <a:spcPts val="600"/>
              </a:spcBef>
              <a:buClr>
                <a:schemeClr val="lt1"/>
              </a:buClr>
              <a:buFont typeface="Lustria"/>
              <a:buChar char="•"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-228600" algn="l" rtl="0">
              <a:spcBef>
                <a:spcPts val="600"/>
              </a:spcBef>
              <a:buClr>
                <a:schemeClr val="lt1"/>
              </a:buClr>
              <a:buFont typeface="Lustria"/>
              <a:buChar char="•"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720850" marR="0" indent="-234950" algn="l" rtl="0">
              <a:spcBef>
                <a:spcPts val="600"/>
              </a:spcBef>
              <a:buClr>
                <a:schemeClr val="lt1"/>
              </a:buClr>
              <a:buFont typeface="Lustria"/>
              <a:buChar char="•"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055813" marR="0" indent="-227013" algn="l" rtl="0">
              <a:spcBef>
                <a:spcPts val="360"/>
              </a:spcBef>
              <a:buClr>
                <a:schemeClr val="lt1"/>
              </a:buClr>
              <a:buFont typeface="Lustria"/>
              <a:buChar char="•"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398713" marR="0" indent="-227013" algn="l" rtl="0">
              <a:spcBef>
                <a:spcPts val="360"/>
              </a:spcBef>
              <a:buClr>
                <a:schemeClr val="lt1"/>
              </a:buClr>
              <a:buFont typeface="Lustria"/>
              <a:buChar char="•"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2743200" marR="0" indent="-228600" algn="l" rtl="0">
              <a:spcBef>
                <a:spcPts val="360"/>
              </a:spcBef>
              <a:buClr>
                <a:schemeClr val="lt1"/>
              </a:buClr>
              <a:buFont typeface="Lustria"/>
              <a:buChar char="•"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087688" marR="0" indent="-230188" algn="l" rtl="0">
              <a:spcBef>
                <a:spcPts val="360"/>
              </a:spcBef>
              <a:buClr>
                <a:schemeClr val="lt1"/>
              </a:buClr>
              <a:buFont typeface="Lustria"/>
              <a:buChar char="•"/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dt" idx="10"/>
          </p:nvPr>
        </p:nvSpPr>
        <p:spPr>
          <a:xfrm>
            <a:off x="6620435" y="6356350"/>
            <a:ext cx="21335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354105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4229100" y="6356350"/>
            <a:ext cx="685799" cy="3651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ctr" rtl="0">
              <a:defRPr sz="1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1pPr>
            <a:lvl2pPr marL="457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2pPr>
            <a:lvl3pPr marL="914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3pPr>
            <a:lvl4pPr marL="1371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4pPr>
            <a:lvl5pPr marL="18288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5pPr>
            <a:lvl6pPr marL="22860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6pPr>
            <a:lvl7pPr marL="27432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7pPr>
            <a:lvl8pPr marL="32004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8pPr>
            <a:lvl9pPr marL="3657600" marR="0" indent="0" algn="l" rtl="0">
              <a:defRPr sz="1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4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g"/><Relationship Id="rId5" Type="http://schemas.openxmlformats.org/officeDocument/2006/relationships/image" Target="../media/image11.jpg"/><Relationship Id="rId6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18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4" Type="http://schemas.openxmlformats.org/officeDocument/2006/relationships/image" Target="../media/image21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4" Type="http://schemas.openxmlformats.org/officeDocument/2006/relationships/image" Target="../media/image23.jpg"/><Relationship Id="rId5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4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ctrTitle"/>
          </p:nvPr>
        </p:nvSpPr>
        <p:spPr>
          <a:xfrm>
            <a:off x="0" y="2672886"/>
            <a:ext cx="9144000" cy="88946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Mission: Building and Testing</a:t>
            </a:r>
          </a:p>
        </p:txBody>
      </p:sp>
      <p:sp>
        <p:nvSpPr>
          <p:cNvPr id="113" name="Shape 113"/>
          <p:cNvSpPr txBox="1">
            <a:spLocks noGrp="1"/>
          </p:cNvSpPr>
          <p:nvPr>
            <p:ph type="subTitle" idx="1"/>
          </p:nvPr>
        </p:nvSpPr>
        <p:spPr>
          <a:xfrm>
            <a:off x="685800" y="3655867"/>
            <a:ext cx="7772400" cy="7980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70" name="Shape 170"/>
          <p:cNvSpPr/>
          <p:nvPr/>
        </p:nvSpPr>
        <p:spPr>
          <a:xfrm>
            <a:off x="0" y="0"/>
            <a:ext cx="10287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71" name="Shape 171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Technical prototypes </a:t>
            </a:r>
          </a:p>
        </p:txBody>
      </p:sp>
      <p:sp>
        <p:nvSpPr>
          <p:cNvPr id="172" name="Shape 172"/>
          <p:cNvSpPr/>
          <p:nvPr/>
        </p:nvSpPr>
        <p:spPr>
          <a:xfrm>
            <a:off x="5162087" y="2045772"/>
            <a:ext cx="3810000" cy="38100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Shape 177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Experience</a:t>
            </a:r>
          </a:p>
        </p:txBody>
      </p:sp>
      <p:sp>
        <p:nvSpPr>
          <p:cNvPr id="178" name="Shape 178"/>
          <p:cNvSpPr/>
          <p:nvPr/>
        </p:nvSpPr>
        <p:spPr>
          <a:xfrm>
            <a:off x="2014552" y="1768443"/>
            <a:ext cx="5111328" cy="381772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Shape 183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Experience</a:t>
            </a:r>
          </a:p>
        </p:txBody>
      </p:sp>
      <p:sp>
        <p:nvSpPr>
          <p:cNvPr id="184" name="Shape 184"/>
          <p:cNvSpPr/>
          <p:nvPr/>
        </p:nvSpPr>
        <p:spPr>
          <a:xfrm>
            <a:off x="1164129" y="2006321"/>
            <a:ext cx="6373314" cy="389068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85" name="Shape 185"/>
          <p:cNvSpPr/>
          <p:nvPr/>
        </p:nvSpPr>
        <p:spPr>
          <a:xfrm>
            <a:off x="5115112" y="4115387"/>
            <a:ext cx="1916697" cy="178161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186" name="Shape 186"/>
          <p:cNvSpPr/>
          <p:nvPr/>
        </p:nvSpPr>
        <p:spPr>
          <a:xfrm>
            <a:off x="5115112" y="4115387"/>
            <a:ext cx="1916697" cy="1781619"/>
          </a:xfrm>
          <a:prstGeom prst="donut">
            <a:avLst>
              <a:gd name="adj" fmla="val 7138"/>
            </a:avLst>
          </a:prstGeom>
          <a:noFill/>
          <a:ln w="9525" cap="flat">
            <a:solidFill>
              <a:srgbClr val="B5051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/>
          <p:nvPr/>
        </p:nvSpPr>
        <p:spPr>
          <a:xfrm>
            <a:off x="0" y="-1975385"/>
            <a:ext cx="13915889" cy="927725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92" name="Shape 192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Resolution</a:t>
            </a:r>
          </a:p>
        </p:txBody>
      </p:sp>
      <p:sp>
        <p:nvSpPr>
          <p:cNvPr id="193" name="Shape 193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Resolution (according to learning objectives and to resources)</a:t>
            </a: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Shape 198"/>
          <p:cNvSpPr/>
          <p:nvPr/>
        </p:nvSpPr>
        <p:spPr>
          <a:xfrm>
            <a:off x="0" y="-1975385"/>
            <a:ext cx="13915889" cy="927725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99" name="Shape 199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Resolution</a:t>
            </a:r>
          </a:p>
        </p:txBody>
      </p:sp>
      <p:sp>
        <p:nvSpPr>
          <p:cNvPr id="200" name="Shape 200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Resolution (according to learning objectives and to resources)</a:t>
            </a: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01" name="Shape 201"/>
          <p:cNvSpPr/>
          <p:nvPr/>
        </p:nvSpPr>
        <p:spPr>
          <a:xfrm>
            <a:off x="505631" y="2868975"/>
            <a:ext cx="3762841" cy="282213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/>
          <p:nvPr/>
        </p:nvSpPr>
        <p:spPr>
          <a:xfrm>
            <a:off x="0" y="-1975385"/>
            <a:ext cx="13915889" cy="927725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07" name="Shape 207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Resolution</a:t>
            </a:r>
          </a:p>
        </p:txBody>
      </p:sp>
      <p:sp>
        <p:nvSpPr>
          <p:cNvPr id="208" name="Shape 208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Resolution (according to learning objectives and to resources)</a:t>
            </a: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09" name="Shape 209"/>
          <p:cNvSpPr/>
          <p:nvPr/>
        </p:nvSpPr>
        <p:spPr>
          <a:xfrm>
            <a:off x="505631" y="2868975"/>
            <a:ext cx="3762841" cy="282213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10" name="Shape 210"/>
          <p:cNvSpPr/>
          <p:nvPr/>
        </p:nvSpPr>
        <p:spPr>
          <a:xfrm>
            <a:off x="3386555" y="4202132"/>
            <a:ext cx="3704048" cy="244210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Shape 215"/>
          <p:cNvSpPr/>
          <p:nvPr/>
        </p:nvSpPr>
        <p:spPr>
          <a:xfrm>
            <a:off x="0" y="-1975385"/>
            <a:ext cx="13915889" cy="927725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16" name="Shape 216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Resolution</a:t>
            </a:r>
          </a:p>
        </p:txBody>
      </p:sp>
      <p:sp>
        <p:nvSpPr>
          <p:cNvPr id="217" name="Shape 217"/>
          <p:cNvSpPr/>
          <p:nvPr/>
        </p:nvSpPr>
        <p:spPr>
          <a:xfrm>
            <a:off x="505631" y="2868975"/>
            <a:ext cx="3762841" cy="282213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18" name="Shape 218"/>
          <p:cNvSpPr/>
          <p:nvPr/>
        </p:nvSpPr>
        <p:spPr>
          <a:xfrm>
            <a:off x="3386555" y="4202132"/>
            <a:ext cx="3704048" cy="244210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219" name="Shape 219"/>
          <p:cNvSpPr/>
          <p:nvPr/>
        </p:nvSpPr>
        <p:spPr>
          <a:xfrm>
            <a:off x="5828255" y="2468811"/>
            <a:ext cx="4284381" cy="2856253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</p:sp>
      <p:sp>
        <p:nvSpPr>
          <p:cNvPr id="220" name="Shape 220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Resolution (according to learning objectives and to resources)</a:t>
            </a: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Iterating</a:t>
            </a:r>
          </a:p>
        </p:txBody>
      </p:sp>
      <p:sp>
        <p:nvSpPr>
          <p:cNvPr id="226" name="Shape 226"/>
          <p:cNvSpPr/>
          <p:nvPr/>
        </p:nvSpPr>
        <p:spPr>
          <a:xfrm>
            <a:off x="930976" y="2097449"/>
            <a:ext cx="2060456" cy="363609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Shape 231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Iterating</a:t>
            </a:r>
          </a:p>
        </p:txBody>
      </p:sp>
      <p:sp>
        <p:nvSpPr>
          <p:cNvPr id="232" name="Shape 232"/>
          <p:cNvSpPr/>
          <p:nvPr/>
        </p:nvSpPr>
        <p:spPr>
          <a:xfrm>
            <a:off x="930976" y="2097449"/>
            <a:ext cx="2060456" cy="363609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33" name="Shape 233"/>
          <p:cNvSpPr/>
          <p:nvPr/>
        </p:nvSpPr>
        <p:spPr>
          <a:xfrm>
            <a:off x="3341500" y="2442238"/>
            <a:ext cx="5115112" cy="263489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Shape 238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Iterating</a:t>
            </a:r>
          </a:p>
        </p:txBody>
      </p:sp>
      <p:sp>
        <p:nvSpPr>
          <p:cNvPr id="239" name="Shape 239"/>
          <p:cNvSpPr/>
          <p:nvPr/>
        </p:nvSpPr>
        <p:spPr>
          <a:xfrm>
            <a:off x="505631" y="1796725"/>
            <a:ext cx="5153544" cy="343569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hape 118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INSERTTO VIIDEO</a:t>
            </a:r>
          </a:p>
        </p:txBody>
      </p:sp>
      <p:sp>
        <p:nvSpPr>
          <p:cNvPr id="119" name="Shape 119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Design Brief: Design a cabin for Autonomous car on year 2035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Iterating</a:t>
            </a:r>
          </a:p>
        </p:txBody>
      </p:sp>
      <p:sp>
        <p:nvSpPr>
          <p:cNvPr id="245" name="Shape 245"/>
          <p:cNvSpPr/>
          <p:nvPr/>
        </p:nvSpPr>
        <p:spPr>
          <a:xfrm>
            <a:off x="505631" y="1796725"/>
            <a:ext cx="5153544" cy="343569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46" name="Shape 246"/>
          <p:cNvSpPr/>
          <p:nvPr/>
        </p:nvSpPr>
        <p:spPr>
          <a:xfrm>
            <a:off x="3142313" y="2716156"/>
            <a:ext cx="5643960" cy="376263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Shape 251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License to be creative</a:t>
            </a:r>
          </a:p>
        </p:txBody>
      </p:sp>
      <p:sp>
        <p:nvSpPr>
          <p:cNvPr id="252" name="Shape 252"/>
          <p:cNvSpPr txBox="1">
            <a:spLocks noGrp="1"/>
          </p:cNvSpPr>
          <p:nvPr>
            <p:ph type="body" idx="1"/>
          </p:nvPr>
        </p:nvSpPr>
        <p:spPr>
          <a:xfrm>
            <a:off x="685800" y="1562230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wizard of oz (fake A.I./functionality with people), smart phones give out light sounds, good vibrations.. </a:t>
            </a: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53" name="Shape 253"/>
          <p:cNvSpPr/>
          <p:nvPr/>
        </p:nvSpPr>
        <p:spPr>
          <a:xfrm>
            <a:off x="1493378" y="2560391"/>
            <a:ext cx="5876081" cy="398010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54" name="Shape 254"/>
          <p:cNvSpPr/>
          <p:nvPr/>
        </p:nvSpPr>
        <p:spPr>
          <a:xfrm>
            <a:off x="1646242" y="3786157"/>
            <a:ext cx="928952" cy="95241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55" name="Shape 255"/>
          <p:cNvSpPr/>
          <p:nvPr/>
        </p:nvSpPr>
        <p:spPr>
          <a:xfrm>
            <a:off x="1646242" y="3786157"/>
            <a:ext cx="928951" cy="952417"/>
          </a:xfrm>
          <a:prstGeom prst="donut">
            <a:avLst>
              <a:gd name="adj" fmla="val 8467"/>
            </a:avLst>
          </a:prstGeom>
          <a:noFill/>
          <a:ln w="9525" cap="flat">
            <a:solidFill>
              <a:srgbClr val="B5051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License to be creative</a:t>
            </a:r>
          </a:p>
        </p:txBody>
      </p:sp>
      <p:sp>
        <p:nvSpPr>
          <p:cNvPr id="261" name="Shape 261"/>
          <p:cNvSpPr/>
          <p:nvPr/>
        </p:nvSpPr>
        <p:spPr>
          <a:xfrm>
            <a:off x="4542317" y="2257583"/>
            <a:ext cx="4550443" cy="3033628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cxnSp>
        <p:nvCxnSpPr>
          <p:cNvPr id="262" name="Shape 262"/>
          <p:cNvCxnSpPr/>
          <p:nvPr/>
        </p:nvCxnSpPr>
        <p:spPr>
          <a:xfrm>
            <a:off x="3609976" y="3797914"/>
            <a:ext cx="1199405" cy="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License to be creative</a:t>
            </a:r>
          </a:p>
        </p:txBody>
      </p:sp>
      <p:sp>
        <p:nvSpPr>
          <p:cNvPr id="268" name="Shape 268"/>
          <p:cNvSpPr/>
          <p:nvPr/>
        </p:nvSpPr>
        <p:spPr>
          <a:xfrm>
            <a:off x="211660" y="2690026"/>
            <a:ext cx="4244955" cy="282997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69" name="Shape 269"/>
          <p:cNvSpPr/>
          <p:nvPr/>
        </p:nvSpPr>
        <p:spPr>
          <a:xfrm>
            <a:off x="4542317" y="2257583"/>
            <a:ext cx="4550443" cy="303362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cxnSp>
        <p:nvCxnSpPr>
          <p:cNvPr id="270" name="Shape 270"/>
          <p:cNvCxnSpPr/>
          <p:nvPr/>
        </p:nvCxnSpPr>
        <p:spPr>
          <a:xfrm>
            <a:off x="3609976" y="3797914"/>
            <a:ext cx="1199405" cy="0"/>
          </a:xfrm>
          <a:prstGeom prst="straightConnector1">
            <a:avLst/>
          </a:prstGeom>
          <a:noFill/>
          <a:ln w="76200" cap="flat">
            <a:solidFill>
              <a:schemeClr val="accent1"/>
            </a:solidFill>
            <a:prstDash val="solid"/>
            <a:round/>
            <a:headEnd type="none" w="med" len="med"/>
            <a:tailEnd type="stealth" w="lg" len="lg"/>
          </a:ln>
        </p:spPr>
      </p:cxnSp>
    </p:spTree>
  </p:cSld>
  <p:clrMapOvr>
    <a:masterClrMapping/>
  </p:clrMapOvr>
  <p:transition xmlns:p14="http://schemas.microsoft.com/office/powerpoint/2010/main" spd="slow">
    <p:cut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/>
          <p:nvPr/>
        </p:nvSpPr>
        <p:spPr>
          <a:xfrm>
            <a:off x="270455" y="1550894"/>
            <a:ext cx="4827843" cy="321000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76" name="Shape 276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Testing</a:t>
            </a:r>
          </a:p>
        </p:txBody>
      </p:sp>
      <p:sp>
        <p:nvSpPr>
          <p:cNvPr id="277" name="Shape 277"/>
          <p:cNvSpPr/>
          <p:nvPr/>
        </p:nvSpPr>
        <p:spPr>
          <a:xfrm>
            <a:off x="4605292" y="3304067"/>
            <a:ext cx="4127144" cy="275142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Shape 282"/>
          <p:cNvSpPr/>
          <p:nvPr/>
        </p:nvSpPr>
        <p:spPr>
          <a:xfrm>
            <a:off x="3643348" y="870111"/>
            <a:ext cx="5034705" cy="3356469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283" name="Shape 283"/>
          <p:cNvSpPr/>
          <p:nvPr/>
        </p:nvSpPr>
        <p:spPr>
          <a:xfrm rot="5400000">
            <a:off x="-105707" y="2103029"/>
            <a:ext cx="5247717" cy="3498478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284" name="Shape 284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Testing</a:t>
            </a:r>
          </a:p>
        </p:txBody>
      </p:sp>
      <p:sp>
        <p:nvSpPr>
          <p:cNvPr id="285" name="Shape 285"/>
          <p:cNvSpPr/>
          <p:nvPr/>
        </p:nvSpPr>
        <p:spPr>
          <a:xfrm>
            <a:off x="3504146" y="1272396"/>
            <a:ext cx="893675" cy="1029713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  <p:sp>
        <p:nvSpPr>
          <p:cNvPr id="286" name="Shape 286"/>
          <p:cNvSpPr/>
          <p:nvPr/>
        </p:nvSpPr>
        <p:spPr>
          <a:xfrm>
            <a:off x="3504146" y="1272396"/>
            <a:ext cx="893675" cy="1029713"/>
          </a:xfrm>
          <a:prstGeom prst="donut">
            <a:avLst>
              <a:gd name="adj" fmla="val 5638"/>
            </a:avLst>
          </a:prstGeom>
          <a:noFill/>
          <a:ln w="9525" cap="flat">
            <a:solidFill>
              <a:srgbClr val="B50516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Shape 291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Testing – extreme users</a:t>
            </a:r>
          </a:p>
        </p:txBody>
      </p:sp>
      <p:sp>
        <p:nvSpPr>
          <p:cNvPr id="292" name="Shape 292"/>
          <p:cNvSpPr/>
          <p:nvPr/>
        </p:nvSpPr>
        <p:spPr>
          <a:xfrm>
            <a:off x="1098766" y="1302745"/>
            <a:ext cx="6932756" cy="5199567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Shape 297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Prototyping</a:t>
            </a:r>
          </a:p>
        </p:txBody>
      </p:sp>
      <p:sp>
        <p:nvSpPr>
          <p:cNvPr id="298" name="Shape 298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MOTTO: Failing is a good result, it saves a lot of time and energy.</a:t>
            </a: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  <p:sp>
        <p:nvSpPr>
          <p:cNvPr id="299" name="Shape 299"/>
          <p:cNvSpPr/>
          <p:nvPr/>
        </p:nvSpPr>
        <p:spPr>
          <a:xfrm rot="-5400000">
            <a:off x="-110176" y="3303795"/>
            <a:ext cx="4019688" cy="2679791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300" name="Shape 300"/>
          <p:cNvSpPr/>
          <p:nvPr/>
        </p:nvSpPr>
        <p:spPr>
          <a:xfrm>
            <a:off x="3703078" y="3054533"/>
            <a:ext cx="4916180" cy="327745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Shape 305"/>
          <p:cNvSpPr txBox="1">
            <a:spLocks noGrp="1"/>
          </p:cNvSpPr>
          <p:nvPr>
            <p:ph type="title"/>
          </p:nvPr>
        </p:nvSpPr>
        <p:spPr>
          <a:xfrm>
            <a:off x="685800" y="2931244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0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You can prototype everything. You can prototype with anything.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Shape 310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MISSION</a:t>
            </a:r>
          </a:p>
        </p:txBody>
      </p:sp>
      <p:sp>
        <p:nvSpPr>
          <p:cNvPr id="311" name="Shape 311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“Think about a critical aspect about your concept - write down your learning goal” – 5min</a:t>
            </a:r>
          </a:p>
          <a:p>
            <a:pPr marL="342900" marR="0" lvl="0" indent="-342900" algn="l" rtl="0">
              <a:spcBef>
                <a:spcPts val="200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“Prototype and test - document results and learning experiences” – 90 min</a:t>
            </a:r>
          </a:p>
          <a:p>
            <a:pPr marL="342900" marR="0" lvl="0" indent="-342900" algn="l" rtl="0">
              <a:spcBef>
                <a:spcPts val="200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5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-&gt; Document your prototype with 30-90s video. </a:t>
            </a:r>
            <a:br>
              <a:rPr lang="en-US" sz="25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5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No spoken words. Audience is your Edusafe/TALENT researchers you meet later again.</a:t>
            </a:r>
          </a:p>
          <a:p>
            <a:endParaRPr lang="en-US" sz="25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Shape 124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Prototyping</a:t>
            </a:r>
          </a:p>
        </p:txBody>
      </p:sp>
      <p:sp>
        <p:nvSpPr>
          <p:cNvPr id="125" name="Shape 125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36363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= getting ideas and explorations out of your head and into </a:t>
            </a:r>
            <a:r>
              <a:rPr lang="en-US" sz="3000" b="1" i="0" u="none" strike="noStrike" cap="none" baseline="0">
                <a:solidFill>
                  <a:schemeClr val="accent3"/>
                </a:solidFill>
                <a:latin typeface="Lustria"/>
                <a:ea typeface="Lustria"/>
                <a:cs typeface="Lustria"/>
                <a:sym typeface="Lustria"/>
              </a:rPr>
              <a:t>the physical world </a:t>
            </a: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can be anything that takes a physical form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a role-playing activity, a space, an object, an interface, or even a storyboard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The </a:t>
            </a:r>
            <a:r>
              <a:rPr lang="en-US" sz="2800" b="1" i="0" u="none" strike="noStrike" cap="none" baseline="0">
                <a:solidFill>
                  <a:srgbClr val="B50B1B"/>
                </a:solidFill>
                <a:latin typeface="Lustria"/>
                <a:ea typeface="Lustria"/>
                <a:cs typeface="Lustria"/>
                <a:sym typeface="Lustria"/>
              </a:rPr>
              <a:t>resolution</a:t>
            </a: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 is now rough and rapid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Make something people can </a:t>
            </a:r>
            <a:r>
              <a:rPr lang="en-US" sz="2600" b="1" i="0" u="none" strike="noStrike" cap="none" baseline="0">
                <a:solidFill>
                  <a:srgbClr val="B50B1B"/>
                </a:solidFill>
                <a:latin typeface="Lustria"/>
                <a:ea typeface="Lustria"/>
                <a:cs typeface="Lustria"/>
                <a:sym typeface="Lustria"/>
              </a:rPr>
              <a:t>experience and interact </a:t>
            </a: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with.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Shape 131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Prototyping</a:t>
            </a:r>
          </a:p>
        </p:txBody>
      </p:sp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Start a conversation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Empathy gaining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Learn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Exploration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Testing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Inspiration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Solve disagreements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Fail quickly and cheaply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Manage the solution-building process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Form of shared thinking,  internal and external communication, idea storage/reminder device</a:t>
            </a: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  <a:p>
            <a:pPr marL="0" marR="0" lvl="0" indent="0" algn="l" rtl="0">
              <a:spcBef>
                <a:spcPts val="200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What does it mean???!</a:t>
            </a:r>
          </a:p>
        </p:txBody>
      </p:sp>
      <p:sp>
        <p:nvSpPr>
          <p:cNvPr id="138" name="Shape 138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endParaRPr/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Shape 143"/>
          <p:cNvSpPr txBox="1">
            <a:spLocks noGrp="1"/>
          </p:cNvSpPr>
          <p:nvPr>
            <p:ph type="title"/>
          </p:nvPr>
        </p:nvSpPr>
        <p:spPr>
          <a:xfrm rot="-383002">
            <a:off x="3586458" y="4033080"/>
            <a:ext cx="5422821" cy="8806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CYLINDER?</a:t>
            </a:r>
          </a:p>
        </p:txBody>
      </p:sp>
      <p:sp>
        <p:nvSpPr>
          <p:cNvPr id="144" name="Shape 144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Form of shared thinking,  internal and external communication, idea storage/reminder device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Different types?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Technical prototypes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communicational prototypes (how does it work e.g. act out with props.)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experience prototype (user interacts) 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looks like -prototypes (no functionality, but look and feel)</a:t>
            </a:r>
            <a:b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</a:b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- desirable prototype</a:t>
            </a:r>
          </a:p>
          <a:p>
            <a:pPr marL="342900" marR="0" lvl="0" indent="-342900" algn="l" rtl="0">
              <a:spcBef>
                <a:spcPts val="2000"/>
              </a:spcBef>
              <a:buClr>
                <a:schemeClr val="lt1"/>
              </a:buClr>
              <a:buSzPct val="100000"/>
              <a:buFont typeface="Lustria"/>
              <a:buChar char="•"/>
            </a:pPr>
            <a:r>
              <a:rPr lang="en-US" sz="22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*ADD your own* -&gt; What do you want to learn?</a:t>
            </a: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  <a:p>
            <a:endParaRPr lang="en-US" sz="2200" b="1" i="0" u="none" strike="noStrike" cap="none" baseline="0">
              <a:solidFill>
                <a:schemeClr val="lt1"/>
              </a:solidFill>
              <a:latin typeface="Lustria"/>
              <a:ea typeface="Lustria"/>
              <a:cs typeface="Lustria"/>
              <a:sym typeface="Lustria"/>
            </a:endParaRP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hape 155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0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Communicational</a:t>
            </a:r>
          </a:p>
        </p:txBody>
      </p:sp>
      <p:sp>
        <p:nvSpPr>
          <p:cNvPr id="156" name="Shape 156"/>
          <p:cNvSpPr/>
          <p:nvPr/>
        </p:nvSpPr>
        <p:spPr>
          <a:xfrm>
            <a:off x="388042" y="1634396"/>
            <a:ext cx="6232206" cy="4674155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57" name="Shape 157"/>
          <p:cNvSpPr/>
          <p:nvPr/>
        </p:nvSpPr>
        <p:spPr>
          <a:xfrm>
            <a:off x="5126871" y="3739123"/>
            <a:ext cx="3692288" cy="2769217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xmlns:p14="http://schemas.microsoft.com/office/powerpoint/2010/main"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 txBox="1">
            <a:spLocks noGrp="1"/>
          </p:cNvSpPr>
          <p:nvPr>
            <p:ph type="body" idx="1"/>
          </p:nvPr>
        </p:nvSpPr>
        <p:spPr>
          <a:xfrm>
            <a:off x="685800" y="1869141"/>
            <a:ext cx="7770812" cy="425702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endParaRPr/>
          </a:p>
        </p:txBody>
      </p:sp>
      <p:sp>
        <p:nvSpPr>
          <p:cNvPr id="163" name="Shape 163"/>
          <p:cNvSpPr/>
          <p:nvPr/>
        </p:nvSpPr>
        <p:spPr>
          <a:xfrm>
            <a:off x="0" y="0"/>
            <a:ext cx="10287000" cy="685800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64" name="Shape 164"/>
          <p:cNvSpPr txBox="1">
            <a:spLocks noGrp="1"/>
          </p:cNvSpPr>
          <p:nvPr>
            <p:ph type="title"/>
          </p:nvPr>
        </p:nvSpPr>
        <p:spPr>
          <a:xfrm>
            <a:off x="685800" y="121022"/>
            <a:ext cx="7770812" cy="142987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buClr>
                <a:schemeClr val="lt1"/>
              </a:buClr>
              <a:buSzPct val="25000"/>
              <a:buFont typeface="Lustria"/>
              <a:buNone/>
            </a:pPr>
            <a:r>
              <a:rPr lang="en-US" sz="4800" b="1" i="0" u="none" strike="noStrike" cap="none" baseline="0">
                <a:solidFill>
                  <a:schemeClr val="lt1"/>
                </a:solidFill>
                <a:latin typeface="Lustria"/>
                <a:ea typeface="Lustria"/>
                <a:cs typeface="Lustria"/>
                <a:sym typeface="Lustria"/>
              </a:rPr>
              <a:t>Technical prototypes </a:t>
            </a:r>
          </a:p>
        </p:txBody>
      </p:sp>
    </p:spTree>
  </p:cSld>
  <p:clrMapOvr>
    <a:masterClrMapping/>
  </p:clrMapOvr>
  <p:transition xmlns:p14="http://schemas.microsoft.com/office/powerpoint/2010/main" spd="slow">
    <p:cut/>
  </p:transition>
</p:sld>
</file>

<file path=ppt/theme/theme1.xml><?xml version="1.0" encoding="utf-8"?>
<a:theme xmlns:a="http://schemas.openxmlformats.org/drawingml/2006/main" name="Story">
  <a:themeElements>
    <a:clrScheme name="Story">
      <a:dk1>
        <a:srgbClr val="000000"/>
      </a:dk1>
      <a:lt1>
        <a:srgbClr val="FFFFFF"/>
      </a:lt1>
      <a:dk2>
        <a:srgbClr val="212121"/>
      </a:dk2>
      <a:lt2>
        <a:srgbClr val="CDD4D7"/>
      </a:lt2>
      <a:accent1>
        <a:srgbClr val="1D86CD"/>
      </a:accent1>
      <a:accent2>
        <a:srgbClr val="732E9A"/>
      </a:accent2>
      <a:accent3>
        <a:srgbClr val="B50B1B"/>
      </a:accent3>
      <a:accent4>
        <a:srgbClr val="E8950E"/>
      </a:accent4>
      <a:accent5>
        <a:srgbClr val="55992B"/>
      </a:accent5>
      <a:accent6>
        <a:srgbClr val="2C9C89"/>
      </a:accent6>
      <a:hlink>
        <a:srgbClr val="EC4D4D"/>
      </a:hlink>
      <a:folHlink>
        <a:srgbClr val="F8CE8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285</Words>
  <Application>Microsoft Macintosh PowerPoint</Application>
  <PresentationFormat>On-screen Show (4:3)</PresentationFormat>
  <Paragraphs>50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Story</vt:lpstr>
      <vt:lpstr>Mission: Building and Testing</vt:lpstr>
      <vt:lpstr>INSERTTO VIIDEO</vt:lpstr>
      <vt:lpstr>Prototyping</vt:lpstr>
      <vt:lpstr>Prototyping</vt:lpstr>
      <vt:lpstr>PowerPoint Presentation</vt:lpstr>
      <vt:lpstr>CYLINDER?</vt:lpstr>
      <vt:lpstr>Different types?</vt:lpstr>
      <vt:lpstr>Communicational</vt:lpstr>
      <vt:lpstr>Technical prototypes </vt:lpstr>
      <vt:lpstr>Technical prototypes </vt:lpstr>
      <vt:lpstr>Experience</vt:lpstr>
      <vt:lpstr>Experience</vt:lpstr>
      <vt:lpstr>Resolution</vt:lpstr>
      <vt:lpstr>Resolution</vt:lpstr>
      <vt:lpstr>Resolution</vt:lpstr>
      <vt:lpstr>Resolution</vt:lpstr>
      <vt:lpstr>Iterating</vt:lpstr>
      <vt:lpstr>Iterating</vt:lpstr>
      <vt:lpstr>Iterating</vt:lpstr>
      <vt:lpstr>Iterating</vt:lpstr>
      <vt:lpstr>License to be creative</vt:lpstr>
      <vt:lpstr>License to be creative</vt:lpstr>
      <vt:lpstr>License to be creative</vt:lpstr>
      <vt:lpstr>Testing</vt:lpstr>
      <vt:lpstr>Testing</vt:lpstr>
      <vt:lpstr>Testing – extreme users</vt:lpstr>
      <vt:lpstr>Prototyping</vt:lpstr>
      <vt:lpstr>You can prototype everything. You can prototype with anything.</vt:lpstr>
      <vt:lpstr>MISSION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Mission: Building and Testing</dc:title>
  <cp:lastModifiedBy>Ines Knäpper</cp:lastModifiedBy>
  <cp:revision>1</cp:revision>
  <dcterms:modified xsi:type="dcterms:W3CDTF">2013-11-04T10:38:21Z</dcterms:modified>
</cp:coreProperties>
</file>