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sldIdLst>
    <p:sldId id="260" r:id="rId2"/>
    <p:sldId id="262" r:id="rId3"/>
    <p:sldId id="259" r:id="rId4"/>
    <p:sldId id="264" r:id="rId5"/>
    <p:sldId id="258" r:id="rId6"/>
    <p:sldId id="263" r:id="rId7"/>
    <p:sldId id="265" r:id="rId8"/>
    <p:sldId id="257" r:id="rId9"/>
    <p:sldId id="261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32" autoAdjust="0"/>
    <p:restoredTop sz="94660"/>
  </p:normalViewPr>
  <p:slideViewPr>
    <p:cSldViewPr snapToGrid="0">
      <p:cViewPr varScale="1">
        <p:scale>
          <a:sx n="99" d="100"/>
          <a:sy n="99" d="100"/>
        </p:scale>
        <p:origin x="-128" y="-3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ACF1A1B0-862D-4909-A7DB-D8ADA062DFCA}" type="datetimeFigureOut">
              <a:rPr lang="en-US" dirty="0"/>
              <a:t>11/1/13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vert="horz" lIns="45720" tIns="45720" rIns="45720" bIns="45720" rtlCol="0" anchor="ctr">
            <a:normAutofit/>
          </a:bodyPr>
          <a:lstStyle>
            <a:lvl1pPr>
              <a:defRPr lang="en-US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156144-9CB7-4E3A-B87E-A382F9BE05EF}" type="datetimeFigureOut">
              <a:rPr lang="en-US" dirty="0"/>
              <a:t>11/1/13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43D55F-46AB-4791-9172-4FA8DD3A6A9C}" type="datetimeFigureOut">
              <a:rPr lang="en-US" dirty="0"/>
              <a:t>11/1/13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26881-8A08-449C-8D73-E5F201F814C1}" type="datetimeFigureOut">
              <a:rPr lang="en-US" dirty="0"/>
              <a:t>11/1/13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EB5A5E-0C07-4E93-A112-D37B4D166B30}" type="datetimeFigureOut">
              <a:rPr lang="en-US" dirty="0"/>
              <a:t>11/1/13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F71C5-DC57-4358-A1EA-30C08AF6E3C5}" type="datetimeFigureOut">
              <a:rPr lang="en-US" dirty="0"/>
              <a:t>11/1/13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26480" y="1717879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lang="en-US" sz="2000" b="0" kern="1200" spc="10" baseline="0" dirty="0">
                <a:solidFill>
                  <a:schemeClr val="tx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71DBA-DE60-4731-B773-47AAA185C143}" type="datetimeFigureOut">
              <a:rPr lang="en-US" dirty="0"/>
              <a:t>11/1/13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70639-886C-4FCF-9EAB-ABB5DA3F3F4A}" type="datetimeFigureOut">
              <a:rPr lang="en-US" dirty="0"/>
              <a:t>11/1/13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C4A628-C83B-4C66-83F4-1711CE3738FD}" type="datetimeFigureOut">
              <a:rPr lang="en-US" dirty="0"/>
              <a:t>11/1/13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C1D73-9400-43CA-A37F-F9B7D00DE14C}" type="datetimeFigureOut">
              <a:rPr lang="en-US" dirty="0"/>
              <a:t>11/1/13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B7711-B905-4633-B4D7-6F3A49A2E7D9}" type="datetimeFigureOut">
              <a:rPr lang="en-US" dirty="0"/>
              <a:t>11/1/13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89C235CF-BDA2-4E7E-8BBD-350479985E74}" type="datetimeFigureOut">
              <a:rPr lang="en-US" dirty="0"/>
              <a:pPr/>
              <a:t>11/1/13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969696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rgbClr val="777777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52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bs.org/wgbh/nova/assets/img/fringe-science/image-03-la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5224" y="1422074"/>
            <a:ext cx="6238875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12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phdcomics.com/comics/archive/phd050599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7358" y="1763486"/>
            <a:ext cx="9030223" cy="3913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968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scontent-b-cdg.xx.fbcdn.net/hphotos-prn2/178912_10151009343352674_1958260509_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81" t="15181" r="481" b="-17569"/>
          <a:stretch/>
        </p:blipFill>
        <p:spPr bwMode="auto">
          <a:xfrm>
            <a:off x="2980665" y="68239"/>
            <a:ext cx="5676900" cy="8192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876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https://lh4.googleusercontent.com/-OOcWzl4ATqI/TmGBiPo8BrI/AAAAAAAAADg/_kXgUlROA8w/w739-h554-no/DSCF70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453" y="923998"/>
            <a:ext cx="7038975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3752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arte.it/foto/orig/96/4180-Ghig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7750" y="1395956"/>
            <a:ext cx="6175240" cy="4502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0104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cm-ingegneria.it/img/gestionale3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467" y="1610435"/>
            <a:ext cx="6365520" cy="3998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760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sdamy.com/images/quintavalleor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9687" y="1456586"/>
            <a:ext cx="4762500" cy="423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5474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boorp.com/sfondi_gratis_desktop_pc/sfondi_gratis/sfondi_animali_cuccioli/scimpanze%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110" y="1215108"/>
            <a:ext cx="5895975" cy="471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6696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lh4.googleusercontent.com/-GyQBKJC_RvY/TmF-NJr0sLI/AAAAAAAAACg/Uv_VfPkILdM/w739-h554-no/DSCF636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9682" y="1115833"/>
            <a:ext cx="7038975" cy="527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362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View">
  <a:themeElements>
    <a:clrScheme name="View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B4B30"/>
      </a:accent2>
      <a:accent3>
        <a:srgbClr val="B5AE53"/>
      </a:accent3>
      <a:accent4>
        <a:srgbClr val="6F6A7A"/>
      </a:accent4>
      <a:accent5>
        <a:srgbClr val="E8B54D"/>
      </a:accent5>
      <a:accent6>
        <a:srgbClr val="8A7952"/>
      </a:accent6>
      <a:hlink>
        <a:srgbClr val="9F9F0B"/>
      </a:hlink>
      <a:folHlink>
        <a:srgbClr val="B2B2B2"/>
      </a:folHlink>
    </a:clrScheme>
    <a:fontScheme name="View">
      <a:maj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3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3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iew" id="{BA0EB5A6-F2D4-4F82-977B-64ADEE4A2A69}" vid="{3866257B-E5CE-4C43-9210-F2DE76BE10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TC103457515[[fn=View]]</Template>
  <TotalTime>98</TotalTime>
  <Words>0</Words>
  <Application>Microsoft Macintosh PowerPoint</Application>
  <PresentationFormat>Custom</PresentationFormat>
  <Paragraphs>0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clio.dosi</dc:creator>
  <cp:lastModifiedBy>Ines Knäpper</cp:lastModifiedBy>
  <cp:revision>10</cp:revision>
  <dcterms:created xsi:type="dcterms:W3CDTF">2013-10-29T00:06:26Z</dcterms:created>
  <dcterms:modified xsi:type="dcterms:W3CDTF">2013-11-01T14:31:14Z</dcterms:modified>
</cp:coreProperties>
</file>