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793600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-892252">
            <a:off x="-617538" y="-652551"/>
            <a:ext cx="6664606" cy="3942692"/>
          </a:xfrm>
          <a:custGeom>
            <a:avLst/>
            <a:gdLst/>
            <a:ahLst/>
            <a:cxnLst/>
            <a:rect l="0" t="0" r="0" b="0"/>
            <a:pathLst>
              <a:path w="6664606" h="3942692" extrusionOk="0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dk1">
              <a:alpha val="24705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 rot="-892252">
            <a:off x="6168153" y="-441831"/>
            <a:ext cx="3126510" cy="2426476"/>
          </a:xfrm>
          <a:custGeom>
            <a:avLst/>
            <a:gdLst/>
            <a:ahLst/>
            <a:cxnLst/>
            <a:rect l="0" t="0" r="0" b="0"/>
            <a:pathLst>
              <a:path w="3126510" h="2426476" extrusionOk="0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 rot="-892252">
            <a:off x="7144097" y="2001563"/>
            <a:ext cx="2679455" cy="4946037"/>
          </a:xfrm>
          <a:custGeom>
            <a:avLst/>
            <a:gdLst/>
            <a:ahLst/>
            <a:cxnLst/>
            <a:rect l="0" t="0" r="0" b="0"/>
            <a:pathLst>
              <a:path w="2679455" h="4946037" extrusionOk="0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-892252">
            <a:off x="-205620" y="3323292"/>
            <a:ext cx="7378073" cy="4557796"/>
          </a:xfrm>
          <a:custGeom>
            <a:avLst/>
            <a:gdLst/>
            <a:ahLst/>
            <a:cxnLst/>
            <a:rect l="0" t="0" r="0" b="0"/>
            <a:pathLst>
              <a:path w="7378073" h="4557796" extrusionOk="0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 rot="-900000">
            <a:off x="547834" y="3632675"/>
            <a:ext cx="5985159" cy="16061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Font typeface="Rokkitt"/>
              <a:buNone/>
              <a:defRPr sz="60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2pPr>
            <a:lvl3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3pPr>
            <a:lvl4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4pPr>
            <a:lvl5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5pPr>
            <a:lvl6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6pPr>
            <a:lvl7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7pPr>
            <a:lvl8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8pPr>
            <a:lvl9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 rot="-899999">
            <a:off x="2201145" y="5027230"/>
            <a:ext cx="4655296" cy="11284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480"/>
              </a:spcBef>
              <a:spcAft>
                <a:spcPts val="600"/>
              </a:spcAft>
              <a:buClr>
                <a:schemeClr val="lt1"/>
              </a:buClr>
              <a:buFont typeface="Rokkitt"/>
              <a:buNone/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ctr" rtl="0">
              <a:spcBef>
                <a:spcPts val="480"/>
              </a:spcBef>
              <a:spcAft>
                <a:spcPts val="600"/>
              </a:spcAft>
              <a:buClr>
                <a:schemeClr val="lt1"/>
              </a:buClr>
              <a:buFont typeface="Rokkitt"/>
              <a:buNone/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ctr" rtl="0">
              <a:spcBef>
                <a:spcPts val="400"/>
              </a:spcBef>
              <a:spcAft>
                <a:spcPts val="600"/>
              </a:spcAft>
              <a:buClr>
                <a:schemeClr val="lt1"/>
              </a:buClr>
              <a:buFont typeface="Rokkitt"/>
              <a:buNone/>
              <a:defRPr sz="20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ctr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None/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ctr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None/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ctr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None/>
              <a:defRPr sz="16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ctr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None/>
              <a:defRPr sz="16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ctr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None/>
              <a:defRPr sz="16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ctr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None/>
              <a:defRPr sz="16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 rot="-899999">
            <a:off x="6741465" y="2313285"/>
            <a:ext cx="1523999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 rot="-900000">
            <a:off x="6551292" y="1528628"/>
            <a:ext cx="2465987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 rot="-900000">
            <a:off x="6451718" y="1162062"/>
            <a:ext cx="2133599" cy="4210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olo e testo verticale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/>
        </p:nvSpPr>
        <p:spPr>
          <a:xfrm rot="-892252">
            <a:off x="-895917" y="-766298"/>
            <a:ext cx="8332816" cy="5894380"/>
          </a:xfrm>
          <a:custGeom>
            <a:avLst/>
            <a:gdLst/>
            <a:ahLst/>
            <a:cxnLst/>
            <a:rect l="0" t="0" r="0" b="0"/>
            <a:pathLst>
              <a:path w="8332816" h="5894380" extrusionOk="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10" name="Shape 110"/>
          <p:cNvSpPr/>
          <p:nvPr/>
        </p:nvSpPr>
        <p:spPr>
          <a:xfrm rot="-892252">
            <a:off x="64746" y="5089617"/>
            <a:ext cx="8528044" cy="2911464"/>
          </a:xfrm>
          <a:custGeom>
            <a:avLst/>
            <a:gdLst/>
            <a:ahLst/>
            <a:cxnLst/>
            <a:rect l="0" t="0" r="0" b="0"/>
            <a:pathLst>
              <a:path w="8528044" h="2911464" extrusionOk="0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11" name="Shape 111"/>
          <p:cNvSpPr/>
          <p:nvPr/>
        </p:nvSpPr>
        <p:spPr>
          <a:xfrm rot="-892252">
            <a:off x="8533927" y="3839502"/>
            <a:ext cx="1011244" cy="2994350"/>
          </a:xfrm>
          <a:custGeom>
            <a:avLst/>
            <a:gdLst/>
            <a:ahLst/>
            <a:cxnLst/>
            <a:rect l="0" t="0" r="0" b="0"/>
            <a:pathLst>
              <a:path w="1011244" h="2994350" extrusionOk="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12" name="Shape 112"/>
          <p:cNvSpPr/>
          <p:nvPr/>
        </p:nvSpPr>
        <p:spPr>
          <a:xfrm rot="-892252">
            <a:off x="7588489" y="-321837"/>
            <a:ext cx="1976541" cy="4072806"/>
          </a:xfrm>
          <a:custGeom>
            <a:avLst/>
            <a:gdLst/>
            <a:ahLst/>
            <a:cxnLst/>
            <a:rect l="0" t="0" r="0" b="0"/>
            <a:pathLst>
              <a:path w="1976541" h="4072806" extrusionOk="0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 rot="-900000">
            <a:off x="3183882" y="4760430"/>
            <a:ext cx="5004752" cy="12995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 sz="44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 rot="4499999">
            <a:off x="2270114" y="-503678"/>
            <a:ext cx="3604758" cy="65812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65760" indent="-81279" algn="l" rtl="0">
              <a:spcBef>
                <a:spcPts val="5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8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731520" indent="-132079" algn="l" rtl="0">
              <a:spcBef>
                <a:spcPts val="48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4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1097280" indent="-119380" algn="l" rtl="0">
              <a:spcBef>
                <a:spcPts val="40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0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indent="-96519" algn="l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8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645920" indent="-91440" algn="l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8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1920240" indent="-9906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194560" indent="-10668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2468880" indent="-10160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2743200" indent="-9652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 rot="-899999">
            <a:off x="6996404" y="6238502"/>
            <a:ext cx="1523999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 rot="-899999">
            <a:off x="5321849" y="6094794"/>
            <a:ext cx="3124200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 rot="-900000">
            <a:off x="8182730" y="3246937"/>
            <a:ext cx="907444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1_Titolo e testo verticale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 rot="-892252">
            <a:off x="-882906" y="-626065"/>
            <a:ext cx="7440156" cy="7347127"/>
          </a:xfrm>
          <a:custGeom>
            <a:avLst/>
            <a:gdLst/>
            <a:ahLst/>
            <a:cxnLst/>
            <a:rect l="0" t="0" r="0" b="0"/>
            <a:pathLst>
              <a:path w="7440156" h="7347127" extrusionOk="0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0" name="Shape 120"/>
          <p:cNvSpPr/>
          <p:nvPr/>
        </p:nvSpPr>
        <p:spPr>
          <a:xfrm rot="-892252">
            <a:off x="3227234" y="6274264"/>
            <a:ext cx="4396677" cy="1167472"/>
          </a:xfrm>
          <a:custGeom>
            <a:avLst/>
            <a:gdLst/>
            <a:ahLst/>
            <a:cxnLst/>
            <a:rect l="0" t="0" r="0" b="0"/>
            <a:pathLst>
              <a:path w="4396677" h="1167472" extrusionOk="0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1" name="Shape 121"/>
          <p:cNvSpPr/>
          <p:nvPr/>
        </p:nvSpPr>
        <p:spPr>
          <a:xfrm rot="-892252">
            <a:off x="7659524" y="5459724"/>
            <a:ext cx="1710569" cy="1538689"/>
          </a:xfrm>
          <a:custGeom>
            <a:avLst/>
            <a:gdLst/>
            <a:ahLst/>
            <a:cxnLst/>
            <a:rect l="0" t="0" r="0" b="0"/>
            <a:pathLst>
              <a:path w="1710569" h="1538689" extrusionOk="0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2" name="Shape 122"/>
          <p:cNvSpPr/>
          <p:nvPr/>
        </p:nvSpPr>
        <p:spPr>
          <a:xfrm rot="-892252">
            <a:off x="6666425" y="-490731"/>
            <a:ext cx="3065776" cy="5811871"/>
          </a:xfrm>
          <a:custGeom>
            <a:avLst/>
            <a:gdLst/>
            <a:ahLst/>
            <a:cxnLst/>
            <a:rect l="0" t="0" r="0" b="0"/>
            <a:pathLst>
              <a:path w="3065776" h="5811871" extrusionOk="0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 rot="4500000">
            <a:off x="5101694" y="2203052"/>
            <a:ext cx="4818887" cy="14356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 sz="44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 rot="4500000">
            <a:off x="1123106" y="920328"/>
            <a:ext cx="5088265" cy="539895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65760" indent="-81279" algn="l" rtl="0">
              <a:spcBef>
                <a:spcPts val="5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8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731520" indent="-132079" algn="l" rtl="0">
              <a:spcBef>
                <a:spcPts val="48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4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1097280" indent="-119380" algn="l" rtl="0">
              <a:spcBef>
                <a:spcPts val="40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0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indent="-96519" algn="l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8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645920" indent="-91440" algn="l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8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1920240" indent="-9906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194560" indent="-10668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2468880" indent="-10160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2743200" indent="-9652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dt" idx="10"/>
          </p:nvPr>
        </p:nvSpPr>
        <p:spPr>
          <a:xfrm rot="-900000">
            <a:off x="7754112" y="5888736"/>
            <a:ext cx="1243583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ftr" idx="11"/>
          </p:nvPr>
        </p:nvSpPr>
        <p:spPr>
          <a:xfrm rot="-900000">
            <a:off x="4997808" y="6188243"/>
            <a:ext cx="2380306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 rot="-900000">
            <a:off x="7690104" y="5641848"/>
            <a:ext cx="1243583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0" t="0" r="0" b="0"/>
            <a:pathLst>
              <a:path w="3615441" h="6151724" extrusionOk="0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0" t="0" r="0" b="0"/>
            <a:pathLst>
              <a:path w="3735394" h="1387781" extrusionOk="0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 rot="907748">
            <a:off x="2146801" y="6590198"/>
            <a:ext cx="1981025" cy="535602"/>
          </a:xfrm>
          <a:custGeom>
            <a:avLst/>
            <a:gdLst/>
            <a:ahLst/>
            <a:cxnLst/>
            <a:rect l="0" t="0" r="0" b="0"/>
            <a:pathLst>
              <a:path w="1981025" h="535602" extrusionOk="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 rot="907748">
            <a:off x="3185140" y="-553633"/>
            <a:ext cx="6782931" cy="7826540"/>
          </a:xfrm>
          <a:custGeom>
            <a:avLst/>
            <a:gdLst/>
            <a:ahLst/>
            <a:cxnLst/>
            <a:rect l="0" t="0" r="0" b="0"/>
            <a:pathLst>
              <a:path w="6782931" h="7826540" extrusionOk="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 rot="-4499999">
            <a:off x="-633894" y="2921987"/>
            <a:ext cx="5064953" cy="16956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 sz="44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 rot="900000">
            <a:off x="3479028" y="959715"/>
            <a:ext cx="4658735" cy="50776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365760" indent="-81279" algn="l" rtl="0">
              <a:spcBef>
                <a:spcPts val="5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8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731520" indent="-132079" algn="l" rtl="0">
              <a:spcBef>
                <a:spcPts val="48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4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1097280" indent="-119380" algn="l" rtl="0">
              <a:spcBef>
                <a:spcPts val="40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0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indent="-96519" algn="l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8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645920" indent="-91440" algn="l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8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1920240" indent="-9906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194560" indent="-10668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2468880" indent="-10160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2743200" indent="-9652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 rot="899999">
            <a:off x="1690987" y="608314"/>
            <a:ext cx="1789354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 rot="900000">
            <a:off x="3103619" y="6177545"/>
            <a:ext cx="2392236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 rot="899999">
            <a:off x="1265370" y="300796"/>
            <a:ext cx="2287318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Intestazione sezion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 rot="899999">
            <a:off x="-57215" y="-1017685"/>
            <a:ext cx="7411427" cy="3438177"/>
          </a:xfrm>
          <a:custGeom>
            <a:avLst/>
            <a:gdLst/>
            <a:ahLst/>
            <a:cxnLst/>
            <a:rect l="0" t="0" r="0" b="0"/>
            <a:pathLst>
              <a:path w="7411427" h="3438177" extrusionOk="0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 rot="899999">
            <a:off x="-776640" y="2417820"/>
            <a:ext cx="6998365" cy="5080081"/>
          </a:xfrm>
          <a:custGeom>
            <a:avLst/>
            <a:gdLst/>
            <a:ahLst/>
            <a:cxnLst/>
            <a:rect l="0" t="0" r="0" b="0"/>
            <a:pathLst>
              <a:path w="6998365" h="5080081" extrusionOk="0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 rot="899999">
            <a:off x="6338067" y="3775812"/>
            <a:ext cx="3102275" cy="3544033"/>
          </a:xfrm>
          <a:custGeom>
            <a:avLst/>
            <a:gdLst/>
            <a:ahLst/>
            <a:cxnLst/>
            <a:rect l="0" t="0" r="0" b="0"/>
            <a:pathLst>
              <a:path w="3102275" h="3544033" extrusionOk="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 rot="899999">
            <a:off x="7327879" y="-104311"/>
            <a:ext cx="2350627" cy="3820866"/>
          </a:xfrm>
          <a:custGeom>
            <a:avLst/>
            <a:gdLst/>
            <a:ahLst/>
            <a:cxnLst/>
            <a:rect l="0" t="0" r="0" b="0"/>
            <a:pathLst>
              <a:path w="2350627" h="3820866" extrusionOk="0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 rot="899999">
            <a:off x="534985" y="2921828"/>
            <a:ext cx="5690855" cy="1570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defRPr sz="4800" b="0" cap="none" baseline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 rot="899999">
            <a:off x="537848" y="4494201"/>
            <a:ext cx="5271544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buClr>
                <a:schemeClr val="lt1"/>
              </a:buClr>
              <a:buFont typeface="Rokkitt"/>
              <a:buNone/>
              <a:defRPr sz="2400">
                <a:solidFill>
                  <a:schemeClr val="lt1"/>
                </a:solidFill>
              </a:defRPr>
            </a:lvl1pPr>
            <a:lvl2pPr marL="457200" indent="0" rtl="0">
              <a:buClr>
                <a:schemeClr val="lt1"/>
              </a:buClr>
              <a:buFont typeface="Rokkitt"/>
              <a:buNone/>
              <a:defRPr sz="1800">
                <a:solidFill>
                  <a:schemeClr val="lt1"/>
                </a:solidFill>
              </a:defRPr>
            </a:lvl2pPr>
            <a:lvl3pPr marL="914400" indent="0" rtl="0">
              <a:buClr>
                <a:schemeClr val="lt1"/>
              </a:buClr>
              <a:buFont typeface="Rokkitt"/>
              <a:buNone/>
              <a:defRPr sz="1600">
                <a:solidFill>
                  <a:schemeClr val="lt1"/>
                </a:solidFill>
              </a:defRPr>
            </a:lvl3pPr>
            <a:lvl4pPr marL="1371600" indent="0" rtl="0">
              <a:buClr>
                <a:schemeClr val="lt1"/>
              </a:buClr>
              <a:buFont typeface="Rokkitt"/>
              <a:buNone/>
              <a:defRPr sz="1400">
                <a:solidFill>
                  <a:schemeClr val="lt1"/>
                </a:solidFill>
              </a:defRPr>
            </a:lvl4pPr>
            <a:lvl5pPr marL="1828800" indent="0" rtl="0">
              <a:buClr>
                <a:schemeClr val="lt1"/>
              </a:buClr>
              <a:buFont typeface="Rokkitt"/>
              <a:buNone/>
              <a:defRPr sz="1400">
                <a:solidFill>
                  <a:schemeClr val="lt1"/>
                </a:solidFill>
              </a:defRPr>
            </a:lvl5pPr>
            <a:lvl6pPr marL="2286000" indent="0" rtl="0">
              <a:buClr>
                <a:schemeClr val="lt1"/>
              </a:buClr>
              <a:buFont typeface="Rokkitt"/>
              <a:buNone/>
              <a:defRPr sz="1400">
                <a:solidFill>
                  <a:schemeClr val="lt1"/>
                </a:solidFill>
              </a:defRPr>
            </a:lvl6pPr>
            <a:lvl7pPr marL="2743200" indent="0" rtl="0">
              <a:buClr>
                <a:schemeClr val="lt1"/>
              </a:buClr>
              <a:buFont typeface="Rokkitt"/>
              <a:buNone/>
              <a:defRPr sz="1400">
                <a:solidFill>
                  <a:schemeClr val="lt1"/>
                </a:solidFill>
              </a:defRPr>
            </a:lvl7pPr>
            <a:lvl8pPr marL="3200400" indent="0" rtl="0">
              <a:buClr>
                <a:schemeClr val="lt1"/>
              </a:buClr>
              <a:buFont typeface="Rokkitt"/>
              <a:buNone/>
              <a:defRPr sz="1400">
                <a:solidFill>
                  <a:schemeClr val="lt1"/>
                </a:solidFill>
              </a:defRPr>
            </a:lvl8pPr>
            <a:lvl9pPr marL="3657600" indent="0" rtl="0">
              <a:buClr>
                <a:schemeClr val="lt1"/>
              </a:buClr>
              <a:buFont typeface="Rokkitt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 rot="899999">
            <a:off x="6878367" y="3761384"/>
            <a:ext cx="1523999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 rot="899999">
            <a:off x="7056965" y="3170794"/>
            <a:ext cx="1926304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 rot="900000" flipH="1">
            <a:off x="7176363" y="2661156"/>
            <a:ext cx="683978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e contenuti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rot="-892252">
            <a:off x="-883224" y="-625990"/>
            <a:ext cx="7439907" cy="7344599"/>
          </a:xfrm>
          <a:custGeom>
            <a:avLst/>
            <a:gdLst/>
            <a:ahLst/>
            <a:cxnLst/>
            <a:rect l="0" t="0" r="0" b="0"/>
            <a:pathLst>
              <a:path w="7439907" h="7344599" extrusionOk="0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 rot="-892252">
            <a:off x="3237537" y="6275495"/>
            <a:ext cx="4387395" cy="1165008"/>
          </a:xfrm>
          <a:custGeom>
            <a:avLst/>
            <a:gdLst/>
            <a:ahLst/>
            <a:cxnLst/>
            <a:rect l="0" t="0" r="0" b="0"/>
            <a:pathLst>
              <a:path w="4387395" h="1165008" extrusionOk="0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 rot="-892252">
            <a:off x="7660697" y="5462348"/>
            <a:ext cx="1709024" cy="1536003"/>
          </a:xfrm>
          <a:custGeom>
            <a:avLst/>
            <a:gdLst/>
            <a:ahLst/>
            <a:cxnLst/>
            <a:rect l="0" t="0" r="0" b="0"/>
            <a:pathLst>
              <a:path w="1709024" h="1536003" extrusionOk="0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9" name="Shape 49"/>
          <p:cNvSpPr/>
          <p:nvPr/>
        </p:nvSpPr>
        <p:spPr>
          <a:xfrm rot="-892252">
            <a:off x="6667943" y="-490547"/>
            <a:ext cx="3064333" cy="5811872"/>
          </a:xfrm>
          <a:custGeom>
            <a:avLst/>
            <a:gdLst/>
            <a:ahLst/>
            <a:cxnLst/>
            <a:rect l="0" t="0" r="0" b="0"/>
            <a:pathLst>
              <a:path w="3064333" h="5811872" extrusionOk="0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 rot="4499999">
            <a:off x="5171893" y="2231023"/>
            <a:ext cx="4820300" cy="14361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 sz="44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 rot="-900000">
            <a:off x="1014438" y="1335061"/>
            <a:ext cx="2578607" cy="48398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 rot="-900000">
            <a:off x="3701031" y="618004"/>
            <a:ext cx="2580010" cy="48371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 rot="-900000">
            <a:off x="7755919" y="5887411"/>
            <a:ext cx="1241979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 rot="-899999">
            <a:off x="4054658" y="5494373"/>
            <a:ext cx="3124200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 rot="-899999">
            <a:off x="7690163" y="5643110"/>
            <a:ext cx="1241693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nfronto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 rot="-892252">
            <a:off x="-883224" y="-625990"/>
            <a:ext cx="7439907" cy="7344599"/>
          </a:xfrm>
          <a:custGeom>
            <a:avLst/>
            <a:gdLst/>
            <a:ahLst/>
            <a:cxnLst/>
            <a:rect l="0" t="0" r="0" b="0"/>
            <a:pathLst>
              <a:path w="7439907" h="7344599" extrusionOk="0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8" name="Shape 58"/>
          <p:cNvSpPr/>
          <p:nvPr/>
        </p:nvSpPr>
        <p:spPr>
          <a:xfrm rot="-892252">
            <a:off x="3237537" y="6275495"/>
            <a:ext cx="4387395" cy="1165008"/>
          </a:xfrm>
          <a:custGeom>
            <a:avLst/>
            <a:gdLst/>
            <a:ahLst/>
            <a:cxnLst/>
            <a:rect l="0" t="0" r="0" b="0"/>
            <a:pathLst>
              <a:path w="4387395" h="1165008" extrusionOk="0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9" name="Shape 59"/>
          <p:cNvSpPr/>
          <p:nvPr/>
        </p:nvSpPr>
        <p:spPr>
          <a:xfrm rot="-892252">
            <a:off x="7660697" y="5462348"/>
            <a:ext cx="1709024" cy="1536003"/>
          </a:xfrm>
          <a:custGeom>
            <a:avLst/>
            <a:gdLst/>
            <a:ahLst/>
            <a:cxnLst/>
            <a:rect l="0" t="0" r="0" b="0"/>
            <a:pathLst>
              <a:path w="1709024" h="1536003" extrusionOk="0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 rot="-892252">
            <a:off x="6667943" y="-490547"/>
            <a:ext cx="3064333" cy="5811872"/>
          </a:xfrm>
          <a:custGeom>
            <a:avLst/>
            <a:gdLst/>
            <a:ahLst/>
            <a:cxnLst/>
            <a:rect l="0" t="0" r="0" b="0"/>
            <a:pathLst>
              <a:path w="3064333" h="5811872" extrusionOk="0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 rot="4500000">
            <a:off x="5175504" y="2231135"/>
            <a:ext cx="4818887" cy="14356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Rokkitt"/>
              <a:buNone/>
              <a:defRPr sz="2400" b="0"/>
            </a:lvl1pPr>
            <a:lvl2pPr marL="457200" indent="0" rtl="0">
              <a:buFont typeface="Rokkitt"/>
              <a:buNone/>
              <a:defRPr sz="2000" b="1"/>
            </a:lvl2pPr>
            <a:lvl3pPr marL="914400" indent="0" rtl="0">
              <a:buFont typeface="Rokkitt"/>
              <a:buNone/>
              <a:defRPr sz="1800" b="1"/>
            </a:lvl3pPr>
            <a:lvl4pPr marL="1371600" indent="0" rtl="0">
              <a:buFont typeface="Rokkitt"/>
              <a:buNone/>
              <a:defRPr sz="1600" b="1"/>
            </a:lvl4pPr>
            <a:lvl5pPr marL="1828800" indent="0" rtl="0">
              <a:buFont typeface="Rokkitt"/>
              <a:buNone/>
              <a:defRPr sz="1600" b="1"/>
            </a:lvl5pPr>
            <a:lvl6pPr marL="2286000" indent="0" rtl="0">
              <a:buFont typeface="Rokkitt"/>
              <a:buNone/>
              <a:defRPr sz="1600" b="1"/>
            </a:lvl6pPr>
            <a:lvl7pPr marL="2743200" indent="0" rtl="0">
              <a:buFont typeface="Rokkitt"/>
              <a:buNone/>
              <a:defRPr sz="1600" b="1"/>
            </a:lvl7pPr>
            <a:lvl8pPr marL="3200400" indent="0" rtl="0">
              <a:buFont typeface="Rokkitt"/>
              <a:buNone/>
              <a:defRPr sz="1600" b="1"/>
            </a:lvl8pPr>
            <a:lvl9pPr marL="3657600" indent="0" rtl="0">
              <a:buFont typeface="Rokkitt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 rot="-900000">
            <a:off x="1120517" y="2227894"/>
            <a:ext cx="2578607" cy="393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3"/>
          </p:nvPr>
        </p:nvSpPr>
        <p:spPr>
          <a:xfrm rot="-899999">
            <a:off x="3535709" y="687502"/>
            <a:ext cx="2214753" cy="7530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Rokkitt"/>
              <a:buNone/>
              <a:defRPr sz="2400" b="0"/>
            </a:lvl1pPr>
            <a:lvl2pPr marL="457200" indent="0" rtl="0">
              <a:buFont typeface="Rokkitt"/>
              <a:buNone/>
              <a:defRPr sz="2000" b="1"/>
            </a:lvl2pPr>
            <a:lvl3pPr marL="914400" indent="0" rtl="0">
              <a:buFont typeface="Rokkitt"/>
              <a:buNone/>
              <a:defRPr sz="1800" b="1"/>
            </a:lvl3pPr>
            <a:lvl4pPr marL="1371600" indent="0" rtl="0">
              <a:buFont typeface="Rokkitt"/>
              <a:buNone/>
              <a:defRPr sz="1600" b="1"/>
            </a:lvl4pPr>
            <a:lvl5pPr marL="1828800" indent="0" rtl="0">
              <a:buFont typeface="Rokkitt"/>
              <a:buNone/>
              <a:defRPr sz="1600" b="1"/>
            </a:lvl5pPr>
            <a:lvl6pPr marL="2286000" indent="0" rtl="0">
              <a:buFont typeface="Rokkitt"/>
              <a:buNone/>
              <a:defRPr sz="1600" b="1"/>
            </a:lvl6pPr>
            <a:lvl7pPr marL="2743200" indent="0" rtl="0">
              <a:buFont typeface="Rokkitt"/>
              <a:buNone/>
              <a:defRPr sz="1600" b="1"/>
            </a:lvl7pPr>
            <a:lvl8pPr marL="3200400" indent="0" rtl="0">
              <a:buFont typeface="Rokkitt"/>
              <a:buNone/>
              <a:defRPr sz="1600" b="1"/>
            </a:lvl8pPr>
            <a:lvl9pPr marL="3657600" indent="0" rtl="0">
              <a:buFont typeface="Rokkitt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4"/>
          </p:nvPr>
        </p:nvSpPr>
        <p:spPr>
          <a:xfrm rot="-900000">
            <a:off x="3808497" y="1495881"/>
            <a:ext cx="2578607" cy="39559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 rot="-900000">
            <a:off x="7754112" y="5888736"/>
            <a:ext cx="1243583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xfrm rot="-899999">
            <a:off x="4050792" y="5495544"/>
            <a:ext cx="3124200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 rot="-900000">
            <a:off x="7690104" y="5641848"/>
            <a:ext cx="1243583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0" t="0" r="0" b="0"/>
            <a:pathLst>
              <a:path w="3615441" h="6151724" extrusionOk="0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0" t="0" r="0" b="0"/>
            <a:pathLst>
              <a:path w="3735394" h="1387781" extrusionOk="0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 rot="907748">
            <a:off x="2146801" y="6590198"/>
            <a:ext cx="1981025" cy="535602"/>
          </a:xfrm>
          <a:custGeom>
            <a:avLst/>
            <a:gdLst/>
            <a:ahLst/>
            <a:cxnLst/>
            <a:rect l="0" t="0" r="0" b="0"/>
            <a:pathLst>
              <a:path w="1981025" h="535602" extrusionOk="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 rot="907748">
            <a:off x="3185140" y="-553633"/>
            <a:ext cx="6782931" cy="7826540"/>
          </a:xfrm>
          <a:custGeom>
            <a:avLst/>
            <a:gdLst/>
            <a:ahLst/>
            <a:cxnLst/>
            <a:rect l="0" t="0" r="0" b="0"/>
            <a:pathLst>
              <a:path w="6782931" h="7826540" extrusionOk="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-4500000">
            <a:off x="-630936" y="2926079"/>
            <a:ext cx="5065776" cy="16916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 sz="440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 rot="900000">
            <a:off x="1691640" y="612648"/>
            <a:ext cx="1792224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 rot="899999">
            <a:off x="2493720" y="6101033"/>
            <a:ext cx="3052113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 rot="900000">
            <a:off x="1261871" y="301752"/>
            <a:ext cx="2285999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 rot="899999">
            <a:off x="-372247" y="-1218152"/>
            <a:ext cx="8577953" cy="6344114"/>
          </a:xfrm>
          <a:custGeom>
            <a:avLst/>
            <a:gdLst/>
            <a:ahLst/>
            <a:cxnLst/>
            <a:rect l="0" t="0" r="0" b="0"/>
            <a:pathLst>
              <a:path w="8577953" h="6344114" extrusionOk="0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0" name="Shape 80"/>
          <p:cNvSpPr/>
          <p:nvPr/>
        </p:nvSpPr>
        <p:spPr>
          <a:xfrm rot="899999">
            <a:off x="-449070" y="5207889"/>
            <a:ext cx="7470000" cy="2486713"/>
          </a:xfrm>
          <a:custGeom>
            <a:avLst/>
            <a:gdLst/>
            <a:ahLst/>
            <a:cxnLst/>
            <a:rect l="0" t="0" r="0" b="0"/>
            <a:pathLst>
              <a:path w="7470000" h="2486713" extrusionOk="0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1" name="Shape 81"/>
          <p:cNvSpPr/>
          <p:nvPr/>
        </p:nvSpPr>
        <p:spPr>
          <a:xfrm rot="899999">
            <a:off x="7192309" y="6483325"/>
            <a:ext cx="1932834" cy="635630"/>
          </a:xfrm>
          <a:custGeom>
            <a:avLst/>
            <a:gdLst/>
            <a:ahLst/>
            <a:cxnLst/>
            <a:rect l="0" t="0" r="0" b="0"/>
            <a:pathLst>
              <a:path w="1932834" h="635630" extrusionOk="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2" name="Shape 82"/>
          <p:cNvSpPr/>
          <p:nvPr/>
        </p:nvSpPr>
        <p:spPr>
          <a:xfrm rot="899999">
            <a:off x="8127084" y="92392"/>
            <a:ext cx="1878991" cy="6414233"/>
          </a:xfrm>
          <a:custGeom>
            <a:avLst/>
            <a:gdLst/>
            <a:ahLst/>
            <a:cxnLst/>
            <a:rect l="0" t="0" r="0" b="0"/>
            <a:pathLst>
              <a:path w="1878991" h="6414233" extrusionOk="0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 rot="899999">
            <a:off x="7521937" y="5927115"/>
            <a:ext cx="1523999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 rot="899999">
            <a:off x="3892286" y="5987295"/>
            <a:ext cx="3124200" cy="295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 rot="900000">
            <a:off x="7599045" y="5570110"/>
            <a:ext cx="716206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uto con didascalia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 rot="-892252">
            <a:off x="-897259" y="-624538"/>
            <a:ext cx="7286946" cy="6041338"/>
          </a:xfrm>
          <a:custGeom>
            <a:avLst/>
            <a:gdLst/>
            <a:ahLst/>
            <a:cxnLst/>
            <a:rect l="0" t="0" r="0" b="0"/>
            <a:pathLst>
              <a:path w="7286946" h="6041338" extrusionOk="0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8" name="Shape 88"/>
          <p:cNvSpPr/>
          <p:nvPr/>
        </p:nvSpPr>
        <p:spPr>
          <a:xfrm rot="-892252">
            <a:off x="64806" y="5378152"/>
            <a:ext cx="7443151" cy="2476431"/>
          </a:xfrm>
          <a:custGeom>
            <a:avLst/>
            <a:gdLst/>
            <a:ahLst/>
            <a:cxnLst/>
            <a:rect l="0" t="0" r="0" b="0"/>
            <a:pathLst>
              <a:path w="7443151" h="2476431" extrusionOk="0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9" name="Shape 89"/>
          <p:cNvSpPr/>
          <p:nvPr/>
        </p:nvSpPr>
        <p:spPr>
          <a:xfrm rot="-892252">
            <a:off x="7660994" y="5459930"/>
            <a:ext cx="1709023" cy="1538302"/>
          </a:xfrm>
          <a:custGeom>
            <a:avLst/>
            <a:gdLst/>
            <a:ahLst/>
            <a:cxnLst/>
            <a:rect l="0" t="0" r="0" b="0"/>
            <a:pathLst>
              <a:path w="1709023" h="1538302" extrusionOk="0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/>
          <p:nvPr/>
        </p:nvSpPr>
        <p:spPr>
          <a:xfrm rot="-892252">
            <a:off x="6673110" y="-489836"/>
            <a:ext cx="3059119" cy="5809409"/>
          </a:xfrm>
          <a:custGeom>
            <a:avLst/>
            <a:gdLst/>
            <a:ahLst/>
            <a:cxnLst/>
            <a:rect l="0" t="0" r="0" b="0"/>
            <a:pathLst>
              <a:path w="3059119" h="5809409" extrusionOk="0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 rot="4500000">
            <a:off x="5175504" y="2231135"/>
            <a:ext cx="4818887" cy="14356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defRPr sz="4400"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 rot="-899999">
            <a:off x="844848" y="997933"/>
            <a:ext cx="5343099" cy="38882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 rot="-899999">
            <a:off x="3216572" y="5144589"/>
            <a:ext cx="3930375" cy="9881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buFont typeface="Rokkitt"/>
              <a:buNone/>
              <a:defRPr sz="1800"/>
            </a:lvl1pPr>
            <a:lvl2pPr marL="457200" indent="0" rtl="0">
              <a:buFont typeface="Rokkitt"/>
              <a:buNone/>
              <a:defRPr sz="1200"/>
            </a:lvl2pPr>
            <a:lvl3pPr marL="914400" indent="0" rtl="0">
              <a:buFont typeface="Rokkitt"/>
              <a:buNone/>
              <a:defRPr sz="1000"/>
            </a:lvl3pPr>
            <a:lvl4pPr marL="1371600" indent="0" rtl="0">
              <a:buFont typeface="Rokkitt"/>
              <a:buNone/>
              <a:defRPr sz="900"/>
            </a:lvl4pPr>
            <a:lvl5pPr marL="1828800" indent="0" rtl="0">
              <a:buFont typeface="Rokkitt"/>
              <a:buNone/>
              <a:defRPr sz="900"/>
            </a:lvl5pPr>
            <a:lvl6pPr marL="2286000" indent="0" rtl="0">
              <a:buFont typeface="Rokkitt"/>
              <a:buNone/>
              <a:defRPr sz="900"/>
            </a:lvl6pPr>
            <a:lvl7pPr marL="2743200" indent="0" rtl="0">
              <a:buFont typeface="Rokkitt"/>
              <a:buNone/>
              <a:defRPr sz="900"/>
            </a:lvl7pPr>
            <a:lvl8pPr marL="3200400" indent="0" rtl="0">
              <a:buFont typeface="Rokkitt"/>
              <a:buNone/>
              <a:defRPr sz="900"/>
            </a:lvl8pPr>
            <a:lvl9pPr marL="3657600" indent="0" rtl="0">
              <a:buFont typeface="Rokkitt"/>
              <a:buNone/>
              <a:defRPr sz="900"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dt" idx="10"/>
          </p:nvPr>
        </p:nvSpPr>
        <p:spPr>
          <a:xfrm rot="-900000">
            <a:off x="7754112" y="5888736"/>
            <a:ext cx="1243583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ftr" idx="11"/>
          </p:nvPr>
        </p:nvSpPr>
        <p:spPr>
          <a:xfrm rot="-899999">
            <a:off x="4263966" y="6099103"/>
            <a:ext cx="3063047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 rot="-900000">
            <a:off x="7690104" y="5641848"/>
            <a:ext cx="1243583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magine con didascalia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/>
        </p:nvSpPr>
        <p:spPr>
          <a:xfrm rot="899999">
            <a:off x="-533700" y="-979751"/>
            <a:ext cx="6672870" cy="6821601"/>
          </a:xfrm>
          <a:custGeom>
            <a:avLst/>
            <a:gdLst/>
            <a:ahLst/>
            <a:cxnLst/>
            <a:rect l="0" t="0" r="0" b="0"/>
            <a:pathLst>
              <a:path w="6672870" h="6821601" extrusionOk="0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dk1">
              <a:alpha val="4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9" name="Shape 99"/>
          <p:cNvSpPr/>
          <p:nvPr/>
        </p:nvSpPr>
        <p:spPr>
          <a:xfrm rot="899999">
            <a:off x="-283895" y="5969721"/>
            <a:ext cx="5300494" cy="1495954"/>
          </a:xfrm>
          <a:custGeom>
            <a:avLst/>
            <a:gdLst/>
            <a:ahLst/>
            <a:cxnLst/>
            <a:rect l="0" t="0" r="0" b="0"/>
            <a:pathLst>
              <a:path w="5300494" h="1495954" extrusionOk="0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0" name="Shape 100"/>
          <p:cNvSpPr/>
          <p:nvPr/>
        </p:nvSpPr>
        <p:spPr>
          <a:xfrm rot="899999">
            <a:off x="6930291" y="-242629"/>
            <a:ext cx="2434235" cy="1383623"/>
          </a:xfrm>
          <a:custGeom>
            <a:avLst/>
            <a:gdLst/>
            <a:ahLst/>
            <a:cxnLst/>
            <a:rect l="0" t="0" r="0" b="0"/>
            <a:pathLst>
              <a:path w="2434235" h="1383623" extrusionOk="0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dk1">
              <a:alpha val="3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1" name="Shape 101"/>
          <p:cNvSpPr/>
          <p:nvPr/>
        </p:nvSpPr>
        <p:spPr>
          <a:xfrm rot="899999">
            <a:off x="5899782" y="1282100"/>
            <a:ext cx="3842742" cy="6178450"/>
          </a:xfrm>
          <a:custGeom>
            <a:avLst/>
            <a:gdLst/>
            <a:ahLst/>
            <a:cxnLst/>
            <a:rect l="0" t="0" r="0" b="0"/>
            <a:pathLst>
              <a:path w="3842742" h="6178450" extrusionOk="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 rot="-4500000">
            <a:off x="4578272" y="2744935"/>
            <a:ext cx="5036383" cy="19971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r" rtl="0">
              <a:defRPr sz="4400"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2"/>
          </p:nvPr>
        </p:nvSpPr>
        <p:spPr>
          <a:xfrm rot="900000">
            <a:off x="1507528" y="615730"/>
            <a:ext cx="4323503" cy="3294418"/>
          </a:xfrm>
          <a:prstGeom prst="roundRect">
            <a:avLst>
              <a:gd name="adj" fmla="val 4992"/>
            </a:avLst>
          </a:prstGeom>
          <a:noFill/>
          <a:ln w="19050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0" marR="0" indent="0" algn="r" rtl="0">
              <a:buClr>
                <a:schemeClr val="lt1"/>
              </a:buClr>
              <a:buFont typeface="Rokkitt"/>
              <a:buNone/>
              <a:defRPr sz="3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buClr>
                <a:schemeClr val="lt1"/>
              </a:buClr>
              <a:buFont typeface="Rokkitt"/>
              <a:buNone/>
              <a:defRPr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buClr>
                <a:schemeClr val="lt1"/>
              </a:buClr>
              <a:buFont typeface="Rokkitt"/>
              <a:buNone/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buClr>
                <a:schemeClr val="lt1"/>
              </a:buClr>
              <a:buFont typeface="Rokkitt"/>
              <a:buNone/>
              <a:defRPr sz="20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buClr>
                <a:schemeClr val="lt1"/>
              </a:buClr>
              <a:buFont typeface="Rokkitt"/>
              <a:buNone/>
              <a:defRPr sz="20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buClr>
                <a:schemeClr val="lt1"/>
              </a:buClr>
              <a:buFont typeface="Rokkitt"/>
              <a:buNone/>
              <a:defRPr sz="20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buClr>
                <a:schemeClr val="lt1"/>
              </a:buClr>
              <a:buFont typeface="Rokkitt"/>
              <a:buNone/>
              <a:defRPr sz="20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buClr>
                <a:schemeClr val="lt1"/>
              </a:buClr>
              <a:buFont typeface="Rokkitt"/>
              <a:buNone/>
              <a:defRPr sz="20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buClr>
                <a:schemeClr val="lt1"/>
              </a:buClr>
              <a:buFont typeface="Rokkitt"/>
              <a:buNone/>
              <a:defRPr sz="20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 rot="900000">
            <a:off x="822789" y="4161126"/>
            <a:ext cx="4310914" cy="12035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buFont typeface="Rokkitt"/>
              <a:buNone/>
              <a:defRPr sz="2000"/>
            </a:lvl1pPr>
            <a:lvl2pPr marL="457200" indent="0" rtl="0">
              <a:buFont typeface="Rokkitt"/>
              <a:buNone/>
              <a:defRPr sz="1200"/>
            </a:lvl2pPr>
            <a:lvl3pPr marL="914400" indent="0" rtl="0">
              <a:buFont typeface="Rokkitt"/>
              <a:buNone/>
              <a:defRPr sz="1000"/>
            </a:lvl3pPr>
            <a:lvl4pPr marL="1371600" indent="0" rtl="0">
              <a:buFont typeface="Rokkitt"/>
              <a:buNone/>
              <a:defRPr sz="900"/>
            </a:lvl4pPr>
            <a:lvl5pPr marL="1828800" indent="0" rtl="0">
              <a:buFont typeface="Rokkitt"/>
              <a:buNone/>
              <a:defRPr sz="900"/>
            </a:lvl5pPr>
            <a:lvl6pPr marL="2286000" indent="0" rtl="0">
              <a:buFont typeface="Rokkitt"/>
              <a:buNone/>
              <a:defRPr sz="900"/>
            </a:lvl6pPr>
            <a:lvl7pPr marL="2743200" indent="0" rtl="0">
              <a:buFont typeface="Rokkitt"/>
              <a:buNone/>
              <a:defRPr sz="900"/>
            </a:lvl7pPr>
            <a:lvl8pPr marL="3200400" indent="0" rtl="0">
              <a:buFont typeface="Rokkitt"/>
              <a:buNone/>
              <a:defRPr sz="900"/>
            </a:lvl8pPr>
            <a:lvl9pPr marL="3657600" indent="0" rtl="0">
              <a:buFont typeface="Rokkitt"/>
              <a:buNone/>
              <a:defRPr sz="900"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dt" idx="10"/>
          </p:nvPr>
        </p:nvSpPr>
        <p:spPr>
          <a:xfrm rot="899999">
            <a:off x="6992394" y="571254"/>
            <a:ext cx="1523999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 rot="899999">
            <a:off x="647291" y="5162531"/>
            <a:ext cx="2977453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 rot="899999">
            <a:off x="7046470" y="391053"/>
            <a:ext cx="1963186" cy="3651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CCCF0"/>
            </a:gs>
            <a:gs pos="100000">
              <a:srgbClr val="156E9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/>
            <a:stretch>
              <a:fillRect/>
            </a:stretch>
          </a:blipFill>
        </p:spPr>
      </p:sp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 rot="-5400000">
            <a:off x="-673455" y="2807055"/>
            <a:ext cx="5320597" cy="18400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 sz="4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2pPr>
            <a:lvl3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3pPr>
            <a:lvl4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4pPr>
            <a:lvl5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5pPr>
            <a:lvl6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6pPr>
            <a:lvl7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7pPr>
            <a:lvl8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8pPr>
            <a:lvl9pPr marL="0" marR="0" indent="0" algn="l" rtl="0">
              <a:defRPr sz="1800" b="0" i="0" u="none" strike="noStrike" cap="none" baseline="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65760" marR="0" indent="-81279" algn="l" rtl="0">
              <a:spcBef>
                <a:spcPts val="5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731520" marR="0" indent="-132079" algn="l" rtl="0">
              <a:spcBef>
                <a:spcPts val="48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1097280" marR="0" indent="-119380" algn="l" rtl="0">
              <a:spcBef>
                <a:spcPts val="40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20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-96519" algn="l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645920" marR="0" indent="-91440" algn="l" rtl="0">
              <a:spcBef>
                <a:spcPts val="360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1920240" marR="0" indent="-9906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194560" marR="0" indent="-10668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2468880" marR="0" indent="-10160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2743200" marR="0" indent="-96520" algn="l" rtl="0">
              <a:spcBef>
                <a:spcPts val="24"/>
              </a:spcBef>
              <a:spcAft>
                <a:spcPts val="600"/>
              </a:spcAft>
              <a:buClr>
                <a:schemeClr val="lt1"/>
              </a:buClr>
              <a:buFont typeface="Rokkitt"/>
              <a:buChar char="❝"/>
              <a:defRPr sz="16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096001"/>
            <a:ext cx="3124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713047" y="53249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4283967" y="-20247"/>
            <a:ext cx="4592333" cy="680898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0" name="Shape 130"/>
          <p:cNvSpPr txBox="1"/>
          <p:nvPr/>
        </p:nvSpPr>
        <p:spPr>
          <a:xfrm>
            <a:off x="683568" y="3153161"/>
            <a:ext cx="3168351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it-IT" sz="40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This is me!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 rot="899999">
            <a:off x="534985" y="2921828"/>
            <a:ext cx="5690855" cy="15706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 rot="899999">
            <a:off x="537848" y="4494201"/>
            <a:ext cx="5271544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37" name="Shape 137"/>
          <p:cNvSpPr/>
          <p:nvPr/>
        </p:nvSpPr>
        <p:spPr>
          <a:xfrm>
            <a:off x="323528" y="215262"/>
            <a:ext cx="8496944" cy="637270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 rot="899999">
            <a:off x="534985" y="2921828"/>
            <a:ext cx="5690855" cy="15706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 rot="899999">
            <a:off x="537848" y="4494201"/>
            <a:ext cx="5271544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288032" y="188640"/>
            <a:ext cx="8604447" cy="645333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 rot="899999">
            <a:off x="534985" y="2921828"/>
            <a:ext cx="5690855" cy="15706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 rot="899999">
            <a:off x="537848" y="4494201"/>
            <a:ext cx="5271544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51" name="Shape 151"/>
          <p:cNvSpPr/>
          <p:nvPr/>
        </p:nvSpPr>
        <p:spPr>
          <a:xfrm>
            <a:off x="107504" y="404663"/>
            <a:ext cx="8906023" cy="591879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 rot="899999">
            <a:off x="534985" y="2921828"/>
            <a:ext cx="5690855" cy="15706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 rot="899999">
            <a:off x="537848" y="4494201"/>
            <a:ext cx="5271544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251519" y="162763"/>
            <a:ext cx="8640960" cy="650659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4067944" y="122747"/>
            <a:ext cx="4896543" cy="32630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 rot="899999">
            <a:off x="534985" y="2921828"/>
            <a:ext cx="5690855" cy="15706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 rot="899999">
            <a:off x="537848" y="4494201"/>
            <a:ext cx="5271544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2682338" y="2959349"/>
            <a:ext cx="6282150" cy="3638003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67" name="Shape 167"/>
          <p:cNvSpPr/>
          <p:nvPr/>
        </p:nvSpPr>
        <p:spPr>
          <a:xfrm>
            <a:off x="214506" y="2287813"/>
            <a:ext cx="3232154" cy="4309538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68" name="Shape 168"/>
          <p:cNvSpPr/>
          <p:nvPr/>
        </p:nvSpPr>
        <p:spPr>
          <a:xfrm>
            <a:off x="179511" y="122747"/>
            <a:ext cx="3888432" cy="2916324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 rot="899999">
            <a:off x="534985" y="2921828"/>
            <a:ext cx="5690855" cy="15706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 rot="899999">
            <a:off x="537848" y="4494201"/>
            <a:ext cx="5271544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251519" y="188640"/>
            <a:ext cx="8666761" cy="647468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 rot="899999">
            <a:off x="534985" y="2921828"/>
            <a:ext cx="5690855" cy="15706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 rot="899999">
            <a:off x="537848" y="4494201"/>
            <a:ext cx="5271544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251519" y="188640"/>
            <a:ext cx="8676456" cy="650734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 rot="899999">
            <a:off x="534985" y="2921828"/>
            <a:ext cx="5690855" cy="15706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 rot="899999">
            <a:off x="537848" y="4494201"/>
            <a:ext cx="5271544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9" name="Shape 189"/>
          <p:cNvSpPr/>
          <p:nvPr/>
        </p:nvSpPr>
        <p:spPr>
          <a:xfrm>
            <a:off x="240027" y="116631"/>
            <a:ext cx="8724461" cy="65433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Riquadri">
  <a:themeElements>
    <a:clrScheme name="Riquadri">
      <a:dk1>
        <a:srgbClr val="000000"/>
      </a:dk1>
      <a:lt1>
        <a:srgbClr val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On-screen Show (4:3)</PresentationFormat>
  <Paragraphs>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Riquadri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Ines Knäpper</cp:lastModifiedBy>
  <cp:revision>1</cp:revision>
  <dcterms:modified xsi:type="dcterms:W3CDTF">2013-11-04T09:44:08Z</dcterms:modified>
</cp:coreProperties>
</file>