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35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9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9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8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9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2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5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58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012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9917C-A36B-6B4F-85E2-2893E2EE752F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377BE-E4EB-194D-AEDC-C78C359AA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564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kaesefondue-rezep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659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hlaf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" r="522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904105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ount_Blanc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5" b="10425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93679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SC0208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333" b="-33333"/>
          <a:stretch>
            <a:fillRect/>
          </a:stretch>
        </p:blipFill>
        <p:spPr>
          <a:xfrm rot="5400000">
            <a:off x="457199" y="-1739957"/>
            <a:ext cx="8229600" cy="9144003"/>
          </a:xfrm>
        </p:spPr>
      </p:pic>
    </p:spTree>
    <p:extLst>
      <p:ext uri="{BB962C8B-B14F-4D97-AF65-F5344CB8AC3E}">
        <p14:creationId xmlns:p14="http://schemas.microsoft.com/office/powerpoint/2010/main" val="2325018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Eisess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031" r="-79031"/>
          <a:stretch>
            <a:fillRect/>
          </a:stretch>
        </p:blipFill>
        <p:spPr>
          <a:xfrm>
            <a:off x="-754404" y="0"/>
            <a:ext cx="9898404" cy="6858000"/>
          </a:xfrm>
        </p:spPr>
      </p:pic>
    </p:spTree>
    <p:extLst>
      <p:ext uri="{BB962C8B-B14F-4D97-AF65-F5344CB8AC3E}">
        <p14:creationId xmlns:p14="http://schemas.microsoft.com/office/powerpoint/2010/main" val="458525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inder-wass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>
          <a:xfrm>
            <a:off x="-628669" y="0"/>
            <a:ext cx="10184448" cy="6601788"/>
          </a:xfrm>
        </p:spPr>
      </p:pic>
    </p:spTree>
    <p:extLst>
      <p:ext uri="{BB962C8B-B14F-4D97-AF65-F5344CB8AC3E}">
        <p14:creationId xmlns:p14="http://schemas.microsoft.com/office/powerpoint/2010/main" val="3693605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ind Feu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626" r="-69626"/>
          <a:stretch>
            <a:fillRect/>
          </a:stretch>
        </p:blipFill>
        <p:spPr>
          <a:xfrm>
            <a:off x="-163454" y="0"/>
            <a:ext cx="9907834" cy="6858000"/>
          </a:xfrm>
        </p:spPr>
      </p:pic>
    </p:spTree>
    <p:extLst>
      <p:ext uri="{BB962C8B-B14F-4D97-AF65-F5344CB8AC3E}">
        <p14:creationId xmlns:p14="http://schemas.microsoft.com/office/powerpoint/2010/main" val="2675342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ind hand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" b="4"/>
          <a:stretch>
            <a:fillRect/>
          </a:stretch>
        </p:blipFill>
        <p:spPr>
          <a:xfrm>
            <a:off x="-502936" y="176048"/>
            <a:ext cx="10322756" cy="6388015"/>
          </a:xfrm>
        </p:spPr>
      </p:pic>
    </p:spTree>
    <p:extLst>
      <p:ext uri="{BB962C8B-B14F-4D97-AF65-F5344CB8AC3E}">
        <p14:creationId xmlns:p14="http://schemas.microsoft.com/office/powerpoint/2010/main" val="457318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ind-ipa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8" b="12228"/>
          <a:stretch>
            <a:fillRect/>
          </a:stretch>
        </p:blipFill>
        <p:spPr>
          <a:xfrm>
            <a:off x="-100587" y="274638"/>
            <a:ext cx="9392323" cy="6176252"/>
          </a:xfrm>
        </p:spPr>
      </p:pic>
    </p:spTree>
    <p:extLst>
      <p:ext uri="{BB962C8B-B14F-4D97-AF65-F5344CB8AC3E}">
        <p14:creationId xmlns:p14="http://schemas.microsoft.com/office/powerpoint/2010/main" val="3652995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Ines Knäpper</dc:creator>
  <cp:lastModifiedBy>Ines Knäpper</cp:lastModifiedBy>
  <cp:revision>1</cp:revision>
  <dcterms:created xsi:type="dcterms:W3CDTF">2013-10-29T05:48:50Z</dcterms:created>
  <dcterms:modified xsi:type="dcterms:W3CDTF">2013-10-29T08:13:23Z</dcterms:modified>
</cp:coreProperties>
</file>