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6" r:id="rId7"/>
    <p:sldId id="265" r:id="rId8"/>
    <p:sldId id="264" r:id="rId9"/>
    <p:sldId id="263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120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2869C-C328-4BD7-9ECA-DD639329154C}" type="datetimeFigureOut">
              <a:rPr lang="en-US" smtClean="0"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1AF0E-9D4C-45A0-9187-2450A1C70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433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2869C-C328-4BD7-9ECA-DD639329154C}" type="datetimeFigureOut">
              <a:rPr lang="en-US" smtClean="0"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1AF0E-9D4C-45A0-9187-2450A1C70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040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2869C-C328-4BD7-9ECA-DD639329154C}" type="datetimeFigureOut">
              <a:rPr lang="en-US" smtClean="0"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1AF0E-9D4C-45A0-9187-2450A1C70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542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2869C-C328-4BD7-9ECA-DD639329154C}" type="datetimeFigureOut">
              <a:rPr lang="en-US" smtClean="0"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1AF0E-9D4C-45A0-9187-2450A1C70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225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2869C-C328-4BD7-9ECA-DD639329154C}" type="datetimeFigureOut">
              <a:rPr lang="en-US" smtClean="0"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1AF0E-9D4C-45A0-9187-2450A1C70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460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2869C-C328-4BD7-9ECA-DD639329154C}" type="datetimeFigureOut">
              <a:rPr lang="en-US" smtClean="0"/>
              <a:t>11/4/13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1AF0E-9D4C-45A0-9187-2450A1C70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77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2869C-C328-4BD7-9ECA-DD639329154C}" type="datetimeFigureOut">
              <a:rPr lang="en-US" smtClean="0"/>
              <a:t>11/4/13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1AF0E-9D4C-45A0-9187-2450A1C70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356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2869C-C328-4BD7-9ECA-DD639329154C}" type="datetimeFigureOut">
              <a:rPr lang="en-US" smtClean="0"/>
              <a:t>11/4/13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1AF0E-9D4C-45A0-9187-2450A1C70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853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2869C-C328-4BD7-9ECA-DD639329154C}" type="datetimeFigureOut">
              <a:rPr lang="en-US" smtClean="0"/>
              <a:t>11/4/13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1AF0E-9D4C-45A0-9187-2450A1C70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354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2869C-C328-4BD7-9ECA-DD639329154C}" type="datetimeFigureOut">
              <a:rPr lang="en-US" smtClean="0"/>
              <a:t>11/4/13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1AF0E-9D4C-45A0-9187-2450A1C70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852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2869C-C328-4BD7-9ECA-DD639329154C}" type="datetimeFigureOut">
              <a:rPr lang="en-US" smtClean="0"/>
              <a:t>11/4/13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1AF0E-9D4C-45A0-9187-2450A1C70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693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2869C-C328-4BD7-9ECA-DD639329154C}" type="datetimeFigureOut">
              <a:rPr lang="en-US" smtClean="0"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1AF0E-9D4C-45A0-9187-2450A1C70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334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3529"/>
            <a:ext cx="9145016" cy="14451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285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0"/>
    </mc:Choice>
    <mc:Fallback xmlns="">
      <p:transition spd="slow" advTm="9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riven2divide.com/wp-content/uploads/2013/05/t_hanksthanks-1192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154" y="0"/>
            <a:ext cx="812653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2098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0"/>
    </mc:Choice>
    <mc:Fallback xmlns="">
      <p:transition spd="slow" advTm="9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616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0"/>
    </mc:Choice>
    <mc:Fallback xmlns="">
      <p:transition spd="slow" advTm="9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30835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88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0"/>
    </mc:Choice>
    <mc:Fallback xmlns="">
      <p:transition spd="slow" advTm="9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525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363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0"/>
    </mc:Choice>
    <mc:Fallback xmlns="">
      <p:transition spd="slow" advTm="9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261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0"/>
    </mc:Choice>
    <mc:Fallback xmlns="">
      <p:transition spd="slow" advTm="9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540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0"/>
    </mc:Choice>
    <mc:Fallback xmlns="">
      <p:transition spd="slow" advTm="9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content-a-mad.xx.fbcdn.net/hphotos-prn2/1381359_214872082014799_1204697716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74" y="38744"/>
            <a:ext cx="8671206" cy="6846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1607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0"/>
    </mc:Choice>
    <mc:Fallback xmlns="">
      <p:transition spd="slow" advTm="9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0087"/>
            <a:ext cx="9144000" cy="545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856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0"/>
    </mc:Choice>
    <mc:Fallback xmlns="">
      <p:transition spd="slow" advTm="9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arm6.staticflickr.com/5499/9424005188_a39711beb8_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280" y="-2705"/>
            <a:ext cx="6888088" cy="6888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214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0"/>
    </mc:Choice>
    <mc:Fallback xmlns="">
      <p:transition spd="slow" advTm="9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0</Words>
  <Application>Microsoft Macintosh PowerPoint</Application>
  <PresentationFormat>On-screen Show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Jani</dc:creator>
  <cp:lastModifiedBy>Ines Knäpper</cp:lastModifiedBy>
  <cp:revision>7</cp:revision>
  <dcterms:created xsi:type="dcterms:W3CDTF">2013-10-28T22:38:24Z</dcterms:created>
  <dcterms:modified xsi:type="dcterms:W3CDTF">2013-11-04T09:45:58Z</dcterms:modified>
</cp:coreProperties>
</file>