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8" r:id="rId5"/>
    <p:sldId id="257" r:id="rId6"/>
    <p:sldId id="262" r:id="rId7"/>
    <p:sldId id="263" r:id="rId8"/>
    <p:sldId id="264" r:id="rId9"/>
    <p:sldId id="261" r:id="rId10"/>
  </p:sldIdLst>
  <p:sldSz cx="12192000" cy="6858000"/>
  <p:notesSz cx="6858000" cy="9144000"/>
  <p:defaultTextStyle>
    <a:defPPr>
      <a:defRPr lang="sv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66" d="100"/>
          <a:sy n="66" d="100"/>
        </p:scale>
        <p:origin x="-1520" y="-1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327496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447792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07481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17667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34733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71153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76617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74425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06192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09897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66856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7DB60-64FA-424C-A943-56B6F40CCC6E}" type="datetimeFigureOut">
              <a:rPr lang="sv-FI" smtClean="0"/>
              <a:t>11/4/13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3CBCC-5196-4327-BF67-DCC8593EC8F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42013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5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83" y="0"/>
            <a:ext cx="7230140" cy="691498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210493" y="2881423"/>
            <a:ext cx="1531089" cy="14566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86156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-68227"/>
            <a:ext cx="9448800" cy="69262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39"/>
          <a:stretch/>
        </p:blipFill>
        <p:spPr>
          <a:xfrm>
            <a:off x="-1213680" y="-2286001"/>
            <a:ext cx="8645838" cy="70452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"/>
          <a:stretch/>
        </p:blipFill>
        <p:spPr>
          <a:xfrm>
            <a:off x="0" y="3446945"/>
            <a:ext cx="7432158" cy="47126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485" y="1304273"/>
            <a:ext cx="4285343" cy="428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8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6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65" y="0"/>
            <a:ext cx="101776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2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665842"/>
            <a:ext cx="12409714" cy="775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96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9314" y="0"/>
            <a:ext cx="1113334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0"/>
          <a:stretch/>
        </p:blipFill>
        <p:spPr>
          <a:xfrm>
            <a:off x="6966856" y="0"/>
            <a:ext cx="6563759" cy="5203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33" y="4194629"/>
            <a:ext cx="3976267" cy="266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9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394" y="0"/>
            <a:ext cx="7153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6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0</Words>
  <Application>Microsoft Macintosh PowerPoint</Application>
  <PresentationFormat>Custom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 Kalasniemi</dc:creator>
  <cp:lastModifiedBy>Ines Knäpper</cp:lastModifiedBy>
  <cp:revision>9</cp:revision>
  <dcterms:created xsi:type="dcterms:W3CDTF">2013-10-29T00:19:58Z</dcterms:created>
  <dcterms:modified xsi:type="dcterms:W3CDTF">2013-11-04T09:46:39Z</dcterms:modified>
</cp:coreProperties>
</file>