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61" r:id="rId5"/>
    <p:sldId id="259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56" autoAdjust="0"/>
    <p:restoredTop sz="94574" autoAdjust="0"/>
  </p:normalViewPr>
  <p:slideViewPr>
    <p:cSldViewPr>
      <p:cViewPr>
        <p:scale>
          <a:sx n="50" d="100"/>
          <a:sy n="50" d="100"/>
        </p:scale>
        <p:origin x="-2448" y="-1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C63B1-C572-458D-B43D-79CBBC52B61B}" type="datetimeFigureOut">
              <a:rPr lang="it-IT" smtClean="0"/>
              <a:pPr/>
              <a:t>11/4/13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DF2C7-DB19-469D-A772-83BF5CD0619B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  <p:transition xmlns:p14="http://schemas.microsoft.com/office/powerpoint/2010/main" advClick="0" advTm="9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C63B1-C572-458D-B43D-79CBBC52B61B}" type="datetimeFigureOut">
              <a:rPr lang="it-IT" smtClean="0"/>
              <a:pPr/>
              <a:t>11/4/13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DF2C7-DB19-469D-A772-83BF5CD0619B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  <p:transition xmlns:p14="http://schemas.microsoft.com/office/powerpoint/2010/main" advClick="0" advTm="9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C63B1-C572-458D-B43D-79CBBC52B61B}" type="datetimeFigureOut">
              <a:rPr lang="it-IT" smtClean="0"/>
              <a:pPr/>
              <a:t>11/4/13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DF2C7-DB19-469D-A772-83BF5CD0619B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  <p:transition xmlns:p14="http://schemas.microsoft.com/office/powerpoint/2010/main" advClick="0" advTm="9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C63B1-C572-458D-B43D-79CBBC52B61B}" type="datetimeFigureOut">
              <a:rPr lang="it-IT" smtClean="0"/>
              <a:pPr/>
              <a:t>11/4/13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DF2C7-DB19-469D-A772-83BF5CD0619B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  <p:transition xmlns:p14="http://schemas.microsoft.com/office/powerpoint/2010/main" advClick="0" advTm="9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C63B1-C572-458D-B43D-79CBBC52B61B}" type="datetimeFigureOut">
              <a:rPr lang="it-IT" smtClean="0"/>
              <a:pPr/>
              <a:t>11/4/13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DF2C7-DB19-469D-A772-83BF5CD0619B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  <p:transition xmlns:p14="http://schemas.microsoft.com/office/powerpoint/2010/main" advClick="0" advTm="9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C63B1-C572-458D-B43D-79CBBC52B61B}" type="datetimeFigureOut">
              <a:rPr lang="it-IT" smtClean="0"/>
              <a:pPr/>
              <a:t>11/4/13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DF2C7-DB19-469D-A772-83BF5CD0619B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  <p:transition xmlns:p14="http://schemas.microsoft.com/office/powerpoint/2010/main" advClick="0" advTm="9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C63B1-C572-458D-B43D-79CBBC52B61B}" type="datetimeFigureOut">
              <a:rPr lang="it-IT" smtClean="0"/>
              <a:pPr/>
              <a:t>11/4/13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DF2C7-DB19-469D-A772-83BF5CD0619B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  <p:transition xmlns:p14="http://schemas.microsoft.com/office/powerpoint/2010/main" advClick="0" advTm="9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C63B1-C572-458D-B43D-79CBBC52B61B}" type="datetimeFigureOut">
              <a:rPr lang="it-IT" smtClean="0"/>
              <a:pPr/>
              <a:t>11/4/13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DF2C7-DB19-469D-A772-83BF5CD0619B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  <p:transition xmlns:p14="http://schemas.microsoft.com/office/powerpoint/2010/main" advClick="0" advTm="9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C63B1-C572-458D-B43D-79CBBC52B61B}" type="datetimeFigureOut">
              <a:rPr lang="it-IT" smtClean="0"/>
              <a:pPr/>
              <a:t>11/4/13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DF2C7-DB19-469D-A772-83BF5CD0619B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  <p:transition xmlns:p14="http://schemas.microsoft.com/office/powerpoint/2010/main" advClick="0" advTm="9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C63B1-C572-458D-B43D-79CBBC52B61B}" type="datetimeFigureOut">
              <a:rPr lang="it-IT" smtClean="0"/>
              <a:pPr/>
              <a:t>11/4/13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DF2C7-DB19-469D-A772-83BF5CD0619B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  <p:transition xmlns:p14="http://schemas.microsoft.com/office/powerpoint/2010/main" advClick="0" advTm="9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C63B1-C572-458D-B43D-79CBBC52B61B}" type="datetimeFigureOut">
              <a:rPr lang="it-IT" smtClean="0"/>
              <a:pPr/>
              <a:t>11/4/13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DF2C7-DB19-469D-A772-83BF5CD0619B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  <p:transition xmlns:p14="http://schemas.microsoft.com/office/powerpoint/2010/main" advClick="0" advTm="9000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DC63B1-C572-458D-B43D-79CBBC52B61B}" type="datetimeFigureOut">
              <a:rPr lang="it-IT" smtClean="0"/>
              <a:pPr/>
              <a:t>11/4/13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DDF2C7-DB19-469D-A772-83BF5CD0619B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xmlns:p14="http://schemas.microsoft.com/office/powerpoint/2010/main" advClick="0" advTm="9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5" Type="http://schemas.openxmlformats.org/officeDocument/2006/relationships/image" Target="../media/image14.jpeg"/><Relationship Id="rId6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patty\Pictures\Laurea patty'12\CIMG33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0" y="0"/>
            <a:ext cx="5143500" cy="6858000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 advClick="0" advTm="9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patty\Pictures\laurea enrico\CIMG07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 advClick="0" advTm="8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atty\Pictures\Servizio fotografio Enrico&amp;Patty\scansione0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4584" y="0"/>
            <a:ext cx="10148887" cy="6858000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 advClick="0" advTm="9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ublic\Pictures\Campionesse provinciali\foto 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07607" y="0"/>
            <a:ext cx="9351607" cy="7014349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 advClick="0" advTm="9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patty\Pictures\Parigi '13\IMG_07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0"/>
            <a:ext cx="4572000" cy="3501008"/>
          </a:xfrm>
          <a:prstGeom prst="rect">
            <a:avLst/>
          </a:prstGeom>
          <a:noFill/>
        </p:spPr>
      </p:pic>
      <p:pic>
        <p:nvPicPr>
          <p:cNvPr id="2054" name="Picture 6" descr="C:\Users\patty\Pictures\Londra'11\CIMG259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4572000" cy="3429000"/>
          </a:xfrm>
          <a:prstGeom prst="rect">
            <a:avLst/>
          </a:prstGeom>
          <a:noFill/>
        </p:spPr>
      </p:pic>
      <p:pic>
        <p:nvPicPr>
          <p:cNvPr id="2056" name="Picture 8" descr="C:\Users\patty\Pictures\Madrid'13\DSC0087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429000"/>
            <a:ext cx="4572000" cy="3429000"/>
          </a:xfrm>
          <a:prstGeom prst="rect">
            <a:avLst/>
          </a:prstGeom>
          <a:noFill/>
        </p:spPr>
      </p:pic>
      <p:pic>
        <p:nvPicPr>
          <p:cNvPr id="2057" name="Picture 9" descr="C:\Users\patty\Pictures\el quesir'11\CIMG230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" y="3428998"/>
            <a:ext cx="4572001" cy="3429001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 advClick="0" advTm="9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atty\Pictures\Etico\1015577_10101652721739214_1896378098_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2696" y="0"/>
            <a:ext cx="12214139" cy="7101408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 advClick="0" advTm="9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Public\Pictures\Comple Illy - Lago\Immagine 1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564554" cy="7173416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 advClick="0" advTm="9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patty\Downloads\f42a2e65240c1e359710522a97134bcc_unique_id_stella_farcita_mousse_cmc_image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97152"/>
            <a:ext cx="3203848" cy="2060848"/>
          </a:xfrm>
          <a:prstGeom prst="rect">
            <a:avLst/>
          </a:prstGeom>
          <a:noFill/>
        </p:spPr>
      </p:pic>
      <p:pic>
        <p:nvPicPr>
          <p:cNvPr id="4101" name="Picture 5" descr="C:\Users\patty\Downloads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80928"/>
            <a:ext cx="3203848" cy="2016224"/>
          </a:xfrm>
          <a:prstGeom prst="rect">
            <a:avLst/>
          </a:prstGeom>
          <a:noFill/>
        </p:spPr>
      </p:pic>
      <p:pic>
        <p:nvPicPr>
          <p:cNvPr id="4102" name="Picture 6" descr="C:\Users\patty\Downloads\torta-di-compleanno-alle-fragol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2753544"/>
            <a:ext cx="6512511" cy="4104456"/>
          </a:xfrm>
          <a:prstGeom prst="rect">
            <a:avLst/>
          </a:prstGeom>
          <a:noFill/>
        </p:spPr>
      </p:pic>
      <p:pic>
        <p:nvPicPr>
          <p:cNvPr id="4103" name="Picture 7" descr="C:\Users\patty\Downloads\easy_chocolate_cake_31070_16x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0"/>
            <a:ext cx="4267200" cy="2780928"/>
          </a:xfrm>
          <a:prstGeom prst="rect">
            <a:avLst/>
          </a:prstGeom>
          <a:noFill/>
        </p:spPr>
      </p:pic>
      <p:pic>
        <p:nvPicPr>
          <p:cNvPr id="4098" name="Picture 2" descr="C:\Users\patty\Downloads\download (1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1" y="0"/>
            <a:ext cx="4802487" cy="2780928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 advClick="0" advTm="9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patty\Downloads\outside-comfort-zo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484784"/>
            <a:ext cx="4125864" cy="3816424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 advClick="0" advTm="9000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0</Words>
  <Application>Microsoft Macintosh PowerPoint</Application>
  <PresentationFormat>On-screen Show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Tema di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patty</dc:creator>
  <cp:lastModifiedBy>Ines Knäpper</cp:lastModifiedBy>
  <cp:revision>13</cp:revision>
  <dcterms:created xsi:type="dcterms:W3CDTF">2013-10-27T22:13:43Z</dcterms:created>
  <dcterms:modified xsi:type="dcterms:W3CDTF">2013-11-04T09:48:19Z</dcterms:modified>
</cp:coreProperties>
</file>