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0" r:id="rId4"/>
    <p:sldId id="264" r:id="rId5"/>
    <p:sldId id="256" r:id="rId6"/>
    <p:sldId id="257" r:id="rId7"/>
    <p:sldId id="258" r:id="rId8"/>
    <p:sldId id="262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104" y="-3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340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487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732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05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969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56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38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72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751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340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C33A4-D3EB-4379-AB17-65100390E5F5}" type="datetimeFigureOut">
              <a:rPr lang="en-GB" smtClean="0"/>
              <a:t>11/4/13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9B3DA-889F-4A2A-B15F-A991000AE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62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2841" y="2169303"/>
            <a:ext cx="74888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</a:rPr>
              <a:t>Justus Reinikainen</a:t>
            </a:r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4739" y="3184966"/>
            <a:ext cx="748882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Teaching assistant</a:t>
            </a:r>
          </a:p>
          <a:p>
            <a:pPr algn="ctr"/>
            <a:r>
              <a:rPr lang="en-GB" sz="4000" dirty="0" smtClean="0">
                <a:solidFill>
                  <a:schemeClr val="bg1"/>
                </a:solidFill>
              </a:rPr>
              <a:t>Visitor experience</a:t>
            </a:r>
          </a:p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Communication</a:t>
            </a:r>
            <a:endParaRPr lang="en-GB" sz="4400" dirty="0" smtClean="0">
              <a:solidFill>
                <a:schemeClr val="bg1"/>
              </a:solidFill>
            </a:endParaRPr>
          </a:p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Documentation</a:t>
            </a:r>
            <a:endParaRPr lang="en-GB" sz="4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58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11" y="-1277007"/>
            <a:ext cx="12202511" cy="8135007"/>
          </a:xfrm>
        </p:spPr>
      </p:pic>
    </p:spTree>
    <p:extLst>
      <p:ext uri="{BB962C8B-B14F-4D97-AF65-F5344CB8AC3E}">
        <p14:creationId xmlns:p14="http://schemas.microsoft.com/office/powerpoint/2010/main" val="135775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550" y="0"/>
            <a:ext cx="140296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68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70" y="738942"/>
            <a:ext cx="7836061" cy="569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9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201150" cy="689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5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-53500"/>
            <a:ext cx="6981312" cy="6911500"/>
          </a:xfrm>
        </p:spPr>
      </p:pic>
    </p:spTree>
    <p:extLst>
      <p:ext uri="{BB962C8B-B14F-4D97-AF65-F5344CB8AC3E}">
        <p14:creationId xmlns:p14="http://schemas.microsoft.com/office/powerpoint/2010/main" val="166347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4" y="0"/>
            <a:ext cx="85725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682" y="0"/>
            <a:ext cx="26609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26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57" y="0"/>
            <a:ext cx="91338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02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942"/>
            <a:ext cx="12192000" cy="8093012"/>
          </a:xfrm>
        </p:spPr>
      </p:pic>
    </p:spTree>
    <p:extLst>
      <p:ext uri="{BB962C8B-B14F-4D97-AF65-F5344CB8AC3E}">
        <p14:creationId xmlns:p14="http://schemas.microsoft.com/office/powerpoint/2010/main" val="122660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</Words>
  <Application>Microsoft Macintosh PowerPoint</Application>
  <PresentationFormat>Custom</PresentationFormat>
  <Paragraphs>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zsfds</dc:title>
  <dc:creator>Justus Reinikainen</dc:creator>
  <cp:lastModifiedBy>Ines Knäpper</cp:lastModifiedBy>
  <cp:revision>7</cp:revision>
  <dcterms:created xsi:type="dcterms:W3CDTF">2013-10-29T06:48:16Z</dcterms:created>
  <dcterms:modified xsi:type="dcterms:W3CDTF">2013-11-04T09:53:15Z</dcterms:modified>
</cp:coreProperties>
</file>