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DABF22-5589-400D-926F-128E5579F2CD}" type="datetimeFigureOut">
              <a:rPr lang="it-IT" smtClean="0"/>
              <a:pPr/>
              <a:t>11/4/13</a:t>
            </a:fld>
            <a:endParaRPr lang="it-IT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16E6392-55C0-44F8-BF65-ED66BBBFE010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/>
            </a:r>
            <a:br>
              <a:rPr lang="it-IT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</a:br>
            <a:r>
              <a:rPr lang="it-IT" sz="53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Luca Morini</a:t>
            </a:r>
            <a:endParaRPr lang="it-IT" sz="5300" dirty="0">
              <a:solidFill>
                <a:srgbClr val="0070C0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209272_10201665968161390_795542428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28605"/>
            <a:ext cx="8001056" cy="60007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785794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ndalus" pitchFamily="18" charset="-78"/>
                <a:cs typeface="Andalus" pitchFamily="18" charset="-78"/>
              </a:rPr>
              <a:t>Decisions must be taken with courage, detachment, and sometimes with a certain amount of madness - the madness that does not destroy, but rather one that leads the human being to take the step beyond their limits.  - P. Coelho</a:t>
            </a:r>
            <a:endParaRPr lang="it-IT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261020135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792" y="466344"/>
            <a:ext cx="7900416" cy="59253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00892" y="542926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April ‘88</a:t>
            </a:r>
            <a:endParaRPr lang="it-IT" b="1" dirty="0">
              <a:solidFill>
                <a:srgbClr val="FFFF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0100" y="752757"/>
            <a:ext cx="6143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My story began on a cold February in 1986….</a:t>
            </a:r>
            <a:endParaRPr lang="it-IT" sz="2400" b="1" dirty="0">
              <a:solidFill>
                <a:srgbClr val="FFFF00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 xmlns:p14="http://schemas.microsoft.com/office/powerpoint/2010/main" advTm="9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932_1252995975416_2549267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857232"/>
            <a:ext cx="6900891" cy="51756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1538" y="5169771"/>
            <a:ext cx="41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...</a:t>
            </a:r>
            <a:r>
              <a:rPr lang="en-US" sz="2400" b="1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and it seems that continued with the same weather…</a:t>
            </a:r>
            <a:endParaRPr lang="it-IT" sz="2400" b="1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 xmlns:p14="http://schemas.microsoft.com/office/powerpoint/2010/main" advTm="9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10232_1108988285800_675840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785794"/>
            <a:ext cx="6953300" cy="521497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214414" y="1071546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C000"/>
                </a:solidFill>
                <a:latin typeface="Andalus" pitchFamily="18" charset="-78"/>
                <a:cs typeface="Andalus" pitchFamily="18" charset="-78"/>
              </a:rPr>
              <a:t>Scout camp  - 2010</a:t>
            </a:r>
            <a:endParaRPr lang="it-IT" sz="2000" b="1" dirty="0">
              <a:solidFill>
                <a:srgbClr val="FFC000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 xmlns:p14="http://schemas.microsoft.com/office/powerpoint/2010/main" advTm="9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302788_10150286678128930_3416781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857250"/>
            <a:ext cx="6858000" cy="51435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928670"/>
            <a:ext cx="2297923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285852" y="5572140"/>
            <a:ext cx="27860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Aleksinac 2011 - Serbia</a:t>
            </a:r>
            <a:endParaRPr lang="it-IT" sz="2000" b="1" dirty="0">
              <a:solidFill>
                <a:srgbClr val="FFFF00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 xmlns:p14="http://schemas.microsoft.com/office/powerpoint/2010/main" advTm="9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3438_1187481780569_36794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600" y="869950"/>
            <a:ext cx="7670800" cy="5118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1314378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C000"/>
                </a:solidFill>
                <a:latin typeface="Andalus" pitchFamily="18" charset="-78"/>
                <a:cs typeface="Andalus" pitchFamily="18" charset="-78"/>
              </a:rPr>
              <a:t>The best friends...</a:t>
            </a:r>
            <a:endParaRPr lang="it-IT" sz="2400" b="1" dirty="0">
              <a:solidFill>
                <a:srgbClr val="FFC0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2100196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Determination</a:t>
            </a:r>
            <a:endParaRPr lang="it-IT" sz="2000" dirty="0">
              <a:solidFill>
                <a:srgbClr val="FFFF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43570" y="1773784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Passion</a:t>
            </a:r>
            <a:endParaRPr lang="it-IT" sz="2400" dirty="0">
              <a:solidFill>
                <a:srgbClr val="FFFF00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7620" y="178592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&amp;</a:t>
            </a:r>
            <a:endParaRPr lang="it-IT" sz="3200" dirty="0">
              <a:solidFill>
                <a:srgbClr val="FFFF00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 xmlns:p14="http://schemas.microsoft.com/office/powerpoint/2010/main" advTm="9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4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485679_374829229231958_214463304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7810523" cy="5857892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 rot="8424900">
            <a:off x="4454567" y="1154193"/>
            <a:ext cx="1214446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TextBox 4"/>
          <p:cNvSpPr txBox="1"/>
          <p:nvPr/>
        </p:nvSpPr>
        <p:spPr>
          <a:xfrm>
            <a:off x="5643570" y="285728"/>
            <a:ext cx="571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it-IT" sz="8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advTm="9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63169_4776370051813_459671222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525" y="866775"/>
            <a:ext cx="6838950" cy="5124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728" y="5457782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FFC000"/>
                </a:solidFill>
                <a:latin typeface="Andalus" pitchFamily="18" charset="-78"/>
                <a:cs typeface="Andalus" pitchFamily="18" charset="-78"/>
              </a:rPr>
              <a:t>Stockholm Public Library</a:t>
            </a:r>
          </a:p>
        </p:txBody>
      </p:sp>
    </p:spTree>
  </p:cSld>
  <p:clrMapOvr>
    <a:masterClrMapping/>
  </p:clrMapOvr>
  <p:transition xmlns:p14="http://schemas.microsoft.com/office/powerpoint/2010/main" advTm="9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295278_4209186038164_2014436063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22" y="357166"/>
            <a:ext cx="8167744" cy="6125807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3503714">
            <a:off x="5196295" y="1603606"/>
            <a:ext cx="1500198" cy="71438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642918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srgbClr val="FFC000"/>
                </a:solidFill>
                <a:latin typeface="Andalus" pitchFamily="18" charset="-78"/>
                <a:cs typeface="Andalus" pitchFamily="18" charset="-78"/>
              </a:rPr>
              <a:t>Carmina Burana Concert  - Carl Orff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57686" y="1357298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FFFF00"/>
                </a:solidFill>
                <a:latin typeface="Andalus" pitchFamily="18" charset="-78"/>
                <a:cs typeface="Andalus" pitchFamily="18" charset="-78"/>
              </a:rPr>
              <a:t>I was here</a:t>
            </a:r>
            <a:endParaRPr lang="it-IT" sz="1600" dirty="0">
              <a:solidFill>
                <a:srgbClr val="FFFF00"/>
              </a:solidFill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ransition xmlns:p14="http://schemas.microsoft.com/office/powerpoint/2010/main" advTm="900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141</TotalTime>
  <Words>102</Words>
  <Application>Microsoft Macintosh PowerPoint</Application>
  <PresentationFormat>On-screen Show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Aspect</vt:lpstr>
      <vt:lpstr> Luca Morini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Luca Morini</dc:title>
  <dc:creator>luca</dc:creator>
  <cp:lastModifiedBy>Ines Knäpper</cp:lastModifiedBy>
  <cp:revision>36</cp:revision>
  <dcterms:created xsi:type="dcterms:W3CDTF">2013-10-27T08:58:21Z</dcterms:created>
  <dcterms:modified xsi:type="dcterms:W3CDTF">2013-11-04T09:56:47Z</dcterms:modified>
</cp:coreProperties>
</file>