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0" r:id="rId3"/>
    <p:sldId id="266" r:id="rId4"/>
    <p:sldId id="267" r:id="rId5"/>
    <p:sldId id="268" r:id="rId6"/>
    <p:sldId id="269" r:id="rId7"/>
    <p:sldId id="256" r:id="rId8"/>
    <p:sldId id="262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9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452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7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94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24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2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88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7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46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9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78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79E2C-00A3-F241-BC01-30D63D07FD0C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5432E-2025-AC4D-8CE6-AC37D71B57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63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>
          <a:xfrm>
            <a:off x="-2661648" y="0"/>
            <a:ext cx="12900594" cy="7094830"/>
          </a:xfrm>
        </p:spPr>
      </p:pic>
      <p:sp>
        <p:nvSpPr>
          <p:cNvPr id="5" name="TextBox 4"/>
          <p:cNvSpPr txBox="1"/>
          <p:nvPr/>
        </p:nvSpPr>
        <p:spPr>
          <a:xfrm>
            <a:off x="645072" y="2459006"/>
            <a:ext cx="8304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NEVER THOUGHT I WOULD I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264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>
          <a:xfrm>
            <a:off x="-1686761" y="0"/>
            <a:ext cx="12469964" cy="6858000"/>
          </a:xfrm>
        </p:spPr>
      </p:pic>
      <p:sp>
        <p:nvSpPr>
          <p:cNvPr id="5" name="TextBox 4"/>
          <p:cNvSpPr txBox="1"/>
          <p:nvPr/>
        </p:nvSpPr>
        <p:spPr>
          <a:xfrm>
            <a:off x="497516" y="768045"/>
            <a:ext cx="8304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NEVER THOUGHT I WOULD II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53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>
          <a:xfrm>
            <a:off x="-1525485" y="0"/>
            <a:ext cx="12469964" cy="6858000"/>
          </a:xfrm>
        </p:spPr>
      </p:pic>
      <p:sp>
        <p:nvSpPr>
          <p:cNvPr id="5" name="TextBox 4"/>
          <p:cNvSpPr txBox="1"/>
          <p:nvPr/>
        </p:nvSpPr>
        <p:spPr>
          <a:xfrm>
            <a:off x="839061" y="5785131"/>
            <a:ext cx="83049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NEVER THOUGHT I WOULD III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43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>
          <a:xfrm>
            <a:off x="-1612594" y="0"/>
            <a:ext cx="12476433" cy="6861558"/>
          </a:xfrm>
        </p:spPr>
      </p:pic>
      <p:sp>
        <p:nvSpPr>
          <p:cNvPr id="8" name="TextBox 7"/>
          <p:cNvSpPr txBox="1"/>
          <p:nvPr/>
        </p:nvSpPr>
        <p:spPr>
          <a:xfrm>
            <a:off x="457200" y="6026581"/>
            <a:ext cx="6672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EXPERIMENTATION I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863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>
          <a:xfrm>
            <a:off x="-2190700" y="0"/>
            <a:ext cx="12469964" cy="6858000"/>
          </a:xfrm>
        </p:spPr>
      </p:pic>
      <p:sp>
        <p:nvSpPr>
          <p:cNvPr id="5" name="TextBox 4"/>
          <p:cNvSpPr txBox="1"/>
          <p:nvPr/>
        </p:nvSpPr>
        <p:spPr>
          <a:xfrm>
            <a:off x="316094" y="5442057"/>
            <a:ext cx="6672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EXPERIMENTATION II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54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5659" b="15659"/>
          <a:stretch>
            <a:fillRect/>
          </a:stretch>
        </p:blipFill>
        <p:spPr>
          <a:xfrm>
            <a:off x="-1404537" y="0"/>
            <a:ext cx="12469964" cy="6858000"/>
          </a:xfrm>
        </p:spPr>
      </p:pic>
      <p:sp>
        <p:nvSpPr>
          <p:cNvPr id="5" name="TextBox 4"/>
          <p:cNvSpPr txBox="1"/>
          <p:nvPr/>
        </p:nvSpPr>
        <p:spPr>
          <a:xfrm>
            <a:off x="457200" y="5583149"/>
            <a:ext cx="6672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EXPERIMENTATION III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379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90869" y="0"/>
            <a:ext cx="12433002" cy="69935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6116" y="1466761"/>
            <a:ext cx="6672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 LIKE I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04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>
          <a:xfrm>
            <a:off x="-1229588" y="-39305"/>
            <a:ext cx="12473786" cy="6860102"/>
          </a:xfrm>
        </p:spPr>
      </p:pic>
      <p:sp>
        <p:nvSpPr>
          <p:cNvPr id="5" name="TextBox 4"/>
          <p:cNvSpPr txBox="1"/>
          <p:nvPr/>
        </p:nvSpPr>
        <p:spPr>
          <a:xfrm>
            <a:off x="5989350" y="5018787"/>
            <a:ext cx="6672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 LIKE II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887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>
          <a:xfrm>
            <a:off x="6523" y="0"/>
            <a:ext cx="12469964" cy="6858000"/>
          </a:xfrm>
        </p:spPr>
      </p:pic>
      <p:sp>
        <p:nvSpPr>
          <p:cNvPr id="5" name="TextBox 4"/>
          <p:cNvSpPr txBox="1"/>
          <p:nvPr/>
        </p:nvSpPr>
        <p:spPr>
          <a:xfrm>
            <a:off x="208103" y="1229502"/>
            <a:ext cx="6672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I LIKE III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503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30</Words>
  <Application>Microsoft Macintosh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Tuuli</dc:creator>
  <cp:lastModifiedBy>Ines Knäpper</cp:lastModifiedBy>
  <cp:revision>4</cp:revision>
  <dcterms:created xsi:type="dcterms:W3CDTF">2013-10-29T07:34:34Z</dcterms:created>
  <dcterms:modified xsi:type="dcterms:W3CDTF">2013-11-04T09:59:38Z</dcterms:modified>
</cp:coreProperties>
</file>